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5462" r:id="rId2"/>
    <p:sldId id="5681" r:id="rId3"/>
    <p:sldId id="5682" r:id="rId4"/>
    <p:sldId id="5663" r:id="rId5"/>
    <p:sldId id="5701" r:id="rId6"/>
    <p:sldId id="5688" r:id="rId7"/>
    <p:sldId id="5692" r:id="rId8"/>
    <p:sldId id="5694" r:id="rId9"/>
    <p:sldId id="5683" r:id="rId10"/>
    <p:sldId id="5696" r:id="rId11"/>
    <p:sldId id="5699" r:id="rId12"/>
    <p:sldId id="5704" r:id="rId13"/>
    <p:sldId id="5706" r:id="rId14"/>
    <p:sldId id="5690" r:id="rId15"/>
    <p:sldId id="5684" r:id="rId16"/>
    <p:sldId id="5697" r:id="rId17"/>
    <p:sldId id="5700" r:id="rId18"/>
    <p:sldId id="5705" r:id="rId19"/>
    <p:sldId id="5686" r:id="rId20"/>
    <p:sldId id="5691" r:id="rId21"/>
    <p:sldId id="5685" r:id="rId22"/>
    <p:sldId id="5698" r:id="rId23"/>
    <p:sldId id="5687" r:id="rId24"/>
    <p:sldId id="5702" r:id="rId25"/>
    <p:sldId id="5703" r:id="rId26"/>
    <p:sldId id="5680" r:id="rId27"/>
  </p:sldIdLst>
  <p:sldSz cx="12858750" cy="7232650"/>
  <p:notesSz cx="6858000" cy="9144000"/>
  <p:custDataLst>
    <p:tags r:id="rId30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40080" indent="-18288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955" indent="-55435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8">
          <p15:clr>
            <a:srgbClr val="A4A3A4"/>
          </p15:clr>
        </p15:guide>
        <p15:guide id="2" orient="horz" pos="4183">
          <p15:clr>
            <a:srgbClr val="A4A3A4"/>
          </p15:clr>
        </p15:guide>
        <p15:guide id="3" pos="4050">
          <p15:clr>
            <a:srgbClr val="A4A3A4"/>
          </p15:clr>
        </p15:guide>
        <p15:guide id="4" pos="557">
          <p15:clr>
            <a:srgbClr val="A4A3A4"/>
          </p15:clr>
        </p15:guide>
        <p15:guide id="5" pos="7497">
          <p15:clr>
            <a:srgbClr val="A4A3A4"/>
          </p15:clr>
        </p15:guide>
        <p15:guide id="6" pos="690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FA631"/>
    <a:srgbClr val="0070C0"/>
    <a:srgbClr val="C00000"/>
    <a:srgbClr val="FFFFFF"/>
    <a:srgbClr val="4B342A"/>
    <a:srgbClr val="69481E"/>
    <a:srgbClr val="474B45"/>
    <a:srgbClr val="CA8F45"/>
    <a:srgbClr val="3B38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82" autoAdjust="0"/>
    <p:restoredTop sz="95394" autoAdjust="0"/>
  </p:normalViewPr>
  <p:slideViewPr>
    <p:cSldViewPr>
      <p:cViewPr>
        <p:scale>
          <a:sx n="66" d="100"/>
          <a:sy n="66" d="100"/>
        </p:scale>
        <p:origin x="300" y="-1296"/>
      </p:cViewPr>
      <p:guideLst>
        <p:guide orient="horz" pos="328"/>
        <p:guide orient="horz" pos="4183"/>
        <p:guide pos="4050"/>
        <p:guide pos="557"/>
        <p:guide pos="7497"/>
        <p:guide pos="6908"/>
      </p:guideLst>
    </p:cSldViewPr>
  </p:slideViewPr>
  <p:outlineViewPr>
    <p:cViewPr>
      <p:scale>
        <a:sx n="100" d="100"/>
        <a:sy n="100" d="100"/>
      </p:scale>
      <p:origin x="0" y="-3209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32" d="100"/>
        <a:sy n="132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283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630DBF-D010-4114-9DE3-41E342A27C18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D1D107-4CC9-43CA-8CA8-36E1DF70D5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9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31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3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5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B7FA29-E3F8-4667-8A96-8EB7A1B77917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19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23</a:t>
            </a:fld>
            <a:endParaRPr lang="en-GB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B7FA29-E3F8-4667-8A96-8EB7A1B77917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64407" y="2246811"/>
            <a:ext cx="10929938" cy="155033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928813" y="4098502"/>
            <a:ext cx="9001125" cy="184834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42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85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284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711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137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56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996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42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8384D8-9F17-4372-A23A-924F96CB64E3}" type="datetimeFigureOut">
              <a:rPr lang="zh-CN" altLang="en-US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80A286-8FF2-4EC5-AF8A-818446FED1D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9597727" y="6819635"/>
            <a:ext cx="775136" cy="245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www.2ppt.com/hangye/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www.2ppt.com/sucai/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www.2ppt.com/tubiao/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www.2ppt.com/powerpoint/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www.2ppt.com/excel/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www.2ppt.com/kejian/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www.2ppt.com/shiti/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www.2ppt.com/jiaoan/  </a:t>
            </a:r>
            <a:r>
              <a:rPr lang="en-US" altLang="zh-CN" sz="100" dirty="0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 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字体下载：</a:t>
            </a:r>
            <a:r>
              <a:rPr lang="en-US" altLang="zh-CN" sz="100" dirty="0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www.2ppt.com/ziti/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4039" y="385072"/>
            <a:ext cx="11090672" cy="13979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4039" y="1925358"/>
            <a:ext cx="11090672" cy="4589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4039" y="6703595"/>
            <a:ext cx="2893219" cy="385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59461" y="6703595"/>
            <a:ext cx="4339828" cy="385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81492" y="6703595"/>
            <a:ext cx="2893219" cy="385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iming>
    <p:tnLst>
      <p:par>
        <p:cTn id="1" dur="indefinite" restart="never" nodeType="tmRoot"/>
      </p:par>
    </p:tnLst>
  </p:timing>
  <p:txStyles>
    <p:titleStyle>
      <a:lvl1pPr algn="l" defTabSz="964565" rtl="0" eaLnBrk="1" latinLnBrk="0" hangingPunct="1">
        <a:lnSpc>
          <a:spcPct val="90000"/>
        </a:lnSpc>
        <a:spcBef>
          <a:spcPct val="0"/>
        </a:spcBef>
        <a:buNone/>
        <a:defRPr sz="46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1300" indent="-241300" algn="l" defTabSz="964565" rtl="0" eaLnBrk="1" latinLnBrk="0" hangingPunct="1">
        <a:lnSpc>
          <a:spcPct val="90000"/>
        </a:lnSpc>
        <a:spcBef>
          <a:spcPts val="1055"/>
        </a:spcBef>
        <a:buFont typeface="Arial" panose="020B0604020202020204" pitchFamily="34" charset="0"/>
        <a:buChar char="•"/>
        <a:defRPr sz="2955" kern="1200">
          <a:solidFill>
            <a:schemeClr val="tx1"/>
          </a:solidFill>
          <a:latin typeface="+mn-lt"/>
          <a:ea typeface="+mn-ea"/>
          <a:cs typeface="+mn-cs"/>
        </a:defRPr>
      </a:lvl1pPr>
      <a:lvl2pPr marL="723265" indent="-241300" algn="l" defTabSz="964565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30" kern="1200">
          <a:solidFill>
            <a:schemeClr val="tx1"/>
          </a:solidFill>
          <a:latin typeface="+mn-lt"/>
          <a:ea typeface="+mn-ea"/>
          <a:cs typeface="+mn-cs"/>
        </a:defRPr>
      </a:lvl2pPr>
      <a:lvl3pPr marL="1205230" indent="-241300" algn="l" defTabSz="964565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10" kern="1200">
          <a:solidFill>
            <a:schemeClr val="tx1"/>
          </a:solidFill>
          <a:latin typeface="+mn-lt"/>
          <a:ea typeface="+mn-ea"/>
          <a:cs typeface="+mn-cs"/>
        </a:defRPr>
      </a:lvl3pPr>
      <a:lvl4pPr marL="1687830" indent="-241300" algn="l" defTabSz="964565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169795" indent="-241300" algn="l" defTabSz="964565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651760" indent="-241300" algn="l" defTabSz="964565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134360" indent="-241300" algn="l" defTabSz="964565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616325" indent="-241300" algn="l" defTabSz="964565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098290" indent="-241300" algn="l" defTabSz="964565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45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1965" algn="l" defTabSz="9645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4565" algn="l" defTabSz="9645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6530" algn="l" defTabSz="9645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28495" algn="l" defTabSz="9645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11095" algn="l" defTabSz="9645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93060" algn="l" defTabSz="9645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75025" algn="l" defTabSz="9645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56990" algn="l" defTabSz="9645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notesSlide" Target="../notesSlides/notesSlide2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slideLayout" Target="../slideLayouts/slideLayout5.xml"/><Relationship Id="rId5" Type="http://schemas.openxmlformats.org/officeDocument/2006/relationships/tags" Target="../tags/tag6.xml"/><Relationship Id="rId10" Type="http://schemas.openxmlformats.org/officeDocument/2006/relationships/tags" Target="../tags/tag11.xml"/><Relationship Id="rId4" Type="http://schemas.openxmlformats.org/officeDocument/2006/relationships/tags" Target="../tags/tag5.xml"/><Relationship Id="rId9" Type="http://schemas.openxmlformats.org/officeDocument/2006/relationships/tags" Target="../tags/tag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0"/>
            <a:ext cx="12858750" cy="7232650"/>
          </a:xfrm>
          <a:prstGeom prst="rect">
            <a:avLst/>
          </a:prstGeom>
          <a:blipFill dpi="0" rotWithShape="1"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 contrast="20000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剪去对角的矩形 1"/>
          <p:cNvSpPr/>
          <p:nvPr/>
        </p:nvSpPr>
        <p:spPr>
          <a:xfrm>
            <a:off x="4629175" y="3760341"/>
            <a:ext cx="7488832" cy="2808312"/>
          </a:xfrm>
          <a:prstGeom prst="snip2DiagRect">
            <a:avLst>
              <a:gd name="adj1" fmla="val 0"/>
              <a:gd name="adj2" fmla="val 24936"/>
            </a:avLst>
          </a:prstGeom>
          <a:solidFill>
            <a:srgbClr val="FF9900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259"/>
          <p:cNvSpPr>
            <a:spLocks noChangeArrowheads="1"/>
          </p:cNvSpPr>
          <p:nvPr/>
        </p:nvSpPr>
        <p:spPr bwMode="auto">
          <a:xfrm>
            <a:off x="5133231" y="4483179"/>
            <a:ext cx="6855321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en-US" sz="6600" b="1" dirty="0" smtClean="0">
                <a:cs typeface="Arial" panose="020B0604020202020204" pitchFamily="34" charset="0"/>
              </a:rPr>
              <a:t>物流快递运输</a:t>
            </a:r>
            <a:r>
              <a:rPr lang="en-US" altLang="zh-CN" sz="6600" b="1" dirty="0" smtClean="0">
                <a:cs typeface="Arial" panose="020B0604020202020204" pitchFamily="34" charset="0"/>
              </a:rPr>
              <a:t>PPT</a:t>
            </a:r>
            <a:endParaRPr lang="zh-CN" altLang="en-US" sz="4000" b="1" dirty="0">
              <a:cs typeface="Arial" panose="020B0604020202020204" pitchFamily="34" charset="0"/>
            </a:endParaRPr>
          </a:p>
        </p:txBody>
      </p:sp>
      <p:sp>
        <p:nvSpPr>
          <p:cNvPr id="16" name="矩形 259"/>
          <p:cNvSpPr>
            <a:spLocks noChangeArrowheads="1"/>
          </p:cNvSpPr>
          <p:nvPr/>
        </p:nvSpPr>
        <p:spPr bwMode="auto">
          <a:xfrm>
            <a:off x="5133231" y="4120381"/>
            <a:ext cx="490376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altLang="zh-CN" sz="2800" dirty="0" smtClean="0">
                <a:cs typeface="Arial" panose="020B0604020202020204" pitchFamily="34" charset="0"/>
              </a:rPr>
              <a:t>FIRE </a:t>
            </a:r>
            <a:r>
              <a:rPr lang="en-US" altLang="zh-CN" sz="2800" dirty="0" err="1" smtClean="0">
                <a:cs typeface="Arial" panose="020B0604020202020204" pitchFamily="34" charset="0"/>
              </a:rPr>
              <a:t>FIRE</a:t>
            </a:r>
            <a:r>
              <a:rPr lang="en-US" altLang="zh-CN" sz="2800" dirty="0" smtClean="0">
                <a:cs typeface="Arial" panose="020B0604020202020204" pitchFamily="34" charset="0"/>
              </a:rPr>
              <a:t> WORK PLAN PPT</a:t>
            </a:r>
            <a:endParaRPr lang="zh-CN" altLang="en-US" sz="2800" dirty="0"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fractur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99"/>
                            </p:stCondLst>
                            <p:childTnLst>
                              <p:par>
                                <p:cTn id="24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99"/>
                            </p:stCondLst>
                            <p:childTnLst>
                              <p:par>
                                <p:cTn id="2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11" grpId="0"/>
      <p:bldP spid="11" grpId="1"/>
      <p:bldP spid="16" grpId="0"/>
      <p:bldP spid="1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805693" y="2045387"/>
            <a:ext cx="2501285" cy="2501285"/>
          </a:xfrm>
          <a:prstGeom prst="ellipse">
            <a:avLst/>
          </a:prstGeom>
          <a:blipFill dpi="0" rotWithShape="1">
            <a:blip r:embed="rId3" cstate="email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3735874" y="2045387"/>
            <a:ext cx="2501285" cy="2501285"/>
          </a:xfrm>
          <a:prstGeom prst="ellipse">
            <a:avLst/>
          </a:prstGeom>
          <a:blipFill dpi="0" rotWithShape="1">
            <a:blip r:embed="rId4" cstate="email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6621591" y="2045387"/>
            <a:ext cx="2501285" cy="2501285"/>
          </a:xfrm>
          <a:prstGeom prst="ellipse">
            <a:avLst/>
          </a:prstGeom>
          <a:blipFill dpi="0" rotWithShape="1">
            <a:blip r:embed="rId5" cstate="email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9507309" y="2045386"/>
            <a:ext cx="2501285" cy="2501285"/>
          </a:xfrm>
          <a:prstGeom prst="ellipse">
            <a:avLst/>
          </a:prstGeom>
          <a:blipFill dpi="0" rotWithShape="1">
            <a:blip r:embed="rId6" cstate="email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626907" y="2009670"/>
            <a:ext cx="724534" cy="724534"/>
            <a:chOff x="2490499" y="1905569"/>
            <a:chExt cx="687003" cy="687003"/>
          </a:xfrm>
        </p:grpSpPr>
        <p:sp>
          <p:nvSpPr>
            <p:cNvPr id="10" name="Oval 9"/>
            <p:cNvSpPr/>
            <p:nvPr/>
          </p:nvSpPr>
          <p:spPr>
            <a:xfrm>
              <a:off x="2490499" y="1905569"/>
              <a:ext cx="687003" cy="68700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" name="Freeform 13"/>
            <p:cNvSpPr>
              <a:spLocks noEditPoints="1"/>
            </p:cNvSpPr>
            <p:nvPr/>
          </p:nvSpPr>
          <p:spPr bwMode="auto">
            <a:xfrm>
              <a:off x="2661299" y="2098314"/>
              <a:ext cx="345401" cy="301511"/>
            </a:xfrm>
            <a:custGeom>
              <a:avLst/>
              <a:gdLst>
                <a:gd name="T0" fmla="*/ 18 w 84"/>
                <a:gd name="T1" fmla="*/ 0 h 73"/>
                <a:gd name="T2" fmla="*/ 26 w 84"/>
                <a:gd name="T3" fmla="*/ 7 h 73"/>
                <a:gd name="T4" fmla="*/ 10 w 84"/>
                <a:gd name="T5" fmla="*/ 7 h 73"/>
                <a:gd name="T6" fmla="*/ 18 w 84"/>
                <a:gd name="T7" fmla="*/ 0 h 73"/>
                <a:gd name="T8" fmla="*/ 49 w 84"/>
                <a:gd name="T9" fmla="*/ 15 h 73"/>
                <a:gd name="T10" fmla="*/ 67 w 84"/>
                <a:gd name="T11" fmla="*/ 22 h 73"/>
                <a:gd name="T12" fmla="*/ 75 w 84"/>
                <a:gd name="T13" fmla="*/ 41 h 73"/>
                <a:gd name="T14" fmla="*/ 67 w 84"/>
                <a:gd name="T15" fmla="*/ 60 h 73"/>
                <a:gd name="T16" fmla="*/ 49 w 84"/>
                <a:gd name="T17" fmla="*/ 67 h 73"/>
                <a:gd name="T18" fmla="*/ 30 w 84"/>
                <a:gd name="T19" fmla="*/ 60 h 73"/>
                <a:gd name="T20" fmla="*/ 22 w 84"/>
                <a:gd name="T21" fmla="*/ 41 h 73"/>
                <a:gd name="T22" fmla="*/ 30 w 84"/>
                <a:gd name="T23" fmla="*/ 22 h 73"/>
                <a:gd name="T24" fmla="*/ 49 w 84"/>
                <a:gd name="T25" fmla="*/ 15 h 73"/>
                <a:gd name="T26" fmla="*/ 45 w 84"/>
                <a:gd name="T27" fmla="*/ 28 h 73"/>
                <a:gd name="T28" fmla="*/ 35 w 84"/>
                <a:gd name="T29" fmla="*/ 33 h 73"/>
                <a:gd name="T30" fmla="*/ 36 w 84"/>
                <a:gd name="T31" fmla="*/ 44 h 73"/>
                <a:gd name="T32" fmla="*/ 44 w 84"/>
                <a:gd name="T33" fmla="*/ 38 h 73"/>
                <a:gd name="T34" fmla="*/ 45 w 84"/>
                <a:gd name="T35" fmla="*/ 28 h 73"/>
                <a:gd name="T36" fmla="*/ 62 w 84"/>
                <a:gd name="T37" fmla="*/ 28 h 73"/>
                <a:gd name="T38" fmla="*/ 49 w 84"/>
                <a:gd name="T39" fmla="*/ 23 h 73"/>
                <a:gd name="T40" fmla="*/ 36 w 84"/>
                <a:gd name="T41" fmla="*/ 28 h 73"/>
                <a:gd name="T42" fmla="*/ 31 w 84"/>
                <a:gd name="T43" fmla="*/ 41 h 73"/>
                <a:gd name="T44" fmla="*/ 36 w 84"/>
                <a:gd name="T45" fmla="*/ 54 h 73"/>
                <a:gd name="T46" fmla="*/ 49 w 84"/>
                <a:gd name="T47" fmla="*/ 59 h 73"/>
                <a:gd name="T48" fmla="*/ 62 w 84"/>
                <a:gd name="T49" fmla="*/ 54 h 73"/>
                <a:gd name="T50" fmla="*/ 67 w 84"/>
                <a:gd name="T51" fmla="*/ 41 h 73"/>
                <a:gd name="T52" fmla="*/ 62 w 84"/>
                <a:gd name="T53" fmla="*/ 28 h 73"/>
                <a:gd name="T54" fmla="*/ 35 w 84"/>
                <a:gd name="T55" fmla="*/ 0 h 73"/>
                <a:gd name="T56" fmla="*/ 29 w 84"/>
                <a:gd name="T57" fmla="*/ 11 h 73"/>
                <a:gd name="T58" fmla="*/ 9 w 84"/>
                <a:gd name="T59" fmla="*/ 11 h 73"/>
                <a:gd name="T60" fmla="*/ 0 w 84"/>
                <a:gd name="T61" fmla="*/ 21 h 73"/>
                <a:gd name="T62" fmla="*/ 0 w 84"/>
                <a:gd name="T63" fmla="*/ 63 h 73"/>
                <a:gd name="T64" fmla="*/ 9 w 84"/>
                <a:gd name="T65" fmla="*/ 73 h 73"/>
                <a:gd name="T66" fmla="*/ 74 w 84"/>
                <a:gd name="T67" fmla="*/ 73 h 73"/>
                <a:gd name="T68" fmla="*/ 84 w 84"/>
                <a:gd name="T69" fmla="*/ 63 h 73"/>
                <a:gd name="T70" fmla="*/ 84 w 84"/>
                <a:gd name="T71" fmla="*/ 21 h 73"/>
                <a:gd name="T72" fmla="*/ 74 w 84"/>
                <a:gd name="T73" fmla="*/ 11 h 73"/>
                <a:gd name="T74" fmla="*/ 71 w 84"/>
                <a:gd name="T75" fmla="*/ 11 h 73"/>
                <a:gd name="T76" fmla="*/ 64 w 84"/>
                <a:gd name="T77" fmla="*/ 0 h 73"/>
                <a:gd name="T78" fmla="*/ 35 w 84"/>
                <a:gd name="T79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4" h="73">
                  <a:moveTo>
                    <a:pt x="18" y="0"/>
                  </a:moveTo>
                  <a:cubicBezTo>
                    <a:pt x="22" y="0"/>
                    <a:pt x="25" y="3"/>
                    <a:pt x="26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3"/>
                    <a:pt x="14" y="0"/>
                    <a:pt x="18" y="0"/>
                  </a:cubicBezTo>
                  <a:close/>
                  <a:moveTo>
                    <a:pt x="49" y="15"/>
                  </a:moveTo>
                  <a:cubicBezTo>
                    <a:pt x="56" y="15"/>
                    <a:pt x="63" y="18"/>
                    <a:pt x="67" y="22"/>
                  </a:cubicBezTo>
                  <a:cubicBezTo>
                    <a:pt x="72" y="27"/>
                    <a:pt x="75" y="34"/>
                    <a:pt x="75" y="41"/>
                  </a:cubicBezTo>
                  <a:cubicBezTo>
                    <a:pt x="75" y="48"/>
                    <a:pt x="72" y="55"/>
                    <a:pt x="67" y="60"/>
                  </a:cubicBezTo>
                  <a:cubicBezTo>
                    <a:pt x="63" y="64"/>
                    <a:pt x="56" y="67"/>
                    <a:pt x="49" y="67"/>
                  </a:cubicBezTo>
                  <a:cubicBezTo>
                    <a:pt x="41" y="67"/>
                    <a:pt x="35" y="64"/>
                    <a:pt x="30" y="60"/>
                  </a:cubicBezTo>
                  <a:cubicBezTo>
                    <a:pt x="25" y="55"/>
                    <a:pt x="22" y="48"/>
                    <a:pt x="22" y="41"/>
                  </a:cubicBezTo>
                  <a:cubicBezTo>
                    <a:pt x="22" y="34"/>
                    <a:pt x="25" y="27"/>
                    <a:pt x="30" y="22"/>
                  </a:cubicBezTo>
                  <a:cubicBezTo>
                    <a:pt x="35" y="18"/>
                    <a:pt x="41" y="15"/>
                    <a:pt x="49" y="15"/>
                  </a:cubicBezTo>
                  <a:close/>
                  <a:moveTo>
                    <a:pt x="45" y="28"/>
                  </a:moveTo>
                  <a:cubicBezTo>
                    <a:pt x="42" y="26"/>
                    <a:pt x="37" y="28"/>
                    <a:pt x="35" y="33"/>
                  </a:cubicBezTo>
                  <a:cubicBezTo>
                    <a:pt x="32" y="37"/>
                    <a:pt x="33" y="42"/>
                    <a:pt x="36" y="44"/>
                  </a:cubicBezTo>
                  <a:cubicBezTo>
                    <a:pt x="40" y="46"/>
                    <a:pt x="41" y="42"/>
                    <a:pt x="44" y="38"/>
                  </a:cubicBezTo>
                  <a:cubicBezTo>
                    <a:pt x="46" y="33"/>
                    <a:pt x="49" y="30"/>
                    <a:pt x="45" y="28"/>
                  </a:cubicBezTo>
                  <a:close/>
                  <a:moveTo>
                    <a:pt x="62" y="28"/>
                  </a:moveTo>
                  <a:cubicBezTo>
                    <a:pt x="58" y="25"/>
                    <a:pt x="54" y="23"/>
                    <a:pt x="49" y="23"/>
                  </a:cubicBezTo>
                  <a:cubicBezTo>
                    <a:pt x="44" y="23"/>
                    <a:pt x="39" y="25"/>
                    <a:pt x="36" y="28"/>
                  </a:cubicBezTo>
                  <a:cubicBezTo>
                    <a:pt x="33" y="31"/>
                    <a:pt x="31" y="36"/>
                    <a:pt x="31" y="41"/>
                  </a:cubicBezTo>
                  <a:cubicBezTo>
                    <a:pt x="31" y="46"/>
                    <a:pt x="33" y="50"/>
                    <a:pt x="36" y="54"/>
                  </a:cubicBezTo>
                  <a:cubicBezTo>
                    <a:pt x="39" y="57"/>
                    <a:pt x="44" y="59"/>
                    <a:pt x="49" y="59"/>
                  </a:cubicBezTo>
                  <a:cubicBezTo>
                    <a:pt x="54" y="59"/>
                    <a:pt x="58" y="57"/>
                    <a:pt x="62" y="54"/>
                  </a:cubicBezTo>
                  <a:cubicBezTo>
                    <a:pt x="65" y="50"/>
                    <a:pt x="67" y="46"/>
                    <a:pt x="67" y="41"/>
                  </a:cubicBezTo>
                  <a:cubicBezTo>
                    <a:pt x="67" y="36"/>
                    <a:pt x="65" y="31"/>
                    <a:pt x="62" y="28"/>
                  </a:cubicBezTo>
                  <a:close/>
                  <a:moveTo>
                    <a:pt x="35" y="0"/>
                  </a:moveTo>
                  <a:cubicBezTo>
                    <a:pt x="29" y="11"/>
                    <a:pt x="29" y="11"/>
                    <a:pt x="29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4" y="11"/>
                    <a:pt x="0" y="15"/>
                    <a:pt x="0" y="21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69"/>
                    <a:pt x="4" y="73"/>
                    <a:pt x="9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9" y="73"/>
                    <a:pt x="84" y="69"/>
                    <a:pt x="84" y="63"/>
                  </a:cubicBezTo>
                  <a:cubicBezTo>
                    <a:pt x="84" y="21"/>
                    <a:pt x="84" y="21"/>
                    <a:pt x="84" y="21"/>
                  </a:cubicBezTo>
                  <a:cubicBezTo>
                    <a:pt x="84" y="15"/>
                    <a:pt x="79" y="11"/>
                    <a:pt x="74" y="11"/>
                  </a:cubicBezTo>
                  <a:cubicBezTo>
                    <a:pt x="71" y="11"/>
                    <a:pt x="71" y="11"/>
                    <a:pt x="71" y="11"/>
                  </a:cubicBezTo>
                  <a:cubicBezTo>
                    <a:pt x="64" y="0"/>
                    <a:pt x="64" y="0"/>
                    <a:pt x="64" y="0"/>
                  </a:cubicBezTo>
                  <a:lnTo>
                    <a:pt x="35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endParaRPr lang="zh-CN" altLang="en-US" sz="19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8398343" y="2009670"/>
            <a:ext cx="724534" cy="724534"/>
            <a:chOff x="7962975" y="1905569"/>
            <a:chExt cx="687003" cy="687003"/>
          </a:xfrm>
        </p:grpSpPr>
        <p:sp>
          <p:nvSpPr>
            <p:cNvPr id="12" name="Oval 11"/>
            <p:cNvSpPr/>
            <p:nvPr/>
          </p:nvSpPr>
          <p:spPr>
            <a:xfrm>
              <a:off x="7962975" y="1905569"/>
              <a:ext cx="687003" cy="68700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" name="Freeform 14"/>
            <p:cNvSpPr>
              <a:spLocks noEditPoints="1"/>
            </p:cNvSpPr>
            <p:nvPr/>
          </p:nvSpPr>
          <p:spPr bwMode="auto">
            <a:xfrm>
              <a:off x="8117554" y="2067781"/>
              <a:ext cx="377843" cy="362576"/>
            </a:xfrm>
            <a:custGeom>
              <a:avLst/>
              <a:gdLst>
                <a:gd name="T0" fmla="*/ 80 w 198"/>
                <a:gd name="T1" fmla="*/ 39 h 190"/>
                <a:gd name="T2" fmla="*/ 32 w 198"/>
                <a:gd name="T3" fmla="*/ 39 h 190"/>
                <a:gd name="T4" fmla="*/ 24 w 198"/>
                <a:gd name="T5" fmla="*/ 52 h 190"/>
                <a:gd name="T6" fmla="*/ 32 w 198"/>
                <a:gd name="T7" fmla="*/ 65 h 190"/>
                <a:gd name="T8" fmla="*/ 80 w 198"/>
                <a:gd name="T9" fmla="*/ 65 h 190"/>
                <a:gd name="T10" fmla="*/ 80 w 198"/>
                <a:gd name="T11" fmla="*/ 39 h 190"/>
                <a:gd name="T12" fmla="*/ 80 w 198"/>
                <a:gd name="T13" fmla="*/ 39 h 190"/>
                <a:gd name="T14" fmla="*/ 114 w 198"/>
                <a:gd name="T15" fmla="*/ 65 h 190"/>
                <a:gd name="T16" fmla="*/ 170 w 198"/>
                <a:gd name="T17" fmla="*/ 65 h 190"/>
                <a:gd name="T18" fmla="*/ 177 w 198"/>
                <a:gd name="T19" fmla="*/ 65 h 190"/>
                <a:gd name="T20" fmla="*/ 179 w 198"/>
                <a:gd name="T21" fmla="*/ 69 h 190"/>
                <a:gd name="T22" fmla="*/ 194 w 198"/>
                <a:gd name="T23" fmla="*/ 93 h 190"/>
                <a:gd name="T24" fmla="*/ 198 w 198"/>
                <a:gd name="T25" fmla="*/ 99 h 190"/>
                <a:gd name="T26" fmla="*/ 194 w 198"/>
                <a:gd name="T27" fmla="*/ 103 h 190"/>
                <a:gd name="T28" fmla="*/ 179 w 198"/>
                <a:gd name="T29" fmla="*/ 127 h 190"/>
                <a:gd name="T30" fmla="*/ 177 w 198"/>
                <a:gd name="T31" fmla="*/ 134 h 190"/>
                <a:gd name="T32" fmla="*/ 170 w 198"/>
                <a:gd name="T33" fmla="*/ 134 h 190"/>
                <a:gd name="T34" fmla="*/ 114 w 198"/>
                <a:gd name="T35" fmla="*/ 134 h 190"/>
                <a:gd name="T36" fmla="*/ 114 w 198"/>
                <a:gd name="T37" fmla="*/ 164 h 190"/>
                <a:gd name="T38" fmla="*/ 164 w 198"/>
                <a:gd name="T39" fmla="*/ 164 h 190"/>
                <a:gd name="T40" fmla="*/ 164 w 198"/>
                <a:gd name="T41" fmla="*/ 190 h 190"/>
                <a:gd name="T42" fmla="*/ 37 w 198"/>
                <a:gd name="T43" fmla="*/ 190 h 190"/>
                <a:gd name="T44" fmla="*/ 37 w 198"/>
                <a:gd name="T45" fmla="*/ 164 h 190"/>
                <a:gd name="T46" fmla="*/ 82 w 198"/>
                <a:gd name="T47" fmla="*/ 164 h 190"/>
                <a:gd name="T48" fmla="*/ 82 w 198"/>
                <a:gd name="T49" fmla="*/ 86 h 190"/>
                <a:gd name="T50" fmla="*/ 26 w 198"/>
                <a:gd name="T51" fmla="*/ 86 h 190"/>
                <a:gd name="T52" fmla="*/ 19 w 198"/>
                <a:gd name="T53" fmla="*/ 86 h 190"/>
                <a:gd name="T54" fmla="*/ 17 w 198"/>
                <a:gd name="T55" fmla="*/ 80 h 190"/>
                <a:gd name="T56" fmla="*/ 2 w 198"/>
                <a:gd name="T57" fmla="*/ 56 h 190"/>
                <a:gd name="T58" fmla="*/ 0 w 198"/>
                <a:gd name="T59" fmla="*/ 52 h 190"/>
                <a:gd name="T60" fmla="*/ 2 w 198"/>
                <a:gd name="T61" fmla="*/ 45 h 190"/>
                <a:gd name="T62" fmla="*/ 17 w 198"/>
                <a:gd name="T63" fmla="*/ 21 h 190"/>
                <a:gd name="T64" fmla="*/ 19 w 198"/>
                <a:gd name="T65" fmla="*/ 17 h 190"/>
                <a:gd name="T66" fmla="*/ 26 w 198"/>
                <a:gd name="T67" fmla="*/ 17 h 190"/>
                <a:gd name="T68" fmla="*/ 82 w 198"/>
                <a:gd name="T69" fmla="*/ 17 h 190"/>
                <a:gd name="T70" fmla="*/ 82 w 198"/>
                <a:gd name="T71" fmla="*/ 13 h 190"/>
                <a:gd name="T72" fmla="*/ 99 w 198"/>
                <a:gd name="T73" fmla="*/ 0 h 190"/>
                <a:gd name="T74" fmla="*/ 114 w 198"/>
                <a:gd name="T75" fmla="*/ 13 h 190"/>
                <a:gd name="T76" fmla="*/ 114 w 198"/>
                <a:gd name="T77" fmla="*/ 65 h 190"/>
                <a:gd name="T78" fmla="*/ 114 w 198"/>
                <a:gd name="T79" fmla="*/ 65 h 190"/>
                <a:gd name="T80" fmla="*/ 166 w 198"/>
                <a:gd name="T81" fmla="*/ 84 h 190"/>
                <a:gd name="T82" fmla="*/ 116 w 198"/>
                <a:gd name="T83" fmla="*/ 84 h 190"/>
                <a:gd name="T84" fmla="*/ 116 w 198"/>
                <a:gd name="T85" fmla="*/ 112 h 190"/>
                <a:gd name="T86" fmla="*/ 166 w 198"/>
                <a:gd name="T87" fmla="*/ 112 h 190"/>
                <a:gd name="T88" fmla="*/ 175 w 198"/>
                <a:gd name="T89" fmla="*/ 99 h 190"/>
                <a:gd name="T90" fmla="*/ 166 w 198"/>
                <a:gd name="T91" fmla="*/ 84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98" h="190">
                  <a:moveTo>
                    <a:pt x="80" y="39"/>
                  </a:moveTo>
                  <a:lnTo>
                    <a:pt x="32" y="39"/>
                  </a:lnTo>
                  <a:lnTo>
                    <a:pt x="24" y="52"/>
                  </a:lnTo>
                  <a:lnTo>
                    <a:pt x="32" y="65"/>
                  </a:lnTo>
                  <a:lnTo>
                    <a:pt x="80" y="65"/>
                  </a:lnTo>
                  <a:lnTo>
                    <a:pt x="80" y="39"/>
                  </a:lnTo>
                  <a:lnTo>
                    <a:pt x="80" y="39"/>
                  </a:lnTo>
                  <a:close/>
                  <a:moveTo>
                    <a:pt x="114" y="65"/>
                  </a:moveTo>
                  <a:lnTo>
                    <a:pt x="170" y="65"/>
                  </a:lnTo>
                  <a:lnTo>
                    <a:pt x="177" y="65"/>
                  </a:lnTo>
                  <a:lnTo>
                    <a:pt x="179" y="69"/>
                  </a:lnTo>
                  <a:lnTo>
                    <a:pt x="194" y="93"/>
                  </a:lnTo>
                  <a:lnTo>
                    <a:pt x="198" y="99"/>
                  </a:lnTo>
                  <a:lnTo>
                    <a:pt x="194" y="103"/>
                  </a:lnTo>
                  <a:lnTo>
                    <a:pt x="179" y="127"/>
                  </a:lnTo>
                  <a:lnTo>
                    <a:pt x="177" y="134"/>
                  </a:lnTo>
                  <a:lnTo>
                    <a:pt x="170" y="134"/>
                  </a:lnTo>
                  <a:lnTo>
                    <a:pt x="114" y="134"/>
                  </a:lnTo>
                  <a:lnTo>
                    <a:pt x="114" y="164"/>
                  </a:lnTo>
                  <a:lnTo>
                    <a:pt x="164" y="164"/>
                  </a:lnTo>
                  <a:lnTo>
                    <a:pt x="164" y="190"/>
                  </a:lnTo>
                  <a:lnTo>
                    <a:pt x="37" y="190"/>
                  </a:lnTo>
                  <a:lnTo>
                    <a:pt x="37" y="164"/>
                  </a:lnTo>
                  <a:lnTo>
                    <a:pt x="82" y="164"/>
                  </a:lnTo>
                  <a:lnTo>
                    <a:pt x="82" y="86"/>
                  </a:lnTo>
                  <a:lnTo>
                    <a:pt x="26" y="86"/>
                  </a:lnTo>
                  <a:lnTo>
                    <a:pt x="19" y="86"/>
                  </a:lnTo>
                  <a:lnTo>
                    <a:pt x="17" y="80"/>
                  </a:lnTo>
                  <a:lnTo>
                    <a:pt x="2" y="56"/>
                  </a:lnTo>
                  <a:lnTo>
                    <a:pt x="0" y="52"/>
                  </a:lnTo>
                  <a:lnTo>
                    <a:pt x="2" y="45"/>
                  </a:lnTo>
                  <a:lnTo>
                    <a:pt x="17" y="21"/>
                  </a:lnTo>
                  <a:lnTo>
                    <a:pt x="19" y="17"/>
                  </a:lnTo>
                  <a:lnTo>
                    <a:pt x="26" y="17"/>
                  </a:lnTo>
                  <a:lnTo>
                    <a:pt x="82" y="17"/>
                  </a:lnTo>
                  <a:lnTo>
                    <a:pt x="82" y="13"/>
                  </a:lnTo>
                  <a:lnTo>
                    <a:pt x="99" y="0"/>
                  </a:lnTo>
                  <a:lnTo>
                    <a:pt x="114" y="13"/>
                  </a:lnTo>
                  <a:lnTo>
                    <a:pt x="114" y="65"/>
                  </a:lnTo>
                  <a:lnTo>
                    <a:pt x="114" y="65"/>
                  </a:lnTo>
                  <a:close/>
                  <a:moveTo>
                    <a:pt x="166" y="84"/>
                  </a:moveTo>
                  <a:lnTo>
                    <a:pt x="116" y="84"/>
                  </a:lnTo>
                  <a:lnTo>
                    <a:pt x="116" y="112"/>
                  </a:lnTo>
                  <a:lnTo>
                    <a:pt x="166" y="112"/>
                  </a:lnTo>
                  <a:lnTo>
                    <a:pt x="175" y="99"/>
                  </a:lnTo>
                  <a:lnTo>
                    <a:pt x="166" y="8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endParaRPr lang="zh-CN" altLang="en-US" sz="19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5512625" y="2009670"/>
            <a:ext cx="724534" cy="724534"/>
            <a:chOff x="5226737" y="1905569"/>
            <a:chExt cx="687003" cy="687003"/>
          </a:xfrm>
        </p:grpSpPr>
        <p:sp>
          <p:nvSpPr>
            <p:cNvPr id="11" name="Oval 10"/>
            <p:cNvSpPr/>
            <p:nvPr/>
          </p:nvSpPr>
          <p:spPr>
            <a:xfrm>
              <a:off x="5226737" y="1905569"/>
              <a:ext cx="687003" cy="68700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Freeform 15"/>
            <p:cNvSpPr>
              <a:spLocks noEditPoints="1"/>
            </p:cNvSpPr>
            <p:nvPr/>
          </p:nvSpPr>
          <p:spPr bwMode="auto">
            <a:xfrm>
              <a:off x="5401354" y="2089414"/>
              <a:ext cx="337768" cy="330136"/>
            </a:xfrm>
            <a:custGeom>
              <a:avLst/>
              <a:gdLst>
                <a:gd name="T0" fmla="*/ 74 w 82"/>
                <a:gd name="T1" fmla="*/ 6 h 80"/>
                <a:gd name="T2" fmla="*/ 67 w 82"/>
                <a:gd name="T3" fmla="*/ 27 h 80"/>
                <a:gd name="T4" fmla="*/ 65 w 82"/>
                <a:gd name="T5" fmla="*/ 30 h 80"/>
                <a:gd name="T6" fmla="*/ 75 w 82"/>
                <a:gd name="T7" fmla="*/ 71 h 80"/>
                <a:gd name="T8" fmla="*/ 66 w 82"/>
                <a:gd name="T9" fmla="*/ 80 h 80"/>
                <a:gd name="T10" fmla="*/ 44 w 82"/>
                <a:gd name="T11" fmla="*/ 50 h 80"/>
                <a:gd name="T12" fmla="*/ 36 w 82"/>
                <a:gd name="T13" fmla="*/ 57 h 80"/>
                <a:gd name="T14" fmla="*/ 39 w 82"/>
                <a:gd name="T15" fmla="*/ 70 h 80"/>
                <a:gd name="T16" fmla="*/ 34 w 82"/>
                <a:gd name="T17" fmla="*/ 75 h 80"/>
                <a:gd name="T18" fmla="*/ 26 w 82"/>
                <a:gd name="T19" fmla="*/ 61 h 80"/>
                <a:gd name="T20" fmla="*/ 21 w 82"/>
                <a:gd name="T21" fmla="*/ 67 h 80"/>
                <a:gd name="T22" fmla="*/ 16 w 82"/>
                <a:gd name="T23" fmla="*/ 62 h 80"/>
                <a:gd name="T24" fmla="*/ 21 w 82"/>
                <a:gd name="T25" fmla="*/ 57 h 80"/>
                <a:gd name="T26" fmla="*/ 7 w 82"/>
                <a:gd name="T27" fmla="*/ 50 h 80"/>
                <a:gd name="T28" fmla="*/ 12 w 82"/>
                <a:gd name="T29" fmla="*/ 44 h 80"/>
                <a:gd name="T30" fmla="*/ 25 w 82"/>
                <a:gd name="T31" fmla="*/ 47 h 80"/>
                <a:gd name="T32" fmla="*/ 32 w 82"/>
                <a:gd name="T33" fmla="*/ 39 h 80"/>
                <a:gd name="T34" fmla="*/ 0 w 82"/>
                <a:gd name="T35" fmla="*/ 18 h 80"/>
                <a:gd name="T36" fmla="*/ 9 w 82"/>
                <a:gd name="T37" fmla="*/ 8 h 80"/>
                <a:gd name="T38" fmla="*/ 51 w 82"/>
                <a:gd name="T39" fmla="*/ 16 h 80"/>
                <a:gd name="T40" fmla="*/ 53 w 82"/>
                <a:gd name="T41" fmla="*/ 13 h 80"/>
                <a:gd name="T42" fmla="*/ 74 w 82"/>
                <a:gd name="T43" fmla="*/ 6 h 80"/>
                <a:gd name="T44" fmla="*/ 82 w 82"/>
                <a:gd name="T45" fmla="*/ 50 h 80"/>
                <a:gd name="T46" fmla="*/ 74 w 82"/>
                <a:gd name="T47" fmla="*/ 42 h 80"/>
                <a:gd name="T48" fmla="*/ 72 w 82"/>
                <a:gd name="T49" fmla="*/ 44 h 80"/>
                <a:gd name="T50" fmla="*/ 76 w 82"/>
                <a:gd name="T51" fmla="*/ 57 h 80"/>
                <a:gd name="T52" fmla="*/ 82 w 82"/>
                <a:gd name="T53" fmla="*/ 50 h 80"/>
                <a:gd name="T54" fmla="*/ 29 w 82"/>
                <a:gd name="T55" fmla="*/ 0 h 80"/>
                <a:gd name="T56" fmla="*/ 23 w 82"/>
                <a:gd name="T57" fmla="*/ 7 h 80"/>
                <a:gd name="T58" fmla="*/ 36 w 82"/>
                <a:gd name="T59" fmla="*/ 10 h 80"/>
                <a:gd name="T60" fmla="*/ 37 w 82"/>
                <a:gd name="T61" fmla="*/ 8 h 80"/>
                <a:gd name="T62" fmla="*/ 29 w 82"/>
                <a:gd name="T6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2" h="80">
                  <a:moveTo>
                    <a:pt x="74" y="6"/>
                  </a:moveTo>
                  <a:cubicBezTo>
                    <a:pt x="76" y="15"/>
                    <a:pt x="74" y="21"/>
                    <a:pt x="67" y="27"/>
                  </a:cubicBezTo>
                  <a:cubicBezTo>
                    <a:pt x="65" y="30"/>
                    <a:pt x="65" y="30"/>
                    <a:pt x="65" y="30"/>
                  </a:cubicBezTo>
                  <a:cubicBezTo>
                    <a:pt x="75" y="71"/>
                    <a:pt x="75" y="71"/>
                    <a:pt x="75" y="7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9" y="70"/>
                    <a:pt x="39" y="70"/>
                    <a:pt x="39" y="70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26" y="61"/>
                    <a:pt x="26" y="61"/>
                    <a:pt x="26" y="61"/>
                  </a:cubicBezTo>
                  <a:cubicBezTo>
                    <a:pt x="21" y="67"/>
                    <a:pt x="21" y="67"/>
                    <a:pt x="21" y="67"/>
                  </a:cubicBezTo>
                  <a:cubicBezTo>
                    <a:pt x="16" y="62"/>
                    <a:pt x="16" y="62"/>
                    <a:pt x="16" y="62"/>
                  </a:cubicBezTo>
                  <a:cubicBezTo>
                    <a:pt x="21" y="57"/>
                    <a:pt x="21" y="57"/>
                    <a:pt x="21" y="57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3" y="13"/>
                    <a:pt x="53" y="13"/>
                    <a:pt x="53" y="13"/>
                  </a:cubicBezTo>
                  <a:cubicBezTo>
                    <a:pt x="60" y="5"/>
                    <a:pt x="67" y="4"/>
                    <a:pt x="74" y="6"/>
                  </a:cubicBezTo>
                  <a:close/>
                  <a:moveTo>
                    <a:pt x="82" y="50"/>
                  </a:moveTo>
                  <a:cubicBezTo>
                    <a:pt x="74" y="42"/>
                    <a:pt x="74" y="42"/>
                    <a:pt x="74" y="42"/>
                  </a:cubicBezTo>
                  <a:cubicBezTo>
                    <a:pt x="72" y="44"/>
                    <a:pt x="72" y="44"/>
                    <a:pt x="72" y="44"/>
                  </a:cubicBezTo>
                  <a:cubicBezTo>
                    <a:pt x="76" y="57"/>
                    <a:pt x="76" y="57"/>
                    <a:pt x="76" y="57"/>
                  </a:cubicBezTo>
                  <a:cubicBezTo>
                    <a:pt x="82" y="50"/>
                    <a:pt x="82" y="50"/>
                    <a:pt x="82" y="50"/>
                  </a:cubicBezTo>
                  <a:close/>
                  <a:moveTo>
                    <a:pt x="29" y="0"/>
                  </a:moveTo>
                  <a:cubicBezTo>
                    <a:pt x="23" y="7"/>
                    <a:pt x="23" y="7"/>
                    <a:pt x="23" y="7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7" y="8"/>
                    <a:pt x="37" y="8"/>
                    <a:pt x="37" y="8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endParaRPr lang="zh-CN" altLang="en-US" sz="19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11284060" y="2009670"/>
            <a:ext cx="724534" cy="724534"/>
            <a:chOff x="10699213" y="1905569"/>
            <a:chExt cx="687003" cy="687003"/>
          </a:xfrm>
        </p:grpSpPr>
        <p:sp>
          <p:nvSpPr>
            <p:cNvPr id="13" name="Oval 12"/>
            <p:cNvSpPr/>
            <p:nvPr/>
          </p:nvSpPr>
          <p:spPr>
            <a:xfrm>
              <a:off x="10699213" y="1905569"/>
              <a:ext cx="687003" cy="68700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" name="Freeform 16"/>
            <p:cNvSpPr>
              <a:spLocks noEditPoints="1"/>
            </p:cNvSpPr>
            <p:nvPr/>
          </p:nvSpPr>
          <p:spPr bwMode="auto">
            <a:xfrm>
              <a:off x="10884325" y="2046789"/>
              <a:ext cx="316777" cy="383568"/>
            </a:xfrm>
            <a:custGeom>
              <a:avLst/>
              <a:gdLst>
                <a:gd name="T0" fmla="*/ 0 w 77"/>
                <a:gd name="T1" fmla="*/ 85 h 93"/>
                <a:gd name="T2" fmla="*/ 30 w 77"/>
                <a:gd name="T3" fmla="*/ 20 h 93"/>
                <a:gd name="T4" fmla="*/ 38 w 77"/>
                <a:gd name="T5" fmla="*/ 26 h 93"/>
                <a:gd name="T6" fmla="*/ 39 w 77"/>
                <a:gd name="T7" fmla="*/ 27 h 93"/>
                <a:gd name="T8" fmla="*/ 39 w 77"/>
                <a:gd name="T9" fmla="*/ 27 h 93"/>
                <a:gd name="T10" fmla="*/ 40 w 77"/>
                <a:gd name="T11" fmla="*/ 27 h 93"/>
                <a:gd name="T12" fmla="*/ 40 w 77"/>
                <a:gd name="T13" fmla="*/ 28 h 93"/>
                <a:gd name="T14" fmla="*/ 40 w 77"/>
                <a:gd name="T15" fmla="*/ 28 h 93"/>
                <a:gd name="T16" fmla="*/ 41 w 77"/>
                <a:gd name="T17" fmla="*/ 28 h 93"/>
                <a:gd name="T18" fmla="*/ 41 w 77"/>
                <a:gd name="T19" fmla="*/ 29 h 93"/>
                <a:gd name="T20" fmla="*/ 42 w 77"/>
                <a:gd name="T21" fmla="*/ 29 h 93"/>
                <a:gd name="T22" fmla="*/ 42 w 77"/>
                <a:gd name="T23" fmla="*/ 29 h 93"/>
                <a:gd name="T24" fmla="*/ 43 w 77"/>
                <a:gd name="T25" fmla="*/ 29 h 93"/>
                <a:gd name="T26" fmla="*/ 43 w 77"/>
                <a:gd name="T27" fmla="*/ 30 h 93"/>
                <a:gd name="T28" fmla="*/ 43 w 77"/>
                <a:gd name="T29" fmla="*/ 30 h 93"/>
                <a:gd name="T30" fmla="*/ 48 w 77"/>
                <a:gd name="T31" fmla="*/ 33 h 93"/>
                <a:gd name="T32" fmla="*/ 48 w 77"/>
                <a:gd name="T33" fmla="*/ 33 h 93"/>
                <a:gd name="T34" fmla="*/ 49 w 77"/>
                <a:gd name="T35" fmla="*/ 34 h 93"/>
                <a:gd name="T36" fmla="*/ 49 w 77"/>
                <a:gd name="T37" fmla="*/ 34 h 93"/>
                <a:gd name="T38" fmla="*/ 50 w 77"/>
                <a:gd name="T39" fmla="*/ 34 h 93"/>
                <a:gd name="T40" fmla="*/ 50 w 77"/>
                <a:gd name="T41" fmla="*/ 35 h 93"/>
                <a:gd name="T42" fmla="*/ 50 w 77"/>
                <a:gd name="T43" fmla="*/ 35 h 93"/>
                <a:gd name="T44" fmla="*/ 51 w 77"/>
                <a:gd name="T45" fmla="*/ 35 h 93"/>
                <a:gd name="T46" fmla="*/ 51 w 77"/>
                <a:gd name="T47" fmla="*/ 36 h 93"/>
                <a:gd name="T48" fmla="*/ 52 w 77"/>
                <a:gd name="T49" fmla="*/ 36 h 93"/>
                <a:gd name="T50" fmla="*/ 52 w 77"/>
                <a:gd name="T51" fmla="*/ 36 h 93"/>
                <a:gd name="T52" fmla="*/ 53 w 77"/>
                <a:gd name="T53" fmla="*/ 37 h 93"/>
                <a:gd name="T54" fmla="*/ 53 w 77"/>
                <a:gd name="T55" fmla="*/ 37 h 93"/>
                <a:gd name="T56" fmla="*/ 48 w 77"/>
                <a:gd name="T57" fmla="*/ 79 h 93"/>
                <a:gd name="T58" fmla="*/ 7 w 77"/>
                <a:gd name="T59" fmla="*/ 91 h 93"/>
                <a:gd name="T60" fmla="*/ 35 w 77"/>
                <a:gd name="T61" fmla="*/ 64 h 93"/>
                <a:gd name="T62" fmla="*/ 19 w 77"/>
                <a:gd name="T63" fmla="*/ 53 h 93"/>
                <a:gd name="T64" fmla="*/ 3 w 77"/>
                <a:gd name="T65" fmla="*/ 88 h 93"/>
                <a:gd name="T66" fmla="*/ 73 w 77"/>
                <a:gd name="T67" fmla="*/ 93 h 93"/>
                <a:gd name="T68" fmla="*/ 54 w 77"/>
                <a:gd name="T69" fmla="*/ 83 h 93"/>
                <a:gd name="T70" fmla="*/ 69 w 77"/>
                <a:gd name="T71" fmla="*/ 42 h 93"/>
                <a:gd name="T72" fmla="*/ 34 w 77"/>
                <a:gd name="T73" fmla="*/ 0 h 93"/>
                <a:gd name="T74" fmla="*/ 69 w 77"/>
                <a:gd name="T75" fmla="*/ 42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7" h="93">
                  <a:moveTo>
                    <a:pt x="3" y="88"/>
                  </a:moveTo>
                  <a:cubicBezTo>
                    <a:pt x="2" y="87"/>
                    <a:pt x="1" y="86"/>
                    <a:pt x="0" y="85"/>
                  </a:cubicBezTo>
                  <a:cubicBezTo>
                    <a:pt x="0" y="72"/>
                    <a:pt x="0" y="58"/>
                    <a:pt x="0" y="45"/>
                  </a:cubicBezTo>
                  <a:cubicBezTo>
                    <a:pt x="12" y="40"/>
                    <a:pt x="21" y="32"/>
                    <a:pt x="30" y="20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4" y="30"/>
                    <a:pt x="44" y="30"/>
                    <a:pt x="44" y="30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50" y="34"/>
                    <a:pt x="50" y="34"/>
                    <a:pt x="50" y="34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62" y="43"/>
                    <a:pt x="62" y="43"/>
                    <a:pt x="62" y="43"/>
                  </a:cubicBezTo>
                  <a:cubicBezTo>
                    <a:pt x="53" y="55"/>
                    <a:pt x="49" y="67"/>
                    <a:pt x="48" y="79"/>
                  </a:cubicBezTo>
                  <a:cubicBezTo>
                    <a:pt x="36" y="84"/>
                    <a:pt x="23" y="88"/>
                    <a:pt x="11" y="93"/>
                  </a:cubicBezTo>
                  <a:cubicBezTo>
                    <a:pt x="9" y="92"/>
                    <a:pt x="8" y="91"/>
                    <a:pt x="7" y="91"/>
                  </a:cubicBezTo>
                  <a:cubicBezTo>
                    <a:pt x="23" y="68"/>
                    <a:pt x="23" y="68"/>
                    <a:pt x="23" y="68"/>
                  </a:cubicBezTo>
                  <a:cubicBezTo>
                    <a:pt x="27" y="69"/>
                    <a:pt x="32" y="68"/>
                    <a:pt x="35" y="64"/>
                  </a:cubicBezTo>
                  <a:cubicBezTo>
                    <a:pt x="38" y="60"/>
                    <a:pt x="37" y="54"/>
                    <a:pt x="32" y="51"/>
                  </a:cubicBezTo>
                  <a:cubicBezTo>
                    <a:pt x="28" y="47"/>
                    <a:pt x="22" y="49"/>
                    <a:pt x="19" y="53"/>
                  </a:cubicBezTo>
                  <a:cubicBezTo>
                    <a:pt x="16" y="57"/>
                    <a:pt x="16" y="62"/>
                    <a:pt x="19" y="65"/>
                  </a:cubicBezTo>
                  <a:cubicBezTo>
                    <a:pt x="3" y="88"/>
                    <a:pt x="3" y="88"/>
                    <a:pt x="3" y="88"/>
                  </a:cubicBezTo>
                  <a:close/>
                  <a:moveTo>
                    <a:pt x="27" y="93"/>
                  </a:moveTo>
                  <a:cubicBezTo>
                    <a:pt x="73" y="93"/>
                    <a:pt x="73" y="93"/>
                    <a:pt x="73" y="93"/>
                  </a:cubicBezTo>
                  <a:cubicBezTo>
                    <a:pt x="73" y="83"/>
                    <a:pt x="73" y="83"/>
                    <a:pt x="73" y="83"/>
                  </a:cubicBezTo>
                  <a:cubicBezTo>
                    <a:pt x="54" y="83"/>
                    <a:pt x="54" y="83"/>
                    <a:pt x="54" y="83"/>
                  </a:cubicBezTo>
                  <a:cubicBezTo>
                    <a:pt x="27" y="93"/>
                    <a:pt x="27" y="93"/>
                    <a:pt x="27" y="93"/>
                  </a:cubicBezTo>
                  <a:close/>
                  <a:moveTo>
                    <a:pt x="69" y="42"/>
                  </a:moveTo>
                  <a:cubicBezTo>
                    <a:pt x="77" y="31"/>
                    <a:pt x="77" y="31"/>
                    <a:pt x="77" y="31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6" y="12"/>
                    <a:pt x="26" y="12"/>
                    <a:pt x="26" y="12"/>
                  </a:cubicBezTo>
                  <a:lnTo>
                    <a:pt x="69" y="42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endParaRPr lang="zh-CN" altLang="en-US" sz="19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3" name="Group 20"/>
          <p:cNvGrpSpPr/>
          <p:nvPr/>
        </p:nvGrpSpPr>
        <p:grpSpPr>
          <a:xfrm>
            <a:off x="864494" y="4912469"/>
            <a:ext cx="2383683" cy="1242297"/>
            <a:chOff x="787791" y="5598942"/>
            <a:chExt cx="2260209" cy="1177946"/>
          </a:xfrm>
        </p:grpSpPr>
        <p:sp>
          <p:nvSpPr>
            <p:cNvPr id="54" name="TextBox 18"/>
            <p:cNvSpPr txBox="1"/>
            <p:nvPr/>
          </p:nvSpPr>
          <p:spPr>
            <a:xfrm>
              <a:off x="1066714" y="5598942"/>
              <a:ext cx="1702364" cy="29183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zh-CN" altLang="en-US" sz="20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5" name="Rectangle 19"/>
            <p:cNvSpPr/>
            <p:nvPr/>
          </p:nvSpPr>
          <p:spPr>
            <a:xfrm>
              <a:off x="787791" y="6076487"/>
              <a:ext cx="2260209" cy="70040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请替换文字内容，修改文字内容，也可以直接复制你的内容到此。请替换文字内容，修改文字内容，也可以直接复制你的内容到此。请替换文字内容，修改文字内容，也可以直接复制你的内容到此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6" name="Group 21"/>
          <p:cNvGrpSpPr/>
          <p:nvPr/>
        </p:nvGrpSpPr>
        <p:grpSpPr>
          <a:xfrm>
            <a:off x="3771190" y="4912469"/>
            <a:ext cx="2383683" cy="1267427"/>
            <a:chOff x="787791" y="5598942"/>
            <a:chExt cx="2260209" cy="1201774"/>
          </a:xfrm>
        </p:grpSpPr>
        <p:sp>
          <p:nvSpPr>
            <p:cNvPr id="57" name="TextBox 22"/>
            <p:cNvSpPr txBox="1"/>
            <p:nvPr/>
          </p:nvSpPr>
          <p:spPr>
            <a:xfrm>
              <a:off x="1062095" y="5598942"/>
              <a:ext cx="1702364" cy="29183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zh-CN" altLang="en-US" sz="20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</a:t>
              </a:r>
              <a:r>
                <a:rPr lang="zh-CN" altLang="en-US" sz="20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内容</a:t>
              </a:r>
              <a:endParaRPr 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8" name="Rectangle 23"/>
            <p:cNvSpPr/>
            <p:nvPr/>
          </p:nvSpPr>
          <p:spPr>
            <a:xfrm>
              <a:off x="787791" y="6100315"/>
              <a:ext cx="2260209" cy="70040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请替换文字内容，修改文字内容，也可以直接复制你的内容到此。请替换文字内容，修改文字内容，也可以直接复制你的内容到此。请替换文字内容，修改文字内容，也可以直接复制你的内容到此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9" name="Group 24"/>
          <p:cNvGrpSpPr/>
          <p:nvPr/>
        </p:nvGrpSpPr>
        <p:grpSpPr>
          <a:xfrm>
            <a:off x="6677886" y="4912469"/>
            <a:ext cx="2383683" cy="1267427"/>
            <a:chOff x="787791" y="5598942"/>
            <a:chExt cx="2260209" cy="1201774"/>
          </a:xfrm>
        </p:grpSpPr>
        <p:sp>
          <p:nvSpPr>
            <p:cNvPr id="60" name="TextBox 25"/>
            <p:cNvSpPr txBox="1"/>
            <p:nvPr/>
          </p:nvSpPr>
          <p:spPr>
            <a:xfrm>
              <a:off x="1066714" y="5598942"/>
              <a:ext cx="1702364" cy="29183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zh-CN" altLang="en-US" sz="20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</a:t>
              </a:r>
              <a:r>
                <a:rPr lang="zh-CN" altLang="en-US" sz="20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内容</a:t>
              </a:r>
              <a:endParaRPr 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1" name="Rectangle 26"/>
            <p:cNvSpPr/>
            <p:nvPr/>
          </p:nvSpPr>
          <p:spPr>
            <a:xfrm>
              <a:off x="787791" y="6100315"/>
              <a:ext cx="2260209" cy="70040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请替换文字内容，修改文字内容，也可以直接复制你的内容到此。请替换文字内容，修改文字内容，也可以直接复制你的内容到此。请替换文字内容，修改文字内容，也可以直接复制你的内容到此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2" name="Group 27"/>
          <p:cNvGrpSpPr/>
          <p:nvPr/>
        </p:nvGrpSpPr>
        <p:grpSpPr>
          <a:xfrm>
            <a:off x="9584582" y="4912467"/>
            <a:ext cx="2346739" cy="1267427"/>
            <a:chOff x="787791" y="5598942"/>
            <a:chExt cx="2225178" cy="1201774"/>
          </a:xfrm>
        </p:grpSpPr>
        <p:sp>
          <p:nvSpPr>
            <p:cNvPr id="63" name="TextBox 28"/>
            <p:cNvSpPr txBox="1"/>
            <p:nvPr/>
          </p:nvSpPr>
          <p:spPr>
            <a:xfrm>
              <a:off x="1049198" y="5598942"/>
              <a:ext cx="1702363" cy="29183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zh-CN" altLang="en-US" sz="20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4" name="Rectangle 29"/>
            <p:cNvSpPr/>
            <p:nvPr/>
          </p:nvSpPr>
          <p:spPr>
            <a:xfrm>
              <a:off x="787791" y="6100315"/>
              <a:ext cx="2225178" cy="70040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请替换文字内容，修改文字内容，也可以直接复制你的内容到此。请替换文字内容，修改文字内容，也可以直接复制你的内容到此。请替换文字内容，修改文字内容，也可以直接复制你的内容到此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0" name="TextBox 8"/>
          <p:cNvSpPr txBox="1"/>
          <p:nvPr/>
        </p:nvSpPr>
        <p:spPr>
          <a:xfrm>
            <a:off x="609600" y="297529"/>
            <a:ext cx="2644190" cy="36933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24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</a:t>
            </a:r>
            <a:r>
              <a:rPr lang="zh-CN" altLang="en-US" sz="24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32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TextBox 8"/>
          <p:cNvSpPr txBox="1"/>
          <p:nvPr/>
        </p:nvSpPr>
        <p:spPr>
          <a:xfrm>
            <a:off x="609600" y="688817"/>
            <a:ext cx="3219450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6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zh-CN" altLang="en-US" sz="20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000"/>
                            </p:stCondLst>
                            <p:childTnLst>
                              <p:par>
                                <p:cTn id="6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9000"/>
                            </p:stCondLst>
                            <p:childTnLst>
                              <p:par>
                                <p:cTn id="7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104455" y="1528095"/>
            <a:ext cx="2751414" cy="2751414"/>
          </a:xfrm>
          <a:prstGeom prst="roundRect">
            <a:avLst>
              <a:gd name="adj" fmla="val 0"/>
            </a:avLst>
          </a:prstGeom>
          <a:blipFill dpi="0" rotWithShape="1">
            <a:blip r:embed="rId3" cstate="email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GB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053668" y="1528094"/>
            <a:ext cx="2751414" cy="2751414"/>
          </a:xfrm>
          <a:prstGeom prst="roundRect">
            <a:avLst>
              <a:gd name="adj" fmla="val 0"/>
            </a:avLst>
          </a:prstGeom>
          <a:blipFill dpi="0" rotWithShape="1">
            <a:blip r:embed="rId4" cstate="email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GB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9002881" y="1528093"/>
            <a:ext cx="2751414" cy="2751414"/>
          </a:xfrm>
          <a:prstGeom prst="roundRect">
            <a:avLst>
              <a:gd name="adj" fmla="val 0"/>
            </a:avLst>
          </a:prstGeom>
          <a:blipFill dpi="0" rotWithShape="1">
            <a:blip r:embed="rId5" cstate="email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GB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31987" y="4380757"/>
            <a:ext cx="1896352" cy="32457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zh-CN" altLang="en-US" sz="211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GB" sz="211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2193973" y="4952224"/>
            <a:ext cx="572376" cy="190792"/>
            <a:chOff x="2077781" y="5338156"/>
            <a:chExt cx="656700" cy="218900"/>
          </a:xfrm>
        </p:grpSpPr>
        <p:sp>
          <p:nvSpPr>
            <p:cNvPr id="23" name="Diamond 22"/>
            <p:cNvSpPr/>
            <p:nvPr/>
          </p:nvSpPr>
          <p:spPr>
            <a:xfrm>
              <a:off x="2077781" y="5338156"/>
              <a:ext cx="218900" cy="21890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GB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4" name="Diamond 23"/>
            <p:cNvSpPr/>
            <p:nvPr/>
          </p:nvSpPr>
          <p:spPr>
            <a:xfrm>
              <a:off x="2296681" y="5338156"/>
              <a:ext cx="218900" cy="21890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GB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5" name="Diamond 24"/>
            <p:cNvSpPr/>
            <p:nvPr/>
          </p:nvSpPr>
          <p:spPr>
            <a:xfrm>
              <a:off x="2515581" y="5338156"/>
              <a:ext cx="218900" cy="21890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GB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6" name="Rectangle 25"/>
          <p:cNvSpPr/>
          <p:nvPr/>
        </p:nvSpPr>
        <p:spPr>
          <a:xfrm>
            <a:off x="1183306" y="5322913"/>
            <a:ext cx="2593708" cy="10860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481201" y="4380757"/>
            <a:ext cx="1896352" cy="32457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zh-CN" altLang="en-US" sz="211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GB" sz="211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6143187" y="4952224"/>
            <a:ext cx="572376" cy="190792"/>
            <a:chOff x="2077781" y="5338156"/>
            <a:chExt cx="656700" cy="218900"/>
          </a:xfrm>
        </p:grpSpPr>
        <p:sp>
          <p:nvSpPr>
            <p:cNvPr id="30" name="Diamond 29"/>
            <p:cNvSpPr/>
            <p:nvPr/>
          </p:nvSpPr>
          <p:spPr>
            <a:xfrm>
              <a:off x="2077781" y="5338156"/>
              <a:ext cx="218900" cy="218900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GB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1" name="Diamond 30"/>
            <p:cNvSpPr/>
            <p:nvPr/>
          </p:nvSpPr>
          <p:spPr>
            <a:xfrm>
              <a:off x="2296681" y="5338156"/>
              <a:ext cx="218900" cy="218900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GB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2" name="Diamond 31"/>
            <p:cNvSpPr/>
            <p:nvPr/>
          </p:nvSpPr>
          <p:spPr>
            <a:xfrm>
              <a:off x="2515581" y="5338156"/>
              <a:ext cx="218900" cy="218900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GB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3" name="Rectangle 32"/>
          <p:cNvSpPr/>
          <p:nvPr/>
        </p:nvSpPr>
        <p:spPr>
          <a:xfrm>
            <a:off x="5132520" y="5322913"/>
            <a:ext cx="2593708" cy="10860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9430414" y="4380757"/>
            <a:ext cx="1896352" cy="32457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zh-CN" altLang="en-US" sz="211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GB" sz="211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10092401" y="4952224"/>
            <a:ext cx="572376" cy="190792"/>
            <a:chOff x="2077781" y="5338156"/>
            <a:chExt cx="656700" cy="218900"/>
          </a:xfrm>
          <a:solidFill>
            <a:schemeClr val="accent3"/>
          </a:solidFill>
        </p:grpSpPr>
        <p:sp>
          <p:nvSpPr>
            <p:cNvPr id="37" name="Diamond 36"/>
            <p:cNvSpPr/>
            <p:nvPr/>
          </p:nvSpPr>
          <p:spPr>
            <a:xfrm>
              <a:off x="2077781" y="5338156"/>
              <a:ext cx="218900" cy="218900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GB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8" name="Diamond 37"/>
            <p:cNvSpPr/>
            <p:nvPr/>
          </p:nvSpPr>
          <p:spPr>
            <a:xfrm>
              <a:off x="2296681" y="5338156"/>
              <a:ext cx="218900" cy="218900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GB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9" name="Diamond 38"/>
            <p:cNvSpPr/>
            <p:nvPr/>
          </p:nvSpPr>
          <p:spPr>
            <a:xfrm>
              <a:off x="2515581" y="5338156"/>
              <a:ext cx="218900" cy="218900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GB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0" name="Rectangle 39"/>
          <p:cNvSpPr/>
          <p:nvPr/>
        </p:nvSpPr>
        <p:spPr>
          <a:xfrm>
            <a:off x="9081734" y="5322913"/>
            <a:ext cx="2593708" cy="10860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TextBox 8"/>
          <p:cNvSpPr txBox="1"/>
          <p:nvPr/>
        </p:nvSpPr>
        <p:spPr>
          <a:xfrm>
            <a:off x="609600" y="297529"/>
            <a:ext cx="2644190" cy="36933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24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</a:t>
            </a:r>
            <a:r>
              <a:rPr lang="zh-CN" altLang="en-US" sz="24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32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TextBox 8"/>
          <p:cNvSpPr txBox="1"/>
          <p:nvPr/>
        </p:nvSpPr>
        <p:spPr>
          <a:xfrm>
            <a:off x="609600" y="688817"/>
            <a:ext cx="3219450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6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zh-CN" altLang="en-US" sz="20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20" grpId="0"/>
      <p:bldP spid="26" grpId="0"/>
      <p:bldP spid="27" grpId="0"/>
      <p:bldP spid="33" grpId="0"/>
      <p:bldP spid="34" grpId="0"/>
      <p:bldP spid="4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419984" y="1607241"/>
            <a:ext cx="8438766" cy="2209992"/>
          </a:xfrm>
          <a:prstGeom prst="rect">
            <a:avLst/>
          </a:prstGeom>
          <a:blipFill dpi="0" rotWithShape="1">
            <a:blip r:embed="rId3" cstate="email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917688"/>
            <a:ext cx="2109538" cy="130590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5324046"/>
            <a:ext cx="2109538" cy="1305904"/>
          </a:xfrm>
          <a:prstGeom prst="rect">
            <a:avLst/>
          </a:prstGeom>
          <a:blipFill dpi="0" rotWithShape="1">
            <a:blip r:embed="rId4" cstate="email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209992" y="1607241"/>
            <a:ext cx="2109538" cy="502270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4419983" y="3917686"/>
            <a:ext cx="5825815" cy="2712262"/>
            <a:chOff x="4571999" y="2786064"/>
            <a:chExt cx="4143029" cy="1928826"/>
          </a:xfrm>
        </p:grpSpPr>
        <p:sp>
          <p:nvSpPr>
            <p:cNvPr id="14" name="Rectangle 13"/>
            <p:cNvSpPr/>
            <p:nvPr/>
          </p:nvSpPr>
          <p:spPr>
            <a:xfrm>
              <a:off x="4571999" y="2786064"/>
              <a:ext cx="4143029" cy="192882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7" name="Group 16"/>
            <p:cNvGrpSpPr/>
            <p:nvPr/>
          </p:nvGrpSpPr>
          <p:grpSpPr>
            <a:xfrm>
              <a:off x="4879251" y="3180291"/>
              <a:ext cx="3661866" cy="1069741"/>
              <a:chOff x="4879251" y="3180291"/>
              <a:chExt cx="3661866" cy="1069741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4879251" y="3462080"/>
                <a:ext cx="3661866" cy="787952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80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</a:t>
                </a:r>
                <a:r>
                  <a:rPr lang="zh-CN" altLang="en-US" sz="800" dirty="0" smtClean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。</a:t>
                </a:r>
                <a:r>
                  <a:rPr lang="zh-CN" altLang="en-US" sz="80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</a:t>
                </a:r>
                <a:r>
                  <a:rPr lang="zh-CN" altLang="en-US" sz="800" dirty="0" smtClean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。</a:t>
                </a:r>
                <a:endParaRPr lang="en-GB" altLang="zh-CN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4879251" y="3180291"/>
                <a:ext cx="2366341" cy="215501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r>
                  <a:rPr lang="zh-CN" altLang="en-US" sz="197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Open Sans" pitchFamily="34" charset="0"/>
                    <a:sym typeface="Arial" panose="020B0604020202020204" pitchFamily="34" charset="0"/>
                  </a:rPr>
                  <a:t>直接复制你的内容到此</a:t>
                </a:r>
                <a:endParaRPr lang="en-US" sz="197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Open Sans" pitchFamily="34" charset="0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11" name="TextBox 8"/>
          <p:cNvSpPr txBox="1"/>
          <p:nvPr/>
        </p:nvSpPr>
        <p:spPr>
          <a:xfrm>
            <a:off x="609600" y="297529"/>
            <a:ext cx="2644190" cy="36933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24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</a:t>
            </a:r>
            <a:r>
              <a:rPr lang="zh-CN" altLang="en-US" sz="24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32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TextBox 8"/>
          <p:cNvSpPr txBox="1"/>
          <p:nvPr/>
        </p:nvSpPr>
        <p:spPr>
          <a:xfrm>
            <a:off x="609600" y="688817"/>
            <a:ext cx="3219450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6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zh-CN" altLang="en-US" sz="20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000">
        <p14:doors dir="vert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3" y="0"/>
            <a:ext cx="12858044" cy="43825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id-ID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6757322" y="4612740"/>
            <a:ext cx="2081778" cy="1920540"/>
            <a:chOff x="5044055" y="3759761"/>
            <a:chExt cx="1973942" cy="1821056"/>
          </a:xfrm>
        </p:grpSpPr>
        <p:grpSp>
          <p:nvGrpSpPr>
            <p:cNvPr id="25" name="Group 24"/>
            <p:cNvGrpSpPr/>
            <p:nvPr/>
          </p:nvGrpSpPr>
          <p:grpSpPr>
            <a:xfrm>
              <a:off x="5552884" y="3759761"/>
              <a:ext cx="956285" cy="956284"/>
              <a:chOff x="1521796" y="1854761"/>
              <a:chExt cx="956285" cy="956284"/>
            </a:xfrm>
          </p:grpSpPr>
          <p:sp>
            <p:nvSpPr>
              <p:cNvPr id="26" name="Oval 25"/>
              <p:cNvSpPr/>
              <p:nvPr/>
            </p:nvSpPr>
            <p:spPr>
              <a:xfrm>
                <a:off x="1521796" y="1854761"/>
                <a:ext cx="956285" cy="956284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endParaRPr lang="en-US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grpSp>
            <p:nvGrpSpPr>
              <p:cNvPr id="27" name="Group 26"/>
              <p:cNvGrpSpPr/>
              <p:nvPr/>
            </p:nvGrpSpPr>
            <p:grpSpPr>
              <a:xfrm>
                <a:off x="1688515" y="2095778"/>
                <a:ext cx="580825" cy="402303"/>
                <a:chOff x="7416800" y="1122363"/>
                <a:chExt cx="366713" cy="254000"/>
              </a:xfrm>
              <a:solidFill>
                <a:schemeClr val="bg1"/>
              </a:solidFill>
            </p:grpSpPr>
            <p:sp>
              <p:nvSpPr>
                <p:cNvPr id="28" name="Freeform 48"/>
                <p:cNvSpPr>
                  <a:spLocks noEditPoints="1"/>
                </p:cNvSpPr>
                <p:nvPr/>
              </p:nvSpPr>
              <p:spPr bwMode="auto">
                <a:xfrm>
                  <a:off x="7416800" y="1122363"/>
                  <a:ext cx="260350" cy="254000"/>
                </a:xfrm>
                <a:custGeom>
                  <a:avLst/>
                  <a:gdLst>
                    <a:gd name="T0" fmla="*/ 86 w 99"/>
                    <a:gd name="T1" fmla="*/ 59 h 97"/>
                    <a:gd name="T2" fmla="*/ 99 w 99"/>
                    <a:gd name="T3" fmla="*/ 53 h 97"/>
                    <a:gd name="T4" fmla="*/ 99 w 99"/>
                    <a:gd name="T5" fmla="*/ 42 h 97"/>
                    <a:gd name="T6" fmla="*/ 86 w 99"/>
                    <a:gd name="T7" fmla="*/ 37 h 97"/>
                    <a:gd name="T8" fmla="*/ 83 w 99"/>
                    <a:gd name="T9" fmla="*/ 31 h 97"/>
                    <a:gd name="T10" fmla="*/ 89 w 99"/>
                    <a:gd name="T11" fmla="*/ 17 h 97"/>
                    <a:gd name="T12" fmla="*/ 81 w 99"/>
                    <a:gd name="T13" fmla="*/ 10 h 97"/>
                    <a:gd name="T14" fmla="*/ 67 w 99"/>
                    <a:gd name="T15" fmla="*/ 15 h 97"/>
                    <a:gd name="T16" fmla="*/ 61 w 99"/>
                    <a:gd name="T17" fmla="*/ 13 h 97"/>
                    <a:gd name="T18" fmla="*/ 55 w 99"/>
                    <a:gd name="T19" fmla="*/ 0 h 97"/>
                    <a:gd name="T20" fmla="*/ 44 w 99"/>
                    <a:gd name="T21" fmla="*/ 0 h 97"/>
                    <a:gd name="T22" fmla="*/ 39 w 99"/>
                    <a:gd name="T23" fmla="*/ 13 h 97"/>
                    <a:gd name="T24" fmla="*/ 32 w 99"/>
                    <a:gd name="T25" fmla="*/ 15 h 97"/>
                    <a:gd name="T26" fmla="*/ 19 w 99"/>
                    <a:gd name="T27" fmla="*/ 10 h 97"/>
                    <a:gd name="T28" fmla="*/ 11 w 99"/>
                    <a:gd name="T29" fmla="*/ 18 h 97"/>
                    <a:gd name="T30" fmla="*/ 16 w 99"/>
                    <a:gd name="T31" fmla="*/ 31 h 97"/>
                    <a:gd name="T32" fmla="*/ 14 w 99"/>
                    <a:gd name="T33" fmla="*/ 37 h 97"/>
                    <a:gd name="T34" fmla="*/ 0 w 99"/>
                    <a:gd name="T35" fmla="*/ 43 h 97"/>
                    <a:gd name="T36" fmla="*/ 0 w 99"/>
                    <a:gd name="T37" fmla="*/ 54 h 97"/>
                    <a:gd name="T38" fmla="*/ 14 w 99"/>
                    <a:gd name="T39" fmla="*/ 59 h 97"/>
                    <a:gd name="T40" fmla="*/ 16 w 99"/>
                    <a:gd name="T41" fmla="*/ 65 h 97"/>
                    <a:gd name="T42" fmla="*/ 11 w 99"/>
                    <a:gd name="T43" fmla="*/ 79 h 97"/>
                    <a:gd name="T44" fmla="*/ 19 w 99"/>
                    <a:gd name="T45" fmla="*/ 86 h 97"/>
                    <a:gd name="T46" fmla="*/ 33 w 99"/>
                    <a:gd name="T47" fmla="*/ 81 h 97"/>
                    <a:gd name="T48" fmla="*/ 39 w 99"/>
                    <a:gd name="T49" fmla="*/ 83 h 97"/>
                    <a:gd name="T50" fmla="*/ 45 w 99"/>
                    <a:gd name="T51" fmla="*/ 97 h 97"/>
                    <a:gd name="T52" fmla="*/ 56 w 99"/>
                    <a:gd name="T53" fmla="*/ 97 h 97"/>
                    <a:gd name="T54" fmla="*/ 61 w 99"/>
                    <a:gd name="T55" fmla="*/ 83 h 97"/>
                    <a:gd name="T56" fmla="*/ 67 w 99"/>
                    <a:gd name="T57" fmla="*/ 81 h 97"/>
                    <a:gd name="T58" fmla="*/ 81 w 99"/>
                    <a:gd name="T59" fmla="*/ 86 h 97"/>
                    <a:gd name="T60" fmla="*/ 89 w 99"/>
                    <a:gd name="T61" fmla="*/ 78 h 97"/>
                    <a:gd name="T62" fmla="*/ 83 w 99"/>
                    <a:gd name="T63" fmla="*/ 65 h 97"/>
                    <a:gd name="T64" fmla="*/ 86 w 99"/>
                    <a:gd name="T65" fmla="*/ 59 h 97"/>
                    <a:gd name="T66" fmla="*/ 50 w 99"/>
                    <a:gd name="T67" fmla="*/ 64 h 97"/>
                    <a:gd name="T68" fmla="*/ 34 w 99"/>
                    <a:gd name="T69" fmla="*/ 48 h 97"/>
                    <a:gd name="T70" fmla="*/ 50 w 99"/>
                    <a:gd name="T71" fmla="*/ 33 h 97"/>
                    <a:gd name="T72" fmla="*/ 66 w 99"/>
                    <a:gd name="T73" fmla="*/ 48 h 97"/>
                    <a:gd name="T74" fmla="*/ 50 w 99"/>
                    <a:gd name="T75" fmla="*/ 64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99" h="97">
                      <a:moveTo>
                        <a:pt x="86" y="59"/>
                      </a:moveTo>
                      <a:cubicBezTo>
                        <a:pt x="86" y="59"/>
                        <a:pt x="99" y="54"/>
                        <a:pt x="99" y="53"/>
                      </a:cubicBezTo>
                      <a:cubicBezTo>
                        <a:pt x="99" y="42"/>
                        <a:pt x="99" y="42"/>
                        <a:pt x="99" y="42"/>
                      </a:cubicBezTo>
                      <a:cubicBezTo>
                        <a:pt x="99" y="42"/>
                        <a:pt x="86" y="37"/>
                        <a:pt x="86" y="37"/>
                      </a:cubicBezTo>
                      <a:cubicBezTo>
                        <a:pt x="83" y="31"/>
                        <a:pt x="83" y="31"/>
                        <a:pt x="83" y="31"/>
                      </a:cubicBezTo>
                      <a:cubicBezTo>
                        <a:pt x="83" y="31"/>
                        <a:pt x="89" y="18"/>
                        <a:pt x="89" y="17"/>
                      </a:cubicBezTo>
                      <a:cubicBezTo>
                        <a:pt x="81" y="10"/>
                        <a:pt x="81" y="10"/>
                        <a:pt x="81" y="10"/>
                      </a:cubicBezTo>
                      <a:cubicBezTo>
                        <a:pt x="80" y="9"/>
                        <a:pt x="67" y="15"/>
                        <a:pt x="67" y="15"/>
                      </a:cubicBezTo>
                      <a:cubicBezTo>
                        <a:pt x="61" y="13"/>
                        <a:pt x="61" y="13"/>
                        <a:pt x="61" y="13"/>
                      </a:cubicBezTo>
                      <a:cubicBezTo>
                        <a:pt x="61" y="13"/>
                        <a:pt x="56" y="0"/>
                        <a:pt x="55" y="0"/>
                      </a:cubicBezTo>
                      <a:cubicBezTo>
                        <a:pt x="44" y="0"/>
                        <a:pt x="44" y="0"/>
                        <a:pt x="44" y="0"/>
                      </a:cubicBezTo>
                      <a:cubicBezTo>
                        <a:pt x="43" y="0"/>
                        <a:pt x="39" y="13"/>
                        <a:pt x="39" y="13"/>
                      </a:cubicBezTo>
                      <a:cubicBezTo>
                        <a:pt x="32" y="15"/>
                        <a:pt x="32" y="15"/>
                        <a:pt x="32" y="15"/>
                      </a:cubicBezTo>
                      <a:cubicBezTo>
                        <a:pt x="32" y="15"/>
                        <a:pt x="19" y="10"/>
                        <a:pt x="19" y="10"/>
                      </a:cubicBezTo>
                      <a:cubicBezTo>
                        <a:pt x="11" y="18"/>
                        <a:pt x="11" y="18"/>
                        <a:pt x="11" y="18"/>
                      </a:cubicBezTo>
                      <a:cubicBezTo>
                        <a:pt x="10" y="18"/>
                        <a:pt x="16" y="31"/>
                        <a:pt x="16" y="31"/>
                      </a:cubicBezTo>
                      <a:cubicBezTo>
                        <a:pt x="14" y="37"/>
                        <a:pt x="14" y="37"/>
                        <a:pt x="14" y="37"/>
                      </a:cubicBezTo>
                      <a:cubicBezTo>
                        <a:pt x="14" y="37"/>
                        <a:pt x="0" y="42"/>
                        <a:pt x="0" y="43"/>
                      </a:cubicBezTo>
                      <a:cubicBezTo>
                        <a:pt x="0" y="54"/>
                        <a:pt x="0" y="54"/>
                        <a:pt x="0" y="54"/>
                      </a:cubicBezTo>
                      <a:cubicBezTo>
                        <a:pt x="0" y="54"/>
                        <a:pt x="14" y="59"/>
                        <a:pt x="14" y="59"/>
                      </a:cubicBezTo>
                      <a:cubicBezTo>
                        <a:pt x="16" y="65"/>
                        <a:pt x="16" y="65"/>
                        <a:pt x="16" y="65"/>
                      </a:cubicBezTo>
                      <a:cubicBezTo>
                        <a:pt x="16" y="65"/>
                        <a:pt x="11" y="78"/>
                        <a:pt x="11" y="79"/>
                      </a:cubicBezTo>
                      <a:cubicBezTo>
                        <a:pt x="19" y="86"/>
                        <a:pt x="19" y="86"/>
                        <a:pt x="19" y="86"/>
                      </a:cubicBezTo>
                      <a:cubicBezTo>
                        <a:pt x="19" y="87"/>
                        <a:pt x="33" y="81"/>
                        <a:pt x="33" y="81"/>
                      </a:cubicBezTo>
                      <a:cubicBezTo>
                        <a:pt x="39" y="83"/>
                        <a:pt x="39" y="83"/>
                        <a:pt x="39" y="83"/>
                      </a:cubicBezTo>
                      <a:cubicBezTo>
                        <a:pt x="39" y="83"/>
                        <a:pt x="44" y="97"/>
                        <a:pt x="45" y="97"/>
                      </a:cubicBezTo>
                      <a:cubicBezTo>
                        <a:pt x="56" y="97"/>
                        <a:pt x="56" y="97"/>
                        <a:pt x="56" y="97"/>
                      </a:cubicBezTo>
                      <a:cubicBezTo>
                        <a:pt x="56" y="97"/>
                        <a:pt x="61" y="83"/>
                        <a:pt x="61" y="83"/>
                      </a:cubicBezTo>
                      <a:cubicBezTo>
                        <a:pt x="67" y="81"/>
                        <a:pt x="67" y="81"/>
                        <a:pt x="67" y="81"/>
                      </a:cubicBezTo>
                      <a:cubicBezTo>
                        <a:pt x="67" y="81"/>
                        <a:pt x="81" y="86"/>
                        <a:pt x="81" y="86"/>
                      </a:cubicBezTo>
                      <a:cubicBezTo>
                        <a:pt x="89" y="78"/>
                        <a:pt x="89" y="78"/>
                        <a:pt x="89" y="78"/>
                      </a:cubicBezTo>
                      <a:cubicBezTo>
                        <a:pt x="89" y="78"/>
                        <a:pt x="83" y="65"/>
                        <a:pt x="83" y="65"/>
                      </a:cubicBezTo>
                      <a:lnTo>
                        <a:pt x="86" y="59"/>
                      </a:lnTo>
                      <a:close/>
                      <a:moveTo>
                        <a:pt x="50" y="64"/>
                      </a:moveTo>
                      <a:cubicBezTo>
                        <a:pt x="41" y="64"/>
                        <a:pt x="34" y="57"/>
                        <a:pt x="34" y="48"/>
                      </a:cubicBezTo>
                      <a:cubicBezTo>
                        <a:pt x="34" y="39"/>
                        <a:pt x="41" y="33"/>
                        <a:pt x="50" y="33"/>
                      </a:cubicBezTo>
                      <a:cubicBezTo>
                        <a:pt x="59" y="33"/>
                        <a:pt x="66" y="39"/>
                        <a:pt x="66" y="48"/>
                      </a:cubicBezTo>
                      <a:cubicBezTo>
                        <a:pt x="66" y="57"/>
                        <a:pt x="59" y="64"/>
                        <a:pt x="50" y="6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pPr>
                    <a:lnSpc>
                      <a:spcPct val="150000"/>
                    </a:lnSpc>
                  </a:pPr>
                  <a:endParaRPr lang="en-US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9" name="Freeform 49"/>
                <p:cNvSpPr>
                  <a:spLocks noEditPoints="1"/>
                </p:cNvSpPr>
                <p:nvPr/>
              </p:nvSpPr>
              <p:spPr bwMode="auto">
                <a:xfrm>
                  <a:off x="7661275" y="1247775"/>
                  <a:ext cx="122238" cy="123825"/>
                </a:xfrm>
                <a:custGeom>
                  <a:avLst/>
                  <a:gdLst>
                    <a:gd name="T0" fmla="*/ 41 w 47"/>
                    <a:gd name="T1" fmla="*/ 22 h 47"/>
                    <a:gd name="T2" fmla="*/ 41 w 47"/>
                    <a:gd name="T3" fmla="*/ 19 h 47"/>
                    <a:gd name="T4" fmla="*/ 45 w 47"/>
                    <a:gd name="T5" fmla="*/ 13 h 47"/>
                    <a:gd name="T6" fmla="*/ 42 w 47"/>
                    <a:gd name="T7" fmla="*/ 9 h 47"/>
                    <a:gd name="T8" fmla="*/ 35 w 47"/>
                    <a:gd name="T9" fmla="*/ 10 h 47"/>
                    <a:gd name="T10" fmla="*/ 33 w 47"/>
                    <a:gd name="T11" fmla="*/ 8 h 47"/>
                    <a:gd name="T12" fmla="*/ 32 w 47"/>
                    <a:gd name="T13" fmla="*/ 1 h 47"/>
                    <a:gd name="T14" fmla="*/ 27 w 47"/>
                    <a:gd name="T15" fmla="*/ 0 h 47"/>
                    <a:gd name="T16" fmla="*/ 22 w 47"/>
                    <a:gd name="T17" fmla="*/ 6 h 47"/>
                    <a:gd name="T18" fmla="*/ 19 w 47"/>
                    <a:gd name="T19" fmla="*/ 6 h 47"/>
                    <a:gd name="T20" fmla="*/ 14 w 47"/>
                    <a:gd name="T21" fmla="*/ 2 h 47"/>
                    <a:gd name="T22" fmla="*/ 9 w 47"/>
                    <a:gd name="T23" fmla="*/ 5 h 47"/>
                    <a:gd name="T24" fmla="*/ 10 w 47"/>
                    <a:gd name="T25" fmla="*/ 12 h 47"/>
                    <a:gd name="T26" fmla="*/ 9 w 47"/>
                    <a:gd name="T27" fmla="*/ 14 h 47"/>
                    <a:gd name="T28" fmla="*/ 2 w 47"/>
                    <a:gd name="T29" fmla="*/ 16 h 47"/>
                    <a:gd name="T30" fmla="*/ 0 w 47"/>
                    <a:gd name="T31" fmla="*/ 21 h 47"/>
                    <a:gd name="T32" fmla="*/ 6 w 47"/>
                    <a:gd name="T33" fmla="*/ 25 h 47"/>
                    <a:gd name="T34" fmla="*/ 6 w 47"/>
                    <a:gd name="T35" fmla="*/ 28 h 47"/>
                    <a:gd name="T36" fmla="*/ 2 w 47"/>
                    <a:gd name="T37" fmla="*/ 34 h 47"/>
                    <a:gd name="T38" fmla="*/ 5 w 47"/>
                    <a:gd name="T39" fmla="*/ 38 h 47"/>
                    <a:gd name="T40" fmla="*/ 12 w 47"/>
                    <a:gd name="T41" fmla="*/ 37 h 47"/>
                    <a:gd name="T42" fmla="*/ 14 w 47"/>
                    <a:gd name="T43" fmla="*/ 39 h 47"/>
                    <a:gd name="T44" fmla="*/ 16 w 47"/>
                    <a:gd name="T45" fmla="*/ 46 h 47"/>
                    <a:gd name="T46" fmla="*/ 20 w 47"/>
                    <a:gd name="T47" fmla="*/ 47 h 47"/>
                    <a:gd name="T48" fmla="*/ 25 w 47"/>
                    <a:gd name="T49" fmla="*/ 42 h 47"/>
                    <a:gd name="T50" fmla="*/ 28 w 47"/>
                    <a:gd name="T51" fmla="*/ 41 h 47"/>
                    <a:gd name="T52" fmla="*/ 33 w 47"/>
                    <a:gd name="T53" fmla="*/ 45 h 47"/>
                    <a:gd name="T54" fmla="*/ 38 w 47"/>
                    <a:gd name="T55" fmla="*/ 42 h 47"/>
                    <a:gd name="T56" fmla="*/ 37 w 47"/>
                    <a:gd name="T57" fmla="*/ 35 h 47"/>
                    <a:gd name="T58" fmla="*/ 39 w 47"/>
                    <a:gd name="T59" fmla="*/ 33 h 47"/>
                    <a:gd name="T60" fmla="*/ 45 w 47"/>
                    <a:gd name="T61" fmla="*/ 32 h 47"/>
                    <a:gd name="T62" fmla="*/ 47 w 47"/>
                    <a:gd name="T63" fmla="*/ 27 h 47"/>
                    <a:gd name="T64" fmla="*/ 41 w 47"/>
                    <a:gd name="T65" fmla="*/ 22 h 47"/>
                    <a:gd name="T66" fmla="*/ 31 w 47"/>
                    <a:gd name="T67" fmla="*/ 25 h 47"/>
                    <a:gd name="T68" fmla="*/ 22 w 47"/>
                    <a:gd name="T69" fmla="*/ 31 h 47"/>
                    <a:gd name="T70" fmla="*/ 16 w 47"/>
                    <a:gd name="T71" fmla="*/ 22 h 47"/>
                    <a:gd name="T72" fmla="*/ 25 w 47"/>
                    <a:gd name="T73" fmla="*/ 16 h 47"/>
                    <a:gd name="T74" fmla="*/ 31 w 47"/>
                    <a:gd name="T75" fmla="*/ 25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47" h="47">
                      <a:moveTo>
                        <a:pt x="41" y="22"/>
                      </a:moveTo>
                      <a:cubicBezTo>
                        <a:pt x="41" y="19"/>
                        <a:pt x="41" y="19"/>
                        <a:pt x="41" y="19"/>
                      </a:cubicBezTo>
                      <a:cubicBezTo>
                        <a:pt x="41" y="19"/>
                        <a:pt x="45" y="14"/>
                        <a:pt x="45" y="13"/>
                      </a:cubicBezTo>
                      <a:cubicBezTo>
                        <a:pt x="42" y="9"/>
                        <a:pt x="42" y="9"/>
                        <a:pt x="42" y="9"/>
                      </a:cubicBezTo>
                      <a:cubicBezTo>
                        <a:pt x="42" y="9"/>
                        <a:pt x="35" y="10"/>
                        <a:pt x="35" y="10"/>
                      </a:cubicBezTo>
                      <a:cubicBezTo>
                        <a:pt x="33" y="8"/>
                        <a:pt x="33" y="8"/>
                        <a:pt x="33" y="8"/>
                      </a:cubicBezTo>
                      <a:cubicBezTo>
                        <a:pt x="33" y="8"/>
                        <a:pt x="32" y="1"/>
                        <a:pt x="32" y="1"/>
                      </a:cubicBezTo>
                      <a:cubicBezTo>
                        <a:pt x="27" y="0"/>
                        <a:pt x="27" y="0"/>
                        <a:pt x="27" y="0"/>
                      </a:cubicBezTo>
                      <a:cubicBezTo>
                        <a:pt x="26" y="0"/>
                        <a:pt x="22" y="6"/>
                        <a:pt x="22" y="6"/>
                      </a:cubicBezTo>
                      <a:cubicBezTo>
                        <a:pt x="19" y="6"/>
                        <a:pt x="19" y="6"/>
                        <a:pt x="19" y="6"/>
                      </a:cubicBezTo>
                      <a:cubicBezTo>
                        <a:pt x="19" y="6"/>
                        <a:pt x="14" y="2"/>
                        <a:pt x="14" y="2"/>
                      </a:cubicBezTo>
                      <a:cubicBezTo>
                        <a:pt x="9" y="5"/>
                        <a:pt x="9" y="5"/>
                        <a:pt x="9" y="5"/>
                      </a:cubicBezTo>
                      <a:cubicBezTo>
                        <a:pt x="9" y="5"/>
                        <a:pt x="10" y="12"/>
                        <a:pt x="10" y="12"/>
                      </a:cubicBezTo>
                      <a:cubicBezTo>
                        <a:pt x="9" y="14"/>
                        <a:pt x="9" y="14"/>
                        <a:pt x="9" y="14"/>
                      </a:cubicBezTo>
                      <a:cubicBezTo>
                        <a:pt x="9" y="14"/>
                        <a:pt x="2" y="15"/>
                        <a:pt x="2" y="16"/>
                      </a:cubicBezTo>
                      <a:cubicBezTo>
                        <a:pt x="0" y="21"/>
                        <a:pt x="0" y="21"/>
                        <a:pt x="0" y="21"/>
                      </a:cubicBezTo>
                      <a:cubicBezTo>
                        <a:pt x="0" y="21"/>
                        <a:pt x="6" y="25"/>
                        <a:pt x="6" y="25"/>
                      </a:cubicBezTo>
                      <a:cubicBezTo>
                        <a:pt x="6" y="28"/>
                        <a:pt x="6" y="28"/>
                        <a:pt x="6" y="28"/>
                      </a:cubicBezTo>
                      <a:cubicBezTo>
                        <a:pt x="6" y="28"/>
                        <a:pt x="2" y="34"/>
                        <a:pt x="2" y="34"/>
                      </a:cubicBezTo>
                      <a:cubicBezTo>
                        <a:pt x="5" y="38"/>
                        <a:pt x="5" y="38"/>
                        <a:pt x="5" y="38"/>
                      </a:cubicBezTo>
                      <a:cubicBezTo>
                        <a:pt x="5" y="39"/>
                        <a:pt x="12" y="37"/>
                        <a:pt x="12" y="37"/>
                      </a:cubicBezTo>
                      <a:cubicBezTo>
                        <a:pt x="14" y="39"/>
                        <a:pt x="14" y="39"/>
                        <a:pt x="14" y="39"/>
                      </a:cubicBezTo>
                      <a:cubicBezTo>
                        <a:pt x="14" y="39"/>
                        <a:pt x="15" y="46"/>
                        <a:pt x="16" y="46"/>
                      </a:cubicBezTo>
                      <a:cubicBezTo>
                        <a:pt x="20" y="47"/>
                        <a:pt x="20" y="47"/>
                        <a:pt x="20" y="47"/>
                      </a:cubicBezTo>
                      <a:cubicBezTo>
                        <a:pt x="21" y="47"/>
                        <a:pt x="25" y="42"/>
                        <a:pt x="25" y="42"/>
                      </a:cubicBezTo>
                      <a:cubicBezTo>
                        <a:pt x="28" y="41"/>
                        <a:pt x="28" y="41"/>
                        <a:pt x="28" y="41"/>
                      </a:cubicBezTo>
                      <a:cubicBezTo>
                        <a:pt x="28" y="41"/>
                        <a:pt x="33" y="45"/>
                        <a:pt x="33" y="45"/>
                      </a:cubicBezTo>
                      <a:cubicBezTo>
                        <a:pt x="38" y="42"/>
                        <a:pt x="38" y="42"/>
                        <a:pt x="38" y="42"/>
                      </a:cubicBezTo>
                      <a:cubicBezTo>
                        <a:pt x="38" y="42"/>
                        <a:pt x="37" y="35"/>
                        <a:pt x="37" y="35"/>
                      </a:cubicBezTo>
                      <a:cubicBezTo>
                        <a:pt x="39" y="33"/>
                        <a:pt x="39" y="33"/>
                        <a:pt x="39" y="33"/>
                      </a:cubicBezTo>
                      <a:cubicBezTo>
                        <a:pt x="39" y="33"/>
                        <a:pt x="45" y="32"/>
                        <a:pt x="45" y="32"/>
                      </a:cubicBezTo>
                      <a:cubicBezTo>
                        <a:pt x="47" y="27"/>
                        <a:pt x="47" y="27"/>
                        <a:pt x="47" y="27"/>
                      </a:cubicBezTo>
                      <a:cubicBezTo>
                        <a:pt x="47" y="26"/>
                        <a:pt x="41" y="22"/>
                        <a:pt x="41" y="22"/>
                      </a:cubicBezTo>
                      <a:close/>
                      <a:moveTo>
                        <a:pt x="31" y="25"/>
                      </a:moveTo>
                      <a:cubicBezTo>
                        <a:pt x="30" y="29"/>
                        <a:pt x="26" y="32"/>
                        <a:pt x="22" y="31"/>
                      </a:cubicBezTo>
                      <a:cubicBezTo>
                        <a:pt x="18" y="30"/>
                        <a:pt x="15" y="26"/>
                        <a:pt x="16" y="22"/>
                      </a:cubicBezTo>
                      <a:cubicBezTo>
                        <a:pt x="17" y="18"/>
                        <a:pt x="21" y="15"/>
                        <a:pt x="25" y="16"/>
                      </a:cubicBezTo>
                      <a:cubicBezTo>
                        <a:pt x="29" y="17"/>
                        <a:pt x="32" y="21"/>
                        <a:pt x="31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pPr>
                    <a:lnSpc>
                      <a:spcPct val="150000"/>
                    </a:lnSpc>
                  </a:pPr>
                  <a:endParaRPr lang="en-US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33" name="Title 13"/>
            <p:cNvSpPr txBox="1"/>
            <p:nvPr/>
          </p:nvSpPr>
          <p:spPr>
            <a:xfrm>
              <a:off x="5044055" y="4705316"/>
              <a:ext cx="1973942" cy="875501"/>
            </a:xfrm>
            <a:prstGeom prst="rect">
              <a:avLst/>
            </a:prstGeom>
          </p:spPr>
          <p:txBody>
            <a:bodyPr vert="horz" lIns="0" tIns="0" rIns="0" bIns="0" rtlCol="0" anchor="t" anchorCtr="0">
              <a:sp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itchFamily="34" charset="0"/>
                  <a:ea typeface="+mj-ea"/>
                  <a:cs typeface="+mj-cs"/>
                </a:defRPr>
              </a:lvl1pPr>
            </a:lstStyle>
            <a:p>
              <a:pPr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  </a:r>
              <a:endParaRPr lang="en-US" sz="7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1479764" y="4597815"/>
            <a:ext cx="2081778" cy="1957395"/>
            <a:chOff x="974909" y="3759761"/>
            <a:chExt cx="1973942" cy="1856002"/>
          </a:xfrm>
        </p:grpSpPr>
        <p:grpSp>
          <p:nvGrpSpPr>
            <p:cNvPr id="30" name="Group 29"/>
            <p:cNvGrpSpPr/>
            <p:nvPr/>
          </p:nvGrpSpPr>
          <p:grpSpPr>
            <a:xfrm>
              <a:off x="1468717" y="3759761"/>
              <a:ext cx="986327" cy="986326"/>
              <a:chOff x="1468717" y="3759761"/>
              <a:chExt cx="986327" cy="986326"/>
            </a:xfrm>
          </p:grpSpPr>
          <p:sp>
            <p:nvSpPr>
              <p:cNvPr id="31" name="Oval 30"/>
              <p:cNvSpPr/>
              <p:nvPr/>
            </p:nvSpPr>
            <p:spPr>
              <a:xfrm>
                <a:off x="1468717" y="3759761"/>
                <a:ext cx="986327" cy="986326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endParaRPr lang="en-US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2" name="Freeform 20"/>
              <p:cNvSpPr>
                <a:spLocks noEditPoints="1"/>
              </p:cNvSpPr>
              <p:nvPr/>
            </p:nvSpPr>
            <p:spPr bwMode="auto">
              <a:xfrm>
                <a:off x="1663487" y="4050155"/>
                <a:ext cx="596787" cy="405539"/>
              </a:xfrm>
              <a:custGeom>
                <a:avLst/>
                <a:gdLst>
                  <a:gd name="T0" fmla="*/ 135 w 157"/>
                  <a:gd name="T1" fmla="*/ 46 h 107"/>
                  <a:gd name="T2" fmla="*/ 136 w 157"/>
                  <a:gd name="T3" fmla="*/ 37 h 107"/>
                  <a:gd name="T4" fmla="*/ 99 w 157"/>
                  <a:gd name="T5" fmla="*/ 0 h 107"/>
                  <a:gd name="T6" fmla="*/ 73 w 157"/>
                  <a:gd name="T7" fmla="*/ 18 h 107"/>
                  <a:gd name="T8" fmla="*/ 45 w 157"/>
                  <a:gd name="T9" fmla="*/ 8 h 107"/>
                  <a:gd name="T10" fmla="*/ 19 w 157"/>
                  <a:gd name="T11" fmla="*/ 40 h 107"/>
                  <a:gd name="T12" fmla="*/ 20 w 157"/>
                  <a:gd name="T13" fmla="*/ 47 h 107"/>
                  <a:gd name="T14" fmla="*/ 0 w 157"/>
                  <a:gd name="T15" fmla="*/ 76 h 107"/>
                  <a:gd name="T16" fmla="*/ 31 w 157"/>
                  <a:gd name="T17" fmla="*/ 107 h 107"/>
                  <a:gd name="T18" fmla="*/ 126 w 157"/>
                  <a:gd name="T19" fmla="*/ 107 h 107"/>
                  <a:gd name="T20" fmla="*/ 157 w 157"/>
                  <a:gd name="T21" fmla="*/ 76 h 107"/>
                  <a:gd name="T22" fmla="*/ 135 w 157"/>
                  <a:gd name="T23" fmla="*/ 46 h 107"/>
                  <a:gd name="T24" fmla="*/ 120 w 157"/>
                  <a:gd name="T25" fmla="*/ 100 h 107"/>
                  <a:gd name="T26" fmla="*/ 79 w 157"/>
                  <a:gd name="T27" fmla="*/ 100 h 107"/>
                  <a:gd name="T28" fmla="*/ 103 w 157"/>
                  <a:gd name="T29" fmla="*/ 75 h 107"/>
                  <a:gd name="T30" fmla="*/ 102 w 157"/>
                  <a:gd name="T31" fmla="*/ 72 h 107"/>
                  <a:gd name="T32" fmla="*/ 92 w 157"/>
                  <a:gd name="T33" fmla="*/ 72 h 107"/>
                  <a:gd name="T34" fmla="*/ 92 w 157"/>
                  <a:gd name="T35" fmla="*/ 68 h 107"/>
                  <a:gd name="T36" fmla="*/ 92 w 157"/>
                  <a:gd name="T37" fmla="*/ 37 h 107"/>
                  <a:gd name="T38" fmla="*/ 90 w 157"/>
                  <a:gd name="T39" fmla="*/ 36 h 107"/>
                  <a:gd name="T40" fmla="*/ 64 w 157"/>
                  <a:gd name="T41" fmla="*/ 36 h 107"/>
                  <a:gd name="T42" fmla="*/ 62 w 157"/>
                  <a:gd name="T43" fmla="*/ 38 h 107"/>
                  <a:gd name="T44" fmla="*/ 62 w 157"/>
                  <a:gd name="T45" fmla="*/ 68 h 107"/>
                  <a:gd name="T46" fmla="*/ 62 w 157"/>
                  <a:gd name="T47" fmla="*/ 73 h 107"/>
                  <a:gd name="T48" fmla="*/ 51 w 157"/>
                  <a:gd name="T49" fmla="*/ 73 h 107"/>
                  <a:gd name="T50" fmla="*/ 50 w 157"/>
                  <a:gd name="T51" fmla="*/ 76 h 107"/>
                  <a:gd name="T52" fmla="*/ 75 w 157"/>
                  <a:gd name="T53" fmla="*/ 100 h 107"/>
                  <a:gd name="T54" fmla="*/ 38 w 157"/>
                  <a:gd name="T55" fmla="*/ 100 h 107"/>
                  <a:gd name="T56" fmla="*/ 11 w 157"/>
                  <a:gd name="T57" fmla="*/ 74 h 107"/>
                  <a:gd name="T58" fmla="*/ 29 w 157"/>
                  <a:gd name="T59" fmla="*/ 50 h 107"/>
                  <a:gd name="T60" fmla="*/ 28 w 157"/>
                  <a:gd name="T61" fmla="*/ 44 h 107"/>
                  <a:gd name="T62" fmla="*/ 50 w 157"/>
                  <a:gd name="T63" fmla="*/ 17 h 107"/>
                  <a:gd name="T64" fmla="*/ 74 w 157"/>
                  <a:gd name="T65" fmla="*/ 29 h 107"/>
                  <a:gd name="T66" fmla="*/ 97 w 157"/>
                  <a:gd name="T67" fmla="*/ 11 h 107"/>
                  <a:gd name="T68" fmla="*/ 128 w 157"/>
                  <a:gd name="T69" fmla="*/ 42 h 107"/>
                  <a:gd name="T70" fmla="*/ 127 w 157"/>
                  <a:gd name="T71" fmla="*/ 50 h 107"/>
                  <a:gd name="T72" fmla="*/ 147 w 157"/>
                  <a:gd name="T73" fmla="*/ 74 h 107"/>
                  <a:gd name="T74" fmla="*/ 120 w 157"/>
                  <a:gd name="T75" fmla="*/ 10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57" h="107">
                    <a:moveTo>
                      <a:pt x="135" y="46"/>
                    </a:moveTo>
                    <a:cubicBezTo>
                      <a:pt x="136" y="43"/>
                      <a:pt x="136" y="40"/>
                      <a:pt x="136" y="37"/>
                    </a:cubicBezTo>
                    <a:cubicBezTo>
                      <a:pt x="136" y="17"/>
                      <a:pt x="120" y="0"/>
                      <a:pt x="99" y="0"/>
                    </a:cubicBezTo>
                    <a:cubicBezTo>
                      <a:pt x="76" y="0"/>
                      <a:pt x="73" y="18"/>
                      <a:pt x="73" y="18"/>
                    </a:cubicBezTo>
                    <a:cubicBezTo>
                      <a:pt x="73" y="18"/>
                      <a:pt x="63" y="6"/>
                      <a:pt x="45" y="8"/>
                    </a:cubicBezTo>
                    <a:cubicBezTo>
                      <a:pt x="30" y="11"/>
                      <a:pt x="19" y="25"/>
                      <a:pt x="19" y="40"/>
                    </a:cubicBezTo>
                    <a:cubicBezTo>
                      <a:pt x="19" y="42"/>
                      <a:pt x="20" y="45"/>
                      <a:pt x="20" y="47"/>
                    </a:cubicBezTo>
                    <a:cubicBezTo>
                      <a:pt x="9" y="51"/>
                      <a:pt x="0" y="63"/>
                      <a:pt x="0" y="76"/>
                    </a:cubicBezTo>
                    <a:cubicBezTo>
                      <a:pt x="0" y="93"/>
                      <a:pt x="14" y="107"/>
                      <a:pt x="31" y="107"/>
                    </a:cubicBezTo>
                    <a:cubicBezTo>
                      <a:pt x="126" y="107"/>
                      <a:pt x="126" y="107"/>
                      <a:pt x="126" y="107"/>
                    </a:cubicBezTo>
                    <a:cubicBezTo>
                      <a:pt x="143" y="107"/>
                      <a:pt x="157" y="93"/>
                      <a:pt x="157" y="76"/>
                    </a:cubicBezTo>
                    <a:cubicBezTo>
                      <a:pt x="157" y="62"/>
                      <a:pt x="148" y="50"/>
                      <a:pt x="135" y="46"/>
                    </a:cubicBezTo>
                    <a:close/>
                    <a:moveTo>
                      <a:pt x="120" y="100"/>
                    </a:moveTo>
                    <a:cubicBezTo>
                      <a:pt x="79" y="100"/>
                      <a:pt x="79" y="100"/>
                      <a:pt x="79" y="100"/>
                    </a:cubicBezTo>
                    <a:cubicBezTo>
                      <a:pt x="82" y="97"/>
                      <a:pt x="103" y="75"/>
                      <a:pt x="103" y="75"/>
                    </a:cubicBezTo>
                    <a:cubicBezTo>
                      <a:pt x="103" y="75"/>
                      <a:pt x="106" y="72"/>
                      <a:pt x="102" y="72"/>
                    </a:cubicBezTo>
                    <a:cubicBezTo>
                      <a:pt x="98" y="72"/>
                      <a:pt x="92" y="72"/>
                      <a:pt x="92" y="72"/>
                    </a:cubicBezTo>
                    <a:cubicBezTo>
                      <a:pt x="92" y="72"/>
                      <a:pt x="92" y="71"/>
                      <a:pt x="92" y="68"/>
                    </a:cubicBezTo>
                    <a:cubicBezTo>
                      <a:pt x="92" y="60"/>
                      <a:pt x="92" y="43"/>
                      <a:pt x="92" y="37"/>
                    </a:cubicBezTo>
                    <a:cubicBezTo>
                      <a:pt x="92" y="37"/>
                      <a:pt x="92" y="36"/>
                      <a:pt x="90" y="36"/>
                    </a:cubicBezTo>
                    <a:cubicBezTo>
                      <a:pt x="88" y="36"/>
                      <a:pt x="67" y="36"/>
                      <a:pt x="64" y="36"/>
                    </a:cubicBezTo>
                    <a:cubicBezTo>
                      <a:pt x="61" y="36"/>
                      <a:pt x="62" y="38"/>
                      <a:pt x="62" y="38"/>
                    </a:cubicBezTo>
                    <a:cubicBezTo>
                      <a:pt x="62" y="44"/>
                      <a:pt x="62" y="60"/>
                      <a:pt x="62" y="68"/>
                    </a:cubicBezTo>
                    <a:cubicBezTo>
                      <a:pt x="62" y="71"/>
                      <a:pt x="62" y="73"/>
                      <a:pt x="62" y="73"/>
                    </a:cubicBezTo>
                    <a:cubicBezTo>
                      <a:pt x="62" y="73"/>
                      <a:pt x="54" y="73"/>
                      <a:pt x="51" y="73"/>
                    </a:cubicBezTo>
                    <a:cubicBezTo>
                      <a:pt x="47" y="73"/>
                      <a:pt x="50" y="76"/>
                      <a:pt x="50" y="76"/>
                    </a:cubicBezTo>
                    <a:cubicBezTo>
                      <a:pt x="75" y="100"/>
                      <a:pt x="75" y="100"/>
                      <a:pt x="75" y="100"/>
                    </a:cubicBezTo>
                    <a:cubicBezTo>
                      <a:pt x="38" y="100"/>
                      <a:pt x="38" y="100"/>
                      <a:pt x="38" y="100"/>
                    </a:cubicBezTo>
                    <a:cubicBezTo>
                      <a:pt x="23" y="100"/>
                      <a:pt x="11" y="89"/>
                      <a:pt x="11" y="74"/>
                    </a:cubicBezTo>
                    <a:cubicBezTo>
                      <a:pt x="11" y="63"/>
                      <a:pt x="18" y="54"/>
                      <a:pt x="29" y="50"/>
                    </a:cubicBezTo>
                    <a:cubicBezTo>
                      <a:pt x="28" y="48"/>
                      <a:pt x="28" y="46"/>
                      <a:pt x="28" y="44"/>
                    </a:cubicBezTo>
                    <a:cubicBezTo>
                      <a:pt x="28" y="32"/>
                      <a:pt x="37" y="20"/>
                      <a:pt x="50" y="17"/>
                    </a:cubicBezTo>
                    <a:cubicBezTo>
                      <a:pt x="65" y="15"/>
                      <a:pt x="74" y="29"/>
                      <a:pt x="74" y="29"/>
                    </a:cubicBezTo>
                    <a:cubicBezTo>
                      <a:pt x="74" y="29"/>
                      <a:pt x="77" y="11"/>
                      <a:pt x="97" y="11"/>
                    </a:cubicBezTo>
                    <a:cubicBezTo>
                      <a:pt x="115" y="11"/>
                      <a:pt x="128" y="25"/>
                      <a:pt x="128" y="42"/>
                    </a:cubicBezTo>
                    <a:cubicBezTo>
                      <a:pt x="128" y="45"/>
                      <a:pt x="127" y="47"/>
                      <a:pt x="127" y="50"/>
                    </a:cubicBezTo>
                    <a:cubicBezTo>
                      <a:pt x="138" y="53"/>
                      <a:pt x="147" y="63"/>
                      <a:pt x="147" y="74"/>
                    </a:cubicBezTo>
                    <a:cubicBezTo>
                      <a:pt x="147" y="89"/>
                      <a:pt x="135" y="100"/>
                      <a:pt x="120" y="10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en-US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34" name="Title 13"/>
            <p:cNvSpPr txBox="1"/>
            <p:nvPr/>
          </p:nvSpPr>
          <p:spPr>
            <a:xfrm>
              <a:off x="974909" y="4740261"/>
              <a:ext cx="1973942" cy="875502"/>
            </a:xfrm>
            <a:prstGeom prst="rect">
              <a:avLst/>
            </a:prstGeom>
          </p:spPr>
          <p:txBody>
            <a:bodyPr vert="horz" lIns="0" tIns="0" rIns="0" bIns="0" rtlCol="0" anchor="t" anchorCtr="0">
              <a:sp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itchFamily="34" charset="0"/>
                  <a:ea typeface="+mj-ea"/>
                  <a:cs typeface="+mj-cs"/>
                </a:defRPr>
              </a:lvl1pPr>
            </a:lstStyle>
            <a:p>
              <a:pPr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  </a: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4115666" y="4765667"/>
            <a:ext cx="2081778" cy="1778580"/>
            <a:chOff x="3016993" y="3905097"/>
            <a:chExt cx="1973942" cy="1686449"/>
          </a:xfrm>
        </p:grpSpPr>
        <p:sp>
          <p:nvSpPr>
            <p:cNvPr id="35" name="Title 13"/>
            <p:cNvSpPr txBox="1"/>
            <p:nvPr/>
          </p:nvSpPr>
          <p:spPr>
            <a:xfrm>
              <a:off x="3016993" y="4716045"/>
              <a:ext cx="1973942" cy="875501"/>
            </a:xfrm>
            <a:prstGeom prst="rect">
              <a:avLst/>
            </a:prstGeom>
          </p:spPr>
          <p:txBody>
            <a:bodyPr vert="horz" lIns="0" tIns="0" rIns="0" bIns="0" rtlCol="0" anchor="t" anchorCtr="0">
              <a:sp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itchFamily="34" charset="0"/>
                  <a:ea typeface="+mj-ea"/>
                  <a:cs typeface="+mj-cs"/>
                </a:defRPr>
              </a:lvl1pPr>
            </a:lstStyle>
            <a:p>
              <a:pPr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  </a:r>
              <a:endParaRPr lang="en-US" sz="7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37" name="Group 36"/>
            <p:cNvGrpSpPr/>
            <p:nvPr/>
          </p:nvGrpSpPr>
          <p:grpSpPr>
            <a:xfrm>
              <a:off x="3589108" y="3905097"/>
              <a:ext cx="829711" cy="829711"/>
              <a:chOff x="11182614" y="1950975"/>
              <a:chExt cx="829711" cy="829711"/>
            </a:xfrm>
          </p:grpSpPr>
          <p:sp>
            <p:nvSpPr>
              <p:cNvPr id="38" name="Oval 37"/>
              <p:cNvSpPr/>
              <p:nvPr/>
            </p:nvSpPr>
            <p:spPr>
              <a:xfrm>
                <a:off x="11182614" y="1950975"/>
                <a:ext cx="829711" cy="829711"/>
              </a:xfrm>
              <a:prstGeom prst="ellipse">
                <a:avLst/>
              </a:prstGeom>
              <a:solidFill>
                <a:srgbClr val="3F3F3F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endParaRPr lang="en-US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grpSp>
            <p:nvGrpSpPr>
              <p:cNvPr id="39" name="Group 38"/>
              <p:cNvGrpSpPr/>
              <p:nvPr/>
            </p:nvGrpSpPr>
            <p:grpSpPr>
              <a:xfrm>
                <a:off x="11326463" y="2137269"/>
                <a:ext cx="542011" cy="439179"/>
                <a:chOff x="2336800" y="1054100"/>
                <a:chExt cx="401638" cy="325438"/>
              </a:xfrm>
              <a:solidFill>
                <a:srgbClr val="4BACC6"/>
              </a:solidFill>
            </p:grpSpPr>
            <p:sp>
              <p:nvSpPr>
                <p:cNvPr id="40" name="Freeform 5"/>
                <p:cNvSpPr>
                  <a:spLocks noEditPoints="1"/>
                </p:cNvSpPr>
                <p:nvPr/>
              </p:nvSpPr>
              <p:spPr bwMode="auto">
                <a:xfrm>
                  <a:off x="2336800" y="1054100"/>
                  <a:ext cx="401638" cy="325438"/>
                </a:xfrm>
                <a:custGeom>
                  <a:avLst/>
                  <a:gdLst>
                    <a:gd name="T0" fmla="*/ 78 w 153"/>
                    <a:gd name="T1" fmla="*/ 0 h 124"/>
                    <a:gd name="T2" fmla="*/ 0 w 153"/>
                    <a:gd name="T3" fmla="*/ 68 h 124"/>
                    <a:gd name="T4" fmla="*/ 15 w 153"/>
                    <a:gd name="T5" fmla="*/ 68 h 124"/>
                    <a:gd name="T6" fmla="*/ 21 w 153"/>
                    <a:gd name="T7" fmla="*/ 63 h 124"/>
                    <a:gd name="T8" fmla="*/ 21 w 153"/>
                    <a:gd name="T9" fmla="*/ 120 h 124"/>
                    <a:gd name="T10" fmla="*/ 24 w 153"/>
                    <a:gd name="T11" fmla="*/ 124 h 124"/>
                    <a:gd name="T12" fmla="*/ 62 w 153"/>
                    <a:gd name="T13" fmla="*/ 124 h 124"/>
                    <a:gd name="T14" fmla="*/ 62 w 153"/>
                    <a:gd name="T15" fmla="*/ 92 h 124"/>
                    <a:gd name="T16" fmla="*/ 67 w 153"/>
                    <a:gd name="T17" fmla="*/ 87 h 124"/>
                    <a:gd name="T18" fmla="*/ 83 w 153"/>
                    <a:gd name="T19" fmla="*/ 87 h 124"/>
                    <a:gd name="T20" fmla="*/ 89 w 153"/>
                    <a:gd name="T21" fmla="*/ 92 h 124"/>
                    <a:gd name="T22" fmla="*/ 88 w 153"/>
                    <a:gd name="T23" fmla="*/ 124 h 124"/>
                    <a:gd name="T24" fmla="*/ 126 w 153"/>
                    <a:gd name="T25" fmla="*/ 124 h 124"/>
                    <a:gd name="T26" fmla="*/ 130 w 153"/>
                    <a:gd name="T27" fmla="*/ 119 h 124"/>
                    <a:gd name="T28" fmla="*/ 130 w 153"/>
                    <a:gd name="T29" fmla="*/ 62 h 124"/>
                    <a:gd name="T30" fmla="*/ 136 w 153"/>
                    <a:gd name="T31" fmla="*/ 68 h 124"/>
                    <a:gd name="T32" fmla="*/ 153 w 153"/>
                    <a:gd name="T33" fmla="*/ 68 h 124"/>
                    <a:gd name="T34" fmla="*/ 78 w 153"/>
                    <a:gd name="T35" fmla="*/ 0 h 124"/>
                    <a:gd name="T36" fmla="*/ 76 w 153"/>
                    <a:gd name="T37" fmla="*/ 75 h 124"/>
                    <a:gd name="T38" fmla="*/ 59 w 153"/>
                    <a:gd name="T39" fmla="*/ 59 h 124"/>
                    <a:gd name="T40" fmla="*/ 76 w 153"/>
                    <a:gd name="T41" fmla="*/ 42 h 124"/>
                    <a:gd name="T42" fmla="*/ 92 w 153"/>
                    <a:gd name="T43" fmla="*/ 59 h 124"/>
                    <a:gd name="T44" fmla="*/ 76 w 153"/>
                    <a:gd name="T45" fmla="*/ 75 h 1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3" h="124">
                      <a:moveTo>
                        <a:pt x="78" y="0"/>
                      </a:moveTo>
                      <a:cubicBezTo>
                        <a:pt x="0" y="68"/>
                        <a:pt x="0" y="68"/>
                        <a:pt x="0" y="68"/>
                      </a:cubicBezTo>
                      <a:cubicBezTo>
                        <a:pt x="0" y="68"/>
                        <a:pt x="5" y="77"/>
                        <a:pt x="15" y="68"/>
                      </a:cubicBezTo>
                      <a:cubicBezTo>
                        <a:pt x="21" y="63"/>
                        <a:pt x="21" y="63"/>
                        <a:pt x="21" y="63"/>
                      </a:cubicBezTo>
                      <a:cubicBezTo>
                        <a:pt x="21" y="120"/>
                        <a:pt x="21" y="120"/>
                        <a:pt x="21" y="120"/>
                      </a:cubicBezTo>
                      <a:cubicBezTo>
                        <a:pt x="21" y="120"/>
                        <a:pt x="20" y="124"/>
                        <a:pt x="24" y="124"/>
                      </a:cubicBezTo>
                      <a:cubicBezTo>
                        <a:pt x="28" y="124"/>
                        <a:pt x="62" y="124"/>
                        <a:pt x="62" y="124"/>
                      </a:cubicBezTo>
                      <a:cubicBezTo>
                        <a:pt x="62" y="92"/>
                        <a:pt x="62" y="92"/>
                        <a:pt x="62" y="92"/>
                      </a:cubicBezTo>
                      <a:cubicBezTo>
                        <a:pt x="62" y="92"/>
                        <a:pt x="62" y="87"/>
                        <a:pt x="67" y="87"/>
                      </a:cubicBezTo>
                      <a:cubicBezTo>
                        <a:pt x="83" y="87"/>
                        <a:pt x="83" y="87"/>
                        <a:pt x="83" y="87"/>
                      </a:cubicBezTo>
                      <a:cubicBezTo>
                        <a:pt x="89" y="87"/>
                        <a:pt x="89" y="92"/>
                        <a:pt x="89" y="92"/>
                      </a:cubicBezTo>
                      <a:cubicBezTo>
                        <a:pt x="88" y="124"/>
                        <a:pt x="88" y="124"/>
                        <a:pt x="88" y="124"/>
                      </a:cubicBezTo>
                      <a:cubicBezTo>
                        <a:pt x="88" y="124"/>
                        <a:pt x="121" y="124"/>
                        <a:pt x="126" y="124"/>
                      </a:cubicBezTo>
                      <a:cubicBezTo>
                        <a:pt x="130" y="124"/>
                        <a:pt x="130" y="119"/>
                        <a:pt x="130" y="119"/>
                      </a:cubicBezTo>
                      <a:cubicBezTo>
                        <a:pt x="130" y="62"/>
                        <a:pt x="130" y="62"/>
                        <a:pt x="130" y="62"/>
                      </a:cubicBezTo>
                      <a:cubicBezTo>
                        <a:pt x="136" y="68"/>
                        <a:pt x="136" y="68"/>
                        <a:pt x="136" y="68"/>
                      </a:cubicBezTo>
                      <a:cubicBezTo>
                        <a:pt x="148" y="76"/>
                        <a:pt x="153" y="68"/>
                        <a:pt x="153" y="68"/>
                      </a:cubicBezTo>
                      <a:lnTo>
                        <a:pt x="78" y="0"/>
                      </a:lnTo>
                      <a:close/>
                      <a:moveTo>
                        <a:pt x="76" y="75"/>
                      </a:moveTo>
                      <a:cubicBezTo>
                        <a:pt x="67" y="75"/>
                        <a:pt x="59" y="68"/>
                        <a:pt x="59" y="59"/>
                      </a:cubicBezTo>
                      <a:cubicBezTo>
                        <a:pt x="59" y="50"/>
                        <a:pt x="67" y="42"/>
                        <a:pt x="76" y="42"/>
                      </a:cubicBezTo>
                      <a:cubicBezTo>
                        <a:pt x="85" y="42"/>
                        <a:pt x="92" y="50"/>
                        <a:pt x="92" y="59"/>
                      </a:cubicBezTo>
                      <a:cubicBezTo>
                        <a:pt x="92" y="68"/>
                        <a:pt x="85" y="75"/>
                        <a:pt x="76" y="75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pPr>
                    <a:lnSpc>
                      <a:spcPct val="150000"/>
                    </a:lnSpc>
                  </a:pPr>
                  <a:endParaRPr lang="en-US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1" name="Freeform 6"/>
                <p:cNvSpPr/>
                <p:nvPr/>
              </p:nvSpPr>
              <p:spPr bwMode="auto">
                <a:xfrm>
                  <a:off x="2651125" y="1093788"/>
                  <a:ext cx="39688" cy="80963"/>
                </a:xfrm>
                <a:custGeom>
                  <a:avLst/>
                  <a:gdLst>
                    <a:gd name="T0" fmla="*/ 25 w 25"/>
                    <a:gd name="T1" fmla="*/ 51 h 51"/>
                    <a:gd name="T2" fmla="*/ 25 w 25"/>
                    <a:gd name="T3" fmla="*/ 0 h 51"/>
                    <a:gd name="T4" fmla="*/ 0 w 25"/>
                    <a:gd name="T5" fmla="*/ 0 h 51"/>
                    <a:gd name="T6" fmla="*/ 0 w 25"/>
                    <a:gd name="T7" fmla="*/ 29 h 51"/>
                    <a:gd name="T8" fmla="*/ 25 w 25"/>
                    <a:gd name="T9" fmla="*/ 51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51">
                      <a:moveTo>
                        <a:pt x="25" y="51"/>
                      </a:moveTo>
                      <a:lnTo>
                        <a:pt x="25" y="0"/>
                      </a:lnTo>
                      <a:lnTo>
                        <a:pt x="0" y="0"/>
                      </a:lnTo>
                      <a:lnTo>
                        <a:pt x="0" y="29"/>
                      </a:lnTo>
                      <a:lnTo>
                        <a:pt x="25" y="51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pPr>
                    <a:lnSpc>
                      <a:spcPct val="150000"/>
                    </a:lnSpc>
                  </a:pPr>
                  <a:endParaRPr lang="en-US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2" name="Oval 7"/>
                <p:cNvSpPr>
                  <a:spLocks noChangeArrowheads="1"/>
                </p:cNvSpPr>
                <p:nvPr/>
              </p:nvSpPr>
              <p:spPr bwMode="auto">
                <a:xfrm>
                  <a:off x="2513013" y="1187450"/>
                  <a:ext cx="44450" cy="4286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pPr>
                    <a:lnSpc>
                      <a:spcPct val="150000"/>
                    </a:lnSpc>
                  </a:pPr>
                  <a:endParaRPr lang="en-US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</p:grpSp>
      <p:grpSp>
        <p:nvGrpSpPr>
          <p:cNvPr id="51" name="Group 50"/>
          <p:cNvGrpSpPr/>
          <p:nvPr/>
        </p:nvGrpSpPr>
        <p:grpSpPr>
          <a:xfrm>
            <a:off x="9386468" y="4760670"/>
            <a:ext cx="2081778" cy="1800683"/>
            <a:chOff x="7071117" y="3900030"/>
            <a:chExt cx="1973942" cy="1707408"/>
          </a:xfrm>
        </p:grpSpPr>
        <p:sp>
          <p:nvSpPr>
            <p:cNvPr id="36" name="Title 13"/>
            <p:cNvSpPr txBox="1"/>
            <p:nvPr/>
          </p:nvSpPr>
          <p:spPr>
            <a:xfrm>
              <a:off x="7071117" y="4731936"/>
              <a:ext cx="1973942" cy="875502"/>
            </a:xfrm>
            <a:prstGeom prst="rect">
              <a:avLst/>
            </a:prstGeom>
          </p:spPr>
          <p:txBody>
            <a:bodyPr vert="horz" lIns="0" tIns="0" rIns="0" bIns="0" rtlCol="0" anchor="t" anchorCtr="0">
              <a:sp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itchFamily="34" charset="0"/>
                  <a:ea typeface="+mj-ea"/>
                  <a:cs typeface="+mj-cs"/>
                </a:defRPr>
              </a:lvl1pPr>
            </a:lstStyle>
            <a:p>
              <a:pPr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  </a:r>
              <a:endParaRPr lang="en-US" sz="7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43" name="Group 42"/>
            <p:cNvGrpSpPr/>
            <p:nvPr/>
          </p:nvGrpSpPr>
          <p:grpSpPr>
            <a:xfrm>
              <a:off x="7643232" y="3900030"/>
              <a:ext cx="829711" cy="829711"/>
              <a:chOff x="11081263" y="3404946"/>
              <a:chExt cx="829711" cy="829711"/>
            </a:xfrm>
          </p:grpSpPr>
          <p:sp>
            <p:nvSpPr>
              <p:cNvPr id="44" name="Oval 43"/>
              <p:cNvSpPr/>
              <p:nvPr/>
            </p:nvSpPr>
            <p:spPr>
              <a:xfrm>
                <a:off x="11081263" y="3404946"/>
                <a:ext cx="829711" cy="829711"/>
              </a:xfrm>
              <a:prstGeom prst="ellipse">
                <a:avLst/>
              </a:prstGeom>
              <a:solidFill>
                <a:schemeClr val="accent6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endParaRPr lang="en-US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grpSp>
            <p:nvGrpSpPr>
              <p:cNvPr id="45" name="Group 44"/>
              <p:cNvGrpSpPr/>
              <p:nvPr/>
            </p:nvGrpSpPr>
            <p:grpSpPr>
              <a:xfrm>
                <a:off x="11336735" y="3569270"/>
                <a:ext cx="318765" cy="416166"/>
                <a:chOff x="2887663" y="3362325"/>
                <a:chExt cx="285750" cy="373063"/>
              </a:xfrm>
              <a:solidFill>
                <a:srgbClr val="4BACC6"/>
              </a:solidFill>
            </p:grpSpPr>
            <p:sp>
              <p:nvSpPr>
                <p:cNvPr id="46" name="Freeform 37"/>
                <p:cNvSpPr>
                  <a:spLocks noEditPoints="1"/>
                </p:cNvSpPr>
                <p:nvPr/>
              </p:nvSpPr>
              <p:spPr bwMode="auto">
                <a:xfrm>
                  <a:off x="2887663" y="3362325"/>
                  <a:ext cx="285750" cy="373063"/>
                </a:xfrm>
                <a:custGeom>
                  <a:avLst/>
                  <a:gdLst>
                    <a:gd name="T0" fmla="*/ 103 w 109"/>
                    <a:gd name="T1" fmla="*/ 68 h 142"/>
                    <a:gd name="T2" fmla="*/ 96 w 109"/>
                    <a:gd name="T3" fmla="*/ 68 h 142"/>
                    <a:gd name="T4" fmla="*/ 96 w 109"/>
                    <a:gd name="T5" fmla="*/ 44 h 142"/>
                    <a:gd name="T6" fmla="*/ 84 w 109"/>
                    <a:gd name="T7" fmla="*/ 13 h 142"/>
                    <a:gd name="T8" fmla="*/ 54 w 109"/>
                    <a:gd name="T9" fmla="*/ 0 h 142"/>
                    <a:gd name="T10" fmla="*/ 25 w 109"/>
                    <a:gd name="T11" fmla="*/ 13 h 142"/>
                    <a:gd name="T12" fmla="*/ 13 w 109"/>
                    <a:gd name="T13" fmla="*/ 44 h 142"/>
                    <a:gd name="T14" fmla="*/ 13 w 109"/>
                    <a:gd name="T15" fmla="*/ 68 h 142"/>
                    <a:gd name="T16" fmla="*/ 5 w 109"/>
                    <a:gd name="T17" fmla="*/ 68 h 142"/>
                    <a:gd name="T18" fmla="*/ 0 w 109"/>
                    <a:gd name="T19" fmla="*/ 73 h 142"/>
                    <a:gd name="T20" fmla="*/ 0 w 109"/>
                    <a:gd name="T21" fmla="*/ 137 h 142"/>
                    <a:gd name="T22" fmla="*/ 5 w 109"/>
                    <a:gd name="T23" fmla="*/ 142 h 142"/>
                    <a:gd name="T24" fmla="*/ 103 w 109"/>
                    <a:gd name="T25" fmla="*/ 142 h 142"/>
                    <a:gd name="T26" fmla="*/ 109 w 109"/>
                    <a:gd name="T27" fmla="*/ 137 h 142"/>
                    <a:gd name="T28" fmla="*/ 109 w 109"/>
                    <a:gd name="T29" fmla="*/ 73 h 142"/>
                    <a:gd name="T30" fmla="*/ 103 w 109"/>
                    <a:gd name="T31" fmla="*/ 68 h 142"/>
                    <a:gd name="T32" fmla="*/ 66 w 109"/>
                    <a:gd name="T33" fmla="*/ 124 h 142"/>
                    <a:gd name="T34" fmla="*/ 54 w 109"/>
                    <a:gd name="T35" fmla="*/ 136 h 142"/>
                    <a:gd name="T36" fmla="*/ 42 w 109"/>
                    <a:gd name="T37" fmla="*/ 124 h 142"/>
                    <a:gd name="T38" fmla="*/ 42 w 109"/>
                    <a:gd name="T39" fmla="*/ 102 h 142"/>
                    <a:gd name="T40" fmla="*/ 54 w 109"/>
                    <a:gd name="T41" fmla="*/ 91 h 142"/>
                    <a:gd name="T42" fmla="*/ 66 w 109"/>
                    <a:gd name="T43" fmla="*/ 102 h 142"/>
                    <a:gd name="T44" fmla="*/ 66 w 109"/>
                    <a:gd name="T45" fmla="*/ 124 h 142"/>
                    <a:gd name="T46" fmla="*/ 76 w 109"/>
                    <a:gd name="T47" fmla="*/ 68 h 142"/>
                    <a:gd name="T48" fmla="*/ 32 w 109"/>
                    <a:gd name="T49" fmla="*/ 68 h 142"/>
                    <a:gd name="T50" fmla="*/ 32 w 109"/>
                    <a:gd name="T51" fmla="*/ 44 h 142"/>
                    <a:gd name="T52" fmla="*/ 39 w 109"/>
                    <a:gd name="T53" fmla="*/ 27 h 142"/>
                    <a:gd name="T54" fmla="*/ 54 w 109"/>
                    <a:gd name="T55" fmla="*/ 20 h 142"/>
                    <a:gd name="T56" fmla="*/ 70 w 109"/>
                    <a:gd name="T57" fmla="*/ 27 h 142"/>
                    <a:gd name="T58" fmla="*/ 76 w 109"/>
                    <a:gd name="T59" fmla="*/ 44 h 142"/>
                    <a:gd name="T60" fmla="*/ 76 w 109"/>
                    <a:gd name="T61" fmla="*/ 68 h 1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109" h="142">
                      <a:moveTo>
                        <a:pt x="103" y="68"/>
                      </a:moveTo>
                      <a:cubicBezTo>
                        <a:pt x="96" y="68"/>
                        <a:pt x="96" y="68"/>
                        <a:pt x="96" y="68"/>
                      </a:cubicBezTo>
                      <a:cubicBezTo>
                        <a:pt x="96" y="44"/>
                        <a:pt x="96" y="44"/>
                        <a:pt x="96" y="44"/>
                      </a:cubicBezTo>
                      <a:cubicBezTo>
                        <a:pt x="96" y="32"/>
                        <a:pt x="92" y="21"/>
                        <a:pt x="84" y="13"/>
                      </a:cubicBezTo>
                      <a:cubicBezTo>
                        <a:pt x="77" y="5"/>
                        <a:pt x="66" y="0"/>
                        <a:pt x="54" y="0"/>
                      </a:cubicBezTo>
                      <a:cubicBezTo>
                        <a:pt x="43" y="0"/>
                        <a:pt x="32" y="5"/>
                        <a:pt x="25" y="13"/>
                      </a:cubicBezTo>
                      <a:cubicBezTo>
                        <a:pt x="17" y="21"/>
                        <a:pt x="13" y="32"/>
                        <a:pt x="13" y="44"/>
                      </a:cubicBezTo>
                      <a:cubicBezTo>
                        <a:pt x="13" y="68"/>
                        <a:pt x="13" y="68"/>
                        <a:pt x="13" y="68"/>
                      </a:cubicBezTo>
                      <a:cubicBezTo>
                        <a:pt x="5" y="68"/>
                        <a:pt x="5" y="68"/>
                        <a:pt x="5" y="68"/>
                      </a:cubicBezTo>
                      <a:cubicBezTo>
                        <a:pt x="2" y="68"/>
                        <a:pt x="0" y="70"/>
                        <a:pt x="0" y="73"/>
                      </a:cubicBezTo>
                      <a:cubicBezTo>
                        <a:pt x="0" y="137"/>
                        <a:pt x="0" y="137"/>
                        <a:pt x="0" y="137"/>
                      </a:cubicBezTo>
                      <a:cubicBezTo>
                        <a:pt x="0" y="140"/>
                        <a:pt x="2" y="142"/>
                        <a:pt x="5" y="142"/>
                      </a:cubicBezTo>
                      <a:cubicBezTo>
                        <a:pt x="103" y="142"/>
                        <a:pt x="103" y="142"/>
                        <a:pt x="103" y="142"/>
                      </a:cubicBezTo>
                      <a:cubicBezTo>
                        <a:pt x="106" y="142"/>
                        <a:pt x="109" y="140"/>
                        <a:pt x="109" y="137"/>
                      </a:cubicBezTo>
                      <a:cubicBezTo>
                        <a:pt x="109" y="73"/>
                        <a:pt x="109" y="73"/>
                        <a:pt x="109" y="73"/>
                      </a:cubicBezTo>
                      <a:cubicBezTo>
                        <a:pt x="109" y="70"/>
                        <a:pt x="106" y="68"/>
                        <a:pt x="103" y="68"/>
                      </a:cubicBezTo>
                      <a:close/>
                      <a:moveTo>
                        <a:pt x="66" y="124"/>
                      </a:moveTo>
                      <a:cubicBezTo>
                        <a:pt x="66" y="131"/>
                        <a:pt x="61" y="136"/>
                        <a:pt x="54" y="136"/>
                      </a:cubicBezTo>
                      <a:cubicBezTo>
                        <a:pt x="48" y="136"/>
                        <a:pt x="42" y="131"/>
                        <a:pt x="42" y="124"/>
                      </a:cubicBezTo>
                      <a:cubicBezTo>
                        <a:pt x="42" y="102"/>
                        <a:pt x="42" y="102"/>
                        <a:pt x="42" y="102"/>
                      </a:cubicBezTo>
                      <a:cubicBezTo>
                        <a:pt x="42" y="96"/>
                        <a:pt x="48" y="91"/>
                        <a:pt x="54" y="91"/>
                      </a:cubicBezTo>
                      <a:cubicBezTo>
                        <a:pt x="61" y="91"/>
                        <a:pt x="66" y="96"/>
                        <a:pt x="66" y="102"/>
                      </a:cubicBezTo>
                      <a:lnTo>
                        <a:pt x="66" y="124"/>
                      </a:lnTo>
                      <a:close/>
                      <a:moveTo>
                        <a:pt x="76" y="68"/>
                      </a:moveTo>
                      <a:cubicBezTo>
                        <a:pt x="32" y="68"/>
                        <a:pt x="32" y="68"/>
                        <a:pt x="32" y="68"/>
                      </a:cubicBezTo>
                      <a:cubicBezTo>
                        <a:pt x="32" y="44"/>
                        <a:pt x="32" y="44"/>
                        <a:pt x="32" y="44"/>
                      </a:cubicBezTo>
                      <a:cubicBezTo>
                        <a:pt x="32" y="37"/>
                        <a:pt x="35" y="31"/>
                        <a:pt x="39" y="27"/>
                      </a:cubicBezTo>
                      <a:cubicBezTo>
                        <a:pt x="43" y="22"/>
                        <a:pt x="48" y="20"/>
                        <a:pt x="54" y="20"/>
                      </a:cubicBezTo>
                      <a:cubicBezTo>
                        <a:pt x="60" y="20"/>
                        <a:pt x="66" y="22"/>
                        <a:pt x="70" y="27"/>
                      </a:cubicBezTo>
                      <a:cubicBezTo>
                        <a:pt x="74" y="31"/>
                        <a:pt x="76" y="37"/>
                        <a:pt x="76" y="44"/>
                      </a:cubicBezTo>
                      <a:lnTo>
                        <a:pt x="76" y="68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pPr>
                    <a:lnSpc>
                      <a:spcPct val="150000"/>
                    </a:lnSpc>
                  </a:pPr>
                  <a:endParaRPr lang="en-US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7" name="Freeform 38"/>
                <p:cNvSpPr/>
                <p:nvPr/>
              </p:nvSpPr>
              <p:spPr bwMode="auto">
                <a:xfrm>
                  <a:off x="3009900" y="3616325"/>
                  <a:ext cx="38100" cy="84138"/>
                </a:xfrm>
                <a:custGeom>
                  <a:avLst/>
                  <a:gdLst>
                    <a:gd name="T0" fmla="*/ 7 w 14"/>
                    <a:gd name="T1" fmla="*/ 0 h 32"/>
                    <a:gd name="T2" fmla="*/ 0 w 14"/>
                    <a:gd name="T3" fmla="*/ 7 h 32"/>
                    <a:gd name="T4" fmla="*/ 0 w 14"/>
                    <a:gd name="T5" fmla="*/ 25 h 32"/>
                    <a:gd name="T6" fmla="*/ 7 w 14"/>
                    <a:gd name="T7" fmla="*/ 32 h 32"/>
                    <a:gd name="T8" fmla="*/ 14 w 14"/>
                    <a:gd name="T9" fmla="*/ 25 h 32"/>
                    <a:gd name="T10" fmla="*/ 14 w 14"/>
                    <a:gd name="T11" fmla="*/ 7 h 32"/>
                    <a:gd name="T12" fmla="*/ 7 w 14"/>
                    <a:gd name="T13" fmla="*/ 0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4" h="32">
                      <a:moveTo>
                        <a:pt x="7" y="0"/>
                      </a:moveTo>
                      <a:cubicBezTo>
                        <a:pt x="4" y="0"/>
                        <a:pt x="0" y="3"/>
                        <a:pt x="0" y="7"/>
                      </a:cubicBezTo>
                      <a:cubicBezTo>
                        <a:pt x="0" y="25"/>
                        <a:pt x="0" y="25"/>
                        <a:pt x="0" y="25"/>
                      </a:cubicBezTo>
                      <a:cubicBezTo>
                        <a:pt x="0" y="29"/>
                        <a:pt x="4" y="32"/>
                        <a:pt x="7" y="32"/>
                      </a:cubicBezTo>
                      <a:cubicBezTo>
                        <a:pt x="11" y="32"/>
                        <a:pt x="14" y="29"/>
                        <a:pt x="14" y="25"/>
                      </a:cubicBezTo>
                      <a:cubicBezTo>
                        <a:pt x="14" y="7"/>
                        <a:pt x="14" y="7"/>
                        <a:pt x="14" y="7"/>
                      </a:cubicBezTo>
                      <a:cubicBezTo>
                        <a:pt x="14" y="3"/>
                        <a:pt x="11" y="0"/>
                        <a:pt x="7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pPr>
                    <a:lnSpc>
                      <a:spcPct val="150000"/>
                    </a:lnSpc>
                  </a:pPr>
                  <a:endParaRPr lang="en-US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</p:grpSp>
      <p:sp>
        <p:nvSpPr>
          <p:cNvPr id="54" name="Content Placeholder 2"/>
          <p:cNvSpPr txBox="1"/>
          <p:nvPr/>
        </p:nvSpPr>
        <p:spPr>
          <a:xfrm>
            <a:off x="1334407" y="1371016"/>
            <a:ext cx="10189936" cy="20774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zh-CN" altLang="en-US" sz="1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</a:t>
            </a:r>
            <a:r>
              <a:rPr lang="zh-CN" altLang="en-US" sz="10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r>
              <a:rPr lang="zh-CN" altLang="en-US" sz="1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</a:t>
            </a:r>
            <a:r>
              <a:rPr lang="zh-CN" altLang="en-US" sz="10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。请</a:t>
            </a:r>
            <a:r>
              <a:rPr lang="zh-CN" altLang="en-US" sz="1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</a:t>
            </a:r>
            <a:r>
              <a:rPr lang="zh-CN" altLang="en-US" sz="10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。请</a:t>
            </a:r>
            <a:r>
              <a:rPr lang="zh-CN" altLang="en-US" sz="1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替换文字内容，修改文字内容，也可以直接复制你的内容到此。请替换文字内容，修改文字内容，也可以直接复制你的内容到此。请替换文字内容，修改文字内容，也可以</a:t>
            </a:r>
            <a:r>
              <a:rPr lang="zh-CN" altLang="en-US" sz="10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直接复制</a:t>
            </a:r>
            <a:r>
              <a:rPr lang="zh-CN" altLang="en-US" sz="1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你的内容到此。请替换文字内容，修改文字内容，也可以直接复制你的内容到此</a:t>
            </a:r>
            <a:r>
              <a:rPr lang="zh-CN" altLang="en-US" sz="10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。请</a:t>
            </a:r>
            <a:r>
              <a:rPr lang="zh-CN" altLang="en-US" sz="1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</a:t>
            </a:r>
            <a:r>
              <a:rPr lang="zh-CN" altLang="en-US" sz="10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endParaRPr lang="en-US" altLang="zh-CN" sz="10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2" name="TextBox 8"/>
          <p:cNvSpPr txBox="1"/>
          <p:nvPr/>
        </p:nvSpPr>
        <p:spPr>
          <a:xfrm>
            <a:off x="609600" y="297529"/>
            <a:ext cx="2644190" cy="36933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24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</a:t>
            </a:r>
            <a:r>
              <a:rPr lang="zh-CN" altLang="en-US" sz="24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32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3" name="TextBox 8"/>
          <p:cNvSpPr txBox="1"/>
          <p:nvPr/>
        </p:nvSpPr>
        <p:spPr>
          <a:xfrm>
            <a:off x="609600" y="688817"/>
            <a:ext cx="3219450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6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zh-CN" altLang="en-US" sz="20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2840835" y="2344933"/>
            <a:ext cx="3695028" cy="3695028"/>
            <a:chOff x="6240781" y="1363135"/>
            <a:chExt cx="4963584" cy="4963584"/>
          </a:xfrm>
        </p:grpSpPr>
        <p:grpSp>
          <p:nvGrpSpPr>
            <p:cNvPr id="13" name="Group 12"/>
            <p:cNvGrpSpPr/>
            <p:nvPr userDrawn="1"/>
          </p:nvGrpSpPr>
          <p:grpSpPr>
            <a:xfrm>
              <a:off x="6240781" y="1363135"/>
              <a:ext cx="3255433" cy="2434167"/>
              <a:chOff x="4657725" y="946151"/>
              <a:chExt cx="2441575" cy="1825625"/>
            </a:xfrm>
          </p:grpSpPr>
          <p:sp>
            <p:nvSpPr>
              <p:cNvPr id="27" name="Freeform 26"/>
              <p:cNvSpPr/>
              <p:nvPr/>
            </p:nvSpPr>
            <p:spPr bwMode="auto">
              <a:xfrm>
                <a:off x="5953125" y="2046288"/>
                <a:ext cx="1146175" cy="593725"/>
              </a:xfrm>
              <a:custGeom>
                <a:avLst/>
                <a:gdLst>
                  <a:gd name="T0" fmla="*/ 849 w 904"/>
                  <a:gd name="T1" fmla="*/ 0 h 468"/>
                  <a:gd name="T2" fmla="*/ 873 w 904"/>
                  <a:gd name="T3" fmla="*/ 58 h 468"/>
                  <a:gd name="T4" fmla="*/ 507 w 904"/>
                  <a:gd name="T5" fmla="*/ 436 h 468"/>
                  <a:gd name="T6" fmla="*/ 396 w 904"/>
                  <a:gd name="T7" fmla="*/ 436 h 468"/>
                  <a:gd name="T8" fmla="*/ 30 w 904"/>
                  <a:gd name="T9" fmla="*/ 58 h 468"/>
                  <a:gd name="T10" fmla="*/ 55 w 904"/>
                  <a:gd name="T11" fmla="*/ 0 h 468"/>
                  <a:gd name="T12" fmla="*/ 849 w 904"/>
                  <a:gd name="T13" fmla="*/ 0 h 4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04" h="468">
                    <a:moveTo>
                      <a:pt x="849" y="0"/>
                    </a:moveTo>
                    <a:cubicBezTo>
                      <a:pt x="893" y="0"/>
                      <a:pt x="904" y="26"/>
                      <a:pt x="873" y="58"/>
                    </a:cubicBezTo>
                    <a:cubicBezTo>
                      <a:pt x="507" y="436"/>
                      <a:pt x="507" y="436"/>
                      <a:pt x="507" y="436"/>
                    </a:cubicBezTo>
                    <a:cubicBezTo>
                      <a:pt x="477" y="468"/>
                      <a:pt x="427" y="468"/>
                      <a:pt x="396" y="436"/>
                    </a:cubicBezTo>
                    <a:cubicBezTo>
                      <a:pt x="30" y="58"/>
                      <a:pt x="30" y="58"/>
                      <a:pt x="30" y="58"/>
                    </a:cubicBezTo>
                    <a:cubicBezTo>
                      <a:pt x="0" y="26"/>
                      <a:pt x="11" y="0"/>
                      <a:pt x="55" y="0"/>
                    </a:cubicBezTo>
                    <a:lnTo>
                      <a:pt x="84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55827" tIns="27914" rIns="55827" bIns="2791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173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8" name="Freeform 27"/>
              <p:cNvSpPr/>
              <p:nvPr/>
            </p:nvSpPr>
            <p:spPr bwMode="auto">
              <a:xfrm>
                <a:off x="4657725" y="946151"/>
                <a:ext cx="2151063" cy="1825625"/>
              </a:xfrm>
              <a:custGeom>
                <a:avLst/>
                <a:gdLst>
                  <a:gd name="T0" fmla="*/ 848 w 1696"/>
                  <a:gd name="T1" fmla="*/ 0 h 1440"/>
                  <a:gd name="T2" fmla="*/ 0 w 1696"/>
                  <a:gd name="T3" fmla="*/ 848 h 1440"/>
                  <a:gd name="T4" fmla="*/ 241 w 1696"/>
                  <a:gd name="T5" fmla="*/ 1440 h 1440"/>
                  <a:gd name="T6" fmla="*/ 718 w 1696"/>
                  <a:gd name="T7" fmla="*/ 1209 h 1440"/>
                  <a:gd name="T8" fmla="*/ 464 w 1696"/>
                  <a:gd name="T9" fmla="*/ 848 h 1440"/>
                  <a:gd name="T10" fmla="*/ 848 w 1696"/>
                  <a:gd name="T11" fmla="*/ 464 h 1440"/>
                  <a:gd name="T12" fmla="*/ 1232 w 1696"/>
                  <a:gd name="T13" fmla="*/ 848 h 1440"/>
                  <a:gd name="T14" fmla="*/ 1213 w 1696"/>
                  <a:gd name="T15" fmla="*/ 966 h 1440"/>
                  <a:gd name="T16" fmla="*/ 1293 w 1696"/>
                  <a:gd name="T17" fmla="*/ 966 h 1440"/>
                  <a:gd name="T18" fmla="*/ 1293 w 1696"/>
                  <a:gd name="T19" fmla="*/ 1062 h 1440"/>
                  <a:gd name="T20" fmla="*/ 1669 w 1696"/>
                  <a:gd name="T21" fmla="*/ 1062 h 1440"/>
                  <a:gd name="T22" fmla="*/ 1696 w 1696"/>
                  <a:gd name="T23" fmla="*/ 848 h 1440"/>
                  <a:gd name="T24" fmla="*/ 848 w 1696"/>
                  <a:gd name="T25" fmla="*/ 0 h 1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696" h="1440">
                    <a:moveTo>
                      <a:pt x="848" y="0"/>
                    </a:moveTo>
                    <a:cubicBezTo>
                      <a:pt x="380" y="0"/>
                      <a:pt x="0" y="380"/>
                      <a:pt x="0" y="848"/>
                    </a:cubicBezTo>
                    <a:cubicBezTo>
                      <a:pt x="0" y="1078"/>
                      <a:pt x="92" y="1287"/>
                      <a:pt x="241" y="1440"/>
                    </a:cubicBezTo>
                    <a:cubicBezTo>
                      <a:pt x="374" y="1315"/>
                      <a:pt x="540" y="1235"/>
                      <a:pt x="718" y="1209"/>
                    </a:cubicBezTo>
                    <a:cubicBezTo>
                      <a:pt x="570" y="1156"/>
                      <a:pt x="464" y="1014"/>
                      <a:pt x="464" y="848"/>
                    </a:cubicBezTo>
                    <a:cubicBezTo>
                      <a:pt x="464" y="636"/>
                      <a:pt x="636" y="464"/>
                      <a:pt x="848" y="464"/>
                    </a:cubicBezTo>
                    <a:cubicBezTo>
                      <a:pt x="1060" y="464"/>
                      <a:pt x="1232" y="636"/>
                      <a:pt x="1232" y="848"/>
                    </a:cubicBezTo>
                    <a:cubicBezTo>
                      <a:pt x="1232" y="889"/>
                      <a:pt x="1225" y="929"/>
                      <a:pt x="1213" y="966"/>
                    </a:cubicBezTo>
                    <a:cubicBezTo>
                      <a:pt x="1293" y="966"/>
                      <a:pt x="1293" y="966"/>
                      <a:pt x="1293" y="966"/>
                    </a:cubicBezTo>
                    <a:cubicBezTo>
                      <a:pt x="1293" y="1062"/>
                      <a:pt x="1293" y="1062"/>
                      <a:pt x="1293" y="1062"/>
                    </a:cubicBezTo>
                    <a:cubicBezTo>
                      <a:pt x="1669" y="1062"/>
                      <a:pt x="1669" y="1062"/>
                      <a:pt x="1669" y="1062"/>
                    </a:cubicBezTo>
                    <a:cubicBezTo>
                      <a:pt x="1687" y="994"/>
                      <a:pt x="1696" y="922"/>
                      <a:pt x="1696" y="848"/>
                    </a:cubicBezTo>
                    <a:cubicBezTo>
                      <a:pt x="1696" y="380"/>
                      <a:pt x="1316" y="0"/>
                      <a:pt x="84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55827" tIns="27914" rIns="55827" bIns="2791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173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4" name="Group 13"/>
            <p:cNvGrpSpPr/>
            <p:nvPr userDrawn="1"/>
          </p:nvGrpSpPr>
          <p:grpSpPr>
            <a:xfrm>
              <a:off x="6240781" y="3111502"/>
              <a:ext cx="2434167" cy="3215217"/>
              <a:chOff x="4657725" y="2257426"/>
              <a:chExt cx="1825625" cy="2411413"/>
            </a:xfrm>
          </p:grpSpPr>
          <p:sp>
            <p:nvSpPr>
              <p:cNvPr id="25" name="Freeform 24"/>
              <p:cNvSpPr/>
              <p:nvPr/>
            </p:nvSpPr>
            <p:spPr bwMode="auto">
              <a:xfrm>
                <a:off x="5753100" y="2257426"/>
                <a:ext cx="593725" cy="1146175"/>
              </a:xfrm>
              <a:custGeom>
                <a:avLst/>
                <a:gdLst>
                  <a:gd name="T0" fmla="*/ 0 w 468"/>
                  <a:gd name="T1" fmla="*/ 55 h 904"/>
                  <a:gd name="T2" fmla="*/ 57 w 468"/>
                  <a:gd name="T3" fmla="*/ 30 h 904"/>
                  <a:gd name="T4" fmla="*/ 436 w 468"/>
                  <a:gd name="T5" fmla="*/ 397 h 904"/>
                  <a:gd name="T6" fmla="*/ 436 w 468"/>
                  <a:gd name="T7" fmla="*/ 508 h 904"/>
                  <a:gd name="T8" fmla="*/ 57 w 468"/>
                  <a:gd name="T9" fmla="*/ 874 h 904"/>
                  <a:gd name="T10" fmla="*/ 0 w 468"/>
                  <a:gd name="T11" fmla="*/ 849 h 904"/>
                  <a:gd name="T12" fmla="*/ 0 w 468"/>
                  <a:gd name="T13" fmla="*/ 55 h 9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8" h="904">
                    <a:moveTo>
                      <a:pt x="0" y="55"/>
                    </a:moveTo>
                    <a:cubicBezTo>
                      <a:pt x="0" y="11"/>
                      <a:pt x="26" y="0"/>
                      <a:pt x="57" y="30"/>
                    </a:cubicBezTo>
                    <a:cubicBezTo>
                      <a:pt x="436" y="397"/>
                      <a:pt x="436" y="397"/>
                      <a:pt x="436" y="397"/>
                    </a:cubicBezTo>
                    <a:cubicBezTo>
                      <a:pt x="468" y="427"/>
                      <a:pt x="468" y="477"/>
                      <a:pt x="436" y="508"/>
                    </a:cubicBezTo>
                    <a:cubicBezTo>
                      <a:pt x="57" y="874"/>
                      <a:pt x="57" y="874"/>
                      <a:pt x="57" y="874"/>
                    </a:cubicBezTo>
                    <a:cubicBezTo>
                      <a:pt x="26" y="904"/>
                      <a:pt x="0" y="893"/>
                      <a:pt x="0" y="849"/>
                    </a:cubicBezTo>
                    <a:lnTo>
                      <a:pt x="0" y="55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55827" tIns="27914" rIns="55827" bIns="2791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173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6" name="Freeform 25"/>
              <p:cNvSpPr/>
              <p:nvPr/>
            </p:nvSpPr>
            <p:spPr bwMode="auto">
              <a:xfrm>
                <a:off x="4657725" y="2517776"/>
                <a:ext cx="1825625" cy="2151063"/>
              </a:xfrm>
              <a:custGeom>
                <a:avLst/>
                <a:gdLst>
                  <a:gd name="T0" fmla="*/ 1209 w 1440"/>
                  <a:gd name="T1" fmla="*/ 978 h 1696"/>
                  <a:gd name="T2" fmla="*/ 848 w 1440"/>
                  <a:gd name="T3" fmla="*/ 1232 h 1696"/>
                  <a:gd name="T4" fmla="*/ 464 w 1440"/>
                  <a:gd name="T5" fmla="*/ 848 h 1696"/>
                  <a:gd name="T6" fmla="*/ 848 w 1440"/>
                  <a:gd name="T7" fmla="*/ 464 h 1696"/>
                  <a:gd name="T8" fmla="*/ 969 w 1440"/>
                  <a:gd name="T9" fmla="*/ 483 h 1696"/>
                  <a:gd name="T10" fmla="*/ 969 w 1440"/>
                  <a:gd name="T11" fmla="*/ 9 h 1696"/>
                  <a:gd name="T12" fmla="*/ 848 w 1440"/>
                  <a:gd name="T13" fmla="*/ 0 h 1696"/>
                  <a:gd name="T14" fmla="*/ 0 w 1440"/>
                  <a:gd name="T15" fmla="*/ 848 h 1696"/>
                  <a:gd name="T16" fmla="*/ 848 w 1440"/>
                  <a:gd name="T17" fmla="*/ 1696 h 1696"/>
                  <a:gd name="T18" fmla="*/ 1440 w 1440"/>
                  <a:gd name="T19" fmla="*/ 1455 h 1696"/>
                  <a:gd name="T20" fmla="*/ 1209 w 1440"/>
                  <a:gd name="T21" fmla="*/ 978 h 16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40" h="1696">
                    <a:moveTo>
                      <a:pt x="1209" y="978"/>
                    </a:moveTo>
                    <a:cubicBezTo>
                      <a:pt x="1156" y="1126"/>
                      <a:pt x="1014" y="1232"/>
                      <a:pt x="848" y="1232"/>
                    </a:cubicBezTo>
                    <a:cubicBezTo>
                      <a:pt x="636" y="1232"/>
                      <a:pt x="464" y="1060"/>
                      <a:pt x="464" y="848"/>
                    </a:cubicBezTo>
                    <a:cubicBezTo>
                      <a:pt x="464" y="636"/>
                      <a:pt x="636" y="464"/>
                      <a:pt x="848" y="464"/>
                    </a:cubicBezTo>
                    <a:cubicBezTo>
                      <a:pt x="890" y="464"/>
                      <a:pt x="931" y="471"/>
                      <a:pt x="969" y="483"/>
                    </a:cubicBezTo>
                    <a:cubicBezTo>
                      <a:pt x="969" y="9"/>
                      <a:pt x="969" y="9"/>
                      <a:pt x="969" y="9"/>
                    </a:cubicBezTo>
                    <a:cubicBezTo>
                      <a:pt x="929" y="3"/>
                      <a:pt x="889" y="0"/>
                      <a:pt x="848" y="0"/>
                    </a:cubicBezTo>
                    <a:cubicBezTo>
                      <a:pt x="380" y="0"/>
                      <a:pt x="0" y="380"/>
                      <a:pt x="0" y="848"/>
                    </a:cubicBezTo>
                    <a:cubicBezTo>
                      <a:pt x="0" y="1316"/>
                      <a:pt x="380" y="1696"/>
                      <a:pt x="848" y="1696"/>
                    </a:cubicBezTo>
                    <a:cubicBezTo>
                      <a:pt x="1078" y="1696"/>
                      <a:pt x="1287" y="1604"/>
                      <a:pt x="1440" y="1455"/>
                    </a:cubicBezTo>
                    <a:cubicBezTo>
                      <a:pt x="1315" y="1322"/>
                      <a:pt x="1235" y="1156"/>
                      <a:pt x="1209" y="9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55827" tIns="27914" rIns="55827" bIns="2791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173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5" name="Group 14"/>
            <p:cNvGrpSpPr/>
            <p:nvPr userDrawn="1"/>
          </p:nvGrpSpPr>
          <p:grpSpPr>
            <a:xfrm>
              <a:off x="7967980" y="3892551"/>
              <a:ext cx="3236384" cy="2434167"/>
              <a:chOff x="5953125" y="2843213"/>
              <a:chExt cx="2427288" cy="1825625"/>
            </a:xfrm>
          </p:grpSpPr>
          <p:sp>
            <p:nvSpPr>
              <p:cNvPr id="23" name="Freeform 22"/>
              <p:cNvSpPr/>
              <p:nvPr/>
            </p:nvSpPr>
            <p:spPr bwMode="auto">
              <a:xfrm>
                <a:off x="5953125" y="2989263"/>
                <a:ext cx="1146175" cy="593725"/>
              </a:xfrm>
              <a:custGeom>
                <a:avLst/>
                <a:gdLst>
                  <a:gd name="T0" fmla="*/ 55 w 904"/>
                  <a:gd name="T1" fmla="*/ 468 h 468"/>
                  <a:gd name="T2" fmla="*/ 30 w 904"/>
                  <a:gd name="T3" fmla="*/ 411 h 468"/>
                  <a:gd name="T4" fmla="*/ 396 w 904"/>
                  <a:gd name="T5" fmla="*/ 32 h 468"/>
                  <a:gd name="T6" fmla="*/ 507 w 904"/>
                  <a:gd name="T7" fmla="*/ 32 h 468"/>
                  <a:gd name="T8" fmla="*/ 873 w 904"/>
                  <a:gd name="T9" fmla="*/ 411 h 468"/>
                  <a:gd name="T10" fmla="*/ 849 w 904"/>
                  <a:gd name="T11" fmla="*/ 468 h 468"/>
                  <a:gd name="T12" fmla="*/ 55 w 904"/>
                  <a:gd name="T13" fmla="*/ 468 h 4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04" h="468">
                    <a:moveTo>
                      <a:pt x="55" y="468"/>
                    </a:moveTo>
                    <a:cubicBezTo>
                      <a:pt x="11" y="468"/>
                      <a:pt x="0" y="442"/>
                      <a:pt x="30" y="411"/>
                    </a:cubicBezTo>
                    <a:cubicBezTo>
                      <a:pt x="396" y="32"/>
                      <a:pt x="396" y="32"/>
                      <a:pt x="396" y="32"/>
                    </a:cubicBezTo>
                    <a:cubicBezTo>
                      <a:pt x="427" y="0"/>
                      <a:pt x="477" y="0"/>
                      <a:pt x="507" y="32"/>
                    </a:cubicBezTo>
                    <a:cubicBezTo>
                      <a:pt x="873" y="411"/>
                      <a:pt x="873" y="411"/>
                      <a:pt x="873" y="411"/>
                    </a:cubicBezTo>
                    <a:cubicBezTo>
                      <a:pt x="904" y="442"/>
                      <a:pt x="893" y="468"/>
                      <a:pt x="849" y="468"/>
                    </a:cubicBezTo>
                    <a:lnTo>
                      <a:pt x="55" y="468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55827" tIns="27914" rIns="55827" bIns="2791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173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4" name="Freeform 23"/>
              <p:cNvSpPr/>
              <p:nvPr/>
            </p:nvSpPr>
            <p:spPr bwMode="auto">
              <a:xfrm>
                <a:off x="6230938" y="2843213"/>
                <a:ext cx="2149475" cy="1825625"/>
              </a:xfrm>
              <a:custGeom>
                <a:avLst/>
                <a:gdLst>
                  <a:gd name="T0" fmla="*/ 978 w 1696"/>
                  <a:gd name="T1" fmla="*/ 231 h 1440"/>
                  <a:gd name="T2" fmla="*/ 1232 w 1696"/>
                  <a:gd name="T3" fmla="*/ 592 h 1440"/>
                  <a:gd name="T4" fmla="*/ 848 w 1696"/>
                  <a:gd name="T5" fmla="*/ 976 h 1440"/>
                  <a:gd name="T6" fmla="*/ 464 w 1696"/>
                  <a:gd name="T7" fmla="*/ 592 h 1440"/>
                  <a:gd name="T8" fmla="*/ 487 w 1696"/>
                  <a:gd name="T9" fmla="*/ 462 h 1440"/>
                  <a:gd name="T10" fmla="*/ 10 w 1696"/>
                  <a:gd name="T11" fmla="*/ 462 h 1440"/>
                  <a:gd name="T12" fmla="*/ 0 w 1696"/>
                  <a:gd name="T13" fmla="*/ 592 h 1440"/>
                  <a:gd name="T14" fmla="*/ 848 w 1696"/>
                  <a:gd name="T15" fmla="*/ 1440 h 1440"/>
                  <a:gd name="T16" fmla="*/ 1696 w 1696"/>
                  <a:gd name="T17" fmla="*/ 592 h 1440"/>
                  <a:gd name="T18" fmla="*/ 1455 w 1696"/>
                  <a:gd name="T19" fmla="*/ 0 h 1440"/>
                  <a:gd name="T20" fmla="*/ 978 w 1696"/>
                  <a:gd name="T21" fmla="*/ 231 h 1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96" h="1440">
                    <a:moveTo>
                      <a:pt x="978" y="231"/>
                    </a:moveTo>
                    <a:cubicBezTo>
                      <a:pt x="1126" y="284"/>
                      <a:pt x="1232" y="426"/>
                      <a:pt x="1232" y="592"/>
                    </a:cubicBezTo>
                    <a:cubicBezTo>
                      <a:pt x="1232" y="804"/>
                      <a:pt x="1060" y="976"/>
                      <a:pt x="848" y="976"/>
                    </a:cubicBezTo>
                    <a:cubicBezTo>
                      <a:pt x="636" y="976"/>
                      <a:pt x="464" y="804"/>
                      <a:pt x="464" y="592"/>
                    </a:cubicBezTo>
                    <a:cubicBezTo>
                      <a:pt x="464" y="546"/>
                      <a:pt x="472" y="503"/>
                      <a:pt x="487" y="462"/>
                    </a:cubicBezTo>
                    <a:cubicBezTo>
                      <a:pt x="10" y="462"/>
                      <a:pt x="10" y="462"/>
                      <a:pt x="10" y="462"/>
                    </a:cubicBezTo>
                    <a:cubicBezTo>
                      <a:pt x="3" y="504"/>
                      <a:pt x="0" y="548"/>
                      <a:pt x="0" y="592"/>
                    </a:cubicBezTo>
                    <a:cubicBezTo>
                      <a:pt x="0" y="1060"/>
                      <a:pt x="380" y="1440"/>
                      <a:pt x="848" y="1440"/>
                    </a:cubicBezTo>
                    <a:cubicBezTo>
                      <a:pt x="1316" y="1440"/>
                      <a:pt x="1696" y="1060"/>
                      <a:pt x="1696" y="592"/>
                    </a:cubicBezTo>
                    <a:cubicBezTo>
                      <a:pt x="1696" y="362"/>
                      <a:pt x="1604" y="153"/>
                      <a:pt x="1455" y="0"/>
                    </a:cubicBezTo>
                    <a:cubicBezTo>
                      <a:pt x="1322" y="125"/>
                      <a:pt x="1156" y="205"/>
                      <a:pt x="978" y="23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55827" tIns="27914" rIns="55827" bIns="2791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173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6" name="Group 15"/>
            <p:cNvGrpSpPr/>
            <p:nvPr userDrawn="1"/>
          </p:nvGrpSpPr>
          <p:grpSpPr>
            <a:xfrm>
              <a:off x="8770198" y="1363135"/>
              <a:ext cx="2434167" cy="3276600"/>
              <a:chOff x="6554788" y="946151"/>
              <a:chExt cx="1825625" cy="2457450"/>
            </a:xfrm>
          </p:grpSpPr>
          <p:sp>
            <p:nvSpPr>
              <p:cNvPr id="21" name="Freeform 20"/>
              <p:cNvSpPr/>
              <p:nvPr/>
            </p:nvSpPr>
            <p:spPr bwMode="auto">
              <a:xfrm>
                <a:off x="6691313" y="2257426"/>
                <a:ext cx="593725" cy="1146175"/>
              </a:xfrm>
              <a:custGeom>
                <a:avLst/>
                <a:gdLst>
                  <a:gd name="T0" fmla="*/ 468 w 468"/>
                  <a:gd name="T1" fmla="*/ 849 h 904"/>
                  <a:gd name="T2" fmla="*/ 410 w 468"/>
                  <a:gd name="T3" fmla="*/ 874 h 904"/>
                  <a:gd name="T4" fmla="*/ 32 w 468"/>
                  <a:gd name="T5" fmla="*/ 508 h 904"/>
                  <a:gd name="T6" fmla="*/ 32 w 468"/>
                  <a:gd name="T7" fmla="*/ 397 h 904"/>
                  <a:gd name="T8" fmla="*/ 410 w 468"/>
                  <a:gd name="T9" fmla="*/ 30 h 904"/>
                  <a:gd name="T10" fmla="*/ 468 w 468"/>
                  <a:gd name="T11" fmla="*/ 55 h 904"/>
                  <a:gd name="T12" fmla="*/ 468 w 468"/>
                  <a:gd name="T13" fmla="*/ 849 h 9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8" h="904">
                    <a:moveTo>
                      <a:pt x="468" y="849"/>
                    </a:moveTo>
                    <a:cubicBezTo>
                      <a:pt x="468" y="893"/>
                      <a:pt x="442" y="904"/>
                      <a:pt x="410" y="874"/>
                    </a:cubicBezTo>
                    <a:cubicBezTo>
                      <a:pt x="32" y="508"/>
                      <a:pt x="32" y="508"/>
                      <a:pt x="32" y="508"/>
                    </a:cubicBezTo>
                    <a:cubicBezTo>
                      <a:pt x="0" y="477"/>
                      <a:pt x="0" y="427"/>
                      <a:pt x="32" y="397"/>
                    </a:cubicBezTo>
                    <a:cubicBezTo>
                      <a:pt x="410" y="30"/>
                      <a:pt x="410" y="30"/>
                      <a:pt x="410" y="30"/>
                    </a:cubicBezTo>
                    <a:cubicBezTo>
                      <a:pt x="442" y="0"/>
                      <a:pt x="468" y="11"/>
                      <a:pt x="468" y="55"/>
                    </a:cubicBezTo>
                    <a:lnTo>
                      <a:pt x="468" y="84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55827" tIns="27914" rIns="55827" bIns="2791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173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2" name="Freeform 21"/>
              <p:cNvSpPr/>
              <p:nvPr/>
            </p:nvSpPr>
            <p:spPr bwMode="auto">
              <a:xfrm>
                <a:off x="6554788" y="946151"/>
                <a:ext cx="1825625" cy="2151063"/>
              </a:xfrm>
              <a:custGeom>
                <a:avLst/>
                <a:gdLst>
                  <a:gd name="T0" fmla="*/ 592 w 1440"/>
                  <a:gd name="T1" fmla="*/ 0 h 1696"/>
                  <a:gd name="T2" fmla="*/ 0 w 1440"/>
                  <a:gd name="T3" fmla="*/ 241 h 1696"/>
                  <a:gd name="T4" fmla="*/ 231 w 1440"/>
                  <a:gd name="T5" fmla="*/ 718 h 1696"/>
                  <a:gd name="T6" fmla="*/ 592 w 1440"/>
                  <a:gd name="T7" fmla="*/ 464 h 1696"/>
                  <a:gd name="T8" fmla="*/ 976 w 1440"/>
                  <a:gd name="T9" fmla="*/ 848 h 1696"/>
                  <a:gd name="T10" fmla="*/ 592 w 1440"/>
                  <a:gd name="T11" fmla="*/ 1232 h 1696"/>
                  <a:gd name="T12" fmla="*/ 452 w 1440"/>
                  <a:gd name="T13" fmla="*/ 1206 h 1696"/>
                  <a:gd name="T14" fmla="*/ 452 w 1440"/>
                  <a:gd name="T15" fmla="*/ 1300 h 1696"/>
                  <a:gd name="T16" fmla="*/ 389 w 1440"/>
                  <a:gd name="T17" fmla="*/ 1300 h 1696"/>
                  <a:gd name="T18" fmla="*/ 389 w 1440"/>
                  <a:gd name="T19" fmla="*/ 1671 h 1696"/>
                  <a:gd name="T20" fmla="*/ 592 w 1440"/>
                  <a:gd name="T21" fmla="*/ 1696 h 1696"/>
                  <a:gd name="T22" fmla="*/ 1440 w 1440"/>
                  <a:gd name="T23" fmla="*/ 848 h 1696"/>
                  <a:gd name="T24" fmla="*/ 592 w 1440"/>
                  <a:gd name="T25" fmla="*/ 0 h 16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40" h="1696">
                    <a:moveTo>
                      <a:pt x="592" y="0"/>
                    </a:moveTo>
                    <a:cubicBezTo>
                      <a:pt x="362" y="0"/>
                      <a:pt x="153" y="92"/>
                      <a:pt x="0" y="241"/>
                    </a:cubicBezTo>
                    <a:cubicBezTo>
                      <a:pt x="125" y="374"/>
                      <a:pt x="205" y="540"/>
                      <a:pt x="231" y="718"/>
                    </a:cubicBezTo>
                    <a:cubicBezTo>
                      <a:pt x="284" y="570"/>
                      <a:pt x="426" y="464"/>
                      <a:pt x="592" y="464"/>
                    </a:cubicBezTo>
                    <a:cubicBezTo>
                      <a:pt x="804" y="464"/>
                      <a:pt x="976" y="636"/>
                      <a:pt x="976" y="848"/>
                    </a:cubicBezTo>
                    <a:cubicBezTo>
                      <a:pt x="976" y="1060"/>
                      <a:pt x="804" y="1232"/>
                      <a:pt x="592" y="1232"/>
                    </a:cubicBezTo>
                    <a:cubicBezTo>
                      <a:pt x="543" y="1232"/>
                      <a:pt x="495" y="1223"/>
                      <a:pt x="452" y="1206"/>
                    </a:cubicBezTo>
                    <a:cubicBezTo>
                      <a:pt x="452" y="1300"/>
                      <a:pt x="452" y="1300"/>
                      <a:pt x="452" y="1300"/>
                    </a:cubicBezTo>
                    <a:cubicBezTo>
                      <a:pt x="389" y="1300"/>
                      <a:pt x="389" y="1300"/>
                      <a:pt x="389" y="1300"/>
                    </a:cubicBezTo>
                    <a:cubicBezTo>
                      <a:pt x="389" y="1671"/>
                      <a:pt x="389" y="1671"/>
                      <a:pt x="389" y="1671"/>
                    </a:cubicBezTo>
                    <a:cubicBezTo>
                      <a:pt x="454" y="1687"/>
                      <a:pt x="522" y="1696"/>
                      <a:pt x="592" y="1696"/>
                    </a:cubicBezTo>
                    <a:cubicBezTo>
                      <a:pt x="1060" y="1696"/>
                      <a:pt x="1440" y="1316"/>
                      <a:pt x="1440" y="848"/>
                    </a:cubicBezTo>
                    <a:cubicBezTo>
                      <a:pt x="1440" y="380"/>
                      <a:pt x="1060" y="0"/>
                      <a:pt x="59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55827" tIns="27914" rIns="55827" bIns="2791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173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7" name="TextBox 16"/>
            <p:cNvSpPr txBox="1"/>
            <p:nvPr userDrawn="1"/>
          </p:nvSpPr>
          <p:spPr>
            <a:xfrm rot="18920653">
              <a:off x="6614389" y="1959675"/>
              <a:ext cx="1084827" cy="451405"/>
            </a:xfrm>
            <a:prstGeom prst="rect">
              <a:avLst/>
            </a:prstGeom>
            <a:noFill/>
          </p:spPr>
          <p:txBody>
            <a:bodyPr wrap="none" rtlCol="0" anchor="ctr">
              <a:prstTxWarp prst="textArchUp">
                <a:avLst/>
              </a:prstTxWarp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735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文字内容</a:t>
              </a:r>
              <a:endParaRPr lang="id-ID" sz="1735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TextBox 17"/>
            <p:cNvSpPr txBox="1"/>
            <p:nvPr userDrawn="1"/>
          </p:nvSpPr>
          <p:spPr>
            <a:xfrm rot="2904439">
              <a:off x="9713530" y="2071950"/>
              <a:ext cx="1348425" cy="451405"/>
            </a:xfrm>
            <a:prstGeom prst="rect">
              <a:avLst/>
            </a:prstGeom>
            <a:noFill/>
          </p:spPr>
          <p:txBody>
            <a:bodyPr wrap="none" rtlCol="0" anchor="ctr">
              <a:prstTxWarp prst="textArchUp">
                <a:avLst/>
              </a:prstTxWarp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735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文字内容</a:t>
              </a:r>
              <a:endParaRPr lang="id-ID" sz="1735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TextBox 18"/>
            <p:cNvSpPr txBox="1"/>
            <p:nvPr userDrawn="1"/>
          </p:nvSpPr>
          <p:spPr>
            <a:xfrm rot="3328205">
              <a:off x="6381839" y="5171931"/>
              <a:ext cx="1276620" cy="451405"/>
            </a:xfrm>
            <a:prstGeom prst="rect">
              <a:avLst/>
            </a:prstGeom>
            <a:noFill/>
          </p:spPr>
          <p:txBody>
            <a:bodyPr wrap="none" rtlCol="0" anchor="ctr">
              <a:prstTxWarp prst="textArchDown">
                <a:avLst/>
              </a:prstTxWarp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735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文字内容</a:t>
              </a:r>
              <a:endParaRPr lang="id-ID" sz="1735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TextBox 19"/>
            <p:cNvSpPr txBox="1"/>
            <p:nvPr userDrawn="1"/>
          </p:nvSpPr>
          <p:spPr>
            <a:xfrm rot="18872992">
              <a:off x="9524091" y="5259067"/>
              <a:ext cx="1436559" cy="451405"/>
            </a:xfrm>
            <a:prstGeom prst="rect">
              <a:avLst/>
            </a:prstGeom>
            <a:noFill/>
          </p:spPr>
          <p:txBody>
            <a:bodyPr wrap="none" rtlCol="0" anchor="ctr">
              <a:prstTxWarp prst="textArchDown">
                <a:avLst/>
              </a:prstTxWarp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735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文字内容</a:t>
              </a:r>
              <a:endParaRPr lang="id-ID" sz="1735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9" name="Group 30"/>
          <p:cNvGrpSpPr/>
          <p:nvPr/>
        </p:nvGrpSpPr>
        <p:grpSpPr>
          <a:xfrm>
            <a:off x="6924671" y="2712385"/>
            <a:ext cx="3609160" cy="572731"/>
            <a:chOff x="8633669" y="2306010"/>
            <a:chExt cx="2990246" cy="625370"/>
          </a:xfrm>
        </p:grpSpPr>
        <p:sp>
          <p:nvSpPr>
            <p:cNvPr id="30" name="Rectangle 28"/>
            <p:cNvSpPr/>
            <p:nvPr/>
          </p:nvSpPr>
          <p:spPr>
            <a:xfrm>
              <a:off x="8633669" y="2623602"/>
              <a:ext cx="2990246" cy="30777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" name="TextBox 29"/>
            <p:cNvSpPr txBox="1"/>
            <p:nvPr/>
          </p:nvSpPr>
          <p:spPr>
            <a:xfrm>
              <a:off x="8633669" y="2306010"/>
              <a:ext cx="1279218" cy="28229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3" name="Group 30"/>
          <p:cNvGrpSpPr/>
          <p:nvPr/>
        </p:nvGrpSpPr>
        <p:grpSpPr>
          <a:xfrm>
            <a:off x="6924671" y="3535890"/>
            <a:ext cx="3609160" cy="572731"/>
            <a:chOff x="8633669" y="2306010"/>
            <a:chExt cx="2990246" cy="625370"/>
          </a:xfrm>
        </p:grpSpPr>
        <p:sp>
          <p:nvSpPr>
            <p:cNvPr id="34" name="Rectangle 28"/>
            <p:cNvSpPr/>
            <p:nvPr/>
          </p:nvSpPr>
          <p:spPr>
            <a:xfrm>
              <a:off x="8633669" y="2623602"/>
              <a:ext cx="2990246" cy="30777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5" name="TextBox 29"/>
            <p:cNvSpPr txBox="1"/>
            <p:nvPr/>
          </p:nvSpPr>
          <p:spPr>
            <a:xfrm>
              <a:off x="8633669" y="2306010"/>
              <a:ext cx="1279218" cy="28229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6" name="Group 30"/>
          <p:cNvGrpSpPr/>
          <p:nvPr/>
        </p:nvGrpSpPr>
        <p:grpSpPr>
          <a:xfrm>
            <a:off x="6924671" y="4359397"/>
            <a:ext cx="3609160" cy="572731"/>
            <a:chOff x="8633669" y="2306010"/>
            <a:chExt cx="2990246" cy="625370"/>
          </a:xfrm>
        </p:grpSpPr>
        <p:sp>
          <p:nvSpPr>
            <p:cNvPr id="37" name="Rectangle 28"/>
            <p:cNvSpPr/>
            <p:nvPr/>
          </p:nvSpPr>
          <p:spPr>
            <a:xfrm>
              <a:off x="8633669" y="2623602"/>
              <a:ext cx="2990246" cy="30777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8" name="TextBox 29"/>
            <p:cNvSpPr txBox="1"/>
            <p:nvPr/>
          </p:nvSpPr>
          <p:spPr>
            <a:xfrm>
              <a:off x="8633669" y="2306010"/>
              <a:ext cx="1279218" cy="28229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9" name="Group 30"/>
          <p:cNvGrpSpPr/>
          <p:nvPr/>
        </p:nvGrpSpPr>
        <p:grpSpPr>
          <a:xfrm>
            <a:off x="6924671" y="5182902"/>
            <a:ext cx="3609160" cy="572731"/>
            <a:chOff x="8633669" y="2306010"/>
            <a:chExt cx="2990246" cy="625370"/>
          </a:xfrm>
        </p:grpSpPr>
        <p:sp>
          <p:nvSpPr>
            <p:cNvPr id="40" name="Rectangle 28"/>
            <p:cNvSpPr/>
            <p:nvPr/>
          </p:nvSpPr>
          <p:spPr>
            <a:xfrm>
              <a:off x="8633669" y="2623602"/>
              <a:ext cx="2990246" cy="30777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TextBox 29"/>
            <p:cNvSpPr txBox="1"/>
            <p:nvPr/>
          </p:nvSpPr>
          <p:spPr>
            <a:xfrm>
              <a:off x="8633669" y="2306010"/>
              <a:ext cx="1279218" cy="28229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2" name="TextBox 8"/>
          <p:cNvSpPr txBox="1"/>
          <p:nvPr/>
        </p:nvSpPr>
        <p:spPr>
          <a:xfrm>
            <a:off x="609600" y="297529"/>
            <a:ext cx="2644190" cy="36933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24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</a:t>
            </a:r>
            <a:r>
              <a:rPr lang="zh-CN" altLang="en-US" sz="24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32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" name="TextBox 8"/>
          <p:cNvSpPr txBox="1"/>
          <p:nvPr/>
        </p:nvSpPr>
        <p:spPr>
          <a:xfrm>
            <a:off x="609600" y="688817"/>
            <a:ext cx="3219450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6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zh-CN" altLang="en-US" sz="20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组合 41"/>
          <p:cNvGrpSpPr/>
          <p:nvPr/>
        </p:nvGrpSpPr>
        <p:grpSpPr>
          <a:xfrm>
            <a:off x="706" y="2322829"/>
            <a:ext cx="12857339" cy="2551750"/>
            <a:chOff x="170694" y="177982"/>
            <a:chExt cx="3936003" cy="781165"/>
          </a:xfrm>
        </p:grpSpPr>
        <p:sp>
          <p:nvSpPr>
            <p:cNvPr id="44" name="等腰三角形 43"/>
            <p:cNvSpPr/>
            <p:nvPr/>
          </p:nvSpPr>
          <p:spPr>
            <a:xfrm>
              <a:off x="1233863" y="177982"/>
              <a:ext cx="355284" cy="356514"/>
            </a:xfrm>
            <a:prstGeom prst="triangl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430" tIns="48216" rIns="96430" bIns="48216"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5" name="等腰三角形 44"/>
            <p:cNvSpPr/>
            <p:nvPr/>
          </p:nvSpPr>
          <p:spPr>
            <a:xfrm flipV="1">
              <a:off x="200258" y="602633"/>
              <a:ext cx="355284" cy="356514"/>
            </a:xfrm>
            <a:prstGeom prst="triangl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430" tIns="48216" rIns="96430" bIns="48216"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170694" y="261768"/>
              <a:ext cx="3936003" cy="61198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430" tIns="48216" rIns="96430" bIns="48216"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7" name="平行四边形 46"/>
            <p:cNvSpPr/>
            <p:nvPr/>
          </p:nvSpPr>
          <p:spPr>
            <a:xfrm>
              <a:off x="376965" y="178257"/>
              <a:ext cx="1036076" cy="779005"/>
            </a:xfrm>
            <a:prstGeom prst="parallelogram">
              <a:avLst>
                <a:gd name="adj" fmla="val 4820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430" tIns="48216" rIns="96430" bIns="48216"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8" name="文本框 6"/>
            <p:cNvSpPr txBox="1"/>
            <p:nvPr/>
          </p:nvSpPr>
          <p:spPr>
            <a:xfrm>
              <a:off x="627581" y="284178"/>
              <a:ext cx="569115" cy="52988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zh-CN" sz="1125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03</a:t>
              </a:r>
              <a:endParaRPr lang="zh-CN" altLang="en-US" sz="1125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4188026" y="2992447"/>
            <a:ext cx="7101357" cy="77880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506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成功项目展示</a:t>
            </a:r>
            <a:endParaRPr lang="en-GB" altLang="zh-CN" sz="506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188026" y="3908391"/>
            <a:ext cx="4324740" cy="3461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hangingPunct="0"/>
            <a:r>
              <a:rPr lang="zh-CN" altLang="en-US" sz="225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点击此处添加副标题文本内容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14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5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6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7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99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23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4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5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6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49" grpId="1"/>
      <p:bldP spid="50" grpId="0"/>
      <p:bldP spid="50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/>
          <p:cNvSpPr/>
          <p:nvPr/>
        </p:nvSpPr>
        <p:spPr>
          <a:xfrm>
            <a:off x="0" y="1764694"/>
            <a:ext cx="4532703" cy="4716487"/>
          </a:xfrm>
          <a:prstGeom prst="rect">
            <a:avLst/>
          </a:prstGeom>
          <a:blipFill dpi="0" rotWithShape="1">
            <a:blip r:embed="rId3" cstate="email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658921" y="1764170"/>
            <a:ext cx="4436024" cy="2304018"/>
            <a:chOff x="4417255" y="1672786"/>
            <a:chExt cx="4206239" cy="2184670"/>
          </a:xfrm>
        </p:grpSpPr>
        <p:sp>
          <p:nvSpPr>
            <p:cNvPr id="6" name="Rectangle 5"/>
            <p:cNvSpPr/>
            <p:nvPr/>
          </p:nvSpPr>
          <p:spPr>
            <a:xfrm>
              <a:off x="4417255" y="1672786"/>
              <a:ext cx="4206239" cy="218467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4926006" y="2421619"/>
              <a:ext cx="687003" cy="68700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5072091" y="2572914"/>
              <a:ext cx="383755" cy="384412"/>
              <a:chOff x="7287419" y="3505994"/>
              <a:chExt cx="464344" cy="465138"/>
            </a:xfrm>
            <a:solidFill>
              <a:schemeClr val="accent1"/>
            </a:solidFill>
          </p:grpSpPr>
          <p:sp>
            <p:nvSpPr>
              <p:cNvPr id="30" name="AutoShape 37"/>
              <p:cNvSpPr/>
              <p:nvPr/>
            </p:nvSpPr>
            <p:spPr bwMode="auto">
              <a:xfrm>
                <a:off x="7287419" y="3549650"/>
                <a:ext cx="423069" cy="421482"/>
              </a:xfrm>
              <a:custGeom>
                <a:avLst/>
                <a:gdLst>
                  <a:gd name="T0" fmla="+- 0 10849 98"/>
                  <a:gd name="T1" fmla="*/ T0 w 21502"/>
                  <a:gd name="T2" fmla="*/ 10800 h 21600"/>
                  <a:gd name="T3" fmla="+- 0 10849 98"/>
                  <a:gd name="T4" fmla="*/ T3 w 21502"/>
                  <a:gd name="T5" fmla="*/ 10800 h 21600"/>
                  <a:gd name="T6" fmla="+- 0 10849 98"/>
                  <a:gd name="T7" fmla="*/ T6 w 21502"/>
                  <a:gd name="T8" fmla="*/ 10800 h 21600"/>
                  <a:gd name="T9" fmla="+- 0 10849 98"/>
                  <a:gd name="T10" fmla="*/ T9 w 21502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502" h="21600">
                    <a:moveTo>
                      <a:pt x="19917" y="7880"/>
                    </a:moveTo>
                    <a:lnTo>
                      <a:pt x="18875" y="8932"/>
                    </a:lnTo>
                    <a:cubicBezTo>
                      <a:pt x="18730" y="9079"/>
                      <a:pt x="18497" y="9079"/>
                      <a:pt x="18353" y="8932"/>
                    </a:cubicBezTo>
                    <a:lnTo>
                      <a:pt x="17048" y="7617"/>
                    </a:lnTo>
                    <a:lnTo>
                      <a:pt x="15991" y="10290"/>
                    </a:lnTo>
                    <a:lnTo>
                      <a:pt x="16080" y="10064"/>
                    </a:lnTo>
                    <a:cubicBezTo>
                      <a:pt x="13859" y="7826"/>
                      <a:pt x="11601" y="7544"/>
                      <a:pt x="9565" y="7291"/>
                    </a:cubicBezTo>
                    <a:cubicBezTo>
                      <a:pt x="8910" y="7210"/>
                      <a:pt x="8276" y="7126"/>
                      <a:pt x="7652" y="6990"/>
                    </a:cubicBezTo>
                    <a:lnTo>
                      <a:pt x="13918" y="4456"/>
                    </a:lnTo>
                    <a:lnTo>
                      <a:pt x="12652" y="3179"/>
                    </a:lnTo>
                    <a:cubicBezTo>
                      <a:pt x="12508" y="3033"/>
                      <a:pt x="12508" y="2798"/>
                      <a:pt x="12652" y="2652"/>
                    </a:cubicBezTo>
                    <a:lnTo>
                      <a:pt x="13695" y="1598"/>
                    </a:lnTo>
                    <a:cubicBezTo>
                      <a:pt x="13840" y="1453"/>
                      <a:pt x="14073" y="1453"/>
                      <a:pt x="14217" y="1598"/>
                    </a:cubicBezTo>
                    <a:lnTo>
                      <a:pt x="19917" y="7353"/>
                    </a:lnTo>
                    <a:cubicBezTo>
                      <a:pt x="20062" y="7499"/>
                      <a:pt x="20062" y="7734"/>
                      <a:pt x="19917" y="7880"/>
                    </a:cubicBezTo>
                    <a:moveTo>
                      <a:pt x="12292" y="19639"/>
                    </a:moveTo>
                    <a:cubicBezTo>
                      <a:pt x="12200" y="19872"/>
                      <a:pt x="11999" y="20044"/>
                      <a:pt x="11756" y="20095"/>
                    </a:cubicBezTo>
                    <a:cubicBezTo>
                      <a:pt x="11700" y="20106"/>
                      <a:pt x="11643" y="20111"/>
                      <a:pt x="11587" y="20110"/>
                    </a:cubicBezTo>
                    <a:cubicBezTo>
                      <a:pt x="11400" y="20105"/>
                      <a:pt x="11219" y="20030"/>
                      <a:pt x="11084" y="19892"/>
                    </a:cubicBezTo>
                    <a:lnTo>
                      <a:pt x="1692" y="10517"/>
                    </a:lnTo>
                    <a:cubicBezTo>
                      <a:pt x="1519" y="10343"/>
                      <a:pt x="1443" y="10094"/>
                      <a:pt x="1488" y="9852"/>
                    </a:cubicBezTo>
                    <a:cubicBezTo>
                      <a:pt x="1533" y="9610"/>
                      <a:pt x="1695" y="9407"/>
                      <a:pt x="1917" y="9308"/>
                    </a:cubicBezTo>
                    <a:lnTo>
                      <a:pt x="6505" y="7453"/>
                    </a:lnTo>
                    <a:cubicBezTo>
                      <a:pt x="9597" y="8490"/>
                      <a:pt x="12689" y="7491"/>
                      <a:pt x="15781" y="10821"/>
                    </a:cubicBezTo>
                    <a:cubicBezTo>
                      <a:pt x="15781" y="10821"/>
                      <a:pt x="12292" y="19639"/>
                      <a:pt x="12292" y="19639"/>
                    </a:cubicBezTo>
                    <a:close/>
                    <a:moveTo>
                      <a:pt x="15260" y="545"/>
                    </a:moveTo>
                    <a:cubicBezTo>
                      <a:pt x="14912" y="193"/>
                      <a:pt x="14449" y="0"/>
                      <a:pt x="13956" y="0"/>
                    </a:cubicBezTo>
                    <a:cubicBezTo>
                      <a:pt x="13463" y="0"/>
                      <a:pt x="13000" y="193"/>
                      <a:pt x="12651" y="546"/>
                    </a:cubicBezTo>
                    <a:lnTo>
                      <a:pt x="11610" y="1598"/>
                    </a:lnTo>
                    <a:cubicBezTo>
                      <a:pt x="11261" y="1949"/>
                      <a:pt x="11068" y="2417"/>
                      <a:pt x="11068" y="2915"/>
                    </a:cubicBezTo>
                    <a:cubicBezTo>
                      <a:pt x="11068" y="3265"/>
                      <a:pt x="11164" y="3601"/>
                      <a:pt x="11342" y="3893"/>
                    </a:cubicBezTo>
                    <a:lnTo>
                      <a:pt x="1324" y="7944"/>
                    </a:lnTo>
                    <a:cubicBezTo>
                      <a:pt x="654" y="8241"/>
                      <a:pt x="173" y="8851"/>
                      <a:pt x="38" y="9575"/>
                    </a:cubicBezTo>
                    <a:cubicBezTo>
                      <a:pt x="-98" y="10302"/>
                      <a:pt x="130" y="11048"/>
                      <a:pt x="654" y="11576"/>
                    </a:cubicBezTo>
                    <a:lnTo>
                      <a:pt x="10041" y="20946"/>
                    </a:lnTo>
                    <a:cubicBezTo>
                      <a:pt x="10445" y="21354"/>
                      <a:pt x="10982" y="21586"/>
                      <a:pt x="11549" y="21599"/>
                    </a:cubicBezTo>
                    <a:cubicBezTo>
                      <a:pt x="11562" y="21599"/>
                      <a:pt x="11593" y="21599"/>
                      <a:pt x="11605" y="21599"/>
                    </a:cubicBezTo>
                    <a:cubicBezTo>
                      <a:pt x="11754" y="21599"/>
                      <a:pt x="11906" y="21584"/>
                      <a:pt x="12056" y="21553"/>
                    </a:cubicBezTo>
                    <a:cubicBezTo>
                      <a:pt x="12789" y="21399"/>
                      <a:pt x="13390" y="20888"/>
                      <a:pt x="13662" y="20191"/>
                    </a:cubicBezTo>
                    <a:lnTo>
                      <a:pt x="17604" y="10229"/>
                    </a:lnTo>
                    <a:cubicBezTo>
                      <a:pt x="17902" y="10426"/>
                      <a:pt x="18250" y="10532"/>
                      <a:pt x="18613" y="10532"/>
                    </a:cubicBezTo>
                    <a:cubicBezTo>
                      <a:pt x="19107" y="10532"/>
                      <a:pt x="19570" y="10338"/>
                      <a:pt x="19918" y="9986"/>
                    </a:cubicBezTo>
                    <a:lnTo>
                      <a:pt x="20957" y="8937"/>
                    </a:lnTo>
                    <a:cubicBezTo>
                      <a:pt x="21308" y="8585"/>
                      <a:pt x="21502" y="8116"/>
                      <a:pt x="21502" y="7617"/>
                    </a:cubicBezTo>
                    <a:cubicBezTo>
                      <a:pt x="21502" y="7117"/>
                      <a:pt x="21308" y="6648"/>
                      <a:pt x="20961" y="6300"/>
                    </a:cubicBezTo>
                    <a:cubicBezTo>
                      <a:pt x="20961" y="6300"/>
                      <a:pt x="15260" y="545"/>
                      <a:pt x="15260" y="545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1" tIns="20091" rIns="20091" bIns="20091" anchor="ctr"/>
              <a:lstStyle/>
              <a:p>
                <a:pPr algn="ctr" defTabSz="241300" hangingPunct="0">
                  <a:lnSpc>
                    <a:spcPct val="150000"/>
                  </a:lnSpc>
                </a:pPr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1" name="AutoShape 38"/>
              <p:cNvSpPr/>
              <p:nvPr/>
            </p:nvSpPr>
            <p:spPr bwMode="auto">
              <a:xfrm>
                <a:off x="7490619" y="3738563"/>
                <a:ext cx="72231" cy="7302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4320"/>
                    </a:moveTo>
                    <a:cubicBezTo>
                      <a:pt x="14381" y="4320"/>
                      <a:pt x="17279" y="7222"/>
                      <a:pt x="17279" y="10800"/>
                    </a:cubicBezTo>
                    <a:cubicBezTo>
                      <a:pt x="17279" y="14377"/>
                      <a:pt x="14381" y="17279"/>
                      <a:pt x="10800" y="17279"/>
                    </a:cubicBezTo>
                    <a:cubicBezTo>
                      <a:pt x="7218" y="17279"/>
                      <a:pt x="4319" y="14377"/>
                      <a:pt x="4319" y="10800"/>
                    </a:cubicBezTo>
                    <a:cubicBezTo>
                      <a:pt x="4319" y="7222"/>
                      <a:pt x="7218" y="4320"/>
                      <a:pt x="10800" y="4320"/>
                    </a:cubicBezTo>
                    <a:moveTo>
                      <a:pt x="10800" y="21599"/>
                    </a:moveTo>
                    <a:cubicBezTo>
                      <a:pt x="16752" y="21599"/>
                      <a:pt x="21600" y="16756"/>
                      <a:pt x="21600" y="10800"/>
                    </a:cubicBezTo>
                    <a:cubicBezTo>
                      <a:pt x="21600" y="4843"/>
                      <a:pt x="16752" y="0"/>
                      <a:pt x="10800" y="0"/>
                    </a:cubicBezTo>
                    <a:cubicBezTo>
                      <a:pt x="4847" y="0"/>
                      <a:pt x="0" y="4843"/>
                      <a:pt x="0" y="10800"/>
                    </a:cubicBezTo>
                    <a:cubicBezTo>
                      <a:pt x="0" y="16756"/>
                      <a:pt x="4847" y="21599"/>
                      <a:pt x="10800" y="21599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1" tIns="20091" rIns="20091" bIns="20091" anchor="ctr"/>
              <a:lstStyle/>
              <a:p>
                <a:pPr algn="ctr" defTabSz="241300" hangingPunct="0">
                  <a:lnSpc>
                    <a:spcPct val="150000"/>
                  </a:lnSpc>
                </a:pPr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2" name="AutoShape 39"/>
              <p:cNvSpPr/>
              <p:nvPr/>
            </p:nvSpPr>
            <p:spPr bwMode="auto">
              <a:xfrm>
                <a:off x="7679532" y="3505994"/>
                <a:ext cx="72231" cy="7302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17279"/>
                    </a:moveTo>
                    <a:cubicBezTo>
                      <a:pt x="7218" y="17279"/>
                      <a:pt x="4320" y="14377"/>
                      <a:pt x="4320" y="10800"/>
                    </a:cubicBezTo>
                    <a:cubicBezTo>
                      <a:pt x="4320" y="7222"/>
                      <a:pt x="7218" y="4320"/>
                      <a:pt x="10800" y="4320"/>
                    </a:cubicBezTo>
                    <a:cubicBezTo>
                      <a:pt x="14381" y="4320"/>
                      <a:pt x="17280" y="7222"/>
                      <a:pt x="17280" y="10800"/>
                    </a:cubicBezTo>
                    <a:cubicBezTo>
                      <a:pt x="17280" y="14377"/>
                      <a:pt x="14381" y="17279"/>
                      <a:pt x="10800" y="17279"/>
                    </a:cubicBezTo>
                    <a:moveTo>
                      <a:pt x="10800" y="0"/>
                    </a:moveTo>
                    <a:cubicBezTo>
                      <a:pt x="4847" y="0"/>
                      <a:pt x="0" y="4843"/>
                      <a:pt x="0" y="10800"/>
                    </a:cubicBezTo>
                    <a:cubicBezTo>
                      <a:pt x="0" y="16756"/>
                      <a:pt x="4847" y="21599"/>
                      <a:pt x="10800" y="21599"/>
                    </a:cubicBezTo>
                    <a:cubicBezTo>
                      <a:pt x="16752" y="21599"/>
                      <a:pt x="21600" y="16756"/>
                      <a:pt x="21600" y="10800"/>
                    </a:cubicBezTo>
                    <a:cubicBezTo>
                      <a:pt x="21600" y="4843"/>
                      <a:pt x="16752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1" tIns="20091" rIns="20091" bIns="20091" anchor="ctr"/>
              <a:lstStyle/>
              <a:p>
                <a:pPr algn="ctr" defTabSz="241300" hangingPunct="0">
                  <a:lnSpc>
                    <a:spcPct val="150000"/>
                  </a:lnSpc>
                </a:pPr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3" name="AutoShape 40"/>
              <p:cNvSpPr/>
              <p:nvPr/>
            </p:nvSpPr>
            <p:spPr bwMode="auto">
              <a:xfrm>
                <a:off x="7403307" y="3724275"/>
                <a:ext cx="57944" cy="579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5400"/>
                    </a:moveTo>
                    <a:cubicBezTo>
                      <a:pt x="13779" y="5400"/>
                      <a:pt x="16199" y="7815"/>
                      <a:pt x="16199" y="10800"/>
                    </a:cubicBezTo>
                    <a:cubicBezTo>
                      <a:pt x="16199" y="13784"/>
                      <a:pt x="13779" y="16200"/>
                      <a:pt x="10800" y="16200"/>
                    </a:cubicBezTo>
                    <a:cubicBezTo>
                      <a:pt x="7820" y="16200"/>
                      <a:pt x="5399" y="13784"/>
                      <a:pt x="5399" y="10800"/>
                    </a:cubicBezTo>
                    <a:cubicBezTo>
                      <a:pt x="5399" y="7815"/>
                      <a:pt x="7820" y="5400"/>
                      <a:pt x="10800" y="5400"/>
                    </a:cubicBezTo>
                    <a:moveTo>
                      <a:pt x="0" y="10800"/>
                    </a:moveTo>
                    <a:cubicBezTo>
                      <a:pt x="0" y="16753"/>
                      <a:pt x="4843" y="21599"/>
                      <a:pt x="10800" y="21599"/>
                    </a:cubicBezTo>
                    <a:cubicBezTo>
                      <a:pt x="16756" y="21599"/>
                      <a:pt x="21600" y="16753"/>
                      <a:pt x="21600" y="10800"/>
                    </a:cubicBezTo>
                    <a:cubicBezTo>
                      <a:pt x="21600" y="4846"/>
                      <a:pt x="16756" y="0"/>
                      <a:pt x="10800" y="0"/>
                    </a:cubicBezTo>
                    <a:cubicBezTo>
                      <a:pt x="4843" y="0"/>
                      <a:pt x="0" y="4846"/>
                      <a:pt x="0" y="1080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1" tIns="20091" rIns="20091" bIns="20091" anchor="ctr"/>
              <a:lstStyle/>
              <a:p>
                <a:pPr algn="ctr" defTabSz="241300" hangingPunct="0">
                  <a:lnSpc>
                    <a:spcPct val="150000"/>
                  </a:lnSpc>
                </a:pPr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4" name="AutoShape 41"/>
              <p:cNvSpPr/>
              <p:nvPr/>
            </p:nvSpPr>
            <p:spPr bwMode="auto">
              <a:xfrm>
                <a:off x="7461250" y="3825875"/>
                <a:ext cx="29369" cy="2857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21599"/>
                    </a:moveTo>
                    <a:cubicBezTo>
                      <a:pt x="16758" y="21599"/>
                      <a:pt x="21600" y="16769"/>
                      <a:pt x="21600" y="10800"/>
                    </a:cubicBezTo>
                    <a:cubicBezTo>
                      <a:pt x="21600" y="4830"/>
                      <a:pt x="16758" y="0"/>
                      <a:pt x="10800" y="0"/>
                    </a:cubicBezTo>
                    <a:cubicBezTo>
                      <a:pt x="4841" y="0"/>
                      <a:pt x="0" y="4830"/>
                      <a:pt x="0" y="10800"/>
                    </a:cubicBezTo>
                    <a:cubicBezTo>
                      <a:pt x="0" y="16769"/>
                      <a:pt x="4841" y="21599"/>
                      <a:pt x="10800" y="21599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1" tIns="20091" rIns="20091" bIns="20091" anchor="ctr"/>
              <a:lstStyle/>
              <a:p>
                <a:pPr algn="ctr" defTabSz="241300" hangingPunct="0">
                  <a:lnSpc>
                    <a:spcPct val="150000"/>
                  </a:lnSpc>
                </a:pPr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5" name="AutoShape 42"/>
              <p:cNvSpPr/>
              <p:nvPr/>
            </p:nvSpPr>
            <p:spPr bwMode="auto">
              <a:xfrm>
                <a:off x="7693819" y="3607594"/>
                <a:ext cx="28575" cy="293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cubicBezTo>
                      <a:pt x="4841" y="0"/>
                      <a:pt x="0" y="4830"/>
                      <a:pt x="0" y="10800"/>
                    </a:cubicBezTo>
                    <a:cubicBezTo>
                      <a:pt x="0" y="16769"/>
                      <a:pt x="4841" y="21599"/>
                      <a:pt x="10800" y="21599"/>
                    </a:cubicBezTo>
                    <a:cubicBezTo>
                      <a:pt x="16758" y="21599"/>
                      <a:pt x="21600" y="16769"/>
                      <a:pt x="21600" y="10800"/>
                    </a:cubicBezTo>
                    <a:cubicBezTo>
                      <a:pt x="21600" y="4830"/>
                      <a:pt x="16758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1" tIns="20091" rIns="20091" bIns="20091" anchor="ctr"/>
              <a:lstStyle/>
              <a:p>
                <a:pPr algn="ctr" defTabSz="241300" hangingPunct="0">
                  <a:lnSpc>
                    <a:spcPct val="150000"/>
                  </a:lnSpc>
                </a:pPr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41" name="Group 40"/>
            <p:cNvGrpSpPr/>
            <p:nvPr/>
          </p:nvGrpSpPr>
          <p:grpSpPr>
            <a:xfrm>
              <a:off x="5732689" y="2271451"/>
              <a:ext cx="2441757" cy="1041407"/>
              <a:chOff x="6576896" y="2720529"/>
              <a:chExt cx="2441757" cy="1041407"/>
            </a:xfrm>
          </p:grpSpPr>
          <p:sp>
            <p:nvSpPr>
              <p:cNvPr id="39" name="TextBox 38"/>
              <p:cNvSpPr txBox="1"/>
              <p:nvPr/>
            </p:nvSpPr>
            <p:spPr>
              <a:xfrm>
                <a:off x="6576896" y="2720529"/>
                <a:ext cx="2431949" cy="2918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zh-CN" altLang="en-US" sz="2000" b="1" dirty="0">
                    <a:solidFill>
                      <a:schemeClr val="bg2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直接复制你的内容到此</a:t>
                </a:r>
                <a:endParaRPr lang="en-US" sz="2000" b="1" dirty="0">
                  <a:solidFill>
                    <a:schemeClr val="bg2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6576897" y="3061535"/>
                <a:ext cx="2441756" cy="700401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800" dirty="0">
                    <a:solidFill>
                      <a:schemeClr val="bg2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    </a:r>
                <a:endParaRPr lang="en-US" sz="800" dirty="0">
                  <a:solidFill>
                    <a:schemeClr val="bg2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2" name="Group 11"/>
          <p:cNvGrpSpPr/>
          <p:nvPr/>
        </p:nvGrpSpPr>
        <p:grpSpPr>
          <a:xfrm>
            <a:off x="7314603" y="4177163"/>
            <a:ext cx="4436024" cy="2304018"/>
            <a:chOff x="6935373" y="3960787"/>
            <a:chExt cx="4206239" cy="2184670"/>
          </a:xfrm>
        </p:grpSpPr>
        <p:sp>
          <p:nvSpPr>
            <p:cNvPr id="8" name="Rectangle 7"/>
            <p:cNvSpPr/>
            <p:nvPr/>
          </p:nvSpPr>
          <p:spPr>
            <a:xfrm>
              <a:off x="6935373" y="3960787"/>
              <a:ext cx="4206239" cy="218467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7639067" y="4709620"/>
              <a:ext cx="687003" cy="68700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7790690" y="4861243"/>
              <a:ext cx="383755" cy="383755"/>
              <a:chOff x="3510757" y="2582069"/>
              <a:chExt cx="464344" cy="464344"/>
            </a:xfrm>
            <a:solidFill>
              <a:schemeClr val="accent4"/>
            </a:solidFill>
          </p:grpSpPr>
          <p:sp>
            <p:nvSpPr>
              <p:cNvPr id="26" name="AutoShape 126"/>
              <p:cNvSpPr/>
              <p:nvPr/>
            </p:nvSpPr>
            <p:spPr bwMode="auto">
              <a:xfrm>
                <a:off x="3510757" y="2582069"/>
                <a:ext cx="464344" cy="4643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3499" y="14850"/>
                    </a:moveTo>
                    <a:cubicBezTo>
                      <a:pt x="9772" y="14850"/>
                      <a:pt x="6749" y="11827"/>
                      <a:pt x="6749" y="8100"/>
                    </a:cubicBezTo>
                    <a:cubicBezTo>
                      <a:pt x="6749" y="4372"/>
                      <a:pt x="9772" y="1350"/>
                      <a:pt x="13499" y="1350"/>
                    </a:cubicBezTo>
                    <a:cubicBezTo>
                      <a:pt x="17227" y="1350"/>
                      <a:pt x="20249" y="4372"/>
                      <a:pt x="20249" y="8100"/>
                    </a:cubicBezTo>
                    <a:cubicBezTo>
                      <a:pt x="20249" y="11827"/>
                      <a:pt x="17227" y="14850"/>
                      <a:pt x="13499" y="14850"/>
                    </a:cubicBezTo>
                    <a:moveTo>
                      <a:pt x="3236" y="20042"/>
                    </a:moveTo>
                    <a:cubicBezTo>
                      <a:pt x="3019" y="20266"/>
                      <a:pt x="2718" y="20408"/>
                      <a:pt x="2382" y="20408"/>
                    </a:cubicBezTo>
                    <a:cubicBezTo>
                      <a:pt x="1724" y="20408"/>
                      <a:pt x="1191" y="19875"/>
                      <a:pt x="1191" y="19218"/>
                    </a:cubicBezTo>
                    <a:cubicBezTo>
                      <a:pt x="1191" y="18881"/>
                      <a:pt x="1332" y="18580"/>
                      <a:pt x="1557" y="18363"/>
                    </a:cubicBezTo>
                    <a:lnTo>
                      <a:pt x="1551" y="18358"/>
                    </a:lnTo>
                    <a:lnTo>
                      <a:pt x="6996" y="12913"/>
                    </a:lnTo>
                    <a:cubicBezTo>
                      <a:pt x="7472" y="13555"/>
                      <a:pt x="8039" y="14122"/>
                      <a:pt x="8680" y="14599"/>
                    </a:cubicBezTo>
                    <a:cubicBezTo>
                      <a:pt x="8680" y="14599"/>
                      <a:pt x="3236" y="20042"/>
                      <a:pt x="3236" y="20042"/>
                    </a:cubicBezTo>
                    <a:close/>
                    <a:moveTo>
                      <a:pt x="13499" y="0"/>
                    </a:moveTo>
                    <a:cubicBezTo>
                      <a:pt x="9026" y="0"/>
                      <a:pt x="5399" y="3626"/>
                      <a:pt x="5399" y="8100"/>
                    </a:cubicBezTo>
                    <a:cubicBezTo>
                      <a:pt x="5399" y="9467"/>
                      <a:pt x="5742" y="10754"/>
                      <a:pt x="6341" y="11884"/>
                    </a:cubicBezTo>
                    <a:lnTo>
                      <a:pt x="709" y="17515"/>
                    </a:lnTo>
                    <a:lnTo>
                      <a:pt x="713" y="17520"/>
                    </a:lnTo>
                    <a:cubicBezTo>
                      <a:pt x="274" y="17953"/>
                      <a:pt x="0" y="18552"/>
                      <a:pt x="0" y="19218"/>
                    </a:cubicBezTo>
                    <a:cubicBezTo>
                      <a:pt x="0" y="20533"/>
                      <a:pt x="1066" y="21599"/>
                      <a:pt x="2382" y="21599"/>
                    </a:cubicBezTo>
                    <a:cubicBezTo>
                      <a:pt x="3047" y="21599"/>
                      <a:pt x="3647" y="21326"/>
                      <a:pt x="4079" y="20885"/>
                    </a:cubicBezTo>
                    <a:lnTo>
                      <a:pt x="4078" y="20884"/>
                    </a:lnTo>
                    <a:lnTo>
                      <a:pt x="9708" y="15255"/>
                    </a:lnTo>
                    <a:cubicBezTo>
                      <a:pt x="10839" y="15856"/>
                      <a:pt x="12128" y="16200"/>
                      <a:pt x="13499" y="16200"/>
                    </a:cubicBezTo>
                    <a:cubicBezTo>
                      <a:pt x="17973" y="16200"/>
                      <a:pt x="21600" y="12573"/>
                      <a:pt x="21600" y="8100"/>
                    </a:cubicBezTo>
                    <a:cubicBezTo>
                      <a:pt x="21600" y="3626"/>
                      <a:pt x="17973" y="0"/>
                      <a:pt x="13499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1" tIns="20091" rIns="20091" bIns="20091" anchor="ctr"/>
              <a:lstStyle/>
              <a:p>
                <a:pPr algn="ctr" defTabSz="241300" hangingPunct="0">
                  <a:lnSpc>
                    <a:spcPct val="150000"/>
                  </a:lnSpc>
                </a:pPr>
                <a:endParaRPr lang="en-US" sz="158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7" name="AutoShape 127"/>
              <p:cNvSpPr/>
              <p:nvPr/>
            </p:nvSpPr>
            <p:spPr bwMode="auto">
              <a:xfrm>
                <a:off x="3698875" y="2654300"/>
                <a:ext cx="109538" cy="1087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160" y="0"/>
                    </a:moveTo>
                    <a:cubicBezTo>
                      <a:pt x="9025" y="0"/>
                      <a:pt x="0" y="9025"/>
                      <a:pt x="0" y="20160"/>
                    </a:cubicBezTo>
                    <a:cubicBezTo>
                      <a:pt x="0" y="20954"/>
                      <a:pt x="644" y="21600"/>
                      <a:pt x="1440" y="21600"/>
                    </a:cubicBezTo>
                    <a:cubicBezTo>
                      <a:pt x="2235" y="21600"/>
                      <a:pt x="2880" y="20954"/>
                      <a:pt x="2880" y="20160"/>
                    </a:cubicBezTo>
                    <a:cubicBezTo>
                      <a:pt x="2880" y="10618"/>
                      <a:pt x="10617" y="2880"/>
                      <a:pt x="20160" y="2880"/>
                    </a:cubicBezTo>
                    <a:cubicBezTo>
                      <a:pt x="20955" y="2880"/>
                      <a:pt x="21599" y="2234"/>
                      <a:pt x="21599" y="1440"/>
                    </a:cubicBezTo>
                    <a:cubicBezTo>
                      <a:pt x="21599" y="645"/>
                      <a:pt x="20955" y="0"/>
                      <a:pt x="2016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1" tIns="20091" rIns="20091" bIns="20091" anchor="ctr"/>
              <a:lstStyle/>
              <a:p>
                <a:pPr algn="ctr" defTabSz="241300" hangingPunct="0">
                  <a:lnSpc>
                    <a:spcPct val="150000"/>
                  </a:lnSpc>
                </a:pPr>
                <a:endParaRPr lang="en-US" sz="158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42" name="Group 41"/>
            <p:cNvGrpSpPr/>
            <p:nvPr/>
          </p:nvGrpSpPr>
          <p:grpSpPr>
            <a:xfrm>
              <a:off x="8437051" y="4559451"/>
              <a:ext cx="2493547" cy="1041407"/>
              <a:chOff x="6576896" y="2720529"/>
              <a:chExt cx="2493547" cy="1041407"/>
            </a:xfrm>
          </p:grpSpPr>
          <p:sp>
            <p:nvSpPr>
              <p:cNvPr id="43" name="TextBox 42"/>
              <p:cNvSpPr txBox="1"/>
              <p:nvPr/>
            </p:nvSpPr>
            <p:spPr>
              <a:xfrm>
                <a:off x="6576896" y="2720529"/>
                <a:ext cx="2431949" cy="2918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zh-CN" altLang="en-US" sz="2000" b="1" dirty="0">
                    <a:solidFill>
                      <a:schemeClr val="bg2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直接复制你的内容到此</a:t>
                </a:r>
                <a:endParaRPr lang="en-US" sz="2000" b="1" dirty="0">
                  <a:solidFill>
                    <a:schemeClr val="bg2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6576897" y="3061535"/>
                <a:ext cx="2493546" cy="700401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800" dirty="0">
                    <a:solidFill>
                      <a:schemeClr val="bg2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    </a:r>
                <a:endParaRPr lang="en-US" sz="800" dirty="0">
                  <a:solidFill>
                    <a:schemeClr val="bg2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3" name="Group 12"/>
          <p:cNvGrpSpPr/>
          <p:nvPr/>
        </p:nvGrpSpPr>
        <p:grpSpPr>
          <a:xfrm>
            <a:off x="4658921" y="4177170"/>
            <a:ext cx="2522156" cy="2304020"/>
            <a:chOff x="4417255" y="3960787"/>
            <a:chExt cx="2391509" cy="2184670"/>
          </a:xfrm>
        </p:grpSpPr>
        <p:sp>
          <p:nvSpPr>
            <p:cNvPr id="11" name="Rectangle 10"/>
            <p:cNvSpPr/>
            <p:nvPr/>
          </p:nvSpPr>
          <p:spPr>
            <a:xfrm>
              <a:off x="4417255" y="3960787"/>
              <a:ext cx="2391509" cy="218467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7" name="Oval 36"/>
            <p:cNvSpPr/>
            <p:nvPr/>
          </p:nvSpPr>
          <p:spPr>
            <a:xfrm>
              <a:off x="5269507" y="4262787"/>
              <a:ext cx="687003" cy="68700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5481155" y="4414462"/>
              <a:ext cx="263709" cy="384412"/>
              <a:chOff x="3582988" y="3510757"/>
              <a:chExt cx="319088" cy="465138"/>
            </a:xfrm>
            <a:solidFill>
              <a:schemeClr val="accent3"/>
            </a:solidFill>
          </p:grpSpPr>
          <p:sp>
            <p:nvSpPr>
              <p:cNvPr id="23" name="AutoShape 113"/>
              <p:cNvSpPr/>
              <p:nvPr/>
            </p:nvSpPr>
            <p:spPr bwMode="auto">
              <a:xfrm>
                <a:off x="3582988" y="3510757"/>
                <a:ext cx="319088" cy="46513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5386" y="14175"/>
                    </a:moveTo>
                    <a:lnTo>
                      <a:pt x="6223" y="14175"/>
                    </a:lnTo>
                    <a:cubicBezTo>
                      <a:pt x="5734" y="13446"/>
                      <a:pt x="5147" y="12716"/>
                      <a:pt x="4568" y="12003"/>
                    </a:cubicBezTo>
                    <a:cubicBezTo>
                      <a:pt x="3287" y="10427"/>
                      <a:pt x="1963" y="8797"/>
                      <a:pt x="1963" y="7425"/>
                    </a:cubicBezTo>
                    <a:cubicBezTo>
                      <a:pt x="1963" y="4075"/>
                      <a:pt x="5927" y="1350"/>
                      <a:pt x="10800" y="1350"/>
                    </a:cubicBezTo>
                    <a:cubicBezTo>
                      <a:pt x="15672" y="1350"/>
                      <a:pt x="19636" y="4075"/>
                      <a:pt x="19636" y="7425"/>
                    </a:cubicBezTo>
                    <a:cubicBezTo>
                      <a:pt x="19636" y="8787"/>
                      <a:pt x="18312" y="10425"/>
                      <a:pt x="17029" y="12011"/>
                    </a:cubicBezTo>
                    <a:cubicBezTo>
                      <a:pt x="16455" y="12723"/>
                      <a:pt x="15873" y="13449"/>
                      <a:pt x="15386" y="14175"/>
                    </a:cubicBezTo>
                    <a:moveTo>
                      <a:pt x="10800" y="20249"/>
                    </a:moveTo>
                    <a:cubicBezTo>
                      <a:pt x="9805" y="20249"/>
                      <a:pt x="9347" y="20171"/>
                      <a:pt x="8839" y="19406"/>
                    </a:cubicBezTo>
                    <a:lnTo>
                      <a:pt x="13000" y="19048"/>
                    </a:lnTo>
                    <a:cubicBezTo>
                      <a:pt x="12398" y="20164"/>
                      <a:pt x="11959" y="20249"/>
                      <a:pt x="10800" y="20249"/>
                    </a:cubicBezTo>
                    <a:moveTo>
                      <a:pt x="7595" y="16813"/>
                    </a:moveTo>
                    <a:cubicBezTo>
                      <a:pt x="7417" y="16407"/>
                      <a:pt x="7215" y="15978"/>
                      <a:pt x="6991" y="15525"/>
                    </a:cubicBezTo>
                    <a:lnTo>
                      <a:pt x="14616" y="15525"/>
                    </a:lnTo>
                    <a:cubicBezTo>
                      <a:pt x="14496" y="15767"/>
                      <a:pt x="14375" y="16010"/>
                      <a:pt x="14270" y="16239"/>
                    </a:cubicBezTo>
                    <a:cubicBezTo>
                      <a:pt x="14270" y="16239"/>
                      <a:pt x="7595" y="16813"/>
                      <a:pt x="7595" y="16813"/>
                    </a:cubicBezTo>
                    <a:close/>
                    <a:moveTo>
                      <a:pt x="13345" y="18343"/>
                    </a:moveTo>
                    <a:lnTo>
                      <a:pt x="8476" y="18762"/>
                    </a:lnTo>
                    <a:cubicBezTo>
                      <a:pt x="8303" y="18416"/>
                      <a:pt x="8116" y="18011"/>
                      <a:pt x="7890" y="17483"/>
                    </a:cubicBezTo>
                    <a:cubicBezTo>
                      <a:pt x="7887" y="17477"/>
                      <a:pt x="7883" y="17469"/>
                      <a:pt x="7881" y="17462"/>
                    </a:cubicBezTo>
                    <a:lnTo>
                      <a:pt x="13957" y="16941"/>
                    </a:lnTo>
                    <a:cubicBezTo>
                      <a:pt x="13871" y="17140"/>
                      <a:pt x="13778" y="17350"/>
                      <a:pt x="13698" y="17537"/>
                    </a:cubicBezTo>
                    <a:cubicBezTo>
                      <a:pt x="13569" y="17841"/>
                      <a:pt x="13453" y="18104"/>
                      <a:pt x="13345" y="18343"/>
                    </a:cubicBezTo>
                    <a:moveTo>
                      <a:pt x="10800" y="0"/>
                    </a:moveTo>
                    <a:cubicBezTo>
                      <a:pt x="4835" y="0"/>
                      <a:pt x="0" y="3324"/>
                      <a:pt x="0" y="7425"/>
                    </a:cubicBezTo>
                    <a:cubicBezTo>
                      <a:pt x="0" y="10146"/>
                      <a:pt x="3621" y="13029"/>
                      <a:pt x="4939" y="15562"/>
                    </a:cubicBezTo>
                    <a:cubicBezTo>
                      <a:pt x="6906" y="19339"/>
                      <a:pt x="6688" y="21599"/>
                      <a:pt x="10800" y="21599"/>
                    </a:cubicBezTo>
                    <a:cubicBezTo>
                      <a:pt x="14972" y="21599"/>
                      <a:pt x="14692" y="19349"/>
                      <a:pt x="16660" y="15577"/>
                    </a:cubicBezTo>
                    <a:cubicBezTo>
                      <a:pt x="17983" y="13039"/>
                      <a:pt x="21600" y="10124"/>
                      <a:pt x="21600" y="7425"/>
                    </a:cubicBezTo>
                    <a:cubicBezTo>
                      <a:pt x="21600" y="3324"/>
                      <a:pt x="16764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1" tIns="20091" rIns="20091" bIns="20091" anchor="ctr"/>
              <a:lstStyle/>
              <a:p>
                <a:pPr algn="ctr" defTabSz="241300" hangingPunct="0">
                  <a:lnSpc>
                    <a:spcPct val="150000"/>
                  </a:lnSpc>
                </a:pPr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4" name="AutoShape 114"/>
              <p:cNvSpPr/>
              <p:nvPr/>
            </p:nvSpPr>
            <p:spPr bwMode="auto">
              <a:xfrm>
                <a:off x="3655219" y="3583782"/>
                <a:ext cx="94456" cy="9445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938" y="0"/>
                    </a:moveTo>
                    <a:cubicBezTo>
                      <a:pt x="8943" y="0"/>
                      <a:pt x="0" y="8942"/>
                      <a:pt x="0" y="19938"/>
                    </a:cubicBezTo>
                    <a:cubicBezTo>
                      <a:pt x="0" y="20855"/>
                      <a:pt x="743" y="21600"/>
                      <a:pt x="1661" y="21600"/>
                    </a:cubicBezTo>
                    <a:cubicBezTo>
                      <a:pt x="2579" y="21600"/>
                      <a:pt x="3323" y="20855"/>
                      <a:pt x="3323" y="19938"/>
                    </a:cubicBezTo>
                    <a:cubicBezTo>
                      <a:pt x="3323" y="10777"/>
                      <a:pt x="10777" y="3323"/>
                      <a:pt x="19938" y="3323"/>
                    </a:cubicBezTo>
                    <a:cubicBezTo>
                      <a:pt x="20856" y="3323"/>
                      <a:pt x="21600" y="2578"/>
                      <a:pt x="21600" y="1661"/>
                    </a:cubicBezTo>
                    <a:cubicBezTo>
                      <a:pt x="21600" y="744"/>
                      <a:pt x="20856" y="0"/>
                      <a:pt x="19938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91" tIns="20091" rIns="20091" bIns="20091" anchor="ctr"/>
              <a:lstStyle/>
              <a:p>
                <a:pPr algn="ctr" defTabSz="241300" hangingPunct="0">
                  <a:lnSpc>
                    <a:spcPct val="150000"/>
                  </a:lnSpc>
                </a:pPr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45" name="Group 44"/>
            <p:cNvGrpSpPr/>
            <p:nvPr/>
          </p:nvGrpSpPr>
          <p:grpSpPr>
            <a:xfrm>
              <a:off x="4626087" y="5010141"/>
              <a:ext cx="1982907" cy="831446"/>
              <a:chOff x="6961452" y="2720529"/>
              <a:chExt cx="1982907" cy="831446"/>
            </a:xfrm>
          </p:grpSpPr>
          <p:sp>
            <p:nvSpPr>
              <p:cNvPr id="46" name="TextBox 45"/>
              <p:cNvSpPr txBox="1"/>
              <p:nvPr/>
            </p:nvSpPr>
            <p:spPr>
              <a:xfrm>
                <a:off x="7185661" y="2720529"/>
                <a:ext cx="1459169" cy="2918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zh-CN" altLang="en-US" sz="2000" b="1" dirty="0">
                    <a:solidFill>
                      <a:schemeClr val="bg2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复制你的内容</a:t>
                </a:r>
                <a:endParaRPr lang="en-US" sz="2000" b="1" dirty="0">
                  <a:solidFill>
                    <a:schemeClr val="bg2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6961452" y="3047467"/>
                <a:ext cx="1982907" cy="504508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800" dirty="0">
                    <a:solidFill>
                      <a:schemeClr val="bg2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请替换文字内容，修改文字内容，也可以直接复制你的内容到此。请替换文字内容，修改文字内容，也可以直接复制你的内容到此</a:t>
                </a:r>
                <a:r>
                  <a:rPr lang="zh-CN" altLang="en-US" sz="800" dirty="0" smtClean="0">
                    <a:solidFill>
                      <a:schemeClr val="bg2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。</a:t>
                </a:r>
                <a:endParaRPr lang="en-US" sz="800" dirty="0">
                  <a:solidFill>
                    <a:schemeClr val="bg2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9" name="Group 8"/>
          <p:cNvGrpSpPr/>
          <p:nvPr/>
        </p:nvGrpSpPr>
        <p:grpSpPr>
          <a:xfrm>
            <a:off x="9228471" y="1764170"/>
            <a:ext cx="2522156" cy="2304018"/>
            <a:chOff x="8750103" y="1672786"/>
            <a:chExt cx="2391509" cy="2184670"/>
          </a:xfrm>
        </p:grpSpPr>
        <p:sp>
          <p:nvSpPr>
            <p:cNvPr id="10" name="Rectangle 9"/>
            <p:cNvSpPr/>
            <p:nvPr/>
          </p:nvSpPr>
          <p:spPr>
            <a:xfrm>
              <a:off x="8750103" y="1672786"/>
              <a:ext cx="2391509" cy="218467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9602355" y="1994150"/>
              <a:ext cx="687003" cy="68700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" name="AutoShape 46"/>
            <p:cNvSpPr/>
            <p:nvPr/>
          </p:nvSpPr>
          <p:spPr bwMode="auto">
            <a:xfrm>
              <a:off x="9753978" y="2141287"/>
              <a:ext cx="383755" cy="38375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874" y="17549"/>
                  </a:moveTo>
                  <a:cubicBezTo>
                    <a:pt x="15513" y="17549"/>
                    <a:pt x="14343" y="15612"/>
                    <a:pt x="13809" y="12825"/>
                  </a:cubicBezTo>
                  <a:lnTo>
                    <a:pt x="15524" y="12825"/>
                  </a:lnTo>
                  <a:cubicBezTo>
                    <a:pt x="17038" y="12825"/>
                    <a:pt x="18224" y="11343"/>
                    <a:pt x="18224" y="9450"/>
                  </a:cubicBezTo>
                  <a:cubicBezTo>
                    <a:pt x="18224" y="7558"/>
                    <a:pt x="17038" y="6075"/>
                    <a:pt x="15524" y="6075"/>
                  </a:cubicBezTo>
                  <a:lnTo>
                    <a:pt x="13809" y="6075"/>
                  </a:lnTo>
                  <a:cubicBezTo>
                    <a:pt x="14343" y="3289"/>
                    <a:pt x="15513" y="1350"/>
                    <a:pt x="16874" y="1350"/>
                  </a:cubicBezTo>
                  <a:cubicBezTo>
                    <a:pt x="18739" y="1350"/>
                    <a:pt x="20249" y="4976"/>
                    <a:pt x="20249" y="9450"/>
                  </a:cubicBezTo>
                  <a:cubicBezTo>
                    <a:pt x="20249" y="13923"/>
                    <a:pt x="18739" y="17549"/>
                    <a:pt x="16874" y="17549"/>
                  </a:cubicBezTo>
                  <a:moveTo>
                    <a:pt x="8926" y="11482"/>
                  </a:moveTo>
                  <a:lnTo>
                    <a:pt x="8774" y="11482"/>
                  </a:lnTo>
                  <a:lnTo>
                    <a:pt x="8774" y="11475"/>
                  </a:lnTo>
                  <a:cubicBezTo>
                    <a:pt x="8028" y="11475"/>
                    <a:pt x="7424" y="10569"/>
                    <a:pt x="7424" y="9450"/>
                  </a:cubicBezTo>
                  <a:cubicBezTo>
                    <a:pt x="7424" y="8332"/>
                    <a:pt x="8028" y="7425"/>
                    <a:pt x="8774" y="7425"/>
                  </a:cubicBezTo>
                  <a:lnTo>
                    <a:pt x="8926" y="7425"/>
                  </a:lnTo>
                  <a:cubicBezTo>
                    <a:pt x="10200" y="7425"/>
                    <a:pt x="11391" y="6924"/>
                    <a:pt x="12441" y="6063"/>
                  </a:cubicBezTo>
                  <a:cubicBezTo>
                    <a:pt x="12248" y="7149"/>
                    <a:pt x="12149" y="8300"/>
                    <a:pt x="12149" y="9450"/>
                  </a:cubicBezTo>
                  <a:cubicBezTo>
                    <a:pt x="12149" y="10603"/>
                    <a:pt x="12248" y="11758"/>
                    <a:pt x="12442" y="12846"/>
                  </a:cubicBezTo>
                  <a:cubicBezTo>
                    <a:pt x="11393" y="11983"/>
                    <a:pt x="10200" y="11482"/>
                    <a:pt x="8926" y="11482"/>
                  </a:cubicBezTo>
                  <a:moveTo>
                    <a:pt x="8096" y="20249"/>
                  </a:moveTo>
                  <a:lnTo>
                    <a:pt x="5396" y="20249"/>
                  </a:lnTo>
                  <a:lnTo>
                    <a:pt x="5396" y="14175"/>
                  </a:lnTo>
                  <a:cubicBezTo>
                    <a:pt x="5396" y="13683"/>
                    <a:pt x="5264" y="13223"/>
                    <a:pt x="5033" y="12825"/>
                  </a:cubicBezTo>
                  <a:lnTo>
                    <a:pt x="5505" y="12825"/>
                  </a:lnTo>
                  <a:lnTo>
                    <a:pt x="5505" y="12832"/>
                  </a:lnTo>
                  <a:lnTo>
                    <a:pt x="7535" y="12832"/>
                  </a:lnTo>
                  <a:cubicBezTo>
                    <a:pt x="7463" y="13042"/>
                    <a:pt x="7421" y="13265"/>
                    <a:pt x="7421" y="13500"/>
                  </a:cubicBezTo>
                  <a:lnTo>
                    <a:pt x="7421" y="18225"/>
                  </a:lnTo>
                  <a:cubicBezTo>
                    <a:pt x="7421" y="18874"/>
                    <a:pt x="7784" y="19307"/>
                    <a:pt x="8001" y="19565"/>
                  </a:cubicBezTo>
                  <a:cubicBezTo>
                    <a:pt x="8031" y="19601"/>
                    <a:pt x="8065" y="19638"/>
                    <a:pt x="8096" y="19677"/>
                  </a:cubicBezTo>
                  <a:cubicBezTo>
                    <a:pt x="8096" y="19677"/>
                    <a:pt x="8096" y="20249"/>
                    <a:pt x="8096" y="20249"/>
                  </a:cubicBezTo>
                  <a:close/>
                  <a:moveTo>
                    <a:pt x="1349" y="9450"/>
                  </a:moveTo>
                  <a:cubicBezTo>
                    <a:pt x="1349" y="8332"/>
                    <a:pt x="1953" y="7425"/>
                    <a:pt x="2699" y="7425"/>
                  </a:cubicBezTo>
                  <a:lnTo>
                    <a:pt x="7434" y="7425"/>
                  </a:lnTo>
                  <a:cubicBezTo>
                    <a:pt x="7014" y="7916"/>
                    <a:pt x="6749" y="8631"/>
                    <a:pt x="6749" y="9450"/>
                  </a:cubicBezTo>
                  <a:cubicBezTo>
                    <a:pt x="6749" y="10270"/>
                    <a:pt x="7014" y="10984"/>
                    <a:pt x="7434" y="11475"/>
                  </a:cubicBezTo>
                  <a:lnTo>
                    <a:pt x="2699" y="11475"/>
                  </a:lnTo>
                  <a:cubicBezTo>
                    <a:pt x="1953" y="11475"/>
                    <a:pt x="1349" y="10569"/>
                    <a:pt x="1349" y="9450"/>
                  </a:cubicBezTo>
                  <a:moveTo>
                    <a:pt x="13499" y="9450"/>
                  </a:moveTo>
                  <a:cubicBezTo>
                    <a:pt x="13499" y="8749"/>
                    <a:pt x="13540" y="8073"/>
                    <a:pt x="13610" y="7425"/>
                  </a:cubicBezTo>
                  <a:lnTo>
                    <a:pt x="15524" y="7425"/>
                  </a:lnTo>
                  <a:cubicBezTo>
                    <a:pt x="16269" y="7425"/>
                    <a:pt x="16874" y="8332"/>
                    <a:pt x="16874" y="9450"/>
                  </a:cubicBezTo>
                  <a:cubicBezTo>
                    <a:pt x="16874" y="10569"/>
                    <a:pt x="16269" y="11475"/>
                    <a:pt x="15524" y="11475"/>
                  </a:cubicBezTo>
                  <a:lnTo>
                    <a:pt x="13610" y="11475"/>
                  </a:lnTo>
                  <a:cubicBezTo>
                    <a:pt x="13540" y="10826"/>
                    <a:pt x="13499" y="10151"/>
                    <a:pt x="13499" y="9450"/>
                  </a:cubicBezTo>
                  <a:moveTo>
                    <a:pt x="16874" y="0"/>
                  </a:moveTo>
                  <a:cubicBezTo>
                    <a:pt x="15489" y="0"/>
                    <a:pt x="14400" y="951"/>
                    <a:pt x="13618" y="2420"/>
                  </a:cubicBezTo>
                  <a:lnTo>
                    <a:pt x="13604" y="2412"/>
                  </a:lnTo>
                  <a:cubicBezTo>
                    <a:pt x="12469" y="4635"/>
                    <a:pt x="10778" y="6075"/>
                    <a:pt x="8926" y="6075"/>
                  </a:cubicBezTo>
                  <a:lnTo>
                    <a:pt x="8479" y="6075"/>
                  </a:lnTo>
                  <a:lnTo>
                    <a:pt x="5505" y="6075"/>
                  </a:lnTo>
                  <a:lnTo>
                    <a:pt x="2699" y="6075"/>
                  </a:lnTo>
                  <a:cubicBezTo>
                    <a:pt x="1185" y="6075"/>
                    <a:pt x="0" y="7558"/>
                    <a:pt x="0" y="9450"/>
                  </a:cubicBezTo>
                  <a:cubicBezTo>
                    <a:pt x="0" y="11343"/>
                    <a:pt x="1185" y="12825"/>
                    <a:pt x="2699" y="12825"/>
                  </a:cubicBezTo>
                  <a:cubicBezTo>
                    <a:pt x="3443" y="12827"/>
                    <a:pt x="4046" y="13430"/>
                    <a:pt x="4046" y="14175"/>
                  </a:cubicBezTo>
                  <a:lnTo>
                    <a:pt x="4046" y="20249"/>
                  </a:lnTo>
                  <a:cubicBezTo>
                    <a:pt x="4046" y="20996"/>
                    <a:pt x="4651" y="21599"/>
                    <a:pt x="5396" y="21599"/>
                  </a:cubicBezTo>
                  <a:lnTo>
                    <a:pt x="8096" y="21599"/>
                  </a:lnTo>
                  <a:cubicBezTo>
                    <a:pt x="8842" y="21599"/>
                    <a:pt x="9446" y="20996"/>
                    <a:pt x="9446" y="20249"/>
                  </a:cubicBezTo>
                  <a:lnTo>
                    <a:pt x="9446" y="19575"/>
                  </a:lnTo>
                  <a:cubicBezTo>
                    <a:pt x="9446" y="18900"/>
                    <a:pt x="8771" y="18598"/>
                    <a:pt x="8771" y="18225"/>
                  </a:cubicBezTo>
                  <a:lnTo>
                    <a:pt x="8771" y="13500"/>
                  </a:lnTo>
                  <a:cubicBezTo>
                    <a:pt x="8771" y="13484"/>
                    <a:pt x="8781" y="13473"/>
                    <a:pt x="8782" y="13458"/>
                  </a:cubicBezTo>
                  <a:cubicBezTo>
                    <a:pt x="8789" y="13361"/>
                    <a:pt x="8815" y="13271"/>
                    <a:pt x="8859" y="13191"/>
                  </a:cubicBezTo>
                  <a:cubicBezTo>
                    <a:pt x="8871" y="13169"/>
                    <a:pt x="8884" y="13151"/>
                    <a:pt x="8898" y="13132"/>
                  </a:cubicBezTo>
                  <a:cubicBezTo>
                    <a:pt x="8952" y="13051"/>
                    <a:pt x="9020" y="12985"/>
                    <a:pt x="9103" y="12934"/>
                  </a:cubicBezTo>
                  <a:cubicBezTo>
                    <a:pt x="9107" y="12931"/>
                    <a:pt x="9108" y="12927"/>
                    <a:pt x="9112" y="12925"/>
                  </a:cubicBezTo>
                  <a:cubicBezTo>
                    <a:pt x="9115" y="12925"/>
                    <a:pt x="9117" y="12922"/>
                    <a:pt x="9120" y="12922"/>
                  </a:cubicBezTo>
                  <a:cubicBezTo>
                    <a:pt x="9174" y="12892"/>
                    <a:pt x="9238" y="12885"/>
                    <a:pt x="9299" y="12868"/>
                  </a:cubicBezTo>
                  <a:cubicBezTo>
                    <a:pt x="11003" y="13049"/>
                    <a:pt x="12545" y="14424"/>
                    <a:pt x="13604" y="16495"/>
                  </a:cubicBezTo>
                  <a:lnTo>
                    <a:pt x="13621" y="16487"/>
                  </a:lnTo>
                  <a:cubicBezTo>
                    <a:pt x="14404" y="17950"/>
                    <a:pt x="15490" y="18900"/>
                    <a:pt x="16874" y="18900"/>
                  </a:cubicBezTo>
                  <a:cubicBezTo>
                    <a:pt x="19977" y="18900"/>
                    <a:pt x="21600" y="14145"/>
                    <a:pt x="21600" y="9450"/>
                  </a:cubicBezTo>
                  <a:cubicBezTo>
                    <a:pt x="21600" y="4754"/>
                    <a:pt x="19977" y="0"/>
                    <a:pt x="16874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ctr" defTabSz="241300" hangingPunct="0">
                <a:lnSpc>
                  <a:spcPct val="150000"/>
                </a:lnSpc>
              </a:pPr>
              <a:endParaRPr lang="en-US" sz="158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48" name="Group 47"/>
            <p:cNvGrpSpPr/>
            <p:nvPr/>
          </p:nvGrpSpPr>
          <p:grpSpPr>
            <a:xfrm>
              <a:off x="8954401" y="2756045"/>
              <a:ext cx="1982907" cy="831446"/>
              <a:chOff x="6961452" y="2720529"/>
              <a:chExt cx="1982907" cy="831446"/>
            </a:xfrm>
          </p:grpSpPr>
          <p:sp>
            <p:nvSpPr>
              <p:cNvPr id="49" name="TextBox 48"/>
              <p:cNvSpPr txBox="1"/>
              <p:nvPr/>
            </p:nvSpPr>
            <p:spPr>
              <a:xfrm>
                <a:off x="7223320" y="2720529"/>
                <a:ext cx="1459169" cy="2918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zh-CN" altLang="en-US" sz="2000" b="1" dirty="0">
                    <a:solidFill>
                      <a:schemeClr val="bg2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复制你的内容</a:t>
                </a:r>
                <a:endParaRPr lang="en-US" sz="2000" b="1" dirty="0">
                  <a:solidFill>
                    <a:schemeClr val="bg2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6961452" y="3047467"/>
                <a:ext cx="1982907" cy="504508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800" dirty="0">
                    <a:solidFill>
                      <a:schemeClr val="bg2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请替换文字内容，修改文字内容，也可以直接复制你的内容到此。请替换文字内容，修改文字内容，也可以直接复制你的内容到此</a:t>
                </a:r>
                <a:r>
                  <a:rPr lang="zh-CN" altLang="en-US" sz="800" dirty="0" smtClean="0">
                    <a:solidFill>
                      <a:schemeClr val="bg2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。</a:t>
                </a:r>
                <a:endParaRPr lang="en-US" sz="800" dirty="0">
                  <a:solidFill>
                    <a:schemeClr val="bg2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52" name="TextBox 8"/>
          <p:cNvSpPr txBox="1"/>
          <p:nvPr/>
        </p:nvSpPr>
        <p:spPr>
          <a:xfrm>
            <a:off x="609600" y="297529"/>
            <a:ext cx="2644190" cy="36933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24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</a:t>
            </a:r>
            <a:r>
              <a:rPr lang="zh-CN" altLang="en-US" sz="24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32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3" name="TextBox 8"/>
          <p:cNvSpPr txBox="1"/>
          <p:nvPr/>
        </p:nvSpPr>
        <p:spPr>
          <a:xfrm>
            <a:off x="609600" y="688817"/>
            <a:ext cx="3219450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6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zh-CN" altLang="en-US" sz="20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5715" y="1456085"/>
            <a:ext cx="5097294" cy="5183588"/>
          </a:xfrm>
          <a:prstGeom prst="rect">
            <a:avLst/>
          </a:prstGeom>
          <a:blipFill dpi="0" rotWithShape="1">
            <a:blip r:embed="rId3" cstate="email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GB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Freeform 5"/>
          <p:cNvSpPr>
            <a:spLocks noEditPoints="1"/>
          </p:cNvSpPr>
          <p:nvPr/>
        </p:nvSpPr>
        <p:spPr bwMode="auto">
          <a:xfrm>
            <a:off x="6429376" y="1729199"/>
            <a:ext cx="796139" cy="517689"/>
          </a:xfrm>
          <a:custGeom>
            <a:avLst/>
            <a:gdLst>
              <a:gd name="T0" fmla="*/ 13 w 94"/>
              <a:gd name="T1" fmla="*/ 0 h 61"/>
              <a:gd name="T2" fmla="*/ 82 w 94"/>
              <a:gd name="T3" fmla="*/ 0 h 61"/>
              <a:gd name="T4" fmla="*/ 89 w 94"/>
              <a:gd name="T5" fmla="*/ 2 h 61"/>
              <a:gd name="T6" fmla="*/ 47 w 94"/>
              <a:gd name="T7" fmla="*/ 33 h 61"/>
              <a:gd name="T8" fmla="*/ 6 w 94"/>
              <a:gd name="T9" fmla="*/ 2 h 61"/>
              <a:gd name="T10" fmla="*/ 13 w 94"/>
              <a:gd name="T11" fmla="*/ 0 h 61"/>
              <a:gd name="T12" fmla="*/ 94 w 94"/>
              <a:gd name="T13" fmla="*/ 9 h 61"/>
              <a:gd name="T14" fmla="*/ 67 w 94"/>
              <a:gd name="T15" fmla="*/ 29 h 61"/>
              <a:gd name="T16" fmla="*/ 93 w 94"/>
              <a:gd name="T17" fmla="*/ 53 h 61"/>
              <a:gd name="T18" fmla="*/ 94 w 94"/>
              <a:gd name="T19" fmla="*/ 48 h 61"/>
              <a:gd name="T20" fmla="*/ 94 w 94"/>
              <a:gd name="T21" fmla="*/ 12 h 61"/>
              <a:gd name="T22" fmla="*/ 94 w 94"/>
              <a:gd name="T23" fmla="*/ 9 h 61"/>
              <a:gd name="T24" fmla="*/ 87 w 94"/>
              <a:gd name="T25" fmla="*/ 60 h 61"/>
              <a:gd name="T26" fmla="*/ 82 w 94"/>
              <a:gd name="T27" fmla="*/ 61 h 61"/>
              <a:gd name="T28" fmla="*/ 13 w 94"/>
              <a:gd name="T29" fmla="*/ 61 h 61"/>
              <a:gd name="T30" fmla="*/ 6 w 94"/>
              <a:gd name="T31" fmla="*/ 59 h 61"/>
              <a:gd name="T32" fmla="*/ 34 w 94"/>
              <a:gd name="T33" fmla="*/ 34 h 61"/>
              <a:gd name="T34" fmla="*/ 44 w 94"/>
              <a:gd name="T35" fmla="*/ 42 h 61"/>
              <a:gd name="T36" fmla="*/ 47 w 94"/>
              <a:gd name="T37" fmla="*/ 44 h 61"/>
              <a:gd name="T38" fmla="*/ 50 w 94"/>
              <a:gd name="T39" fmla="*/ 42 h 61"/>
              <a:gd name="T40" fmla="*/ 60 w 94"/>
              <a:gd name="T41" fmla="*/ 35 h 61"/>
              <a:gd name="T42" fmla="*/ 87 w 94"/>
              <a:gd name="T43" fmla="*/ 60 h 61"/>
              <a:gd name="T44" fmla="*/ 1 w 94"/>
              <a:gd name="T45" fmla="*/ 52 h 61"/>
              <a:gd name="T46" fmla="*/ 27 w 94"/>
              <a:gd name="T47" fmla="*/ 29 h 61"/>
              <a:gd name="T48" fmla="*/ 1 w 94"/>
              <a:gd name="T49" fmla="*/ 9 h 61"/>
              <a:gd name="T50" fmla="*/ 0 w 94"/>
              <a:gd name="T51" fmla="*/ 12 h 61"/>
              <a:gd name="T52" fmla="*/ 0 w 94"/>
              <a:gd name="T53" fmla="*/ 48 h 61"/>
              <a:gd name="T54" fmla="*/ 1 w 94"/>
              <a:gd name="T55" fmla="*/ 52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94" h="61">
                <a:moveTo>
                  <a:pt x="13" y="0"/>
                </a:moveTo>
                <a:cubicBezTo>
                  <a:pt x="82" y="0"/>
                  <a:pt x="82" y="0"/>
                  <a:pt x="82" y="0"/>
                </a:cubicBezTo>
                <a:cubicBezTo>
                  <a:pt x="84" y="0"/>
                  <a:pt x="87" y="1"/>
                  <a:pt x="89" y="2"/>
                </a:cubicBezTo>
                <a:cubicBezTo>
                  <a:pt x="47" y="33"/>
                  <a:pt x="47" y="33"/>
                  <a:pt x="47" y="33"/>
                </a:cubicBezTo>
                <a:cubicBezTo>
                  <a:pt x="6" y="2"/>
                  <a:pt x="6" y="2"/>
                  <a:pt x="6" y="2"/>
                </a:cubicBezTo>
                <a:cubicBezTo>
                  <a:pt x="8" y="1"/>
                  <a:pt x="10" y="0"/>
                  <a:pt x="13" y="0"/>
                </a:cubicBezTo>
                <a:close/>
                <a:moveTo>
                  <a:pt x="94" y="9"/>
                </a:moveTo>
                <a:cubicBezTo>
                  <a:pt x="67" y="29"/>
                  <a:pt x="67" y="29"/>
                  <a:pt x="67" y="29"/>
                </a:cubicBezTo>
                <a:cubicBezTo>
                  <a:pt x="93" y="53"/>
                  <a:pt x="93" y="53"/>
                  <a:pt x="93" y="53"/>
                </a:cubicBezTo>
                <a:cubicBezTo>
                  <a:pt x="94" y="52"/>
                  <a:pt x="94" y="50"/>
                  <a:pt x="94" y="48"/>
                </a:cubicBezTo>
                <a:cubicBezTo>
                  <a:pt x="94" y="12"/>
                  <a:pt x="94" y="12"/>
                  <a:pt x="94" y="12"/>
                </a:cubicBezTo>
                <a:cubicBezTo>
                  <a:pt x="94" y="11"/>
                  <a:pt x="94" y="10"/>
                  <a:pt x="94" y="9"/>
                </a:cubicBezTo>
                <a:close/>
                <a:moveTo>
                  <a:pt x="87" y="60"/>
                </a:moveTo>
                <a:cubicBezTo>
                  <a:pt x="85" y="60"/>
                  <a:pt x="84" y="61"/>
                  <a:pt x="82" y="61"/>
                </a:cubicBezTo>
                <a:cubicBezTo>
                  <a:pt x="13" y="61"/>
                  <a:pt x="13" y="61"/>
                  <a:pt x="13" y="61"/>
                </a:cubicBezTo>
                <a:cubicBezTo>
                  <a:pt x="10" y="61"/>
                  <a:pt x="8" y="60"/>
                  <a:pt x="6" y="59"/>
                </a:cubicBezTo>
                <a:cubicBezTo>
                  <a:pt x="34" y="34"/>
                  <a:pt x="34" y="34"/>
                  <a:pt x="34" y="34"/>
                </a:cubicBezTo>
                <a:cubicBezTo>
                  <a:pt x="44" y="42"/>
                  <a:pt x="44" y="42"/>
                  <a:pt x="44" y="42"/>
                </a:cubicBezTo>
                <a:cubicBezTo>
                  <a:pt x="47" y="44"/>
                  <a:pt x="47" y="44"/>
                  <a:pt x="47" y="44"/>
                </a:cubicBezTo>
                <a:cubicBezTo>
                  <a:pt x="50" y="42"/>
                  <a:pt x="50" y="42"/>
                  <a:pt x="50" y="42"/>
                </a:cubicBezTo>
                <a:cubicBezTo>
                  <a:pt x="60" y="35"/>
                  <a:pt x="60" y="35"/>
                  <a:pt x="60" y="35"/>
                </a:cubicBezTo>
                <a:cubicBezTo>
                  <a:pt x="87" y="60"/>
                  <a:pt x="87" y="60"/>
                  <a:pt x="87" y="60"/>
                </a:cubicBezTo>
                <a:close/>
                <a:moveTo>
                  <a:pt x="1" y="52"/>
                </a:moveTo>
                <a:cubicBezTo>
                  <a:pt x="27" y="29"/>
                  <a:pt x="27" y="29"/>
                  <a:pt x="27" y="29"/>
                </a:cubicBezTo>
                <a:cubicBezTo>
                  <a:pt x="1" y="9"/>
                  <a:pt x="1" y="9"/>
                  <a:pt x="1" y="9"/>
                </a:cubicBezTo>
                <a:cubicBezTo>
                  <a:pt x="0" y="10"/>
                  <a:pt x="0" y="11"/>
                  <a:pt x="0" y="12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49"/>
                  <a:pt x="0" y="51"/>
                  <a:pt x="1" y="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6435" tIns="48218" rIns="96435" bIns="48218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endParaRPr lang="zh-CN" altLang="en-US" sz="190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Freeform 6"/>
          <p:cNvSpPr>
            <a:spLocks noEditPoints="1"/>
          </p:cNvSpPr>
          <p:nvPr/>
        </p:nvSpPr>
        <p:spPr bwMode="auto">
          <a:xfrm>
            <a:off x="6429376" y="3325415"/>
            <a:ext cx="709860" cy="811832"/>
          </a:xfrm>
          <a:custGeom>
            <a:avLst/>
            <a:gdLst>
              <a:gd name="T0" fmla="*/ 50 w 84"/>
              <a:gd name="T1" fmla="*/ 92 h 96"/>
              <a:gd name="T2" fmla="*/ 57 w 84"/>
              <a:gd name="T3" fmla="*/ 81 h 96"/>
              <a:gd name="T4" fmla="*/ 56 w 84"/>
              <a:gd name="T5" fmla="*/ 75 h 96"/>
              <a:gd name="T6" fmla="*/ 43 w 84"/>
              <a:gd name="T7" fmla="*/ 63 h 96"/>
              <a:gd name="T8" fmla="*/ 38 w 84"/>
              <a:gd name="T9" fmla="*/ 62 h 96"/>
              <a:gd name="T10" fmla="*/ 30 w 84"/>
              <a:gd name="T11" fmla="*/ 67 h 96"/>
              <a:gd name="T12" fmla="*/ 17 w 84"/>
              <a:gd name="T13" fmla="*/ 35 h 96"/>
              <a:gd name="T14" fmla="*/ 26 w 84"/>
              <a:gd name="T15" fmla="*/ 31 h 96"/>
              <a:gd name="T16" fmla="*/ 27 w 84"/>
              <a:gd name="T17" fmla="*/ 25 h 96"/>
              <a:gd name="T18" fmla="*/ 22 w 84"/>
              <a:gd name="T19" fmla="*/ 8 h 96"/>
              <a:gd name="T20" fmla="*/ 18 w 84"/>
              <a:gd name="T21" fmla="*/ 4 h 96"/>
              <a:gd name="T22" fmla="*/ 4 w 84"/>
              <a:gd name="T23" fmla="*/ 6 h 96"/>
              <a:gd name="T24" fmla="*/ 0 w 84"/>
              <a:gd name="T25" fmla="*/ 10 h 96"/>
              <a:gd name="T26" fmla="*/ 43 w 84"/>
              <a:gd name="T27" fmla="*/ 94 h 96"/>
              <a:gd name="T28" fmla="*/ 50 w 84"/>
              <a:gd name="T29" fmla="*/ 92 h 96"/>
              <a:gd name="T30" fmla="*/ 45 w 84"/>
              <a:gd name="T31" fmla="*/ 53 h 96"/>
              <a:gd name="T32" fmla="*/ 32 w 84"/>
              <a:gd name="T33" fmla="*/ 53 h 96"/>
              <a:gd name="T34" fmla="*/ 32 w 84"/>
              <a:gd name="T35" fmla="*/ 50 h 96"/>
              <a:gd name="T36" fmla="*/ 40 w 84"/>
              <a:gd name="T37" fmla="*/ 38 h 96"/>
              <a:gd name="T38" fmla="*/ 42 w 84"/>
              <a:gd name="T39" fmla="*/ 32 h 96"/>
              <a:gd name="T40" fmla="*/ 41 w 84"/>
              <a:gd name="T41" fmla="*/ 30 h 96"/>
              <a:gd name="T42" fmla="*/ 40 w 84"/>
              <a:gd name="T43" fmla="*/ 31 h 96"/>
              <a:gd name="T44" fmla="*/ 39 w 84"/>
              <a:gd name="T45" fmla="*/ 36 h 96"/>
              <a:gd name="T46" fmla="*/ 34 w 84"/>
              <a:gd name="T47" fmla="*/ 36 h 96"/>
              <a:gd name="T48" fmla="*/ 34 w 84"/>
              <a:gd name="T49" fmla="*/ 31 h 96"/>
              <a:gd name="T50" fmla="*/ 42 w 84"/>
              <a:gd name="T51" fmla="*/ 26 h 96"/>
              <a:gd name="T52" fmla="*/ 47 w 84"/>
              <a:gd name="T53" fmla="*/ 28 h 96"/>
              <a:gd name="T54" fmla="*/ 47 w 84"/>
              <a:gd name="T55" fmla="*/ 34 h 96"/>
              <a:gd name="T56" fmla="*/ 47 w 84"/>
              <a:gd name="T57" fmla="*/ 37 h 96"/>
              <a:gd name="T58" fmla="*/ 38 w 84"/>
              <a:gd name="T59" fmla="*/ 50 h 96"/>
              <a:gd name="T60" fmla="*/ 46 w 84"/>
              <a:gd name="T61" fmla="*/ 50 h 96"/>
              <a:gd name="T62" fmla="*/ 45 w 84"/>
              <a:gd name="T63" fmla="*/ 53 h 96"/>
              <a:gd name="T64" fmla="*/ 63 w 84"/>
              <a:gd name="T65" fmla="*/ 50 h 96"/>
              <a:gd name="T66" fmla="*/ 60 w 84"/>
              <a:gd name="T67" fmla="*/ 50 h 96"/>
              <a:gd name="T68" fmla="*/ 60 w 84"/>
              <a:gd name="T69" fmla="*/ 53 h 96"/>
              <a:gd name="T70" fmla="*/ 54 w 84"/>
              <a:gd name="T71" fmla="*/ 53 h 96"/>
              <a:gd name="T72" fmla="*/ 54 w 84"/>
              <a:gd name="T73" fmla="*/ 50 h 96"/>
              <a:gd name="T74" fmla="*/ 46 w 84"/>
              <a:gd name="T75" fmla="*/ 50 h 96"/>
              <a:gd name="T76" fmla="*/ 47 w 84"/>
              <a:gd name="T77" fmla="*/ 46 h 96"/>
              <a:gd name="T78" fmla="*/ 55 w 84"/>
              <a:gd name="T79" fmla="*/ 26 h 96"/>
              <a:gd name="T80" fmla="*/ 63 w 84"/>
              <a:gd name="T81" fmla="*/ 26 h 96"/>
              <a:gd name="T82" fmla="*/ 61 w 84"/>
              <a:gd name="T83" fmla="*/ 46 h 96"/>
              <a:gd name="T84" fmla="*/ 63 w 84"/>
              <a:gd name="T85" fmla="*/ 46 h 96"/>
              <a:gd name="T86" fmla="*/ 63 w 84"/>
              <a:gd name="T87" fmla="*/ 50 h 96"/>
              <a:gd name="T88" fmla="*/ 55 w 84"/>
              <a:gd name="T89" fmla="*/ 46 h 96"/>
              <a:gd name="T90" fmla="*/ 52 w 84"/>
              <a:gd name="T91" fmla="*/ 46 h 96"/>
              <a:gd name="T92" fmla="*/ 56 w 84"/>
              <a:gd name="T93" fmla="*/ 35 h 96"/>
              <a:gd name="T94" fmla="*/ 55 w 84"/>
              <a:gd name="T95" fmla="*/ 46 h 96"/>
              <a:gd name="T96" fmla="*/ 43 w 84"/>
              <a:gd name="T97" fmla="*/ 0 h 96"/>
              <a:gd name="T98" fmla="*/ 72 w 84"/>
              <a:gd name="T99" fmla="*/ 12 h 96"/>
              <a:gd name="T100" fmla="*/ 84 w 84"/>
              <a:gd name="T101" fmla="*/ 41 h 96"/>
              <a:gd name="T102" fmla="*/ 72 w 84"/>
              <a:gd name="T103" fmla="*/ 71 h 96"/>
              <a:gd name="T104" fmla="*/ 65 w 84"/>
              <a:gd name="T105" fmla="*/ 76 h 96"/>
              <a:gd name="T106" fmla="*/ 63 w 84"/>
              <a:gd name="T107" fmla="*/ 73 h 96"/>
              <a:gd name="T108" fmla="*/ 59 w 84"/>
              <a:gd name="T109" fmla="*/ 69 h 96"/>
              <a:gd name="T110" fmla="*/ 66 w 84"/>
              <a:gd name="T111" fmla="*/ 64 h 96"/>
              <a:gd name="T112" fmla="*/ 75 w 84"/>
              <a:gd name="T113" fmla="*/ 41 h 96"/>
              <a:gd name="T114" fmla="*/ 66 w 84"/>
              <a:gd name="T115" fmla="*/ 19 h 96"/>
              <a:gd name="T116" fmla="*/ 43 w 84"/>
              <a:gd name="T117" fmla="*/ 10 h 96"/>
              <a:gd name="T118" fmla="*/ 31 w 84"/>
              <a:gd name="T119" fmla="*/ 12 h 96"/>
              <a:gd name="T120" fmla="*/ 29 w 84"/>
              <a:gd name="T121" fmla="*/ 6 h 96"/>
              <a:gd name="T122" fmla="*/ 28 w 84"/>
              <a:gd name="T123" fmla="*/ 3 h 96"/>
              <a:gd name="T124" fmla="*/ 43 w 84"/>
              <a:gd name="T125" fmla="*/ 0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4" h="96">
                <a:moveTo>
                  <a:pt x="50" y="92"/>
                </a:moveTo>
                <a:cubicBezTo>
                  <a:pt x="52" y="88"/>
                  <a:pt x="55" y="84"/>
                  <a:pt x="57" y="81"/>
                </a:cubicBezTo>
                <a:cubicBezTo>
                  <a:pt x="58" y="79"/>
                  <a:pt x="58" y="77"/>
                  <a:pt x="56" y="75"/>
                </a:cubicBezTo>
                <a:cubicBezTo>
                  <a:pt x="52" y="71"/>
                  <a:pt x="48" y="67"/>
                  <a:pt x="43" y="63"/>
                </a:cubicBezTo>
                <a:cubicBezTo>
                  <a:pt x="41" y="61"/>
                  <a:pt x="40" y="61"/>
                  <a:pt x="38" y="62"/>
                </a:cubicBezTo>
                <a:cubicBezTo>
                  <a:pt x="35" y="63"/>
                  <a:pt x="33" y="65"/>
                  <a:pt x="30" y="67"/>
                </a:cubicBezTo>
                <a:cubicBezTo>
                  <a:pt x="21" y="53"/>
                  <a:pt x="19" y="45"/>
                  <a:pt x="17" y="35"/>
                </a:cubicBezTo>
                <a:cubicBezTo>
                  <a:pt x="20" y="34"/>
                  <a:pt x="23" y="32"/>
                  <a:pt x="26" y="31"/>
                </a:cubicBezTo>
                <a:cubicBezTo>
                  <a:pt x="27" y="30"/>
                  <a:pt x="28" y="28"/>
                  <a:pt x="27" y="25"/>
                </a:cubicBezTo>
                <a:cubicBezTo>
                  <a:pt x="26" y="20"/>
                  <a:pt x="24" y="14"/>
                  <a:pt x="22" y="8"/>
                </a:cubicBezTo>
                <a:cubicBezTo>
                  <a:pt x="22" y="6"/>
                  <a:pt x="20" y="4"/>
                  <a:pt x="18" y="4"/>
                </a:cubicBezTo>
                <a:cubicBezTo>
                  <a:pt x="14" y="5"/>
                  <a:pt x="9" y="5"/>
                  <a:pt x="4" y="6"/>
                </a:cubicBezTo>
                <a:cubicBezTo>
                  <a:pt x="0" y="6"/>
                  <a:pt x="0" y="7"/>
                  <a:pt x="0" y="10"/>
                </a:cubicBezTo>
                <a:cubicBezTo>
                  <a:pt x="1" y="46"/>
                  <a:pt x="15" y="78"/>
                  <a:pt x="43" y="94"/>
                </a:cubicBezTo>
                <a:cubicBezTo>
                  <a:pt x="46" y="96"/>
                  <a:pt x="47" y="96"/>
                  <a:pt x="50" y="92"/>
                </a:cubicBezTo>
                <a:close/>
                <a:moveTo>
                  <a:pt x="45" y="53"/>
                </a:moveTo>
                <a:cubicBezTo>
                  <a:pt x="32" y="53"/>
                  <a:pt x="32" y="53"/>
                  <a:pt x="32" y="53"/>
                </a:cubicBezTo>
                <a:cubicBezTo>
                  <a:pt x="32" y="50"/>
                  <a:pt x="32" y="50"/>
                  <a:pt x="32" y="50"/>
                </a:cubicBezTo>
                <a:cubicBezTo>
                  <a:pt x="40" y="38"/>
                  <a:pt x="40" y="38"/>
                  <a:pt x="40" y="38"/>
                </a:cubicBezTo>
                <a:cubicBezTo>
                  <a:pt x="41" y="36"/>
                  <a:pt x="42" y="34"/>
                  <a:pt x="42" y="32"/>
                </a:cubicBezTo>
                <a:cubicBezTo>
                  <a:pt x="42" y="31"/>
                  <a:pt x="42" y="30"/>
                  <a:pt x="41" y="30"/>
                </a:cubicBezTo>
                <a:cubicBezTo>
                  <a:pt x="40" y="30"/>
                  <a:pt x="40" y="31"/>
                  <a:pt x="40" y="31"/>
                </a:cubicBezTo>
                <a:cubicBezTo>
                  <a:pt x="39" y="36"/>
                  <a:pt x="39" y="36"/>
                  <a:pt x="39" y="36"/>
                </a:cubicBezTo>
                <a:cubicBezTo>
                  <a:pt x="34" y="36"/>
                  <a:pt x="34" y="36"/>
                  <a:pt x="34" y="36"/>
                </a:cubicBezTo>
                <a:cubicBezTo>
                  <a:pt x="34" y="31"/>
                  <a:pt x="34" y="31"/>
                  <a:pt x="34" y="31"/>
                </a:cubicBezTo>
                <a:cubicBezTo>
                  <a:pt x="35" y="28"/>
                  <a:pt x="37" y="26"/>
                  <a:pt x="42" y="26"/>
                </a:cubicBezTo>
                <a:cubicBezTo>
                  <a:pt x="44" y="26"/>
                  <a:pt x="46" y="27"/>
                  <a:pt x="47" y="28"/>
                </a:cubicBezTo>
                <a:cubicBezTo>
                  <a:pt x="48" y="29"/>
                  <a:pt x="48" y="31"/>
                  <a:pt x="47" y="34"/>
                </a:cubicBezTo>
                <a:cubicBezTo>
                  <a:pt x="47" y="35"/>
                  <a:pt x="47" y="36"/>
                  <a:pt x="47" y="37"/>
                </a:cubicBezTo>
                <a:cubicBezTo>
                  <a:pt x="38" y="50"/>
                  <a:pt x="38" y="50"/>
                  <a:pt x="38" y="50"/>
                </a:cubicBezTo>
                <a:cubicBezTo>
                  <a:pt x="46" y="50"/>
                  <a:pt x="46" y="50"/>
                  <a:pt x="46" y="50"/>
                </a:cubicBezTo>
                <a:cubicBezTo>
                  <a:pt x="45" y="53"/>
                  <a:pt x="45" y="53"/>
                  <a:pt x="45" y="53"/>
                </a:cubicBezTo>
                <a:close/>
                <a:moveTo>
                  <a:pt x="63" y="50"/>
                </a:moveTo>
                <a:cubicBezTo>
                  <a:pt x="60" y="50"/>
                  <a:pt x="60" y="50"/>
                  <a:pt x="60" y="50"/>
                </a:cubicBezTo>
                <a:cubicBezTo>
                  <a:pt x="60" y="53"/>
                  <a:pt x="60" y="53"/>
                  <a:pt x="60" y="53"/>
                </a:cubicBezTo>
                <a:cubicBezTo>
                  <a:pt x="54" y="53"/>
                  <a:pt x="54" y="53"/>
                  <a:pt x="54" y="53"/>
                </a:cubicBezTo>
                <a:cubicBezTo>
                  <a:pt x="54" y="50"/>
                  <a:pt x="54" y="50"/>
                  <a:pt x="54" y="50"/>
                </a:cubicBezTo>
                <a:cubicBezTo>
                  <a:pt x="46" y="50"/>
                  <a:pt x="46" y="50"/>
                  <a:pt x="46" y="50"/>
                </a:cubicBezTo>
                <a:cubicBezTo>
                  <a:pt x="47" y="46"/>
                  <a:pt x="47" y="46"/>
                  <a:pt x="47" y="46"/>
                </a:cubicBezTo>
                <a:cubicBezTo>
                  <a:pt x="55" y="26"/>
                  <a:pt x="55" y="26"/>
                  <a:pt x="55" y="26"/>
                </a:cubicBezTo>
                <a:cubicBezTo>
                  <a:pt x="63" y="26"/>
                  <a:pt x="63" y="26"/>
                  <a:pt x="63" y="26"/>
                </a:cubicBezTo>
                <a:cubicBezTo>
                  <a:pt x="61" y="46"/>
                  <a:pt x="61" y="46"/>
                  <a:pt x="61" y="46"/>
                </a:cubicBezTo>
                <a:cubicBezTo>
                  <a:pt x="63" y="46"/>
                  <a:pt x="63" y="46"/>
                  <a:pt x="63" y="46"/>
                </a:cubicBezTo>
                <a:cubicBezTo>
                  <a:pt x="63" y="50"/>
                  <a:pt x="63" y="50"/>
                  <a:pt x="63" y="50"/>
                </a:cubicBezTo>
                <a:close/>
                <a:moveTo>
                  <a:pt x="55" y="46"/>
                </a:moveTo>
                <a:cubicBezTo>
                  <a:pt x="52" y="46"/>
                  <a:pt x="52" y="46"/>
                  <a:pt x="52" y="46"/>
                </a:cubicBezTo>
                <a:cubicBezTo>
                  <a:pt x="56" y="35"/>
                  <a:pt x="56" y="35"/>
                  <a:pt x="56" y="35"/>
                </a:cubicBezTo>
                <a:cubicBezTo>
                  <a:pt x="55" y="46"/>
                  <a:pt x="55" y="46"/>
                  <a:pt x="55" y="46"/>
                </a:cubicBezTo>
                <a:close/>
                <a:moveTo>
                  <a:pt x="43" y="0"/>
                </a:moveTo>
                <a:cubicBezTo>
                  <a:pt x="54" y="0"/>
                  <a:pt x="65" y="5"/>
                  <a:pt x="72" y="12"/>
                </a:cubicBezTo>
                <a:cubicBezTo>
                  <a:pt x="80" y="20"/>
                  <a:pt x="84" y="30"/>
                  <a:pt x="84" y="41"/>
                </a:cubicBezTo>
                <a:cubicBezTo>
                  <a:pt x="84" y="53"/>
                  <a:pt x="80" y="63"/>
                  <a:pt x="72" y="71"/>
                </a:cubicBezTo>
                <a:cubicBezTo>
                  <a:pt x="70" y="73"/>
                  <a:pt x="68" y="75"/>
                  <a:pt x="65" y="76"/>
                </a:cubicBezTo>
                <a:cubicBezTo>
                  <a:pt x="65" y="75"/>
                  <a:pt x="64" y="74"/>
                  <a:pt x="63" y="73"/>
                </a:cubicBezTo>
                <a:cubicBezTo>
                  <a:pt x="59" y="69"/>
                  <a:pt x="59" y="69"/>
                  <a:pt x="59" y="69"/>
                </a:cubicBezTo>
                <a:cubicBezTo>
                  <a:pt x="61" y="68"/>
                  <a:pt x="64" y="66"/>
                  <a:pt x="66" y="64"/>
                </a:cubicBezTo>
                <a:cubicBezTo>
                  <a:pt x="71" y="58"/>
                  <a:pt x="75" y="50"/>
                  <a:pt x="75" y="41"/>
                </a:cubicBezTo>
                <a:cubicBezTo>
                  <a:pt x="75" y="33"/>
                  <a:pt x="71" y="25"/>
                  <a:pt x="66" y="19"/>
                </a:cubicBezTo>
                <a:cubicBezTo>
                  <a:pt x="60" y="13"/>
                  <a:pt x="52" y="10"/>
                  <a:pt x="43" y="10"/>
                </a:cubicBezTo>
                <a:cubicBezTo>
                  <a:pt x="39" y="10"/>
                  <a:pt x="35" y="11"/>
                  <a:pt x="31" y="12"/>
                </a:cubicBezTo>
                <a:cubicBezTo>
                  <a:pt x="29" y="6"/>
                  <a:pt x="29" y="6"/>
                  <a:pt x="29" y="6"/>
                </a:cubicBezTo>
                <a:cubicBezTo>
                  <a:pt x="29" y="5"/>
                  <a:pt x="28" y="4"/>
                  <a:pt x="28" y="3"/>
                </a:cubicBezTo>
                <a:cubicBezTo>
                  <a:pt x="33" y="1"/>
                  <a:pt x="38" y="0"/>
                  <a:pt x="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6435" tIns="48218" rIns="96435" bIns="48218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endParaRPr lang="zh-CN" altLang="en-US" sz="190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56529" y="1847160"/>
            <a:ext cx="1615827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zh-CN" altLang="en-US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GB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429376" y="2334045"/>
            <a:ext cx="5276178" cy="53206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56529" y="3679069"/>
            <a:ext cx="1615827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zh-CN" altLang="en-US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GB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6429376" y="5036619"/>
            <a:ext cx="717704" cy="658876"/>
          </a:xfrm>
          <a:custGeom>
            <a:avLst/>
            <a:gdLst>
              <a:gd name="T0" fmla="*/ 29 w 85"/>
              <a:gd name="T1" fmla="*/ 0 h 78"/>
              <a:gd name="T2" fmla="*/ 34 w 85"/>
              <a:gd name="T3" fmla="*/ 29 h 78"/>
              <a:gd name="T4" fmla="*/ 8 w 85"/>
              <a:gd name="T5" fmla="*/ 29 h 78"/>
              <a:gd name="T6" fmla="*/ 6 w 85"/>
              <a:gd name="T7" fmla="*/ 29 h 78"/>
              <a:gd name="T8" fmla="*/ 0 w 85"/>
              <a:gd name="T9" fmla="*/ 35 h 78"/>
              <a:gd name="T10" fmla="*/ 0 w 85"/>
              <a:gd name="T11" fmla="*/ 35 h 78"/>
              <a:gd name="T12" fmla="*/ 4 w 85"/>
              <a:gd name="T13" fmla="*/ 42 h 78"/>
              <a:gd name="T14" fmla="*/ 0 w 85"/>
              <a:gd name="T15" fmla="*/ 47 h 78"/>
              <a:gd name="T16" fmla="*/ 0 w 85"/>
              <a:gd name="T17" fmla="*/ 47 h 78"/>
              <a:gd name="T18" fmla="*/ 5 w 85"/>
              <a:gd name="T19" fmla="*/ 54 h 78"/>
              <a:gd name="T20" fmla="*/ 4 w 85"/>
              <a:gd name="T21" fmla="*/ 58 h 78"/>
              <a:gd name="T22" fmla="*/ 4 w 85"/>
              <a:gd name="T23" fmla="*/ 58 h 78"/>
              <a:gd name="T24" fmla="*/ 10 w 85"/>
              <a:gd name="T25" fmla="*/ 65 h 78"/>
              <a:gd name="T26" fmla="*/ 11 w 85"/>
              <a:gd name="T27" fmla="*/ 65 h 78"/>
              <a:gd name="T28" fmla="*/ 9 w 85"/>
              <a:gd name="T29" fmla="*/ 70 h 78"/>
              <a:gd name="T30" fmla="*/ 9 w 85"/>
              <a:gd name="T31" fmla="*/ 70 h 78"/>
              <a:gd name="T32" fmla="*/ 15 w 85"/>
              <a:gd name="T33" fmla="*/ 77 h 78"/>
              <a:gd name="T34" fmla="*/ 29 w 85"/>
              <a:gd name="T35" fmla="*/ 77 h 78"/>
              <a:gd name="T36" fmla="*/ 45 w 85"/>
              <a:gd name="T37" fmla="*/ 77 h 78"/>
              <a:gd name="T38" fmla="*/ 46 w 85"/>
              <a:gd name="T39" fmla="*/ 77 h 78"/>
              <a:gd name="T40" fmla="*/ 51 w 85"/>
              <a:gd name="T41" fmla="*/ 71 h 78"/>
              <a:gd name="T42" fmla="*/ 66 w 85"/>
              <a:gd name="T43" fmla="*/ 69 h 78"/>
              <a:gd name="T44" fmla="*/ 66 w 85"/>
              <a:gd name="T45" fmla="*/ 78 h 78"/>
              <a:gd name="T46" fmla="*/ 85 w 85"/>
              <a:gd name="T47" fmla="*/ 78 h 78"/>
              <a:gd name="T48" fmla="*/ 85 w 85"/>
              <a:gd name="T49" fmla="*/ 25 h 78"/>
              <a:gd name="T50" fmla="*/ 66 w 85"/>
              <a:gd name="T51" fmla="*/ 25 h 78"/>
              <a:gd name="T52" fmla="*/ 66 w 85"/>
              <a:gd name="T53" fmla="*/ 32 h 78"/>
              <a:gd name="T54" fmla="*/ 61 w 85"/>
              <a:gd name="T55" fmla="*/ 32 h 78"/>
              <a:gd name="T56" fmla="*/ 29 w 85"/>
              <a:gd name="T57" fmla="*/ 0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85" h="78">
                <a:moveTo>
                  <a:pt x="29" y="0"/>
                </a:moveTo>
                <a:cubicBezTo>
                  <a:pt x="1" y="7"/>
                  <a:pt x="33" y="28"/>
                  <a:pt x="34" y="29"/>
                </a:cubicBezTo>
                <a:cubicBezTo>
                  <a:pt x="8" y="29"/>
                  <a:pt x="8" y="29"/>
                  <a:pt x="8" y="29"/>
                </a:cubicBezTo>
                <a:cubicBezTo>
                  <a:pt x="6" y="29"/>
                  <a:pt x="6" y="29"/>
                  <a:pt x="6" y="29"/>
                </a:cubicBezTo>
                <a:cubicBezTo>
                  <a:pt x="3" y="29"/>
                  <a:pt x="0" y="32"/>
                  <a:pt x="0" y="35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38"/>
                  <a:pt x="1" y="41"/>
                  <a:pt x="4" y="42"/>
                </a:cubicBezTo>
                <a:cubicBezTo>
                  <a:pt x="2" y="43"/>
                  <a:pt x="0" y="45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51"/>
                  <a:pt x="2" y="53"/>
                  <a:pt x="5" y="54"/>
                </a:cubicBezTo>
                <a:cubicBezTo>
                  <a:pt x="4" y="55"/>
                  <a:pt x="4" y="57"/>
                  <a:pt x="4" y="58"/>
                </a:cubicBezTo>
                <a:cubicBezTo>
                  <a:pt x="4" y="58"/>
                  <a:pt x="4" y="58"/>
                  <a:pt x="4" y="58"/>
                </a:cubicBezTo>
                <a:cubicBezTo>
                  <a:pt x="4" y="62"/>
                  <a:pt x="7" y="65"/>
                  <a:pt x="10" y="65"/>
                </a:cubicBezTo>
                <a:cubicBezTo>
                  <a:pt x="11" y="65"/>
                  <a:pt x="11" y="65"/>
                  <a:pt x="11" y="65"/>
                </a:cubicBezTo>
                <a:cubicBezTo>
                  <a:pt x="9" y="66"/>
                  <a:pt x="9" y="68"/>
                  <a:pt x="9" y="70"/>
                </a:cubicBezTo>
                <a:cubicBezTo>
                  <a:pt x="9" y="70"/>
                  <a:pt x="9" y="70"/>
                  <a:pt x="9" y="70"/>
                </a:cubicBezTo>
                <a:cubicBezTo>
                  <a:pt x="9" y="74"/>
                  <a:pt x="12" y="77"/>
                  <a:pt x="15" y="77"/>
                </a:cubicBezTo>
                <a:cubicBezTo>
                  <a:pt x="29" y="77"/>
                  <a:pt x="29" y="77"/>
                  <a:pt x="29" y="77"/>
                </a:cubicBezTo>
                <a:cubicBezTo>
                  <a:pt x="45" y="77"/>
                  <a:pt x="45" y="77"/>
                  <a:pt x="45" y="77"/>
                </a:cubicBezTo>
                <a:cubicBezTo>
                  <a:pt x="46" y="77"/>
                  <a:pt x="46" y="77"/>
                  <a:pt x="46" y="77"/>
                </a:cubicBezTo>
                <a:cubicBezTo>
                  <a:pt x="51" y="71"/>
                  <a:pt x="51" y="71"/>
                  <a:pt x="51" y="71"/>
                </a:cubicBezTo>
                <a:cubicBezTo>
                  <a:pt x="66" y="69"/>
                  <a:pt x="66" y="69"/>
                  <a:pt x="66" y="69"/>
                </a:cubicBezTo>
                <a:cubicBezTo>
                  <a:pt x="66" y="78"/>
                  <a:pt x="66" y="78"/>
                  <a:pt x="66" y="78"/>
                </a:cubicBezTo>
                <a:cubicBezTo>
                  <a:pt x="85" y="78"/>
                  <a:pt x="85" y="78"/>
                  <a:pt x="85" y="78"/>
                </a:cubicBezTo>
                <a:cubicBezTo>
                  <a:pt x="85" y="25"/>
                  <a:pt x="85" y="25"/>
                  <a:pt x="85" y="25"/>
                </a:cubicBezTo>
                <a:cubicBezTo>
                  <a:pt x="66" y="25"/>
                  <a:pt x="66" y="25"/>
                  <a:pt x="66" y="25"/>
                </a:cubicBezTo>
                <a:cubicBezTo>
                  <a:pt x="66" y="32"/>
                  <a:pt x="66" y="32"/>
                  <a:pt x="66" y="32"/>
                </a:cubicBezTo>
                <a:cubicBezTo>
                  <a:pt x="61" y="32"/>
                  <a:pt x="61" y="32"/>
                  <a:pt x="61" y="32"/>
                </a:cubicBezTo>
                <a:cubicBezTo>
                  <a:pt x="57" y="16"/>
                  <a:pt x="32" y="17"/>
                  <a:pt x="2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6435" tIns="48218" rIns="96435" bIns="48218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endParaRPr lang="zh-CN" altLang="en-US" sz="190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26023" y="4147568"/>
            <a:ext cx="5276178" cy="53206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56529" y="5366057"/>
            <a:ext cx="1615827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zh-CN" altLang="en-US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GB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526022" y="5766460"/>
            <a:ext cx="5276178" cy="53206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TextBox 8"/>
          <p:cNvSpPr txBox="1"/>
          <p:nvPr/>
        </p:nvSpPr>
        <p:spPr>
          <a:xfrm>
            <a:off x="609600" y="297529"/>
            <a:ext cx="2644190" cy="36933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24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</a:t>
            </a:r>
            <a:r>
              <a:rPr lang="zh-CN" altLang="en-US" sz="24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32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TextBox 8"/>
          <p:cNvSpPr txBox="1"/>
          <p:nvPr/>
        </p:nvSpPr>
        <p:spPr>
          <a:xfrm>
            <a:off x="609600" y="688817"/>
            <a:ext cx="3219450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6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zh-CN" altLang="en-US" sz="20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/>
      <p:bldP spid="9" grpId="0"/>
      <p:bldP spid="10" grpId="0"/>
      <p:bldP spid="11" grpId="0" animBg="1"/>
      <p:bldP spid="12" grpId="0"/>
      <p:bldP spid="13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54" y="0"/>
            <a:ext cx="3209919" cy="7232650"/>
            <a:chOff x="0" y="-456"/>
            <a:chExt cx="1829061" cy="2972218"/>
          </a:xfrm>
        </p:grpSpPr>
        <p:sp>
          <p:nvSpPr>
            <p:cNvPr id="5" name="Rectangle 4"/>
            <p:cNvSpPr/>
            <p:nvPr/>
          </p:nvSpPr>
          <p:spPr>
            <a:xfrm>
              <a:off x="1" y="-456"/>
              <a:ext cx="1829060" cy="1486109"/>
            </a:xfrm>
            <a:prstGeom prst="rect">
              <a:avLst/>
            </a:prstGeom>
            <a:blipFill dpi="0" rotWithShape="1">
              <a:blip r:embed="rId3" cstate="email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0" y="1485653"/>
              <a:ext cx="1829060" cy="148610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3210271" y="0"/>
            <a:ext cx="3209919" cy="7232650"/>
            <a:chOff x="0" y="-456"/>
            <a:chExt cx="1829061" cy="2972218"/>
          </a:xfrm>
        </p:grpSpPr>
        <p:sp>
          <p:nvSpPr>
            <p:cNvPr id="57" name="Rectangle 56"/>
            <p:cNvSpPr/>
            <p:nvPr/>
          </p:nvSpPr>
          <p:spPr>
            <a:xfrm>
              <a:off x="1" y="-456"/>
              <a:ext cx="1829060" cy="148610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0" y="1485653"/>
              <a:ext cx="1829060" cy="1486109"/>
            </a:xfrm>
            <a:prstGeom prst="rect">
              <a:avLst/>
            </a:prstGeom>
            <a:blipFill dpi="0" rotWithShape="1">
              <a:blip r:embed="rId4" cstate="email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6420184" y="0"/>
            <a:ext cx="3209919" cy="7232650"/>
            <a:chOff x="0" y="-456"/>
            <a:chExt cx="1829061" cy="2972218"/>
          </a:xfrm>
        </p:grpSpPr>
        <p:sp>
          <p:nvSpPr>
            <p:cNvPr id="60" name="Rectangle 59"/>
            <p:cNvSpPr/>
            <p:nvPr/>
          </p:nvSpPr>
          <p:spPr>
            <a:xfrm>
              <a:off x="1" y="-456"/>
              <a:ext cx="1829060" cy="1486109"/>
            </a:xfrm>
            <a:prstGeom prst="rect">
              <a:avLst/>
            </a:prstGeom>
            <a:blipFill dpi="0" rotWithShape="1">
              <a:blip r:embed="rId5" cstate="email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0" y="1485653"/>
              <a:ext cx="1829060" cy="148610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9630101" y="0"/>
            <a:ext cx="3228296" cy="7232650"/>
            <a:chOff x="0" y="-456"/>
            <a:chExt cx="1829061" cy="2972218"/>
          </a:xfrm>
        </p:grpSpPr>
        <p:sp>
          <p:nvSpPr>
            <p:cNvPr id="63" name="Rectangle 62"/>
            <p:cNvSpPr/>
            <p:nvPr/>
          </p:nvSpPr>
          <p:spPr>
            <a:xfrm>
              <a:off x="1" y="-456"/>
              <a:ext cx="1829060" cy="148610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0" y="1485653"/>
              <a:ext cx="1829060" cy="1486109"/>
            </a:xfrm>
            <a:prstGeom prst="rect">
              <a:avLst/>
            </a:prstGeom>
            <a:blipFill dpi="0" rotWithShape="1">
              <a:blip r:embed="rId6" cstate="email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65" name="Title 13"/>
          <p:cNvSpPr txBox="1"/>
          <p:nvPr/>
        </p:nvSpPr>
        <p:spPr>
          <a:xfrm>
            <a:off x="403958" y="4665309"/>
            <a:ext cx="2402709" cy="1477328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</a:r>
            <a:endParaRPr lang="en-US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6" name="Title 13"/>
          <p:cNvSpPr txBox="1"/>
          <p:nvPr/>
        </p:nvSpPr>
        <p:spPr>
          <a:xfrm>
            <a:off x="3613874" y="1048984"/>
            <a:ext cx="2402709" cy="1455398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</a:r>
            <a:endParaRPr lang="en-US" altLang="zh-CN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7" name="Title 13"/>
          <p:cNvSpPr txBox="1"/>
          <p:nvPr/>
        </p:nvSpPr>
        <p:spPr>
          <a:xfrm>
            <a:off x="6823788" y="4665309"/>
            <a:ext cx="2402709" cy="1455398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</a:r>
            <a:endParaRPr lang="en-US" altLang="zh-CN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8" name="Title 13"/>
          <p:cNvSpPr txBox="1"/>
          <p:nvPr/>
        </p:nvSpPr>
        <p:spPr>
          <a:xfrm>
            <a:off x="10042894" y="1048984"/>
            <a:ext cx="2402709" cy="1455398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</a:r>
            <a:endParaRPr lang="en-US" altLang="zh-CN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66" grpId="0"/>
      <p:bldP spid="67" grpId="0"/>
      <p:bldP spid="6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2059455" y="2464197"/>
            <a:ext cx="2183543" cy="686389"/>
            <a:chOff x="897773" y="2357290"/>
            <a:chExt cx="2384237" cy="749476"/>
          </a:xfrm>
        </p:grpSpPr>
        <p:sp>
          <p:nvSpPr>
            <p:cNvPr id="154" name="TextBox 153"/>
            <p:cNvSpPr txBox="1"/>
            <p:nvPr/>
          </p:nvSpPr>
          <p:spPr>
            <a:xfrm>
              <a:off x="1403756" y="2357290"/>
              <a:ext cx="1372265" cy="28229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5" name="Rectangle 154"/>
            <p:cNvSpPr/>
            <p:nvPr/>
          </p:nvSpPr>
          <p:spPr>
            <a:xfrm>
              <a:off x="897773" y="2637675"/>
              <a:ext cx="2384237" cy="46909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56" name="Group 155"/>
          <p:cNvGrpSpPr/>
          <p:nvPr/>
        </p:nvGrpSpPr>
        <p:grpSpPr>
          <a:xfrm>
            <a:off x="3024087" y="2054325"/>
            <a:ext cx="254276" cy="253518"/>
            <a:chOff x="2138511" y="2464802"/>
            <a:chExt cx="354012" cy="352956"/>
          </a:xfrm>
          <a:solidFill>
            <a:schemeClr val="accent1"/>
          </a:solidFill>
        </p:grpSpPr>
        <p:sp>
          <p:nvSpPr>
            <p:cNvPr id="157" name="Oval 156"/>
            <p:cNvSpPr>
              <a:spLocks noChangeArrowheads="1"/>
            </p:cNvSpPr>
            <p:nvPr/>
          </p:nvSpPr>
          <p:spPr bwMode="auto">
            <a:xfrm>
              <a:off x="2229830" y="2555417"/>
              <a:ext cx="171376" cy="17172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id-ID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8" name="Freeform 157"/>
            <p:cNvSpPr>
              <a:spLocks noEditPoints="1"/>
            </p:cNvSpPr>
            <p:nvPr/>
          </p:nvSpPr>
          <p:spPr bwMode="auto">
            <a:xfrm>
              <a:off x="2138511" y="2464802"/>
              <a:ext cx="354012" cy="352956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3" h="424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id-ID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059455" y="3871296"/>
            <a:ext cx="2183543" cy="693353"/>
            <a:chOff x="897773" y="3893722"/>
            <a:chExt cx="2384237" cy="757081"/>
          </a:xfrm>
        </p:grpSpPr>
        <p:sp>
          <p:nvSpPr>
            <p:cNvPr id="159" name="TextBox 158"/>
            <p:cNvSpPr txBox="1"/>
            <p:nvPr/>
          </p:nvSpPr>
          <p:spPr>
            <a:xfrm>
              <a:off x="1403762" y="3893722"/>
              <a:ext cx="1372265" cy="28229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0" name="Rectangle 159"/>
            <p:cNvSpPr/>
            <p:nvPr/>
          </p:nvSpPr>
          <p:spPr>
            <a:xfrm>
              <a:off x="897773" y="4181712"/>
              <a:ext cx="2384237" cy="46909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61" name="Group 160"/>
          <p:cNvGrpSpPr/>
          <p:nvPr/>
        </p:nvGrpSpPr>
        <p:grpSpPr>
          <a:xfrm>
            <a:off x="3024087" y="3468393"/>
            <a:ext cx="254276" cy="253518"/>
            <a:chOff x="2138511" y="2464802"/>
            <a:chExt cx="354012" cy="352956"/>
          </a:xfrm>
          <a:solidFill>
            <a:schemeClr val="accent2"/>
          </a:solidFill>
        </p:grpSpPr>
        <p:sp>
          <p:nvSpPr>
            <p:cNvPr id="162" name="Oval 161"/>
            <p:cNvSpPr>
              <a:spLocks noChangeArrowheads="1"/>
            </p:cNvSpPr>
            <p:nvPr/>
          </p:nvSpPr>
          <p:spPr bwMode="auto">
            <a:xfrm>
              <a:off x="2229830" y="2555417"/>
              <a:ext cx="171376" cy="17172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id-ID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3" name="Freeform 162"/>
            <p:cNvSpPr>
              <a:spLocks noEditPoints="1"/>
            </p:cNvSpPr>
            <p:nvPr/>
          </p:nvSpPr>
          <p:spPr bwMode="auto">
            <a:xfrm>
              <a:off x="2138511" y="2464802"/>
              <a:ext cx="354012" cy="352956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3" h="424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id-ID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059455" y="5252265"/>
            <a:ext cx="2183543" cy="725132"/>
            <a:chOff x="897773" y="5401618"/>
            <a:chExt cx="2384237" cy="791781"/>
          </a:xfrm>
        </p:grpSpPr>
        <p:sp>
          <p:nvSpPr>
            <p:cNvPr id="164" name="TextBox 163"/>
            <p:cNvSpPr txBox="1"/>
            <p:nvPr/>
          </p:nvSpPr>
          <p:spPr>
            <a:xfrm>
              <a:off x="1403762" y="5401618"/>
              <a:ext cx="1372265" cy="28229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5" name="Rectangle 164"/>
            <p:cNvSpPr/>
            <p:nvPr/>
          </p:nvSpPr>
          <p:spPr>
            <a:xfrm>
              <a:off x="897773" y="5724308"/>
              <a:ext cx="2384237" cy="46909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66" name="Group 165"/>
          <p:cNvGrpSpPr/>
          <p:nvPr/>
        </p:nvGrpSpPr>
        <p:grpSpPr>
          <a:xfrm>
            <a:off x="3024087" y="4881139"/>
            <a:ext cx="254276" cy="253518"/>
            <a:chOff x="2138511" y="2464802"/>
            <a:chExt cx="354012" cy="352956"/>
          </a:xfrm>
          <a:solidFill>
            <a:schemeClr val="accent3"/>
          </a:solidFill>
        </p:grpSpPr>
        <p:sp>
          <p:nvSpPr>
            <p:cNvPr id="167" name="Oval 166"/>
            <p:cNvSpPr>
              <a:spLocks noChangeArrowheads="1"/>
            </p:cNvSpPr>
            <p:nvPr/>
          </p:nvSpPr>
          <p:spPr bwMode="auto">
            <a:xfrm>
              <a:off x="2229830" y="2555417"/>
              <a:ext cx="171376" cy="17172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id-ID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8" name="Freeform 167"/>
            <p:cNvSpPr>
              <a:spLocks noEditPoints="1"/>
            </p:cNvSpPr>
            <p:nvPr/>
          </p:nvSpPr>
          <p:spPr bwMode="auto">
            <a:xfrm>
              <a:off x="2138511" y="2464802"/>
              <a:ext cx="354012" cy="352956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3" h="424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id-ID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407702" y="5021843"/>
            <a:ext cx="294728" cy="2207531"/>
            <a:chOff x="4980416" y="5038865"/>
            <a:chExt cx="321817" cy="1816442"/>
          </a:xfrm>
        </p:grpSpPr>
        <p:sp>
          <p:nvSpPr>
            <p:cNvPr id="175" name="Freeform 11"/>
            <p:cNvSpPr/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6" name="Freeform 12"/>
            <p:cNvSpPr/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7" name="Freeform 13"/>
            <p:cNvSpPr/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8" name="Freeform 14"/>
            <p:cNvSpPr/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9" name="Freeform 15"/>
            <p:cNvSpPr/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0" name="Freeform 16"/>
            <p:cNvSpPr/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0" name="Freeform 36"/>
            <p:cNvSpPr/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1" name="Freeform 37"/>
            <p:cNvSpPr/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2" name="Freeform 38"/>
            <p:cNvSpPr/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3" name="Freeform 39"/>
            <p:cNvSpPr/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886169" y="5313816"/>
            <a:ext cx="294727" cy="1911955"/>
            <a:chOff x="5502862" y="5357314"/>
            <a:chExt cx="321816" cy="1497993"/>
          </a:xfrm>
        </p:grpSpPr>
        <p:sp>
          <p:nvSpPr>
            <p:cNvPr id="187" name="Freeform 23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8" name="Freeform 24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9" name="Freeform 25"/>
            <p:cNvSpPr/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0" name="Freeform 26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1" name="Freeform 27"/>
            <p:cNvSpPr/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2" name="Freeform 28"/>
            <p:cNvSpPr/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5" name="Freeform 41"/>
            <p:cNvSpPr/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6" name="Freeform 42"/>
            <p:cNvSpPr/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7" name="Freeform 43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8" name="Freeform 44"/>
            <p:cNvSpPr/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7220445" y="5313820"/>
            <a:ext cx="294727" cy="1915388"/>
            <a:chOff x="6959786" y="5357314"/>
            <a:chExt cx="321816" cy="1497993"/>
          </a:xfrm>
        </p:grpSpPr>
        <p:sp>
          <p:nvSpPr>
            <p:cNvPr id="181" name="Freeform 17"/>
            <p:cNvSpPr/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2" name="Freeform 18"/>
            <p:cNvSpPr/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3" name="Freeform 19"/>
            <p:cNvSpPr/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4" name="Freeform 20"/>
            <p:cNvSpPr/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5" name="Freeform 21"/>
            <p:cNvSpPr/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6" name="Freeform 22"/>
            <p:cNvSpPr/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0" name="Freeform 46"/>
            <p:cNvSpPr/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1" name="Freeform 47"/>
            <p:cNvSpPr/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2" name="Freeform 48"/>
            <p:cNvSpPr/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3" name="Freeform 49"/>
            <p:cNvSpPr/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348611" y="4316489"/>
            <a:ext cx="294110" cy="2907935"/>
            <a:chOff x="6007804" y="4268661"/>
            <a:chExt cx="321142" cy="2586646"/>
          </a:xfrm>
        </p:grpSpPr>
        <p:sp>
          <p:nvSpPr>
            <p:cNvPr id="193" name="Freeform 29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4" name="Freeform 30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5" name="Freeform 31"/>
            <p:cNvSpPr/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6" name="Freeform 32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7" name="Freeform 33"/>
            <p:cNvSpPr/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8" name="Freeform 34"/>
            <p:cNvSpPr/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5" name="Freeform 51"/>
            <p:cNvSpPr/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6" name="Freeform 52"/>
            <p:cNvSpPr/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7" name="Freeform 53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8" name="Freeform 54"/>
            <p:cNvSpPr/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781442" y="3808853"/>
            <a:ext cx="294727" cy="3417770"/>
            <a:chOff x="6480429" y="3714572"/>
            <a:chExt cx="321816" cy="3140735"/>
          </a:xfrm>
        </p:grpSpPr>
        <p:sp>
          <p:nvSpPr>
            <p:cNvPr id="169" name="Freeform 5"/>
            <p:cNvSpPr/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0" name="Freeform 6"/>
            <p:cNvSpPr/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1" name="Freeform 7"/>
            <p:cNvSpPr/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2" name="Freeform 8"/>
            <p:cNvSpPr/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3" name="Freeform 9"/>
            <p:cNvSpPr/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4" name="Freeform 10"/>
            <p:cNvSpPr/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0" name="Freeform 56"/>
            <p:cNvSpPr/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1" name="Freeform 57"/>
            <p:cNvSpPr/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2" name="Freeform 58"/>
            <p:cNvSpPr/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3" name="Freeform 59"/>
            <p:cNvSpPr/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318909" y="2976232"/>
            <a:ext cx="1035243" cy="1079022"/>
            <a:chOff x="4883468" y="2805677"/>
            <a:chExt cx="1130395" cy="1178197"/>
          </a:xfrm>
        </p:grpSpPr>
        <p:sp>
          <p:nvSpPr>
            <p:cNvPr id="239" name="Freeform 75"/>
            <p:cNvSpPr/>
            <p:nvPr/>
          </p:nvSpPr>
          <p:spPr bwMode="auto">
            <a:xfrm>
              <a:off x="4883468" y="2805677"/>
              <a:ext cx="1130395" cy="1178197"/>
            </a:xfrm>
            <a:custGeom>
              <a:avLst/>
              <a:gdLst>
                <a:gd name="T0" fmla="*/ 675 w 710"/>
                <a:gd name="T1" fmla="*/ 271 h 740"/>
                <a:gd name="T2" fmla="*/ 270 w 710"/>
                <a:gd name="T3" fmla="*/ 52 h 740"/>
                <a:gd name="T4" fmla="*/ 52 w 710"/>
                <a:gd name="T5" fmla="*/ 457 h 740"/>
                <a:gd name="T6" fmla="*/ 456 w 710"/>
                <a:gd name="T7" fmla="*/ 676 h 740"/>
                <a:gd name="T8" fmla="*/ 471 w 710"/>
                <a:gd name="T9" fmla="*/ 671 h 740"/>
                <a:gd name="T10" fmla="*/ 628 w 710"/>
                <a:gd name="T11" fmla="*/ 740 h 740"/>
                <a:gd name="T12" fmla="*/ 598 w 710"/>
                <a:gd name="T13" fmla="*/ 589 h 740"/>
                <a:gd name="T14" fmla="*/ 675 w 710"/>
                <a:gd name="T15" fmla="*/ 271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0" h="740">
                  <a:moveTo>
                    <a:pt x="675" y="271"/>
                  </a:moveTo>
                  <a:cubicBezTo>
                    <a:pt x="624" y="98"/>
                    <a:pt x="443" y="0"/>
                    <a:pt x="270" y="52"/>
                  </a:cubicBezTo>
                  <a:cubicBezTo>
                    <a:pt x="98" y="103"/>
                    <a:pt x="0" y="285"/>
                    <a:pt x="52" y="457"/>
                  </a:cubicBezTo>
                  <a:cubicBezTo>
                    <a:pt x="103" y="629"/>
                    <a:pt x="284" y="727"/>
                    <a:pt x="456" y="676"/>
                  </a:cubicBezTo>
                  <a:cubicBezTo>
                    <a:pt x="461" y="674"/>
                    <a:pt x="466" y="673"/>
                    <a:pt x="471" y="671"/>
                  </a:cubicBezTo>
                  <a:cubicBezTo>
                    <a:pt x="628" y="740"/>
                    <a:pt x="628" y="740"/>
                    <a:pt x="628" y="740"/>
                  </a:cubicBezTo>
                  <a:cubicBezTo>
                    <a:pt x="598" y="589"/>
                    <a:pt x="598" y="589"/>
                    <a:pt x="598" y="589"/>
                  </a:cubicBezTo>
                  <a:cubicBezTo>
                    <a:pt x="676" y="508"/>
                    <a:pt x="710" y="387"/>
                    <a:pt x="675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2" name="Freeform 78"/>
            <p:cNvSpPr>
              <a:spLocks noEditPoints="1"/>
            </p:cNvSpPr>
            <p:nvPr/>
          </p:nvSpPr>
          <p:spPr bwMode="auto">
            <a:xfrm>
              <a:off x="5276649" y="3155770"/>
              <a:ext cx="407993" cy="299599"/>
            </a:xfrm>
            <a:custGeom>
              <a:avLst/>
              <a:gdLst>
                <a:gd name="T0" fmla="*/ 256 w 256"/>
                <a:gd name="T1" fmla="*/ 7 h 188"/>
                <a:gd name="T2" fmla="*/ 249 w 256"/>
                <a:gd name="T3" fmla="*/ 0 h 188"/>
                <a:gd name="T4" fmla="*/ 7 w 256"/>
                <a:gd name="T5" fmla="*/ 0 h 188"/>
                <a:gd name="T6" fmla="*/ 0 w 256"/>
                <a:gd name="T7" fmla="*/ 7 h 188"/>
                <a:gd name="T8" fmla="*/ 0 w 256"/>
                <a:gd name="T9" fmla="*/ 181 h 188"/>
                <a:gd name="T10" fmla="*/ 7 w 256"/>
                <a:gd name="T11" fmla="*/ 188 h 188"/>
                <a:gd name="T12" fmla="*/ 249 w 256"/>
                <a:gd name="T13" fmla="*/ 188 h 188"/>
                <a:gd name="T14" fmla="*/ 256 w 256"/>
                <a:gd name="T15" fmla="*/ 181 h 188"/>
                <a:gd name="T16" fmla="*/ 256 w 256"/>
                <a:gd name="T17" fmla="*/ 7 h 188"/>
                <a:gd name="T18" fmla="*/ 219 w 256"/>
                <a:gd name="T19" fmla="*/ 155 h 188"/>
                <a:gd name="T20" fmla="*/ 214 w 256"/>
                <a:gd name="T21" fmla="*/ 160 h 188"/>
                <a:gd name="T22" fmla="*/ 37 w 256"/>
                <a:gd name="T23" fmla="*/ 160 h 188"/>
                <a:gd name="T24" fmla="*/ 32 w 256"/>
                <a:gd name="T25" fmla="*/ 155 h 188"/>
                <a:gd name="T26" fmla="*/ 32 w 256"/>
                <a:gd name="T27" fmla="*/ 29 h 188"/>
                <a:gd name="T28" fmla="*/ 37 w 256"/>
                <a:gd name="T29" fmla="*/ 24 h 188"/>
                <a:gd name="T30" fmla="*/ 214 w 256"/>
                <a:gd name="T31" fmla="*/ 24 h 188"/>
                <a:gd name="T32" fmla="*/ 219 w 256"/>
                <a:gd name="T33" fmla="*/ 29 h 188"/>
                <a:gd name="T34" fmla="*/ 219 w 256"/>
                <a:gd name="T35" fmla="*/ 15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56" h="188">
                  <a:moveTo>
                    <a:pt x="256" y="7"/>
                  </a:moveTo>
                  <a:cubicBezTo>
                    <a:pt x="256" y="3"/>
                    <a:pt x="253" y="0"/>
                    <a:pt x="249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0" y="185"/>
                    <a:pt x="3" y="188"/>
                    <a:pt x="7" y="188"/>
                  </a:cubicBezTo>
                  <a:cubicBezTo>
                    <a:pt x="249" y="188"/>
                    <a:pt x="249" y="188"/>
                    <a:pt x="249" y="188"/>
                  </a:cubicBezTo>
                  <a:cubicBezTo>
                    <a:pt x="253" y="188"/>
                    <a:pt x="256" y="185"/>
                    <a:pt x="256" y="181"/>
                  </a:cubicBezTo>
                  <a:lnTo>
                    <a:pt x="256" y="7"/>
                  </a:lnTo>
                  <a:close/>
                  <a:moveTo>
                    <a:pt x="219" y="155"/>
                  </a:moveTo>
                  <a:cubicBezTo>
                    <a:pt x="219" y="158"/>
                    <a:pt x="217" y="160"/>
                    <a:pt x="214" y="160"/>
                  </a:cubicBezTo>
                  <a:cubicBezTo>
                    <a:pt x="37" y="160"/>
                    <a:pt x="37" y="160"/>
                    <a:pt x="37" y="160"/>
                  </a:cubicBezTo>
                  <a:cubicBezTo>
                    <a:pt x="34" y="160"/>
                    <a:pt x="32" y="158"/>
                    <a:pt x="32" y="155"/>
                  </a:cubicBezTo>
                  <a:cubicBezTo>
                    <a:pt x="32" y="29"/>
                    <a:pt x="32" y="29"/>
                    <a:pt x="32" y="29"/>
                  </a:cubicBezTo>
                  <a:cubicBezTo>
                    <a:pt x="32" y="26"/>
                    <a:pt x="34" y="24"/>
                    <a:pt x="37" y="24"/>
                  </a:cubicBezTo>
                  <a:cubicBezTo>
                    <a:pt x="214" y="24"/>
                    <a:pt x="214" y="24"/>
                    <a:pt x="214" y="24"/>
                  </a:cubicBezTo>
                  <a:cubicBezTo>
                    <a:pt x="217" y="24"/>
                    <a:pt x="219" y="26"/>
                    <a:pt x="219" y="29"/>
                  </a:cubicBezTo>
                  <a:lnTo>
                    <a:pt x="219" y="15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3" name="Freeform 79"/>
            <p:cNvSpPr>
              <a:spLocks noEditPoints="1"/>
            </p:cNvSpPr>
            <p:nvPr/>
          </p:nvSpPr>
          <p:spPr bwMode="auto">
            <a:xfrm>
              <a:off x="5191145" y="3474220"/>
              <a:ext cx="578999" cy="127245"/>
            </a:xfrm>
            <a:custGeom>
              <a:avLst/>
              <a:gdLst>
                <a:gd name="T0" fmla="*/ 317 w 364"/>
                <a:gd name="T1" fmla="*/ 7 h 80"/>
                <a:gd name="T2" fmla="*/ 310 w 364"/>
                <a:gd name="T3" fmla="*/ 0 h 80"/>
                <a:gd name="T4" fmla="*/ 54 w 364"/>
                <a:gd name="T5" fmla="*/ 0 h 80"/>
                <a:gd name="T6" fmla="*/ 47 w 364"/>
                <a:gd name="T7" fmla="*/ 7 h 80"/>
                <a:gd name="T8" fmla="*/ 0 w 364"/>
                <a:gd name="T9" fmla="*/ 74 h 80"/>
                <a:gd name="T10" fmla="*/ 7 w 364"/>
                <a:gd name="T11" fmla="*/ 80 h 80"/>
                <a:gd name="T12" fmla="*/ 357 w 364"/>
                <a:gd name="T13" fmla="*/ 80 h 80"/>
                <a:gd name="T14" fmla="*/ 364 w 364"/>
                <a:gd name="T15" fmla="*/ 74 h 80"/>
                <a:gd name="T16" fmla="*/ 317 w 364"/>
                <a:gd name="T17" fmla="*/ 7 h 80"/>
                <a:gd name="T18" fmla="*/ 162 w 364"/>
                <a:gd name="T19" fmla="*/ 75 h 80"/>
                <a:gd name="T20" fmla="*/ 162 w 364"/>
                <a:gd name="T21" fmla="*/ 60 h 80"/>
                <a:gd name="T22" fmla="*/ 203 w 364"/>
                <a:gd name="T23" fmla="*/ 60 h 80"/>
                <a:gd name="T24" fmla="*/ 205 w 364"/>
                <a:gd name="T25" fmla="*/ 74 h 80"/>
                <a:gd name="T26" fmla="*/ 162 w 364"/>
                <a:gd name="T27" fmla="*/ 75 h 80"/>
                <a:gd name="T28" fmla="*/ 322 w 364"/>
                <a:gd name="T29" fmla="*/ 56 h 80"/>
                <a:gd name="T30" fmla="*/ 46 w 364"/>
                <a:gd name="T31" fmla="*/ 56 h 80"/>
                <a:gd name="T32" fmla="*/ 41 w 364"/>
                <a:gd name="T33" fmla="*/ 52 h 80"/>
                <a:gd name="T34" fmla="*/ 60 w 364"/>
                <a:gd name="T35" fmla="*/ 12 h 80"/>
                <a:gd name="T36" fmla="*/ 65 w 364"/>
                <a:gd name="T37" fmla="*/ 8 h 80"/>
                <a:gd name="T38" fmla="*/ 299 w 364"/>
                <a:gd name="T39" fmla="*/ 8 h 80"/>
                <a:gd name="T40" fmla="*/ 304 w 364"/>
                <a:gd name="T41" fmla="*/ 11 h 80"/>
                <a:gd name="T42" fmla="*/ 328 w 364"/>
                <a:gd name="T43" fmla="*/ 52 h 80"/>
                <a:gd name="T44" fmla="*/ 322 w 364"/>
                <a:gd name="T45" fmla="*/ 56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64" h="80">
                  <a:moveTo>
                    <a:pt x="317" y="7"/>
                  </a:moveTo>
                  <a:cubicBezTo>
                    <a:pt x="317" y="3"/>
                    <a:pt x="314" y="0"/>
                    <a:pt x="310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0" y="0"/>
                    <a:pt x="47" y="3"/>
                    <a:pt x="47" y="7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8"/>
                    <a:pt x="3" y="80"/>
                    <a:pt x="7" y="80"/>
                  </a:cubicBezTo>
                  <a:cubicBezTo>
                    <a:pt x="357" y="80"/>
                    <a:pt x="357" y="80"/>
                    <a:pt x="357" y="80"/>
                  </a:cubicBezTo>
                  <a:cubicBezTo>
                    <a:pt x="361" y="80"/>
                    <a:pt x="364" y="78"/>
                    <a:pt x="364" y="74"/>
                  </a:cubicBezTo>
                  <a:lnTo>
                    <a:pt x="317" y="7"/>
                  </a:lnTo>
                  <a:close/>
                  <a:moveTo>
                    <a:pt x="162" y="75"/>
                  </a:moveTo>
                  <a:cubicBezTo>
                    <a:pt x="162" y="60"/>
                    <a:pt x="162" y="60"/>
                    <a:pt x="162" y="60"/>
                  </a:cubicBezTo>
                  <a:cubicBezTo>
                    <a:pt x="203" y="60"/>
                    <a:pt x="203" y="60"/>
                    <a:pt x="203" y="60"/>
                  </a:cubicBezTo>
                  <a:cubicBezTo>
                    <a:pt x="205" y="74"/>
                    <a:pt x="205" y="74"/>
                    <a:pt x="205" y="74"/>
                  </a:cubicBezTo>
                  <a:lnTo>
                    <a:pt x="162" y="75"/>
                  </a:lnTo>
                  <a:close/>
                  <a:moveTo>
                    <a:pt x="322" y="56"/>
                  </a:moveTo>
                  <a:cubicBezTo>
                    <a:pt x="46" y="56"/>
                    <a:pt x="46" y="56"/>
                    <a:pt x="46" y="56"/>
                  </a:cubicBezTo>
                  <a:cubicBezTo>
                    <a:pt x="43" y="56"/>
                    <a:pt x="41" y="54"/>
                    <a:pt x="41" y="52"/>
                  </a:cubicBezTo>
                  <a:cubicBezTo>
                    <a:pt x="60" y="12"/>
                    <a:pt x="60" y="12"/>
                    <a:pt x="60" y="12"/>
                  </a:cubicBezTo>
                  <a:cubicBezTo>
                    <a:pt x="60" y="10"/>
                    <a:pt x="62" y="8"/>
                    <a:pt x="65" y="8"/>
                  </a:cubicBezTo>
                  <a:cubicBezTo>
                    <a:pt x="299" y="8"/>
                    <a:pt x="299" y="8"/>
                    <a:pt x="299" y="8"/>
                  </a:cubicBezTo>
                  <a:cubicBezTo>
                    <a:pt x="301" y="8"/>
                    <a:pt x="304" y="9"/>
                    <a:pt x="304" y="11"/>
                  </a:cubicBezTo>
                  <a:cubicBezTo>
                    <a:pt x="328" y="52"/>
                    <a:pt x="328" y="52"/>
                    <a:pt x="328" y="52"/>
                  </a:cubicBezTo>
                  <a:cubicBezTo>
                    <a:pt x="328" y="54"/>
                    <a:pt x="325" y="56"/>
                    <a:pt x="322" y="56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517446" y="4164392"/>
            <a:ext cx="652961" cy="763948"/>
            <a:chOff x="5100256" y="4103040"/>
            <a:chExt cx="712977" cy="834163"/>
          </a:xfrm>
        </p:grpSpPr>
        <p:sp>
          <p:nvSpPr>
            <p:cNvPr id="233" name="Freeform 69"/>
            <p:cNvSpPr/>
            <p:nvPr/>
          </p:nvSpPr>
          <p:spPr bwMode="auto">
            <a:xfrm>
              <a:off x="5100256" y="4103040"/>
              <a:ext cx="712977" cy="834163"/>
            </a:xfrm>
            <a:custGeom>
              <a:avLst/>
              <a:gdLst>
                <a:gd name="T0" fmla="*/ 448 w 448"/>
                <a:gd name="T1" fmla="*/ 224 h 524"/>
                <a:gd name="T2" fmla="*/ 224 w 448"/>
                <a:gd name="T3" fmla="*/ 0 h 524"/>
                <a:gd name="T4" fmla="*/ 0 w 448"/>
                <a:gd name="T5" fmla="*/ 224 h 524"/>
                <a:gd name="T6" fmla="*/ 224 w 448"/>
                <a:gd name="T7" fmla="*/ 448 h 524"/>
                <a:gd name="T8" fmla="*/ 234 w 448"/>
                <a:gd name="T9" fmla="*/ 448 h 524"/>
                <a:gd name="T10" fmla="*/ 324 w 448"/>
                <a:gd name="T11" fmla="*/ 524 h 524"/>
                <a:gd name="T12" fmla="*/ 334 w 448"/>
                <a:gd name="T13" fmla="*/ 419 h 524"/>
                <a:gd name="T14" fmla="*/ 448 w 448"/>
                <a:gd name="T15" fmla="*/ 224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8" h="524">
                  <a:moveTo>
                    <a:pt x="448" y="224"/>
                  </a:moveTo>
                  <a:cubicBezTo>
                    <a:pt x="448" y="100"/>
                    <a:pt x="348" y="0"/>
                    <a:pt x="224" y="0"/>
                  </a:cubicBezTo>
                  <a:cubicBezTo>
                    <a:pt x="100" y="0"/>
                    <a:pt x="0" y="100"/>
                    <a:pt x="0" y="224"/>
                  </a:cubicBezTo>
                  <a:cubicBezTo>
                    <a:pt x="0" y="347"/>
                    <a:pt x="100" y="448"/>
                    <a:pt x="224" y="448"/>
                  </a:cubicBezTo>
                  <a:cubicBezTo>
                    <a:pt x="227" y="448"/>
                    <a:pt x="231" y="448"/>
                    <a:pt x="234" y="448"/>
                  </a:cubicBezTo>
                  <a:cubicBezTo>
                    <a:pt x="324" y="524"/>
                    <a:pt x="324" y="524"/>
                    <a:pt x="324" y="524"/>
                  </a:cubicBezTo>
                  <a:cubicBezTo>
                    <a:pt x="334" y="419"/>
                    <a:pt x="334" y="419"/>
                    <a:pt x="334" y="419"/>
                  </a:cubicBezTo>
                  <a:cubicBezTo>
                    <a:pt x="402" y="380"/>
                    <a:pt x="448" y="307"/>
                    <a:pt x="448" y="2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4" name="Freeform 80"/>
            <p:cNvSpPr/>
            <p:nvPr/>
          </p:nvSpPr>
          <p:spPr bwMode="auto">
            <a:xfrm>
              <a:off x="5361479" y="4274720"/>
              <a:ext cx="205343" cy="388468"/>
            </a:xfrm>
            <a:custGeom>
              <a:avLst/>
              <a:gdLst>
                <a:gd name="T0" fmla="*/ 8 w 129"/>
                <a:gd name="T1" fmla="*/ 244 h 244"/>
                <a:gd name="T2" fmla="*/ 8 w 129"/>
                <a:gd name="T3" fmla="*/ 244 h 244"/>
                <a:gd name="T4" fmla="*/ 0 w 129"/>
                <a:gd name="T5" fmla="*/ 236 h 244"/>
                <a:gd name="T6" fmla="*/ 67 w 129"/>
                <a:gd name="T7" fmla="*/ 163 h 244"/>
                <a:gd name="T8" fmla="*/ 112 w 129"/>
                <a:gd name="T9" fmla="*/ 119 h 244"/>
                <a:gd name="T10" fmla="*/ 64 w 129"/>
                <a:gd name="T11" fmla="*/ 75 h 244"/>
                <a:gd name="T12" fmla="*/ 3 w 129"/>
                <a:gd name="T13" fmla="*/ 7 h 244"/>
                <a:gd name="T14" fmla="*/ 12 w 129"/>
                <a:gd name="T15" fmla="*/ 0 h 244"/>
                <a:gd name="T16" fmla="*/ 19 w 129"/>
                <a:gd name="T17" fmla="*/ 9 h 244"/>
                <a:gd name="T18" fmla="*/ 71 w 129"/>
                <a:gd name="T19" fmla="*/ 61 h 244"/>
                <a:gd name="T20" fmla="*/ 127 w 129"/>
                <a:gd name="T21" fmla="*/ 119 h 244"/>
                <a:gd name="T22" fmla="*/ 72 w 129"/>
                <a:gd name="T23" fmla="*/ 178 h 244"/>
                <a:gd name="T24" fmla="*/ 16 w 129"/>
                <a:gd name="T25" fmla="*/ 237 h 244"/>
                <a:gd name="T26" fmla="*/ 8 w 129"/>
                <a:gd name="T27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9" h="244">
                  <a:moveTo>
                    <a:pt x="8" y="244"/>
                  </a:moveTo>
                  <a:cubicBezTo>
                    <a:pt x="8" y="244"/>
                    <a:pt x="8" y="244"/>
                    <a:pt x="8" y="244"/>
                  </a:cubicBezTo>
                  <a:cubicBezTo>
                    <a:pt x="3" y="244"/>
                    <a:pt x="0" y="240"/>
                    <a:pt x="0" y="236"/>
                  </a:cubicBezTo>
                  <a:cubicBezTo>
                    <a:pt x="4" y="186"/>
                    <a:pt x="39" y="174"/>
                    <a:pt x="67" y="163"/>
                  </a:cubicBezTo>
                  <a:cubicBezTo>
                    <a:pt x="95" y="153"/>
                    <a:pt x="112" y="146"/>
                    <a:pt x="112" y="119"/>
                  </a:cubicBezTo>
                  <a:cubicBezTo>
                    <a:pt x="113" y="98"/>
                    <a:pt x="94" y="88"/>
                    <a:pt x="64" y="75"/>
                  </a:cubicBezTo>
                  <a:cubicBezTo>
                    <a:pt x="34" y="63"/>
                    <a:pt x="0" y="48"/>
                    <a:pt x="3" y="7"/>
                  </a:cubicBezTo>
                  <a:cubicBezTo>
                    <a:pt x="4" y="3"/>
                    <a:pt x="8" y="0"/>
                    <a:pt x="12" y="0"/>
                  </a:cubicBezTo>
                  <a:cubicBezTo>
                    <a:pt x="16" y="0"/>
                    <a:pt x="20" y="4"/>
                    <a:pt x="19" y="9"/>
                  </a:cubicBezTo>
                  <a:cubicBezTo>
                    <a:pt x="17" y="36"/>
                    <a:pt x="37" y="46"/>
                    <a:pt x="71" y="61"/>
                  </a:cubicBezTo>
                  <a:cubicBezTo>
                    <a:pt x="98" y="73"/>
                    <a:pt x="129" y="86"/>
                    <a:pt x="127" y="119"/>
                  </a:cubicBezTo>
                  <a:cubicBezTo>
                    <a:pt x="127" y="158"/>
                    <a:pt x="98" y="169"/>
                    <a:pt x="72" y="178"/>
                  </a:cubicBezTo>
                  <a:cubicBezTo>
                    <a:pt x="45" y="188"/>
                    <a:pt x="19" y="198"/>
                    <a:pt x="16" y="237"/>
                  </a:cubicBezTo>
                  <a:cubicBezTo>
                    <a:pt x="16" y="241"/>
                    <a:pt x="12" y="244"/>
                    <a:pt x="8" y="244"/>
                  </a:cubicBez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5" name="Freeform 81"/>
            <p:cNvSpPr/>
            <p:nvPr/>
          </p:nvSpPr>
          <p:spPr bwMode="auto">
            <a:xfrm>
              <a:off x="5359459" y="4274720"/>
              <a:ext cx="205343" cy="388468"/>
            </a:xfrm>
            <a:custGeom>
              <a:avLst/>
              <a:gdLst>
                <a:gd name="T0" fmla="*/ 121 w 129"/>
                <a:gd name="T1" fmla="*/ 244 h 244"/>
                <a:gd name="T2" fmla="*/ 113 w 129"/>
                <a:gd name="T3" fmla="*/ 237 h 244"/>
                <a:gd name="T4" fmla="*/ 57 w 129"/>
                <a:gd name="T5" fmla="*/ 178 h 244"/>
                <a:gd name="T6" fmla="*/ 1 w 129"/>
                <a:gd name="T7" fmla="*/ 119 h 244"/>
                <a:gd name="T8" fmla="*/ 58 w 129"/>
                <a:gd name="T9" fmla="*/ 61 h 244"/>
                <a:gd name="T10" fmla="*/ 110 w 129"/>
                <a:gd name="T11" fmla="*/ 9 h 244"/>
                <a:gd name="T12" fmla="*/ 117 w 129"/>
                <a:gd name="T13" fmla="*/ 0 h 244"/>
                <a:gd name="T14" fmla="*/ 126 w 129"/>
                <a:gd name="T15" fmla="*/ 7 h 244"/>
                <a:gd name="T16" fmla="*/ 64 w 129"/>
                <a:gd name="T17" fmla="*/ 75 h 244"/>
                <a:gd name="T18" fmla="*/ 17 w 129"/>
                <a:gd name="T19" fmla="*/ 119 h 244"/>
                <a:gd name="T20" fmla="*/ 62 w 129"/>
                <a:gd name="T21" fmla="*/ 163 h 244"/>
                <a:gd name="T22" fmla="*/ 129 w 129"/>
                <a:gd name="T23" fmla="*/ 236 h 244"/>
                <a:gd name="T24" fmla="*/ 121 w 129"/>
                <a:gd name="T25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9" h="244">
                  <a:moveTo>
                    <a:pt x="121" y="244"/>
                  </a:moveTo>
                  <a:cubicBezTo>
                    <a:pt x="116" y="244"/>
                    <a:pt x="113" y="241"/>
                    <a:pt x="113" y="237"/>
                  </a:cubicBezTo>
                  <a:cubicBezTo>
                    <a:pt x="110" y="198"/>
                    <a:pt x="84" y="188"/>
                    <a:pt x="57" y="178"/>
                  </a:cubicBezTo>
                  <a:cubicBezTo>
                    <a:pt x="31" y="169"/>
                    <a:pt x="1" y="158"/>
                    <a:pt x="1" y="119"/>
                  </a:cubicBezTo>
                  <a:cubicBezTo>
                    <a:pt x="0" y="86"/>
                    <a:pt x="31" y="73"/>
                    <a:pt x="58" y="61"/>
                  </a:cubicBezTo>
                  <a:cubicBezTo>
                    <a:pt x="92" y="46"/>
                    <a:pt x="112" y="36"/>
                    <a:pt x="110" y="9"/>
                  </a:cubicBezTo>
                  <a:cubicBezTo>
                    <a:pt x="109" y="4"/>
                    <a:pt x="113" y="0"/>
                    <a:pt x="117" y="0"/>
                  </a:cubicBezTo>
                  <a:cubicBezTo>
                    <a:pt x="121" y="0"/>
                    <a:pt x="125" y="3"/>
                    <a:pt x="126" y="7"/>
                  </a:cubicBezTo>
                  <a:cubicBezTo>
                    <a:pt x="129" y="48"/>
                    <a:pt x="95" y="63"/>
                    <a:pt x="64" y="75"/>
                  </a:cubicBezTo>
                  <a:cubicBezTo>
                    <a:pt x="34" y="88"/>
                    <a:pt x="16" y="98"/>
                    <a:pt x="17" y="119"/>
                  </a:cubicBezTo>
                  <a:cubicBezTo>
                    <a:pt x="17" y="146"/>
                    <a:pt x="34" y="153"/>
                    <a:pt x="62" y="163"/>
                  </a:cubicBezTo>
                  <a:cubicBezTo>
                    <a:pt x="90" y="174"/>
                    <a:pt x="125" y="186"/>
                    <a:pt x="129" y="236"/>
                  </a:cubicBezTo>
                  <a:cubicBezTo>
                    <a:pt x="129" y="240"/>
                    <a:pt x="126" y="244"/>
                    <a:pt x="121" y="244"/>
                  </a:cubicBez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6" name="Freeform 82"/>
            <p:cNvSpPr/>
            <p:nvPr/>
          </p:nvSpPr>
          <p:spPr bwMode="auto">
            <a:xfrm>
              <a:off x="5407260" y="4301650"/>
              <a:ext cx="116473" cy="19524"/>
            </a:xfrm>
            <a:custGeom>
              <a:avLst/>
              <a:gdLst>
                <a:gd name="T0" fmla="*/ 68 w 73"/>
                <a:gd name="T1" fmla="*/ 12 h 12"/>
                <a:gd name="T2" fmla="*/ 5 w 73"/>
                <a:gd name="T3" fmla="*/ 12 h 12"/>
                <a:gd name="T4" fmla="*/ 0 w 73"/>
                <a:gd name="T5" fmla="*/ 6 h 12"/>
                <a:gd name="T6" fmla="*/ 5 w 73"/>
                <a:gd name="T7" fmla="*/ 0 h 12"/>
                <a:gd name="T8" fmla="*/ 68 w 73"/>
                <a:gd name="T9" fmla="*/ 0 h 12"/>
                <a:gd name="T10" fmla="*/ 73 w 73"/>
                <a:gd name="T11" fmla="*/ 6 h 12"/>
                <a:gd name="T12" fmla="*/ 68 w 73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" h="12">
                  <a:moveTo>
                    <a:pt x="68" y="12"/>
                  </a:moveTo>
                  <a:cubicBezTo>
                    <a:pt x="5" y="12"/>
                    <a:pt x="5" y="12"/>
                    <a:pt x="5" y="12"/>
                  </a:cubicBezTo>
                  <a:cubicBezTo>
                    <a:pt x="2" y="12"/>
                    <a:pt x="0" y="9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71" y="0"/>
                    <a:pt x="73" y="3"/>
                    <a:pt x="73" y="6"/>
                  </a:cubicBezTo>
                  <a:cubicBezTo>
                    <a:pt x="73" y="9"/>
                    <a:pt x="71" y="12"/>
                    <a:pt x="68" y="12"/>
                  </a:cubicBez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7" name="Freeform 83"/>
            <p:cNvSpPr/>
            <p:nvPr/>
          </p:nvSpPr>
          <p:spPr bwMode="auto">
            <a:xfrm>
              <a:off x="5407260" y="4614041"/>
              <a:ext cx="116473" cy="12792"/>
            </a:xfrm>
            <a:custGeom>
              <a:avLst/>
              <a:gdLst>
                <a:gd name="T0" fmla="*/ 68 w 73"/>
                <a:gd name="T1" fmla="*/ 8 h 8"/>
                <a:gd name="T2" fmla="*/ 5 w 73"/>
                <a:gd name="T3" fmla="*/ 8 h 8"/>
                <a:gd name="T4" fmla="*/ 0 w 73"/>
                <a:gd name="T5" fmla="*/ 4 h 8"/>
                <a:gd name="T6" fmla="*/ 5 w 73"/>
                <a:gd name="T7" fmla="*/ 0 h 8"/>
                <a:gd name="T8" fmla="*/ 68 w 73"/>
                <a:gd name="T9" fmla="*/ 0 h 8"/>
                <a:gd name="T10" fmla="*/ 73 w 73"/>
                <a:gd name="T11" fmla="*/ 4 h 8"/>
                <a:gd name="T12" fmla="*/ 68 w 73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" h="8">
                  <a:moveTo>
                    <a:pt x="68" y="8"/>
                  </a:moveTo>
                  <a:cubicBezTo>
                    <a:pt x="5" y="8"/>
                    <a:pt x="5" y="8"/>
                    <a:pt x="5" y="8"/>
                  </a:cubicBezTo>
                  <a:cubicBezTo>
                    <a:pt x="2" y="8"/>
                    <a:pt x="0" y="7"/>
                    <a:pt x="0" y="4"/>
                  </a:cubicBezTo>
                  <a:cubicBezTo>
                    <a:pt x="0" y="1"/>
                    <a:pt x="2" y="0"/>
                    <a:pt x="5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71" y="0"/>
                    <a:pt x="73" y="1"/>
                    <a:pt x="73" y="4"/>
                  </a:cubicBezTo>
                  <a:cubicBezTo>
                    <a:pt x="73" y="7"/>
                    <a:pt x="71" y="8"/>
                    <a:pt x="68" y="8"/>
                  </a:cubicBez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8" name="Freeform 84"/>
            <p:cNvSpPr/>
            <p:nvPr/>
          </p:nvSpPr>
          <p:spPr bwMode="auto">
            <a:xfrm>
              <a:off x="5407260" y="4429569"/>
              <a:ext cx="116473" cy="18851"/>
            </a:xfrm>
            <a:custGeom>
              <a:avLst/>
              <a:gdLst>
                <a:gd name="T0" fmla="*/ 68 w 73"/>
                <a:gd name="T1" fmla="*/ 12 h 12"/>
                <a:gd name="T2" fmla="*/ 5 w 73"/>
                <a:gd name="T3" fmla="*/ 12 h 12"/>
                <a:gd name="T4" fmla="*/ 0 w 73"/>
                <a:gd name="T5" fmla="*/ 6 h 12"/>
                <a:gd name="T6" fmla="*/ 5 w 73"/>
                <a:gd name="T7" fmla="*/ 0 h 12"/>
                <a:gd name="T8" fmla="*/ 68 w 73"/>
                <a:gd name="T9" fmla="*/ 0 h 12"/>
                <a:gd name="T10" fmla="*/ 73 w 73"/>
                <a:gd name="T11" fmla="*/ 6 h 12"/>
                <a:gd name="T12" fmla="*/ 68 w 73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" h="12">
                  <a:moveTo>
                    <a:pt x="68" y="12"/>
                  </a:moveTo>
                  <a:cubicBezTo>
                    <a:pt x="5" y="12"/>
                    <a:pt x="5" y="12"/>
                    <a:pt x="5" y="12"/>
                  </a:cubicBezTo>
                  <a:cubicBezTo>
                    <a:pt x="2" y="12"/>
                    <a:pt x="0" y="9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71" y="0"/>
                    <a:pt x="73" y="3"/>
                    <a:pt x="73" y="6"/>
                  </a:cubicBezTo>
                  <a:cubicBezTo>
                    <a:pt x="73" y="9"/>
                    <a:pt x="71" y="12"/>
                    <a:pt x="68" y="12"/>
                  </a:cubicBez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9" name="Freeform 85"/>
            <p:cNvSpPr/>
            <p:nvPr/>
          </p:nvSpPr>
          <p:spPr bwMode="auto">
            <a:xfrm>
              <a:off x="5407260" y="4474003"/>
              <a:ext cx="116473" cy="18851"/>
            </a:xfrm>
            <a:custGeom>
              <a:avLst/>
              <a:gdLst>
                <a:gd name="T0" fmla="*/ 68 w 73"/>
                <a:gd name="T1" fmla="*/ 12 h 12"/>
                <a:gd name="T2" fmla="*/ 5 w 73"/>
                <a:gd name="T3" fmla="*/ 12 h 12"/>
                <a:gd name="T4" fmla="*/ 0 w 73"/>
                <a:gd name="T5" fmla="*/ 6 h 12"/>
                <a:gd name="T6" fmla="*/ 5 w 73"/>
                <a:gd name="T7" fmla="*/ 0 h 12"/>
                <a:gd name="T8" fmla="*/ 68 w 73"/>
                <a:gd name="T9" fmla="*/ 0 h 12"/>
                <a:gd name="T10" fmla="*/ 73 w 73"/>
                <a:gd name="T11" fmla="*/ 6 h 12"/>
                <a:gd name="T12" fmla="*/ 68 w 73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" h="12">
                  <a:moveTo>
                    <a:pt x="68" y="12"/>
                  </a:moveTo>
                  <a:cubicBezTo>
                    <a:pt x="5" y="12"/>
                    <a:pt x="5" y="12"/>
                    <a:pt x="5" y="12"/>
                  </a:cubicBezTo>
                  <a:cubicBezTo>
                    <a:pt x="2" y="12"/>
                    <a:pt x="0" y="9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71" y="0"/>
                    <a:pt x="73" y="3"/>
                    <a:pt x="73" y="6"/>
                  </a:cubicBezTo>
                  <a:cubicBezTo>
                    <a:pt x="73" y="9"/>
                    <a:pt x="71" y="12"/>
                    <a:pt x="68" y="12"/>
                  </a:cubicBez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7213054" y="2630944"/>
            <a:ext cx="1210354" cy="1294210"/>
            <a:chOff x="6951707" y="2428654"/>
            <a:chExt cx="1321600" cy="1413163"/>
          </a:xfrm>
        </p:grpSpPr>
        <p:sp>
          <p:nvSpPr>
            <p:cNvPr id="241" name="Freeform 77"/>
            <p:cNvSpPr/>
            <p:nvPr/>
          </p:nvSpPr>
          <p:spPr bwMode="auto">
            <a:xfrm>
              <a:off x="6951707" y="2428654"/>
              <a:ext cx="1321600" cy="1413163"/>
            </a:xfrm>
            <a:custGeom>
              <a:avLst/>
              <a:gdLst>
                <a:gd name="T0" fmla="*/ 492 w 830"/>
                <a:gd name="T1" fmla="*/ 46 h 888"/>
                <a:gd name="T2" fmla="*/ 32 w 830"/>
                <a:gd name="T3" fmla="*/ 338 h 888"/>
                <a:gd name="T4" fmla="*/ 149 w 830"/>
                <a:gd name="T5" fmla="*/ 708 h 888"/>
                <a:gd name="T6" fmla="*/ 126 w 830"/>
                <a:gd name="T7" fmla="*/ 888 h 888"/>
                <a:gd name="T8" fmla="*/ 306 w 830"/>
                <a:gd name="T9" fmla="*/ 793 h 888"/>
                <a:gd name="T10" fmla="*/ 323 w 830"/>
                <a:gd name="T11" fmla="*/ 798 h 888"/>
                <a:gd name="T12" fmla="*/ 783 w 830"/>
                <a:gd name="T13" fmla="*/ 506 h 888"/>
                <a:gd name="T14" fmla="*/ 492 w 830"/>
                <a:gd name="T15" fmla="*/ 46 h 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0" h="888">
                  <a:moveTo>
                    <a:pt x="492" y="46"/>
                  </a:moveTo>
                  <a:cubicBezTo>
                    <a:pt x="284" y="0"/>
                    <a:pt x="78" y="130"/>
                    <a:pt x="32" y="338"/>
                  </a:cubicBezTo>
                  <a:cubicBezTo>
                    <a:pt x="0" y="478"/>
                    <a:pt x="50" y="618"/>
                    <a:pt x="149" y="708"/>
                  </a:cubicBezTo>
                  <a:cubicBezTo>
                    <a:pt x="126" y="888"/>
                    <a:pt x="126" y="888"/>
                    <a:pt x="126" y="888"/>
                  </a:cubicBezTo>
                  <a:cubicBezTo>
                    <a:pt x="306" y="793"/>
                    <a:pt x="306" y="793"/>
                    <a:pt x="306" y="793"/>
                  </a:cubicBezTo>
                  <a:cubicBezTo>
                    <a:pt x="312" y="795"/>
                    <a:pt x="317" y="796"/>
                    <a:pt x="323" y="798"/>
                  </a:cubicBezTo>
                  <a:cubicBezTo>
                    <a:pt x="531" y="844"/>
                    <a:pt x="737" y="714"/>
                    <a:pt x="783" y="506"/>
                  </a:cubicBezTo>
                  <a:cubicBezTo>
                    <a:pt x="830" y="299"/>
                    <a:pt x="699" y="93"/>
                    <a:pt x="492" y="4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0" name="Freeform 86"/>
            <p:cNvSpPr/>
            <p:nvPr/>
          </p:nvSpPr>
          <p:spPr bwMode="auto">
            <a:xfrm>
              <a:off x="7359700" y="2754510"/>
              <a:ext cx="493496" cy="681334"/>
            </a:xfrm>
            <a:custGeom>
              <a:avLst/>
              <a:gdLst>
                <a:gd name="T0" fmla="*/ 200 w 310"/>
                <a:gd name="T1" fmla="*/ 39 h 428"/>
                <a:gd name="T2" fmla="*/ 205 w 310"/>
                <a:gd name="T3" fmla="*/ 40 h 428"/>
                <a:gd name="T4" fmla="*/ 215 w 310"/>
                <a:gd name="T5" fmla="*/ 23 h 428"/>
                <a:gd name="T6" fmla="*/ 206 w 310"/>
                <a:gd name="T7" fmla="*/ 5 h 428"/>
                <a:gd name="T8" fmla="*/ 196 w 310"/>
                <a:gd name="T9" fmla="*/ 9 h 428"/>
                <a:gd name="T10" fmla="*/ 123 w 310"/>
                <a:gd name="T11" fmla="*/ 0 h 428"/>
                <a:gd name="T12" fmla="*/ 97 w 310"/>
                <a:gd name="T13" fmla="*/ 11 h 428"/>
                <a:gd name="T14" fmla="*/ 104 w 310"/>
                <a:gd name="T15" fmla="*/ 17 h 428"/>
                <a:gd name="T16" fmla="*/ 99 w 310"/>
                <a:gd name="T17" fmla="*/ 35 h 428"/>
                <a:gd name="T18" fmla="*/ 120 w 310"/>
                <a:gd name="T19" fmla="*/ 38 h 428"/>
                <a:gd name="T20" fmla="*/ 120 w 310"/>
                <a:gd name="T21" fmla="*/ 182 h 428"/>
                <a:gd name="T22" fmla="*/ 13 w 310"/>
                <a:gd name="T23" fmla="*/ 347 h 428"/>
                <a:gd name="T24" fmla="*/ 3 w 310"/>
                <a:gd name="T25" fmla="*/ 399 h 428"/>
                <a:gd name="T26" fmla="*/ 89 w 310"/>
                <a:gd name="T27" fmla="*/ 426 h 428"/>
                <a:gd name="T28" fmla="*/ 286 w 310"/>
                <a:gd name="T29" fmla="*/ 414 h 428"/>
                <a:gd name="T30" fmla="*/ 310 w 310"/>
                <a:gd name="T31" fmla="*/ 388 h 428"/>
                <a:gd name="T32" fmla="*/ 199 w 310"/>
                <a:gd name="T33" fmla="*/ 178 h 428"/>
                <a:gd name="T34" fmla="*/ 192 w 310"/>
                <a:gd name="T35" fmla="*/ 182 h 428"/>
                <a:gd name="T36" fmla="*/ 284 w 310"/>
                <a:gd name="T37" fmla="*/ 354 h 428"/>
                <a:gd name="T38" fmla="*/ 293 w 310"/>
                <a:gd name="T39" fmla="*/ 391 h 428"/>
                <a:gd name="T40" fmla="*/ 219 w 310"/>
                <a:gd name="T41" fmla="*/ 410 h 428"/>
                <a:gd name="T42" fmla="*/ 29 w 310"/>
                <a:gd name="T43" fmla="*/ 399 h 428"/>
                <a:gd name="T44" fmla="*/ 16 w 310"/>
                <a:gd name="T45" fmla="*/ 388 h 428"/>
                <a:gd name="T46" fmla="*/ 81 w 310"/>
                <a:gd name="T47" fmla="*/ 260 h 428"/>
                <a:gd name="T48" fmla="*/ 128 w 310"/>
                <a:gd name="T49" fmla="*/ 38 h 428"/>
                <a:gd name="T50" fmla="*/ 121 w 310"/>
                <a:gd name="T51" fmla="*/ 30 h 428"/>
                <a:gd name="T52" fmla="*/ 121 w 310"/>
                <a:gd name="T53" fmla="*/ 30 h 428"/>
                <a:gd name="T54" fmla="*/ 112 w 310"/>
                <a:gd name="T55" fmla="*/ 25 h 428"/>
                <a:gd name="T56" fmla="*/ 112 w 310"/>
                <a:gd name="T57" fmla="*/ 17 h 428"/>
                <a:gd name="T58" fmla="*/ 112 w 310"/>
                <a:gd name="T59" fmla="*/ 18 h 428"/>
                <a:gd name="T60" fmla="*/ 112 w 310"/>
                <a:gd name="T61" fmla="*/ 18 h 428"/>
                <a:gd name="T62" fmla="*/ 112 w 310"/>
                <a:gd name="T63" fmla="*/ 18 h 428"/>
                <a:gd name="T64" fmla="*/ 111 w 310"/>
                <a:gd name="T65" fmla="*/ 18 h 428"/>
                <a:gd name="T66" fmla="*/ 111 w 310"/>
                <a:gd name="T67" fmla="*/ 18 h 428"/>
                <a:gd name="T68" fmla="*/ 117 w 310"/>
                <a:gd name="T69" fmla="*/ 16 h 428"/>
                <a:gd name="T70" fmla="*/ 122 w 310"/>
                <a:gd name="T71" fmla="*/ 16 h 428"/>
                <a:gd name="T72" fmla="*/ 196 w 310"/>
                <a:gd name="T73" fmla="*/ 14 h 428"/>
                <a:gd name="T74" fmla="*/ 196 w 310"/>
                <a:gd name="T75" fmla="*/ 14 h 428"/>
                <a:gd name="T76" fmla="*/ 195 w 310"/>
                <a:gd name="T77" fmla="*/ 17 h 428"/>
                <a:gd name="T78" fmla="*/ 195 w 310"/>
                <a:gd name="T79" fmla="*/ 17 h 428"/>
                <a:gd name="T80" fmla="*/ 199 w 310"/>
                <a:gd name="T81" fmla="*/ 23 h 428"/>
                <a:gd name="T82" fmla="*/ 200 w 310"/>
                <a:gd name="T83" fmla="*/ 25 h 428"/>
                <a:gd name="T84" fmla="*/ 200 w 310"/>
                <a:gd name="T85" fmla="*/ 25 h 428"/>
                <a:gd name="T86" fmla="*/ 207 w 310"/>
                <a:gd name="T87" fmla="*/ 23 h 428"/>
                <a:gd name="T88" fmla="*/ 200 w 310"/>
                <a:gd name="T89" fmla="*/ 22 h 428"/>
                <a:gd name="T90" fmla="*/ 200 w 310"/>
                <a:gd name="T91" fmla="*/ 22 h 428"/>
                <a:gd name="T92" fmla="*/ 200 w 310"/>
                <a:gd name="T93" fmla="*/ 22 h 428"/>
                <a:gd name="T94" fmla="*/ 200 w 310"/>
                <a:gd name="T95" fmla="*/ 22 h 428"/>
                <a:gd name="T96" fmla="*/ 200 w 310"/>
                <a:gd name="T97" fmla="*/ 22 h 428"/>
                <a:gd name="T98" fmla="*/ 192 w 310"/>
                <a:gd name="T99" fmla="*/ 29 h 428"/>
                <a:gd name="T100" fmla="*/ 188 w 310"/>
                <a:gd name="T101" fmla="*/ 32 h 428"/>
                <a:gd name="T102" fmla="*/ 188 w 310"/>
                <a:gd name="T103" fmla="*/ 32 h 428"/>
                <a:gd name="T104" fmla="*/ 188 w 310"/>
                <a:gd name="T105" fmla="*/ 32 h 428"/>
                <a:gd name="T106" fmla="*/ 185 w 310"/>
                <a:gd name="T107" fmla="*/ 187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10" h="428">
                  <a:moveTo>
                    <a:pt x="192" y="182"/>
                  </a:moveTo>
                  <a:cubicBezTo>
                    <a:pt x="200" y="182"/>
                    <a:pt x="200" y="182"/>
                    <a:pt x="200" y="182"/>
                  </a:cubicBezTo>
                  <a:cubicBezTo>
                    <a:pt x="200" y="39"/>
                    <a:pt x="200" y="39"/>
                    <a:pt x="200" y="39"/>
                  </a:cubicBezTo>
                  <a:cubicBezTo>
                    <a:pt x="192" y="39"/>
                    <a:pt x="192" y="39"/>
                    <a:pt x="192" y="39"/>
                  </a:cubicBezTo>
                  <a:cubicBezTo>
                    <a:pt x="196" y="46"/>
                    <a:pt x="196" y="46"/>
                    <a:pt x="196" y="46"/>
                  </a:cubicBezTo>
                  <a:cubicBezTo>
                    <a:pt x="196" y="45"/>
                    <a:pt x="200" y="43"/>
                    <a:pt x="205" y="40"/>
                  </a:cubicBezTo>
                  <a:cubicBezTo>
                    <a:pt x="207" y="38"/>
                    <a:pt x="209" y="36"/>
                    <a:pt x="211" y="34"/>
                  </a:cubicBezTo>
                  <a:cubicBezTo>
                    <a:pt x="212" y="32"/>
                    <a:pt x="213" y="31"/>
                    <a:pt x="214" y="29"/>
                  </a:cubicBezTo>
                  <a:cubicBezTo>
                    <a:pt x="215" y="28"/>
                    <a:pt x="215" y="25"/>
                    <a:pt x="215" y="23"/>
                  </a:cubicBezTo>
                  <a:cubicBezTo>
                    <a:pt x="215" y="22"/>
                    <a:pt x="215" y="22"/>
                    <a:pt x="215" y="21"/>
                  </a:cubicBezTo>
                  <a:cubicBezTo>
                    <a:pt x="215" y="21"/>
                    <a:pt x="214" y="17"/>
                    <a:pt x="211" y="12"/>
                  </a:cubicBezTo>
                  <a:cubicBezTo>
                    <a:pt x="210" y="10"/>
                    <a:pt x="209" y="7"/>
                    <a:pt x="206" y="5"/>
                  </a:cubicBezTo>
                  <a:cubicBezTo>
                    <a:pt x="205" y="4"/>
                    <a:pt x="204" y="3"/>
                    <a:pt x="202" y="2"/>
                  </a:cubicBezTo>
                  <a:cubicBezTo>
                    <a:pt x="200" y="1"/>
                    <a:pt x="198" y="1"/>
                    <a:pt x="196" y="1"/>
                  </a:cubicBezTo>
                  <a:cubicBezTo>
                    <a:pt x="196" y="9"/>
                    <a:pt x="196" y="9"/>
                    <a:pt x="196" y="9"/>
                  </a:cubicBezTo>
                  <a:cubicBezTo>
                    <a:pt x="196" y="1"/>
                    <a:pt x="196" y="1"/>
                    <a:pt x="196" y="1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18" y="0"/>
                    <a:pt x="113" y="0"/>
                    <a:pt x="108" y="2"/>
                  </a:cubicBezTo>
                  <a:cubicBezTo>
                    <a:pt x="105" y="3"/>
                    <a:pt x="103" y="4"/>
                    <a:pt x="100" y="7"/>
                  </a:cubicBezTo>
                  <a:cubicBezTo>
                    <a:pt x="99" y="8"/>
                    <a:pt x="98" y="9"/>
                    <a:pt x="97" y="11"/>
                  </a:cubicBezTo>
                  <a:cubicBezTo>
                    <a:pt x="96" y="13"/>
                    <a:pt x="96" y="15"/>
                    <a:pt x="96" y="17"/>
                  </a:cubicBezTo>
                  <a:cubicBezTo>
                    <a:pt x="96" y="17"/>
                    <a:pt x="96" y="17"/>
                    <a:pt x="96" y="17"/>
                  </a:cubicBezTo>
                  <a:cubicBezTo>
                    <a:pt x="104" y="17"/>
                    <a:pt x="104" y="17"/>
                    <a:pt x="104" y="17"/>
                  </a:cubicBezTo>
                  <a:cubicBezTo>
                    <a:pt x="96" y="15"/>
                    <a:pt x="96" y="15"/>
                    <a:pt x="96" y="15"/>
                  </a:cubicBezTo>
                  <a:cubicBezTo>
                    <a:pt x="96" y="17"/>
                    <a:pt x="95" y="20"/>
                    <a:pt x="95" y="22"/>
                  </a:cubicBezTo>
                  <a:cubicBezTo>
                    <a:pt x="95" y="27"/>
                    <a:pt x="97" y="31"/>
                    <a:pt x="99" y="35"/>
                  </a:cubicBezTo>
                  <a:cubicBezTo>
                    <a:pt x="103" y="40"/>
                    <a:pt x="108" y="43"/>
                    <a:pt x="112" y="44"/>
                  </a:cubicBezTo>
                  <a:cubicBezTo>
                    <a:pt x="116" y="46"/>
                    <a:pt x="118" y="46"/>
                    <a:pt x="119" y="46"/>
                  </a:cubicBezTo>
                  <a:cubicBezTo>
                    <a:pt x="120" y="38"/>
                    <a:pt x="120" y="38"/>
                    <a:pt x="120" y="38"/>
                  </a:cubicBezTo>
                  <a:cubicBezTo>
                    <a:pt x="112" y="38"/>
                    <a:pt x="112" y="38"/>
                    <a:pt x="112" y="38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20" y="182"/>
                    <a:pt x="120" y="182"/>
                    <a:pt x="120" y="182"/>
                  </a:cubicBezTo>
                  <a:cubicBezTo>
                    <a:pt x="113" y="178"/>
                    <a:pt x="113" y="178"/>
                    <a:pt x="113" y="178"/>
                  </a:cubicBezTo>
                  <a:cubicBezTo>
                    <a:pt x="93" y="210"/>
                    <a:pt x="65" y="253"/>
                    <a:pt x="42" y="292"/>
                  </a:cubicBezTo>
                  <a:cubicBezTo>
                    <a:pt x="30" y="312"/>
                    <a:pt x="20" y="331"/>
                    <a:pt x="13" y="347"/>
                  </a:cubicBezTo>
                  <a:cubicBezTo>
                    <a:pt x="9" y="355"/>
                    <a:pt x="6" y="363"/>
                    <a:pt x="4" y="370"/>
                  </a:cubicBezTo>
                  <a:cubicBezTo>
                    <a:pt x="2" y="376"/>
                    <a:pt x="0" y="382"/>
                    <a:pt x="0" y="388"/>
                  </a:cubicBezTo>
                  <a:cubicBezTo>
                    <a:pt x="0" y="392"/>
                    <a:pt x="1" y="396"/>
                    <a:pt x="3" y="399"/>
                  </a:cubicBezTo>
                  <a:cubicBezTo>
                    <a:pt x="5" y="403"/>
                    <a:pt x="8" y="406"/>
                    <a:pt x="11" y="408"/>
                  </a:cubicBezTo>
                  <a:cubicBezTo>
                    <a:pt x="18" y="412"/>
                    <a:pt x="26" y="415"/>
                    <a:pt x="36" y="417"/>
                  </a:cubicBezTo>
                  <a:cubicBezTo>
                    <a:pt x="50" y="421"/>
                    <a:pt x="69" y="424"/>
                    <a:pt x="89" y="426"/>
                  </a:cubicBezTo>
                  <a:cubicBezTo>
                    <a:pt x="110" y="427"/>
                    <a:pt x="132" y="428"/>
                    <a:pt x="155" y="428"/>
                  </a:cubicBezTo>
                  <a:cubicBezTo>
                    <a:pt x="189" y="428"/>
                    <a:pt x="224" y="426"/>
                    <a:pt x="251" y="422"/>
                  </a:cubicBezTo>
                  <a:cubicBezTo>
                    <a:pt x="265" y="420"/>
                    <a:pt x="277" y="417"/>
                    <a:pt x="286" y="414"/>
                  </a:cubicBezTo>
                  <a:cubicBezTo>
                    <a:pt x="291" y="412"/>
                    <a:pt x="295" y="410"/>
                    <a:pt x="299" y="408"/>
                  </a:cubicBezTo>
                  <a:cubicBezTo>
                    <a:pt x="302" y="406"/>
                    <a:pt x="305" y="403"/>
                    <a:pt x="307" y="399"/>
                  </a:cubicBezTo>
                  <a:cubicBezTo>
                    <a:pt x="309" y="396"/>
                    <a:pt x="310" y="392"/>
                    <a:pt x="310" y="388"/>
                  </a:cubicBezTo>
                  <a:cubicBezTo>
                    <a:pt x="310" y="383"/>
                    <a:pt x="309" y="377"/>
                    <a:pt x="307" y="370"/>
                  </a:cubicBezTo>
                  <a:cubicBezTo>
                    <a:pt x="303" y="358"/>
                    <a:pt x="297" y="344"/>
                    <a:pt x="289" y="329"/>
                  </a:cubicBezTo>
                  <a:cubicBezTo>
                    <a:pt x="266" y="282"/>
                    <a:pt x="228" y="222"/>
                    <a:pt x="199" y="178"/>
                  </a:cubicBezTo>
                  <a:cubicBezTo>
                    <a:pt x="192" y="182"/>
                    <a:pt x="192" y="182"/>
                    <a:pt x="192" y="182"/>
                  </a:cubicBezTo>
                  <a:cubicBezTo>
                    <a:pt x="200" y="182"/>
                    <a:pt x="200" y="182"/>
                    <a:pt x="200" y="182"/>
                  </a:cubicBezTo>
                  <a:cubicBezTo>
                    <a:pt x="192" y="182"/>
                    <a:pt x="192" y="182"/>
                    <a:pt x="192" y="182"/>
                  </a:cubicBezTo>
                  <a:cubicBezTo>
                    <a:pt x="185" y="187"/>
                    <a:pt x="185" y="187"/>
                    <a:pt x="185" y="187"/>
                  </a:cubicBezTo>
                  <a:cubicBezTo>
                    <a:pt x="207" y="220"/>
                    <a:pt x="235" y="263"/>
                    <a:pt x="257" y="301"/>
                  </a:cubicBezTo>
                  <a:cubicBezTo>
                    <a:pt x="267" y="321"/>
                    <a:pt x="277" y="339"/>
                    <a:pt x="284" y="354"/>
                  </a:cubicBezTo>
                  <a:cubicBezTo>
                    <a:pt x="287" y="362"/>
                    <a:pt x="290" y="369"/>
                    <a:pt x="291" y="375"/>
                  </a:cubicBezTo>
                  <a:cubicBezTo>
                    <a:pt x="293" y="381"/>
                    <a:pt x="294" y="385"/>
                    <a:pt x="294" y="388"/>
                  </a:cubicBezTo>
                  <a:cubicBezTo>
                    <a:pt x="294" y="390"/>
                    <a:pt x="293" y="391"/>
                    <a:pt x="293" y="391"/>
                  </a:cubicBezTo>
                  <a:cubicBezTo>
                    <a:pt x="293" y="392"/>
                    <a:pt x="292" y="393"/>
                    <a:pt x="290" y="394"/>
                  </a:cubicBezTo>
                  <a:cubicBezTo>
                    <a:pt x="286" y="397"/>
                    <a:pt x="279" y="400"/>
                    <a:pt x="270" y="402"/>
                  </a:cubicBezTo>
                  <a:cubicBezTo>
                    <a:pt x="257" y="405"/>
                    <a:pt x="239" y="408"/>
                    <a:pt x="219" y="410"/>
                  </a:cubicBezTo>
                  <a:cubicBezTo>
                    <a:pt x="199" y="411"/>
                    <a:pt x="177" y="412"/>
                    <a:pt x="155" y="412"/>
                  </a:cubicBezTo>
                  <a:cubicBezTo>
                    <a:pt x="121" y="412"/>
                    <a:pt x="88" y="410"/>
                    <a:pt x="62" y="406"/>
                  </a:cubicBezTo>
                  <a:cubicBezTo>
                    <a:pt x="48" y="404"/>
                    <a:pt x="37" y="402"/>
                    <a:pt x="29" y="399"/>
                  </a:cubicBezTo>
                  <a:cubicBezTo>
                    <a:pt x="25" y="397"/>
                    <a:pt x="22" y="396"/>
                    <a:pt x="20" y="394"/>
                  </a:cubicBezTo>
                  <a:cubicBezTo>
                    <a:pt x="18" y="393"/>
                    <a:pt x="17" y="392"/>
                    <a:pt x="17" y="391"/>
                  </a:cubicBezTo>
                  <a:cubicBezTo>
                    <a:pt x="17" y="391"/>
                    <a:pt x="16" y="390"/>
                    <a:pt x="16" y="388"/>
                  </a:cubicBezTo>
                  <a:cubicBezTo>
                    <a:pt x="16" y="385"/>
                    <a:pt x="17" y="380"/>
                    <a:pt x="19" y="374"/>
                  </a:cubicBezTo>
                  <a:cubicBezTo>
                    <a:pt x="22" y="364"/>
                    <a:pt x="28" y="350"/>
                    <a:pt x="36" y="335"/>
                  </a:cubicBezTo>
                  <a:cubicBezTo>
                    <a:pt x="48" y="312"/>
                    <a:pt x="64" y="286"/>
                    <a:pt x="81" y="260"/>
                  </a:cubicBezTo>
                  <a:cubicBezTo>
                    <a:pt x="97" y="233"/>
                    <a:pt x="113" y="208"/>
                    <a:pt x="127" y="186"/>
                  </a:cubicBezTo>
                  <a:cubicBezTo>
                    <a:pt x="128" y="185"/>
                    <a:pt x="128" y="184"/>
                    <a:pt x="128" y="182"/>
                  </a:cubicBezTo>
                  <a:cubicBezTo>
                    <a:pt x="128" y="38"/>
                    <a:pt x="128" y="38"/>
                    <a:pt x="128" y="38"/>
                  </a:cubicBezTo>
                  <a:cubicBezTo>
                    <a:pt x="128" y="34"/>
                    <a:pt x="125" y="31"/>
                    <a:pt x="121" y="30"/>
                  </a:cubicBezTo>
                  <a:cubicBezTo>
                    <a:pt x="121" y="35"/>
                    <a:pt x="121" y="35"/>
                    <a:pt x="121" y="35"/>
                  </a:cubicBezTo>
                  <a:cubicBezTo>
                    <a:pt x="121" y="30"/>
                    <a:pt x="121" y="30"/>
                    <a:pt x="121" y="30"/>
                  </a:cubicBezTo>
                  <a:cubicBezTo>
                    <a:pt x="121" y="30"/>
                    <a:pt x="121" y="30"/>
                    <a:pt x="121" y="30"/>
                  </a:cubicBezTo>
                  <a:cubicBezTo>
                    <a:pt x="121" y="35"/>
                    <a:pt x="121" y="35"/>
                    <a:pt x="121" y="35"/>
                  </a:cubicBezTo>
                  <a:cubicBezTo>
                    <a:pt x="121" y="30"/>
                    <a:pt x="121" y="30"/>
                    <a:pt x="121" y="30"/>
                  </a:cubicBezTo>
                  <a:cubicBezTo>
                    <a:pt x="121" y="30"/>
                    <a:pt x="121" y="30"/>
                    <a:pt x="121" y="30"/>
                  </a:cubicBezTo>
                  <a:cubicBezTo>
                    <a:pt x="120" y="30"/>
                    <a:pt x="117" y="29"/>
                    <a:pt x="115" y="28"/>
                  </a:cubicBezTo>
                  <a:cubicBezTo>
                    <a:pt x="114" y="27"/>
                    <a:pt x="113" y="26"/>
                    <a:pt x="112" y="25"/>
                  </a:cubicBezTo>
                  <a:cubicBezTo>
                    <a:pt x="112" y="24"/>
                    <a:pt x="111" y="23"/>
                    <a:pt x="111" y="22"/>
                  </a:cubicBezTo>
                  <a:cubicBezTo>
                    <a:pt x="111" y="21"/>
                    <a:pt x="112" y="20"/>
                    <a:pt x="112" y="19"/>
                  </a:cubicBezTo>
                  <a:cubicBezTo>
                    <a:pt x="112" y="18"/>
                    <a:pt x="112" y="18"/>
                    <a:pt x="112" y="17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110" y="17"/>
                    <a:pt x="110" y="17"/>
                    <a:pt x="110" y="17"/>
                  </a:cubicBezTo>
                  <a:cubicBezTo>
                    <a:pt x="112" y="18"/>
                    <a:pt x="112" y="18"/>
                    <a:pt x="112" y="18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110" y="17"/>
                    <a:pt x="110" y="17"/>
                    <a:pt x="110" y="17"/>
                  </a:cubicBezTo>
                  <a:cubicBezTo>
                    <a:pt x="112" y="18"/>
                    <a:pt x="112" y="18"/>
                    <a:pt x="112" y="18"/>
                  </a:cubicBezTo>
                  <a:cubicBezTo>
                    <a:pt x="110" y="17"/>
                    <a:pt x="110" y="17"/>
                    <a:pt x="110" y="17"/>
                  </a:cubicBezTo>
                  <a:cubicBezTo>
                    <a:pt x="112" y="18"/>
                    <a:pt x="112" y="18"/>
                    <a:pt x="112" y="18"/>
                  </a:cubicBezTo>
                  <a:cubicBezTo>
                    <a:pt x="112" y="18"/>
                    <a:pt x="112" y="18"/>
                    <a:pt x="112" y="18"/>
                  </a:cubicBezTo>
                  <a:cubicBezTo>
                    <a:pt x="110" y="17"/>
                    <a:pt x="110" y="17"/>
                    <a:pt x="110" y="17"/>
                  </a:cubicBezTo>
                  <a:cubicBezTo>
                    <a:pt x="112" y="18"/>
                    <a:pt x="112" y="18"/>
                    <a:pt x="112" y="18"/>
                  </a:cubicBezTo>
                  <a:cubicBezTo>
                    <a:pt x="111" y="18"/>
                    <a:pt x="111" y="18"/>
                    <a:pt x="111" y="18"/>
                  </a:cubicBezTo>
                  <a:cubicBezTo>
                    <a:pt x="112" y="18"/>
                    <a:pt x="112" y="18"/>
                    <a:pt x="112" y="18"/>
                  </a:cubicBezTo>
                  <a:cubicBezTo>
                    <a:pt x="112" y="18"/>
                    <a:pt x="112" y="18"/>
                    <a:pt x="112" y="18"/>
                  </a:cubicBezTo>
                  <a:cubicBezTo>
                    <a:pt x="111" y="18"/>
                    <a:pt x="111" y="18"/>
                    <a:pt x="111" y="18"/>
                  </a:cubicBezTo>
                  <a:cubicBezTo>
                    <a:pt x="112" y="18"/>
                    <a:pt x="112" y="18"/>
                    <a:pt x="112" y="18"/>
                  </a:cubicBezTo>
                  <a:cubicBezTo>
                    <a:pt x="112" y="18"/>
                    <a:pt x="112" y="18"/>
                    <a:pt x="113" y="17"/>
                  </a:cubicBezTo>
                  <a:cubicBezTo>
                    <a:pt x="114" y="17"/>
                    <a:pt x="115" y="16"/>
                    <a:pt x="117" y="16"/>
                  </a:cubicBezTo>
                  <a:cubicBezTo>
                    <a:pt x="119" y="16"/>
                    <a:pt x="121" y="16"/>
                    <a:pt x="123" y="16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2" y="16"/>
                    <a:pt x="122" y="16"/>
                    <a:pt x="122" y="16"/>
                  </a:cubicBezTo>
                  <a:cubicBezTo>
                    <a:pt x="196" y="17"/>
                    <a:pt x="196" y="17"/>
                    <a:pt x="196" y="17"/>
                  </a:cubicBezTo>
                  <a:cubicBezTo>
                    <a:pt x="196" y="17"/>
                    <a:pt x="196" y="17"/>
                    <a:pt x="196" y="17"/>
                  </a:cubicBezTo>
                  <a:cubicBezTo>
                    <a:pt x="196" y="14"/>
                    <a:pt x="196" y="14"/>
                    <a:pt x="196" y="14"/>
                  </a:cubicBezTo>
                  <a:cubicBezTo>
                    <a:pt x="195" y="17"/>
                    <a:pt x="195" y="17"/>
                    <a:pt x="195" y="17"/>
                  </a:cubicBezTo>
                  <a:cubicBezTo>
                    <a:pt x="195" y="17"/>
                    <a:pt x="196" y="17"/>
                    <a:pt x="196" y="17"/>
                  </a:cubicBezTo>
                  <a:cubicBezTo>
                    <a:pt x="196" y="14"/>
                    <a:pt x="196" y="14"/>
                    <a:pt x="196" y="14"/>
                  </a:cubicBezTo>
                  <a:cubicBezTo>
                    <a:pt x="195" y="17"/>
                    <a:pt x="195" y="17"/>
                    <a:pt x="195" y="17"/>
                  </a:cubicBezTo>
                  <a:cubicBezTo>
                    <a:pt x="195" y="16"/>
                    <a:pt x="195" y="16"/>
                    <a:pt x="195" y="16"/>
                  </a:cubicBezTo>
                  <a:cubicBezTo>
                    <a:pt x="195" y="17"/>
                    <a:pt x="195" y="17"/>
                    <a:pt x="195" y="17"/>
                  </a:cubicBezTo>
                  <a:cubicBezTo>
                    <a:pt x="195" y="17"/>
                    <a:pt x="195" y="17"/>
                    <a:pt x="195" y="17"/>
                  </a:cubicBezTo>
                  <a:cubicBezTo>
                    <a:pt x="195" y="16"/>
                    <a:pt x="195" y="16"/>
                    <a:pt x="195" y="16"/>
                  </a:cubicBezTo>
                  <a:cubicBezTo>
                    <a:pt x="195" y="17"/>
                    <a:pt x="195" y="17"/>
                    <a:pt x="195" y="17"/>
                  </a:cubicBezTo>
                  <a:cubicBezTo>
                    <a:pt x="195" y="17"/>
                    <a:pt x="195" y="17"/>
                    <a:pt x="195" y="17"/>
                  </a:cubicBezTo>
                  <a:cubicBezTo>
                    <a:pt x="195" y="17"/>
                    <a:pt x="196" y="17"/>
                    <a:pt x="197" y="18"/>
                  </a:cubicBezTo>
                  <a:cubicBezTo>
                    <a:pt x="197" y="20"/>
                    <a:pt x="198" y="22"/>
                    <a:pt x="199" y="23"/>
                  </a:cubicBezTo>
                  <a:cubicBezTo>
                    <a:pt x="199" y="24"/>
                    <a:pt x="199" y="24"/>
                    <a:pt x="200" y="25"/>
                  </a:cubicBezTo>
                  <a:cubicBezTo>
                    <a:pt x="200" y="25"/>
                    <a:pt x="200" y="25"/>
                    <a:pt x="200" y="25"/>
                  </a:cubicBezTo>
                  <a:cubicBezTo>
                    <a:pt x="200" y="25"/>
                    <a:pt x="200" y="25"/>
                    <a:pt x="200" y="25"/>
                  </a:cubicBezTo>
                  <a:cubicBezTo>
                    <a:pt x="201" y="25"/>
                    <a:pt x="201" y="25"/>
                    <a:pt x="201" y="25"/>
                  </a:cubicBezTo>
                  <a:cubicBezTo>
                    <a:pt x="200" y="25"/>
                    <a:pt x="200" y="25"/>
                    <a:pt x="200" y="25"/>
                  </a:cubicBezTo>
                  <a:cubicBezTo>
                    <a:pt x="200" y="25"/>
                    <a:pt x="200" y="25"/>
                    <a:pt x="200" y="25"/>
                  </a:cubicBezTo>
                  <a:cubicBezTo>
                    <a:pt x="201" y="25"/>
                    <a:pt x="201" y="25"/>
                    <a:pt x="201" y="25"/>
                  </a:cubicBezTo>
                  <a:cubicBezTo>
                    <a:pt x="200" y="25"/>
                    <a:pt x="200" y="25"/>
                    <a:pt x="200" y="25"/>
                  </a:cubicBezTo>
                  <a:cubicBezTo>
                    <a:pt x="207" y="23"/>
                    <a:pt x="207" y="23"/>
                    <a:pt x="207" y="23"/>
                  </a:cubicBezTo>
                  <a:cubicBezTo>
                    <a:pt x="199" y="23"/>
                    <a:pt x="199" y="23"/>
                    <a:pt x="199" y="23"/>
                  </a:cubicBezTo>
                  <a:cubicBezTo>
                    <a:pt x="202" y="23"/>
                    <a:pt x="202" y="23"/>
                    <a:pt x="202" y="23"/>
                  </a:cubicBezTo>
                  <a:cubicBezTo>
                    <a:pt x="200" y="22"/>
                    <a:pt x="200" y="22"/>
                    <a:pt x="200" y="22"/>
                  </a:cubicBezTo>
                  <a:cubicBezTo>
                    <a:pt x="199" y="23"/>
                    <a:pt x="199" y="23"/>
                    <a:pt x="199" y="23"/>
                  </a:cubicBezTo>
                  <a:cubicBezTo>
                    <a:pt x="202" y="23"/>
                    <a:pt x="202" y="23"/>
                    <a:pt x="202" y="23"/>
                  </a:cubicBezTo>
                  <a:cubicBezTo>
                    <a:pt x="200" y="22"/>
                    <a:pt x="200" y="22"/>
                    <a:pt x="200" y="22"/>
                  </a:cubicBezTo>
                  <a:cubicBezTo>
                    <a:pt x="201" y="23"/>
                    <a:pt x="201" y="23"/>
                    <a:pt x="201" y="23"/>
                  </a:cubicBezTo>
                  <a:cubicBezTo>
                    <a:pt x="200" y="22"/>
                    <a:pt x="200" y="22"/>
                    <a:pt x="200" y="22"/>
                  </a:cubicBezTo>
                  <a:cubicBezTo>
                    <a:pt x="200" y="22"/>
                    <a:pt x="200" y="22"/>
                    <a:pt x="200" y="22"/>
                  </a:cubicBezTo>
                  <a:cubicBezTo>
                    <a:pt x="201" y="23"/>
                    <a:pt x="201" y="23"/>
                    <a:pt x="201" y="23"/>
                  </a:cubicBezTo>
                  <a:cubicBezTo>
                    <a:pt x="200" y="22"/>
                    <a:pt x="200" y="22"/>
                    <a:pt x="200" y="22"/>
                  </a:cubicBezTo>
                  <a:cubicBezTo>
                    <a:pt x="200" y="22"/>
                    <a:pt x="200" y="22"/>
                    <a:pt x="200" y="22"/>
                  </a:cubicBezTo>
                  <a:cubicBezTo>
                    <a:pt x="200" y="22"/>
                    <a:pt x="200" y="22"/>
                    <a:pt x="200" y="22"/>
                  </a:cubicBezTo>
                  <a:cubicBezTo>
                    <a:pt x="200" y="22"/>
                    <a:pt x="200" y="22"/>
                    <a:pt x="200" y="22"/>
                  </a:cubicBezTo>
                  <a:cubicBezTo>
                    <a:pt x="200" y="22"/>
                    <a:pt x="200" y="22"/>
                    <a:pt x="200" y="22"/>
                  </a:cubicBezTo>
                  <a:cubicBezTo>
                    <a:pt x="200" y="22"/>
                    <a:pt x="200" y="22"/>
                    <a:pt x="200" y="22"/>
                  </a:cubicBezTo>
                  <a:cubicBezTo>
                    <a:pt x="200" y="22"/>
                    <a:pt x="199" y="23"/>
                    <a:pt x="198" y="25"/>
                  </a:cubicBezTo>
                  <a:cubicBezTo>
                    <a:pt x="196" y="26"/>
                    <a:pt x="194" y="28"/>
                    <a:pt x="192" y="29"/>
                  </a:cubicBezTo>
                  <a:cubicBezTo>
                    <a:pt x="191" y="30"/>
                    <a:pt x="190" y="31"/>
                    <a:pt x="189" y="31"/>
                  </a:cubicBezTo>
                  <a:cubicBezTo>
                    <a:pt x="188" y="31"/>
                    <a:pt x="188" y="31"/>
                    <a:pt x="188" y="31"/>
                  </a:cubicBezTo>
                  <a:cubicBezTo>
                    <a:pt x="188" y="32"/>
                    <a:pt x="188" y="32"/>
                    <a:pt x="188" y="32"/>
                  </a:cubicBezTo>
                  <a:cubicBezTo>
                    <a:pt x="188" y="32"/>
                    <a:pt x="188" y="32"/>
                    <a:pt x="188" y="32"/>
                  </a:cubicBezTo>
                  <a:cubicBezTo>
                    <a:pt x="189" y="33"/>
                    <a:pt x="189" y="33"/>
                    <a:pt x="189" y="33"/>
                  </a:cubicBezTo>
                  <a:cubicBezTo>
                    <a:pt x="188" y="32"/>
                    <a:pt x="188" y="32"/>
                    <a:pt x="188" y="32"/>
                  </a:cubicBezTo>
                  <a:cubicBezTo>
                    <a:pt x="188" y="32"/>
                    <a:pt x="188" y="32"/>
                    <a:pt x="188" y="32"/>
                  </a:cubicBezTo>
                  <a:cubicBezTo>
                    <a:pt x="189" y="33"/>
                    <a:pt x="189" y="33"/>
                    <a:pt x="189" y="33"/>
                  </a:cubicBezTo>
                  <a:cubicBezTo>
                    <a:pt x="188" y="32"/>
                    <a:pt x="188" y="32"/>
                    <a:pt x="188" y="32"/>
                  </a:cubicBezTo>
                  <a:cubicBezTo>
                    <a:pt x="186" y="33"/>
                    <a:pt x="184" y="36"/>
                    <a:pt x="184" y="39"/>
                  </a:cubicBezTo>
                  <a:cubicBezTo>
                    <a:pt x="184" y="182"/>
                    <a:pt x="184" y="182"/>
                    <a:pt x="184" y="182"/>
                  </a:cubicBezTo>
                  <a:cubicBezTo>
                    <a:pt x="184" y="184"/>
                    <a:pt x="184" y="185"/>
                    <a:pt x="185" y="187"/>
                  </a:cubicBezTo>
                  <a:lnTo>
                    <a:pt x="192" y="182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1" name="Oval 87"/>
            <p:cNvSpPr>
              <a:spLocks noChangeArrowheads="1"/>
            </p:cNvSpPr>
            <p:nvPr/>
          </p:nvSpPr>
          <p:spPr bwMode="auto">
            <a:xfrm>
              <a:off x="7588607" y="3060168"/>
              <a:ext cx="66652" cy="6732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2" name="Freeform 88"/>
            <p:cNvSpPr>
              <a:spLocks noEditPoints="1"/>
            </p:cNvSpPr>
            <p:nvPr/>
          </p:nvSpPr>
          <p:spPr bwMode="auto">
            <a:xfrm>
              <a:off x="7429718" y="3157116"/>
              <a:ext cx="350093" cy="229580"/>
            </a:xfrm>
            <a:custGeom>
              <a:avLst/>
              <a:gdLst>
                <a:gd name="T0" fmla="*/ 161 w 220"/>
                <a:gd name="T1" fmla="*/ 0 h 144"/>
                <a:gd name="T2" fmla="*/ 65 w 220"/>
                <a:gd name="T3" fmla="*/ 3 h 144"/>
                <a:gd name="T4" fmla="*/ 0 w 220"/>
                <a:gd name="T5" fmla="*/ 118 h 144"/>
                <a:gd name="T6" fmla="*/ 220 w 220"/>
                <a:gd name="T7" fmla="*/ 119 h 144"/>
                <a:gd name="T8" fmla="*/ 161 w 220"/>
                <a:gd name="T9" fmla="*/ 0 h 144"/>
                <a:gd name="T10" fmla="*/ 87 w 220"/>
                <a:gd name="T11" fmla="*/ 87 h 144"/>
                <a:gd name="T12" fmla="*/ 62 w 220"/>
                <a:gd name="T13" fmla="*/ 63 h 144"/>
                <a:gd name="T14" fmla="*/ 87 w 220"/>
                <a:gd name="T15" fmla="*/ 39 h 144"/>
                <a:gd name="T16" fmla="*/ 111 w 220"/>
                <a:gd name="T17" fmla="*/ 63 h 144"/>
                <a:gd name="T18" fmla="*/ 87 w 220"/>
                <a:gd name="T19" fmla="*/ 87 h 144"/>
                <a:gd name="T20" fmla="*/ 147 w 220"/>
                <a:gd name="T21" fmla="*/ 103 h 144"/>
                <a:gd name="T22" fmla="*/ 132 w 220"/>
                <a:gd name="T23" fmla="*/ 88 h 144"/>
                <a:gd name="T24" fmla="*/ 147 w 220"/>
                <a:gd name="T25" fmla="*/ 74 h 144"/>
                <a:gd name="T26" fmla="*/ 161 w 220"/>
                <a:gd name="T27" fmla="*/ 88 h 144"/>
                <a:gd name="T28" fmla="*/ 147 w 220"/>
                <a:gd name="T29" fmla="*/ 103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0" h="144">
                  <a:moveTo>
                    <a:pt x="161" y="0"/>
                  </a:moveTo>
                  <a:cubicBezTo>
                    <a:pt x="65" y="3"/>
                    <a:pt x="65" y="3"/>
                    <a:pt x="65" y="3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39" y="134"/>
                    <a:pt x="147" y="144"/>
                    <a:pt x="220" y="119"/>
                  </a:cubicBezTo>
                  <a:lnTo>
                    <a:pt x="161" y="0"/>
                  </a:lnTo>
                  <a:close/>
                  <a:moveTo>
                    <a:pt x="87" y="87"/>
                  </a:moveTo>
                  <a:cubicBezTo>
                    <a:pt x="73" y="87"/>
                    <a:pt x="62" y="76"/>
                    <a:pt x="62" y="63"/>
                  </a:cubicBezTo>
                  <a:cubicBezTo>
                    <a:pt x="62" y="49"/>
                    <a:pt x="73" y="39"/>
                    <a:pt x="87" y="39"/>
                  </a:cubicBezTo>
                  <a:cubicBezTo>
                    <a:pt x="100" y="39"/>
                    <a:pt x="111" y="49"/>
                    <a:pt x="111" y="63"/>
                  </a:cubicBezTo>
                  <a:cubicBezTo>
                    <a:pt x="111" y="76"/>
                    <a:pt x="100" y="87"/>
                    <a:pt x="87" y="87"/>
                  </a:cubicBezTo>
                  <a:close/>
                  <a:moveTo>
                    <a:pt x="147" y="103"/>
                  </a:moveTo>
                  <a:cubicBezTo>
                    <a:pt x="139" y="103"/>
                    <a:pt x="132" y="96"/>
                    <a:pt x="132" y="88"/>
                  </a:cubicBezTo>
                  <a:cubicBezTo>
                    <a:pt x="132" y="81"/>
                    <a:pt x="139" y="74"/>
                    <a:pt x="147" y="74"/>
                  </a:cubicBezTo>
                  <a:cubicBezTo>
                    <a:pt x="155" y="74"/>
                    <a:pt x="161" y="81"/>
                    <a:pt x="161" y="88"/>
                  </a:cubicBezTo>
                  <a:cubicBezTo>
                    <a:pt x="161" y="96"/>
                    <a:pt x="155" y="103"/>
                    <a:pt x="147" y="10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261144" y="4196452"/>
            <a:ext cx="749765" cy="877400"/>
            <a:chOff x="7004221" y="4138049"/>
            <a:chExt cx="818678" cy="958042"/>
          </a:xfrm>
        </p:grpSpPr>
        <p:sp>
          <p:nvSpPr>
            <p:cNvPr id="232" name="Freeform 68"/>
            <p:cNvSpPr/>
            <p:nvPr/>
          </p:nvSpPr>
          <p:spPr bwMode="auto">
            <a:xfrm>
              <a:off x="7004221" y="4138049"/>
              <a:ext cx="818678" cy="958042"/>
            </a:xfrm>
            <a:custGeom>
              <a:avLst/>
              <a:gdLst>
                <a:gd name="T0" fmla="*/ 257 w 514"/>
                <a:gd name="T1" fmla="*/ 0 h 602"/>
                <a:gd name="T2" fmla="*/ 0 w 514"/>
                <a:gd name="T3" fmla="*/ 257 h 602"/>
                <a:gd name="T4" fmla="*/ 131 w 514"/>
                <a:gd name="T5" fmla="*/ 481 h 602"/>
                <a:gd name="T6" fmla="*/ 142 w 514"/>
                <a:gd name="T7" fmla="*/ 602 h 602"/>
                <a:gd name="T8" fmla="*/ 246 w 514"/>
                <a:gd name="T9" fmla="*/ 514 h 602"/>
                <a:gd name="T10" fmla="*/ 257 w 514"/>
                <a:gd name="T11" fmla="*/ 514 h 602"/>
                <a:gd name="T12" fmla="*/ 514 w 514"/>
                <a:gd name="T13" fmla="*/ 257 h 602"/>
                <a:gd name="T14" fmla="*/ 257 w 514"/>
                <a:gd name="T15" fmla="*/ 0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4" h="602">
                  <a:moveTo>
                    <a:pt x="257" y="0"/>
                  </a:moveTo>
                  <a:cubicBezTo>
                    <a:pt x="115" y="0"/>
                    <a:pt x="0" y="115"/>
                    <a:pt x="0" y="257"/>
                  </a:cubicBezTo>
                  <a:cubicBezTo>
                    <a:pt x="0" y="353"/>
                    <a:pt x="53" y="437"/>
                    <a:pt x="131" y="481"/>
                  </a:cubicBezTo>
                  <a:cubicBezTo>
                    <a:pt x="142" y="602"/>
                    <a:pt x="142" y="602"/>
                    <a:pt x="142" y="602"/>
                  </a:cubicBezTo>
                  <a:cubicBezTo>
                    <a:pt x="246" y="514"/>
                    <a:pt x="246" y="514"/>
                    <a:pt x="246" y="514"/>
                  </a:cubicBezTo>
                  <a:cubicBezTo>
                    <a:pt x="249" y="514"/>
                    <a:pt x="253" y="514"/>
                    <a:pt x="257" y="514"/>
                  </a:cubicBezTo>
                  <a:cubicBezTo>
                    <a:pt x="399" y="514"/>
                    <a:pt x="514" y="399"/>
                    <a:pt x="514" y="257"/>
                  </a:cubicBezTo>
                  <a:cubicBezTo>
                    <a:pt x="514" y="115"/>
                    <a:pt x="399" y="0"/>
                    <a:pt x="257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3" name="Freeform 89"/>
            <p:cNvSpPr/>
            <p:nvPr/>
          </p:nvSpPr>
          <p:spPr bwMode="auto">
            <a:xfrm>
              <a:off x="7138199" y="4430915"/>
              <a:ext cx="154175" cy="216115"/>
            </a:xfrm>
            <a:custGeom>
              <a:avLst/>
              <a:gdLst>
                <a:gd name="T0" fmla="*/ 3 w 97"/>
                <a:gd name="T1" fmla="*/ 54 h 136"/>
                <a:gd name="T2" fmla="*/ 51 w 97"/>
                <a:gd name="T3" fmla="*/ 0 h 136"/>
                <a:gd name="T4" fmla="*/ 97 w 97"/>
                <a:gd name="T5" fmla="*/ 42 h 136"/>
                <a:gd name="T6" fmla="*/ 73 w 97"/>
                <a:gd name="T7" fmla="*/ 82 h 136"/>
                <a:gd name="T8" fmla="*/ 34 w 97"/>
                <a:gd name="T9" fmla="*/ 113 h 136"/>
                <a:gd name="T10" fmla="*/ 97 w 97"/>
                <a:gd name="T11" fmla="*/ 113 h 136"/>
                <a:gd name="T12" fmla="*/ 97 w 97"/>
                <a:gd name="T13" fmla="*/ 136 h 136"/>
                <a:gd name="T14" fmla="*/ 0 w 97"/>
                <a:gd name="T15" fmla="*/ 136 h 136"/>
                <a:gd name="T16" fmla="*/ 42 w 97"/>
                <a:gd name="T17" fmla="*/ 76 h 136"/>
                <a:gd name="T18" fmla="*/ 70 w 97"/>
                <a:gd name="T19" fmla="*/ 43 h 136"/>
                <a:gd name="T20" fmla="*/ 51 w 97"/>
                <a:gd name="T21" fmla="*/ 23 h 136"/>
                <a:gd name="T22" fmla="*/ 28 w 97"/>
                <a:gd name="T23" fmla="*/ 54 h 136"/>
                <a:gd name="T24" fmla="*/ 3 w 97"/>
                <a:gd name="T25" fmla="*/ 5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7" h="136">
                  <a:moveTo>
                    <a:pt x="3" y="54"/>
                  </a:moveTo>
                  <a:cubicBezTo>
                    <a:pt x="2" y="23"/>
                    <a:pt x="19" y="0"/>
                    <a:pt x="51" y="0"/>
                  </a:cubicBezTo>
                  <a:cubicBezTo>
                    <a:pt x="75" y="0"/>
                    <a:pt x="97" y="16"/>
                    <a:pt x="97" y="42"/>
                  </a:cubicBezTo>
                  <a:cubicBezTo>
                    <a:pt x="97" y="62"/>
                    <a:pt x="86" y="73"/>
                    <a:pt x="73" y="82"/>
                  </a:cubicBezTo>
                  <a:cubicBezTo>
                    <a:pt x="60" y="91"/>
                    <a:pt x="44" y="99"/>
                    <a:pt x="34" y="113"/>
                  </a:cubicBezTo>
                  <a:cubicBezTo>
                    <a:pt x="97" y="113"/>
                    <a:pt x="97" y="113"/>
                    <a:pt x="97" y="113"/>
                  </a:cubicBezTo>
                  <a:cubicBezTo>
                    <a:pt x="97" y="136"/>
                    <a:pt x="97" y="136"/>
                    <a:pt x="97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05"/>
                    <a:pt x="19" y="92"/>
                    <a:pt x="42" y="76"/>
                  </a:cubicBezTo>
                  <a:cubicBezTo>
                    <a:pt x="60" y="64"/>
                    <a:pt x="70" y="57"/>
                    <a:pt x="70" y="43"/>
                  </a:cubicBezTo>
                  <a:cubicBezTo>
                    <a:pt x="70" y="32"/>
                    <a:pt x="61" y="23"/>
                    <a:pt x="51" y="23"/>
                  </a:cubicBezTo>
                  <a:cubicBezTo>
                    <a:pt x="33" y="23"/>
                    <a:pt x="28" y="40"/>
                    <a:pt x="28" y="54"/>
                  </a:cubicBezTo>
                  <a:lnTo>
                    <a:pt x="3" y="5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4" name="Freeform 90"/>
            <p:cNvSpPr/>
            <p:nvPr/>
          </p:nvSpPr>
          <p:spPr bwMode="auto">
            <a:xfrm>
              <a:off x="7335463" y="4476697"/>
              <a:ext cx="159561" cy="157542"/>
            </a:xfrm>
            <a:custGeom>
              <a:avLst/>
              <a:gdLst>
                <a:gd name="T0" fmla="*/ 0 w 237"/>
                <a:gd name="T1" fmla="*/ 102 h 234"/>
                <a:gd name="T2" fmla="*/ 104 w 237"/>
                <a:gd name="T3" fmla="*/ 102 h 234"/>
                <a:gd name="T4" fmla="*/ 104 w 237"/>
                <a:gd name="T5" fmla="*/ 0 h 234"/>
                <a:gd name="T6" fmla="*/ 132 w 237"/>
                <a:gd name="T7" fmla="*/ 0 h 234"/>
                <a:gd name="T8" fmla="*/ 132 w 237"/>
                <a:gd name="T9" fmla="*/ 102 h 234"/>
                <a:gd name="T10" fmla="*/ 237 w 237"/>
                <a:gd name="T11" fmla="*/ 102 h 234"/>
                <a:gd name="T12" fmla="*/ 237 w 237"/>
                <a:gd name="T13" fmla="*/ 130 h 234"/>
                <a:gd name="T14" fmla="*/ 132 w 237"/>
                <a:gd name="T15" fmla="*/ 130 h 234"/>
                <a:gd name="T16" fmla="*/ 132 w 237"/>
                <a:gd name="T17" fmla="*/ 234 h 234"/>
                <a:gd name="T18" fmla="*/ 104 w 237"/>
                <a:gd name="T19" fmla="*/ 234 h 234"/>
                <a:gd name="T20" fmla="*/ 104 w 237"/>
                <a:gd name="T21" fmla="*/ 130 h 234"/>
                <a:gd name="T22" fmla="*/ 0 w 237"/>
                <a:gd name="T23" fmla="*/ 130 h 234"/>
                <a:gd name="T24" fmla="*/ 0 w 237"/>
                <a:gd name="T25" fmla="*/ 102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7" h="234">
                  <a:moveTo>
                    <a:pt x="0" y="102"/>
                  </a:moveTo>
                  <a:lnTo>
                    <a:pt x="104" y="102"/>
                  </a:lnTo>
                  <a:lnTo>
                    <a:pt x="104" y="0"/>
                  </a:lnTo>
                  <a:lnTo>
                    <a:pt x="132" y="0"/>
                  </a:lnTo>
                  <a:lnTo>
                    <a:pt x="132" y="102"/>
                  </a:lnTo>
                  <a:lnTo>
                    <a:pt x="237" y="102"/>
                  </a:lnTo>
                  <a:lnTo>
                    <a:pt x="237" y="130"/>
                  </a:lnTo>
                  <a:lnTo>
                    <a:pt x="132" y="130"/>
                  </a:lnTo>
                  <a:lnTo>
                    <a:pt x="132" y="234"/>
                  </a:lnTo>
                  <a:lnTo>
                    <a:pt x="104" y="234"/>
                  </a:lnTo>
                  <a:lnTo>
                    <a:pt x="104" y="130"/>
                  </a:lnTo>
                  <a:lnTo>
                    <a:pt x="0" y="130"/>
                  </a:lnTo>
                  <a:lnTo>
                    <a:pt x="0" y="102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5" name="Freeform 91"/>
            <p:cNvSpPr/>
            <p:nvPr/>
          </p:nvSpPr>
          <p:spPr bwMode="auto">
            <a:xfrm>
              <a:off x="7528014" y="4430915"/>
              <a:ext cx="156195" cy="216115"/>
            </a:xfrm>
            <a:custGeom>
              <a:avLst/>
              <a:gdLst>
                <a:gd name="T0" fmla="*/ 3 w 98"/>
                <a:gd name="T1" fmla="*/ 54 h 136"/>
                <a:gd name="T2" fmla="*/ 51 w 98"/>
                <a:gd name="T3" fmla="*/ 0 h 136"/>
                <a:gd name="T4" fmla="*/ 97 w 98"/>
                <a:gd name="T5" fmla="*/ 42 h 136"/>
                <a:gd name="T6" fmla="*/ 73 w 98"/>
                <a:gd name="T7" fmla="*/ 82 h 136"/>
                <a:gd name="T8" fmla="*/ 35 w 98"/>
                <a:gd name="T9" fmla="*/ 113 h 136"/>
                <a:gd name="T10" fmla="*/ 98 w 98"/>
                <a:gd name="T11" fmla="*/ 113 h 136"/>
                <a:gd name="T12" fmla="*/ 98 w 98"/>
                <a:gd name="T13" fmla="*/ 136 h 136"/>
                <a:gd name="T14" fmla="*/ 0 w 98"/>
                <a:gd name="T15" fmla="*/ 136 h 136"/>
                <a:gd name="T16" fmla="*/ 42 w 98"/>
                <a:gd name="T17" fmla="*/ 76 h 136"/>
                <a:gd name="T18" fmla="*/ 70 w 98"/>
                <a:gd name="T19" fmla="*/ 43 h 136"/>
                <a:gd name="T20" fmla="*/ 51 w 98"/>
                <a:gd name="T21" fmla="*/ 23 h 136"/>
                <a:gd name="T22" fmla="*/ 29 w 98"/>
                <a:gd name="T23" fmla="*/ 54 h 136"/>
                <a:gd name="T24" fmla="*/ 3 w 98"/>
                <a:gd name="T25" fmla="*/ 5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" h="136">
                  <a:moveTo>
                    <a:pt x="3" y="54"/>
                  </a:moveTo>
                  <a:cubicBezTo>
                    <a:pt x="2" y="23"/>
                    <a:pt x="19" y="0"/>
                    <a:pt x="51" y="0"/>
                  </a:cubicBezTo>
                  <a:cubicBezTo>
                    <a:pt x="75" y="0"/>
                    <a:pt x="97" y="16"/>
                    <a:pt x="97" y="42"/>
                  </a:cubicBezTo>
                  <a:cubicBezTo>
                    <a:pt x="97" y="62"/>
                    <a:pt x="86" y="73"/>
                    <a:pt x="73" y="82"/>
                  </a:cubicBezTo>
                  <a:cubicBezTo>
                    <a:pt x="60" y="91"/>
                    <a:pt x="44" y="99"/>
                    <a:pt x="35" y="113"/>
                  </a:cubicBezTo>
                  <a:cubicBezTo>
                    <a:pt x="98" y="113"/>
                    <a:pt x="98" y="113"/>
                    <a:pt x="98" y="113"/>
                  </a:cubicBezTo>
                  <a:cubicBezTo>
                    <a:pt x="98" y="136"/>
                    <a:pt x="98" y="136"/>
                    <a:pt x="98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05"/>
                    <a:pt x="19" y="92"/>
                    <a:pt x="42" y="76"/>
                  </a:cubicBezTo>
                  <a:cubicBezTo>
                    <a:pt x="60" y="64"/>
                    <a:pt x="70" y="57"/>
                    <a:pt x="70" y="43"/>
                  </a:cubicBezTo>
                  <a:cubicBezTo>
                    <a:pt x="70" y="32"/>
                    <a:pt x="62" y="23"/>
                    <a:pt x="51" y="23"/>
                  </a:cubicBezTo>
                  <a:cubicBezTo>
                    <a:pt x="33" y="23"/>
                    <a:pt x="29" y="40"/>
                    <a:pt x="29" y="54"/>
                  </a:cubicBezTo>
                  <a:lnTo>
                    <a:pt x="3" y="5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216039" y="2301072"/>
            <a:ext cx="895279" cy="1048192"/>
            <a:chOff x="5863054" y="2068463"/>
            <a:chExt cx="977566" cy="1144534"/>
          </a:xfrm>
        </p:grpSpPr>
        <p:sp>
          <p:nvSpPr>
            <p:cNvPr id="227" name="Freeform 63"/>
            <p:cNvSpPr/>
            <p:nvPr/>
          </p:nvSpPr>
          <p:spPr bwMode="auto">
            <a:xfrm>
              <a:off x="5863054" y="2068463"/>
              <a:ext cx="977566" cy="1144534"/>
            </a:xfrm>
            <a:custGeom>
              <a:avLst/>
              <a:gdLst>
                <a:gd name="T0" fmla="*/ 614 w 614"/>
                <a:gd name="T1" fmla="*/ 307 h 719"/>
                <a:gd name="T2" fmla="*/ 307 w 614"/>
                <a:gd name="T3" fmla="*/ 0 h 719"/>
                <a:gd name="T4" fmla="*/ 0 w 614"/>
                <a:gd name="T5" fmla="*/ 307 h 719"/>
                <a:gd name="T6" fmla="*/ 307 w 614"/>
                <a:gd name="T7" fmla="*/ 614 h 719"/>
                <a:gd name="T8" fmla="*/ 321 w 614"/>
                <a:gd name="T9" fmla="*/ 614 h 719"/>
                <a:gd name="T10" fmla="*/ 445 w 614"/>
                <a:gd name="T11" fmla="*/ 719 h 719"/>
                <a:gd name="T12" fmla="*/ 458 w 614"/>
                <a:gd name="T13" fmla="*/ 575 h 719"/>
                <a:gd name="T14" fmla="*/ 614 w 614"/>
                <a:gd name="T15" fmla="*/ 307 h 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4" h="719">
                  <a:moveTo>
                    <a:pt x="614" y="307"/>
                  </a:moveTo>
                  <a:cubicBezTo>
                    <a:pt x="614" y="138"/>
                    <a:pt x="477" y="0"/>
                    <a:pt x="307" y="0"/>
                  </a:cubicBezTo>
                  <a:cubicBezTo>
                    <a:pt x="137" y="0"/>
                    <a:pt x="0" y="138"/>
                    <a:pt x="0" y="307"/>
                  </a:cubicBezTo>
                  <a:cubicBezTo>
                    <a:pt x="0" y="477"/>
                    <a:pt x="137" y="614"/>
                    <a:pt x="307" y="614"/>
                  </a:cubicBezTo>
                  <a:cubicBezTo>
                    <a:pt x="312" y="614"/>
                    <a:pt x="316" y="614"/>
                    <a:pt x="321" y="614"/>
                  </a:cubicBezTo>
                  <a:cubicBezTo>
                    <a:pt x="445" y="719"/>
                    <a:pt x="445" y="719"/>
                    <a:pt x="445" y="719"/>
                  </a:cubicBezTo>
                  <a:cubicBezTo>
                    <a:pt x="458" y="575"/>
                    <a:pt x="458" y="575"/>
                    <a:pt x="458" y="575"/>
                  </a:cubicBezTo>
                  <a:cubicBezTo>
                    <a:pt x="551" y="522"/>
                    <a:pt x="614" y="422"/>
                    <a:pt x="614" y="30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6" name="Freeform 92"/>
            <p:cNvSpPr>
              <a:spLocks noEditPoints="1"/>
            </p:cNvSpPr>
            <p:nvPr/>
          </p:nvSpPr>
          <p:spPr bwMode="auto">
            <a:xfrm>
              <a:off x="6063684" y="2215232"/>
              <a:ext cx="486763" cy="555436"/>
            </a:xfrm>
            <a:custGeom>
              <a:avLst/>
              <a:gdLst>
                <a:gd name="T0" fmla="*/ 0 w 723"/>
                <a:gd name="T1" fmla="*/ 338 h 825"/>
                <a:gd name="T2" fmla="*/ 305 w 723"/>
                <a:gd name="T3" fmla="*/ 825 h 825"/>
                <a:gd name="T4" fmla="*/ 723 w 723"/>
                <a:gd name="T5" fmla="*/ 0 h 825"/>
                <a:gd name="T6" fmla="*/ 0 w 723"/>
                <a:gd name="T7" fmla="*/ 338 h 825"/>
                <a:gd name="T8" fmla="*/ 198 w 723"/>
                <a:gd name="T9" fmla="*/ 383 h 825"/>
                <a:gd name="T10" fmla="*/ 482 w 723"/>
                <a:gd name="T11" fmla="*/ 250 h 825"/>
                <a:gd name="T12" fmla="*/ 319 w 723"/>
                <a:gd name="T13" fmla="*/ 574 h 825"/>
                <a:gd name="T14" fmla="*/ 198 w 723"/>
                <a:gd name="T15" fmla="*/ 383 h 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3" h="825">
                  <a:moveTo>
                    <a:pt x="0" y="338"/>
                  </a:moveTo>
                  <a:lnTo>
                    <a:pt x="305" y="825"/>
                  </a:lnTo>
                  <a:lnTo>
                    <a:pt x="723" y="0"/>
                  </a:lnTo>
                  <a:lnTo>
                    <a:pt x="0" y="338"/>
                  </a:lnTo>
                  <a:close/>
                  <a:moveTo>
                    <a:pt x="198" y="383"/>
                  </a:moveTo>
                  <a:lnTo>
                    <a:pt x="482" y="250"/>
                  </a:lnTo>
                  <a:lnTo>
                    <a:pt x="319" y="574"/>
                  </a:lnTo>
                  <a:lnTo>
                    <a:pt x="198" y="383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7" name="Freeform 93"/>
            <p:cNvSpPr/>
            <p:nvPr/>
          </p:nvSpPr>
          <p:spPr bwMode="auto">
            <a:xfrm>
              <a:off x="6383480" y="2531662"/>
              <a:ext cx="200630" cy="207363"/>
            </a:xfrm>
            <a:custGeom>
              <a:avLst/>
              <a:gdLst>
                <a:gd name="T0" fmla="*/ 0 w 298"/>
                <a:gd name="T1" fmla="*/ 194 h 308"/>
                <a:gd name="T2" fmla="*/ 184 w 298"/>
                <a:gd name="T3" fmla="*/ 0 h 308"/>
                <a:gd name="T4" fmla="*/ 298 w 298"/>
                <a:gd name="T5" fmla="*/ 116 h 308"/>
                <a:gd name="T6" fmla="*/ 113 w 298"/>
                <a:gd name="T7" fmla="*/ 308 h 308"/>
                <a:gd name="T8" fmla="*/ 0 w 298"/>
                <a:gd name="T9" fmla="*/ 194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8" h="308">
                  <a:moveTo>
                    <a:pt x="0" y="194"/>
                  </a:moveTo>
                  <a:lnTo>
                    <a:pt x="184" y="0"/>
                  </a:lnTo>
                  <a:lnTo>
                    <a:pt x="298" y="116"/>
                  </a:lnTo>
                  <a:lnTo>
                    <a:pt x="113" y="308"/>
                  </a:lnTo>
                  <a:lnTo>
                    <a:pt x="0" y="19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8" name="Freeform 94"/>
            <p:cNvSpPr/>
            <p:nvPr/>
          </p:nvSpPr>
          <p:spPr bwMode="auto">
            <a:xfrm>
              <a:off x="6351837" y="2675066"/>
              <a:ext cx="94929" cy="87523"/>
            </a:xfrm>
            <a:custGeom>
              <a:avLst/>
              <a:gdLst>
                <a:gd name="T0" fmla="*/ 16 w 60"/>
                <a:gd name="T1" fmla="*/ 0 h 55"/>
                <a:gd name="T2" fmla="*/ 60 w 60"/>
                <a:gd name="T3" fmla="*/ 45 h 55"/>
                <a:gd name="T4" fmla="*/ 0 w 60"/>
                <a:gd name="T5" fmla="*/ 55 h 55"/>
                <a:gd name="T6" fmla="*/ 16 w 60"/>
                <a:gd name="T7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55">
                  <a:moveTo>
                    <a:pt x="16" y="0"/>
                  </a:moveTo>
                  <a:cubicBezTo>
                    <a:pt x="17" y="1"/>
                    <a:pt x="60" y="45"/>
                    <a:pt x="60" y="45"/>
                  </a:cubicBezTo>
                  <a:cubicBezTo>
                    <a:pt x="0" y="55"/>
                    <a:pt x="0" y="55"/>
                    <a:pt x="0" y="55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9" name="Freeform 95"/>
            <p:cNvSpPr/>
            <p:nvPr/>
          </p:nvSpPr>
          <p:spPr bwMode="auto">
            <a:xfrm>
              <a:off x="6502646" y="2476455"/>
              <a:ext cx="135324" cy="133305"/>
            </a:xfrm>
            <a:custGeom>
              <a:avLst/>
              <a:gdLst>
                <a:gd name="T0" fmla="*/ 156 w 201"/>
                <a:gd name="T1" fmla="*/ 198 h 198"/>
                <a:gd name="T2" fmla="*/ 0 w 201"/>
                <a:gd name="T3" fmla="*/ 44 h 198"/>
                <a:gd name="T4" fmla="*/ 45 w 201"/>
                <a:gd name="T5" fmla="*/ 0 h 198"/>
                <a:gd name="T6" fmla="*/ 201 w 201"/>
                <a:gd name="T7" fmla="*/ 153 h 198"/>
                <a:gd name="T8" fmla="*/ 156 w 201"/>
                <a:gd name="T9" fmla="*/ 198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" h="198">
                  <a:moveTo>
                    <a:pt x="156" y="198"/>
                  </a:moveTo>
                  <a:lnTo>
                    <a:pt x="0" y="44"/>
                  </a:lnTo>
                  <a:lnTo>
                    <a:pt x="45" y="0"/>
                  </a:lnTo>
                  <a:lnTo>
                    <a:pt x="201" y="153"/>
                  </a:lnTo>
                  <a:lnTo>
                    <a:pt x="156" y="19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0" name="Rectangle 96"/>
            <p:cNvSpPr>
              <a:spLocks noChangeArrowheads="1"/>
            </p:cNvSpPr>
            <p:nvPr/>
          </p:nvSpPr>
          <p:spPr bwMode="auto">
            <a:xfrm>
              <a:off x="6200355" y="2799618"/>
              <a:ext cx="311717" cy="3164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599972" y="4316070"/>
            <a:ext cx="813891" cy="952006"/>
            <a:chOff x="4098452" y="4268661"/>
            <a:chExt cx="888697" cy="1039506"/>
          </a:xfrm>
        </p:grpSpPr>
        <p:sp>
          <p:nvSpPr>
            <p:cNvPr id="224" name="Freeform 60"/>
            <p:cNvSpPr>
              <a:spLocks noEditPoints="1"/>
            </p:cNvSpPr>
            <p:nvPr/>
          </p:nvSpPr>
          <p:spPr bwMode="auto">
            <a:xfrm>
              <a:off x="4354962" y="4408698"/>
              <a:ext cx="334608" cy="624108"/>
            </a:xfrm>
            <a:custGeom>
              <a:avLst/>
              <a:gdLst>
                <a:gd name="T0" fmla="*/ 210 w 210"/>
                <a:gd name="T1" fmla="*/ 261 h 392"/>
                <a:gd name="T2" fmla="*/ 204 w 210"/>
                <a:gd name="T3" fmla="*/ 290 h 392"/>
                <a:gd name="T4" fmla="*/ 187 w 210"/>
                <a:gd name="T5" fmla="*/ 318 h 392"/>
                <a:gd name="T6" fmla="*/ 159 w 210"/>
                <a:gd name="T7" fmla="*/ 341 h 392"/>
                <a:gd name="T8" fmla="*/ 123 w 210"/>
                <a:gd name="T9" fmla="*/ 355 h 392"/>
                <a:gd name="T10" fmla="*/ 123 w 210"/>
                <a:gd name="T11" fmla="*/ 392 h 392"/>
                <a:gd name="T12" fmla="*/ 96 w 210"/>
                <a:gd name="T13" fmla="*/ 392 h 392"/>
                <a:gd name="T14" fmla="*/ 96 w 210"/>
                <a:gd name="T15" fmla="*/ 358 h 392"/>
                <a:gd name="T16" fmla="*/ 94 w 210"/>
                <a:gd name="T17" fmla="*/ 358 h 392"/>
                <a:gd name="T18" fmla="*/ 91 w 210"/>
                <a:gd name="T19" fmla="*/ 358 h 392"/>
                <a:gd name="T20" fmla="*/ 64 w 210"/>
                <a:gd name="T21" fmla="*/ 357 h 392"/>
                <a:gd name="T22" fmla="*/ 41 w 210"/>
                <a:gd name="T23" fmla="*/ 352 h 392"/>
                <a:gd name="T24" fmla="*/ 20 w 210"/>
                <a:gd name="T25" fmla="*/ 345 h 392"/>
                <a:gd name="T26" fmla="*/ 0 w 210"/>
                <a:gd name="T27" fmla="*/ 335 h 392"/>
                <a:gd name="T28" fmla="*/ 15 w 210"/>
                <a:gd name="T29" fmla="*/ 288 h 392"/>
                <a:gd name="T30" fmla="*/ 31 w 210"/>
                <a:gd name="T31" fmla="*/ 297 h 392"/>
                <a:gd name="T32" fmla="*/ 51 w 210"/>
                <a:gd name="T33" fmla="*/ 306 h 392"/>
                <a:gd name="T34" fmla="*/ 74 w 210"/>
                <a:gd name="T35" fmla="*/ 314 h 392"/>
                <a:gd name="T36" fmla="*/ 96 w 210"/>
                <a:gd name="T37" fmla="*/ 318 h 392"/>
                <a:gd name="T38" fmla="*/ 96 w 210"/>
                <a:gd name="T39" fmla="*/ 219 h 392"/>
                <a:gd name="T40" fmla="*/ 66 w 210"/>
                <a:gd name="T41" fmla="*/ 206 h 392"/>
                <a:gd name="T42" fmla="*/ 39 w 210"/>
                <a:gd name="T43" fmla="*/ 188 h 392"/>
                <a:gd name="T44" fmla="*/ 19 w 210"/>
                <a:gd name="T45" fmla="*/ 160 h 392"/>
                <a:gd name="T46" fmla="*/ 11 w 210"/>
                <a:gd name="T47" fmla="*/ 119 h 392"/>
                <a:gd name="T48" fmla="*/ 17 w 210"/>
                <a:gd name="T49" fmla="*/ 94 h 392"/>
                <a:gd name="T50" fmla="*/ 33 w 210"/>
                <a:gd name="T51" fmla="*/ 69 h 392"/>
                <a:gd name="T52" fmla="*/ 60 w 210"/>
                <a:gd name="T53" fmla="*/ 48 h 392"/>
                <a:gd name="T54" fmla="*/ 96 w 210"/>
                <a:gd name="T55" fmla="*/ 35 h 392"/>
                <a:gd name="T56" fmla="*/ 96 w 210"/>
                <a:gd name="T57" fmla="*/ 0 h 392"/>
                <a:gd name="T58" fmla="*/ 123 w 210"/>
                <a:gd name="T59" fmla="*/ 0 h 392"/>
                <a:gd name="T60" fmla="*/ 123 w 210"/>
                <a:gd name="T61" fmla="*/ 32 h 392"/>
                <a:gd name="T62" fmla="*/ 123 w 210"/>
                <a:gd name="T63" fmla="*/ 32 h 392"/>
                <a:gd name="T64" fmla="*/ 161 w 210"/>
                <a:gd name="T65" fmla="*/ 34 h 392"/>
                <a:gd name="T66" fmla="*/ 196 w 210"/>
                <a:gd name="T67" fmla="*/ 40 h 392"/>
                <a:gd name="T68" fmla="*/ 187 w 210"/>
                <a:gd name="T69" fmla="*/ 87 h 392"/>
                <a:gd name="T70" fmla="*/ 155 w 210"/>
                <a:gd name="T71" fmla="*/ 77 h 392"/>
                <a:gd name="T72" fmla="*/ 123 w 210"/>
                <a:gd name="T73" fmla="*/ 72 h 392"/>
                <a:gd name="T74" fmla="*/ 123 w 210"/>
                <a:gd name="T75" fmla="*/ 159 h 392"/>
                <a:gd name="T76" fmla="*/ 153 w 210"/>
                <a:gd name="T77" fmla="*/ 172 h 392"/>
                <a:gd name="T78" fmla="*/ 181 w 210"/>
                <a:gd name="T79" fmla="*/ 191 h 392"/>
                <a:gd name="T80" fmla="*/ 202 w 210"/>
                <a:gd name="T81" fmla="*/ 219 h 392"/>
                <a:gd name="T82" fmla="*/ 210 w 210"/>
                <a:gd name="T83" fmla="*/ 261 h 392"/>
                <a:gd name="T84" fmla="*/ 65 w 210"/>
                <a:gd name="T85" fmla="*/ 110 h 392"/>
                <a:gd name="T86" fmla="*/ 74 w 210"/>
                <a:gd name="T87" fmla="*/ 133 h 392"/>
                <a:gd name="T88" fmla="*/ 96 w 210"/>
                <a:gd name="T89" fmla="*/ 148 h 392"/>
                <a:gd name="T90" fmla="*/ 96 w 210"/>
                <a:gd name="T91" fmla="*/ 73 h 392"/>
                <a:gd name="T92" fmla="*/ 77 w 210"/>
                <a:gd name="T93" fmla="*/ 79 h 392"/>
                <a:gd name="T94" fmla="*/ 68 w 210"/>
                <a:gd name="T95" fmla="*/ 90 h 392"/>
                <a:gd name="T96" fmla="*/ 65 w 210"/>
                <a:gd name="T97" fmla="*/ 110 h 392"/>
                <a:gd name="T98" fmla="*/ 155 w 210"/>
                <a:gd name="T99" fmla="*/ 269 h 392"/>
                <a:gd name="T100" fmla="*/ 146 w 210"/>
                <a:gd name="T101" fmla="*/ 246 h 392"/>
                <a:gd name="T102" fmla="*/ 123 w 210"/>
                <a:gd name="T103" fmla="*/ 230 h 392"/>
                <a:gd name="T104" fmla="*/ 123 w 210"/>
                <a:gd name="T105" fmla="*/ 316 h 392"/>
                <a:gd name="T106" fmla="*/ 132 w 210"/>
                <a:gd name="T107" fmla="*/ 314 h 392"/>
                <a:gd name="T108" fmla="*/ 140 w 210"/>
                <a:gd name="T109" fmla="*/ 311 h 392"/>
                <a:gd name="T110" fmla="*/ 151 w 210"/>
                <a:gd name="T111" fmla="*/ 298 h 392"/>
                <a:gd name="T112" fmla="*/ 155 w 210"/>
                <a:gd name="T113" fmla="*/ 269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10" h="392">
                  <a:moveTo>
                    <a:pt x="210" y="261"/>
                  </a:moveTo>
                  <a:cubicBezTo>
                    <a:pt x="210" y="271"/>
                    <a:pt x="208" y="281"/>
                    <a:pt x="204" y="290"/>
                  </a:cubicBezTo>
                  <a:cubicBezTo>
                    <a:pt x="200" y="300"/>
                    <a:pt x="194" y="310"/>
                    <a:pt x="187" y="318"/>
                  </a:cubicBezTo>
                  <a:cubicBezTo>
                    <a:pt x="179" y="327"/>
                    <a:pt x="170" y="334"/>
                    <a:pt x="159" y="341"/>
                  </a:cubicBezTo>
                  <a:cubicBezTo>
                    <a:pt x="148" y="347"/>
                    <a:pt x="136" y="352"/>
                    <a:pt x="123" y="355"/>
                  </a:cubicBezTo>
                  <a:cubicBezTo>
                    <a:pt x="123" y="392"/>
                    <a:pt x="123" y="392"/>
                    <a:pt x="123" y="392"/>
                  </a:cubicBezTo>
                  <a:cubicBezTo>
                    <a:pt x="96" y="392"/>
                    <a:pt x="96" y="392"/>
                    <a:pt x="96" y="392"/>
                  </a:cubicBezTo>
                  <a:cubicBezTo>
                    <a:pt x="96" y="358"/>
                    <a:pt x="96" y="358"/>
                    <a:pt x="96" y="358"/>
                  </a:cubicBezTo>
                  <a:cubicBezTo>
                    <a:pt x="95" y="358"/>
                    <a:pt x="94" y="358"/>
                    <a:pt x="94" y="358"/>
                  </a:cubicBezTo>
                  <a:cubicBezTo>
                    <a:pt x="93" y="358"/>
                    <a:pt x="92" y="358"/>
                    <a:pt x="91" y="358"/>
                  </a:cubicBezTo>
                  <a:cubicBezTo>
                    <a:pt x="82" y="358"/>
                    <a:pt x="73" y="358"/>
                    <a:pt x="64" y="357"/>
                  </a:cubicBezTo>
                  <a:cubicBezTo>
                    <a:pt x="56" y="356"/>
                    <a:pt x="48" y="354"/>
                    <a:pt x="41" y="352"/>
                  </a:cubicBezTo>
                  <a:cubicBezTo>
                    <a:pt x="34" y="350"/>
                    <a:pt x="27" y="348"/>
                    <a:pt x="20" y="345"/>
                  </a:cubicBezTo>
                  <a:cubicBezTo>
                    <a:pt x="13" y="342"/>
                    <a:pt x="7" y="339"/>
                    <a:pt x="0" y="335"/>
                  </a:cubicBezTo>
                  <a:cubicBezTo>
                    <a:pt x="15" y="288"/>
                    <a:pt x="15" y="288"/>
                    <a:pt x="15" y="288"/>
                  </a:cubicBezTo>
                  <a:cubicBezTo>
                    <a:pt x="19" y="291"/>
                    <a:pt x="25" y="294"/>
                    <a:pt x="31" y="297"/>
                  </a:cubicBezTo>
                  <a:cubicBezTo>
                    <a:pt x="37" y="301"/>
                    <a:pt x="44" y="304"/>
                    <a:pt x="51" y="306"/>
                  </a:cubicBezTo>
                  <a:cubicBezTo>
                    <a:pt x="59" y="309"/>
                    <a:pt x="66" y="312"/>
                    <a:pt x="74" y="314"/>
                  </a:cubicBezTo>
                  <a:cubicBezTo>
                    <a:pt x="82" y="316"/>
                    <a:pt x="89" y="317"/>
                    <a:pt x="96" y="318"/>
                  </a:cubicBezTo>
                  <a:cubicBezTo>
                    <a:pt x="96" y="219"/>
                    <a:pt x="96" y="219"/>
                    <a:pt x="96" y="219"/>
                  </a:cubicBezTo>
                  <a:cubicBezTo>
                    <a:pt x="86" y="215"/>
                    <a:pt x="76" y="211"/>
                    <a:pt x="66" y="206"/>
                  </a:cubicBezTo>
                  <a:cubicBezTo>
                    <a:pt x="56" y="201"/>
                    <a:pt x="47" y="195"/>
                    <a:pt x="39" y="188"/>
                  </a:cubicBezTo>
                  <a:cubicBezTo>
                    <a:pt x="30" y="180"/>
                    <a:pt x="24" y="171"/>
                    <a:pt x="19" y="160"/>
                  </a:cubicBezTo>
                  <a:cubicBezTo>
                    <a:pt x="13" y="149"/>
                    <a:pt x="11" y="136"/>
                    <a:pt x="11" y="119"/>
                  </a:cubicBezTo>
                  <a:cubicBezTo>
                    <a:pt x="11" y="111"/>
                    <a:pt x="13" y="103"/>
                    <a:pt x="17" y="94"/>
                  </a:cubicBezTo>
                  <a:cubicBezTo>
                    <a:pt x="21" y="85"/>
                    <a:pt x="26" y="77"/>
                    <a:pt x="33" y="69"/>
                  </a:cubicBezTo>
                  <a:cubicBezTo>
                    <a:pt x="41" y="61"/>
                    <a:pt x="50" y="54"/>
                    <a:pt x="60" y="48"/>
                  </a:cubicBezTo>
                  <a:cubicBezTo>
                    <a:pt x="71" y="42"/>
                    <a:pt x="83" y="37"/>
                    <a:pt x="96" y="35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23" y="32"/>
                    <a:pt x="123" y="32"/>
                    <a:pt x="123" y="32"/>
                  </a:cubicBezTo>
                  <a:cubicBezTo>
                    <a:pt x="123" y="32"/>
                    <a:pt x="123" y="32"/>
                    <a:pt x="123" y="32"/>
                  </a:cubicBezTo>
                  <a:cubicBezTo>
                    <a:pt x="137" y="32"/>
                    <a:pt x="149" y="33"/>
                    <a:pt x="161" y="34"/>
                  </a:cubicBezTo>
                  <a:cubicBezTo>
                    <a:pt x="172" y="36"/>
                    <a:pt x="184" y="38"/>
                    <a:pt x="196" y="40"/>
                  </a:cubicBezTo>
                  <a:cubicBezTo>
                    <a:pt x="187" y="87"/>
                    <a:pt x="187" y="87"/>
                    <a:pt x="187" y="87"/>
                  </a:cubicBezTo>
                  <a:cubicBezTo>
                    <a:pt x="176" y="83"/>
                    <a:pt x="166" y="80"/>
                    <a:pt x="155" y="77"/>
                  </a:cubicBezTo>
                  <a:cubicBezTo>
                    <a:pt x="143" y="74"/>
                    <a:pt x="133" y="73"/>
                    <a:pt x="123" y="72"/>
                  </a:cubicBezTo>
                  <a:cubicBezTo>
                    <a:pt x="123" y="159"/>
                    <a:pt x="123" y="159"/>
                    <a:pt x="123" y="159"/>
                  </a:cubicBezTo>
                  <a:cubicBezTo>
                    <a:pt x="132" y="163"/>
                    <a:pt x="143" y="168"/>
                    <a:pt x="153" y="172"/>
                  </a:cubicBezTo>
                  <a:cubicBezTo>
                    <a:pt x="163" y="177"/>
                    <a:pt x="173" y="183"/>
                    <a:pt x="181" y="191"/>
                  </a:cubicBezTo>
                  <a:cubicBezTo>
                    <a:pt x="190" y="198"/>
                    <a:pt x="197" y="208"/>
                    <a:pt x="202" y="219"/>
                  </a:cubicBezTo>
                  <a:cubicBezTo>
                    <a:pt x="207" y="230"/>
                    <a:pt x="210" y="244"/>
                    <a:pt x="210" y="261"/>
                  </a:cubicBezTo>
                  <a:moveTo>
                    <a:pt x="65" y="110"/>
                  </a:moveTo>
                  <a:cubicBezTo>
                    <a:pt x="65" y="119"/>
                    <a:pt x="68" y="127"/>
                    <a:pt x="74" y="133"/>
                  </a:cubicBezTo>
                  <a:cubicBezTo>
                    <a:pt x="80" y="139"/>
                    <a:pt x="87" y="144"/>
                    <a:pt x="96" y="148"/>
                  </a:cubicBezTo>
                  <a:cubicBezTo>
                    <a:pt x="96" y="73"/>
                    <a:pt x="96" y="73"/>
                    <a:pt x="96" y="73"/>
                  </a:cubicBezTo>
                  <a:cubicBezTo>
                    <a:pt x="88" y="74"/>
                    <a:pt x="82" y="76"/>
                    <a:pt x="77" y="79"/>
                  </a:cubicBezTo>
                  <a:cubicBezTo>
                    <a:pt x="73" y="81"/>
                    <a:pt x="70" y="85"/>
                    <a:pt x="68" y="90"/>
                  </a:cubicBezTo>
                  <a:cubicBezTo>
                    <a:pt x="66" y="95"/>
                    <a:pt x="65" y="102"/>
                    <a:pt x="65" y="110"/>
                  </a:cubicBezTo>
                  <a:moveTo>
                    <a:pt x="155" y="269"/>
                  </a:moveTo>
                  <a:cubicBezTo>
                    <a:pt x="155" y="260"/>
                    <a:pt x="152" y="252"/>
                    <a:pt x="146" y="246"/>
                  </a:cubicBezTo>
                  <a:cubicBezTo>
                    <a:pt x="140" y="240"/>
                    <a:pt x="132" y="235"/>
                    <a:pt x="123" y="230"/>
                  </a:cubicBezTo>
                  <a:cubicBezTo>
                    <a:pt x="123" y="316"/>
                    <a:pt x="123" y="316"/>
                    <a:pt x="123" y="316"/>
                  </a:cubicBezTo>
                  <a:cubicBezTo>
                    <a:pt x="126" y="316"/>
                    <a:pt x="129" y="315"/>
                    <a:pt x="132" y="314"/>
                  </a:cubicBezTo>
                  <a:cubicBezTo>
                    <a:pt x="134" y="313"/>
                    <a:pt x="137" y="312"/>
                    <a:pt x="140" y="311"/>
                  </a:cubicBezTo>
                  <a:cubicBezTo>
                    <a:pt x="144" y="309"/>
                    <a:pt x="148" y="305"/>
                    <a:pt x="151" y="298"/>
                  </a:cubicBezTo>
                  <a:cubicBezTo>
                    <a:pt x="154" y="290"/>
                    <a:pt x="155" y="281"/>
                    <a:pt x="155" y="269"/>
                  </a:cubicBezTo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9" name="Freeform 65"/>
            <p:cNvSpPr>
              <a:spLocks noEditPoints="1"/>
            </p:cNvSpPr>
            <p:nvPr/>
          </p:nvSpPr>
          <p:spPr bwMode="auto">
            <a:xfrm>
              <a:off x="4354962" y="4408698"/>
              <a:ext cx="334608" cy="624108"/>
            </a:xfrm>
            <a:custGeom>
              <a:avLst/>
              <a:gdLst>
                <a:gd name="T0" fmla="*/ 123 w 210"/>
                <a:gd name="T1" fmla="*/ 316 h 392"/>
                <a:gd name="T2" fmla="*/ 123 w 210"/>
                <a:gd name="T3" fmla="*/ 230 h 392"/>
                <a:gd name="T4" fmla="*/ 146 w 210"/>
                <a:gd name="T5" fmla="*/ 246 h 392"/>
                <a:gd name="T6" fmla="*/ 155 w 210"/>
                <a:gd name="T7" fmla="*/ 269 h 392"/>
                <a:gd name="T8" fmla="*/ 151 w 210"/>
                <a:gd name="T9" fmla="*/ 298 h 392"/>
                <a:gd name="T10" fmla="*/ 140 w 210"/>
                <a:gd name="T11" fmla="*/ 311 h 392"/>
                <a:gd name="T12" fmla="*/ 132 w 210"/>
                <a:gd name="T13" fmla="*/ 314 h 392"/>
                <a:gd name="T14" fmla="*/ 123 w 210"/>
                <a:gd name="T15" fmla="*/ 316 h 392"/>
                <a:gd name="T16" fmla="*/ 96 w 210"/>
                <a:gd name="T17" fmla="*/ 148 h 392"/>
                <a:gd name="T18" fmla="*/ 74 w 210"/>
                <a:gd name="T19" fmla="*/ 133 h 392"/>
                <a:gd name="T20" fmla="*/ 65 w 210"/>
                <a:gd name="T21" fmla="*/ 110 h 392"/>
                <a:gd name="T22" fmla="*/ 68 w 210"/>
                <a:gd name="T23" fmla="*/ 90 h 392"/>
                <a:gd name="T24" fmla="*/ 77 w 210"/>
                <a:gd name="T25" fmla="*/ 79 h 392"/>
                <a:gd name="T26" fmla="*/ 96 w 210"/>
                <a:gd name="T27" fmla="*/ 73 h 392"/>
                <a:gd name="T28" fmla="*/ 96 w 210"/>
                <a:gd name="T29" fmla="*/ 148 h 392"/>
                <a:gd name="T30" fmla="*/ 123 w 210"/>
                <a:gd name="T31" fmla="*/ 0 h 392"/>
                <a:gd name="T32" fmla="*/ 96 w 210"/>
                <a:gd name="T33" fmla="*/ 0 h 392"/>
                <a:gd name="T34" fmla="*/ 96 w 210"/>
                <a:gd name="T35" fmla="*/ 35 h 392"/>
                <a:gd name="T36" fmla="*/ 60 w 210"/>
                <a:gd name="T37" fmla="*/ 48 h 392"/>
                <a:gd name="T38" fmla="*/ 33 w 210"/>
                <a:gd name="T39" fmla="*/ 69 h 392"/>
                <a:gd name="T40" fmla="*/ 17 w 210"/>
                <a:gd name="T41" fmla="*/ 94 h 392"/>
                <a:gd name="T42" fmla="*/ 11 w 210"/>
                <a:gd name="T43" fmla="*/ 119 h 392"/>
                <a:gd name="T44" fmla="*/ 19 w 210"/>
                <a:gd name="T45" fmla="*/ 160 h 392"/>
                <a:gd name="T46" fmla="*/ 39 w 210"/>
                <a:gd name="T47" fmla="*/ 188 h 392"/>
                <a:gd name="T48" fmla="*/ 66 w 210"/>
                <a:gd name="T49" fmla="*/ 206 h 392"/>
                <a:gd name="T50" fmla="*/ 96 w 210"/>
                <a:gd name="T51" fmla="*/ 219 h 392"/>
                <a:gd name="T52" fmla="*/ 96 w 210"/>
                <a:gd name="T53" fmla="*/ 318 h 392"/>
                <a:gd name="T54" fmla="*/ 74 w 210"/>
                <a:gd name="T55" fmla="*/ 314 h 392"/>
                <a:gd name="T56" fmla="*/ 51 w 210"/>
                <a:gd name="T57" fmla="*/ 306 h 392"/>
                <a:gd name="T58" fmla="*/ 31 w 210"/>
                <a:gd name="T59" fmla="*/ 297 h 392"/>
                <a:gd name="T60" fmla="*/ 15 w 210"/>
                <a:gd name="T61" fmla="*/ 288 h 392"/>
                <a:gd name="T62" fmla="*/ 0 w 210"/>
                <a:gd name="T63" fmla="*/ 335 h 392"/>
                <a:gd name="T64" fmla="*/ 20 w 210"/>
                <a:gd name="T65" fmla="*/ 345 h 392"/>
                <a:gd name="T66" fmla="*/ 41 w 210"/>
                <a:gd name="T67" fmla="*/ 352 h 392"/>
                <a:gd name="T68" fmla="*/ 64 w 210"/>
                <a:gd name="T69" fmla="*/ 357 h 392"/>
                <a:gd name="T70" fmla="*/ 91 w 210"/>
                <a:gd name="T71" fmla="*/ 358 h 392"/>
                <a:gd name="T72" fmla="*/ 94 w 210"/>
                <a:gd name="T73" fmla="*/ 358 h 392"/>
                <a:gd name="T74" fmla="*/ 96 w 210"/>
                <a:gd name="T75" fmla="*/ 358 h 392"/>
                <a:gd name="T76" fmla="*/ 96 w 210"/>
                <a:gd name="T77" fmla="*/ 392 h 392"/>
                <a:gd name="T78" fmla="*/ 123 w 210"/>
                <a:gd name="T79" fmla="*/ 392 h 392"/>
                <a:gd name="T80" fmla="*/ 123 w 210"/>
                <a:gd name="T81" fmla="*/ 355 h 392"/>
                <a:gd name="T82" fmla="*/ 159 w 210"/>
                <a:gd name="T83" fmla="*/ 341 h 392"/>
                <a:gd name="T84" fmla="*/ 187 w 210"/>
                <a:gd name="T85" fmla="*/ 318 h 392"/>
                <a:gd name="T86" fmla="*/ 204 w 210"/>
                <a:gd name="T87" fmla="*/ 290 h 392"/>
                <a:gd name="T88" fmla="*/ 210 w 210"/>
                <a:gd name="T89" fmla="*/ 261 h 392"/>
                <a:gd name="T90" fmla="*/ 202 w 210"/>
                <a:gd name="T91" fmla="*/ 219 h 392"/>
                <a:gd name="T92" fmla="*/ 181 w 210"/>
                <a:gd name="T93" fmla="*/ 191 h 392"/>
                <a:gd name="T94" fmla="*/ 153 w 210"/>
                <a:gd name="T95" fmla="*/ 172 h 392"/>
                <a:gd name="T96" fmla="*/ 123 w 210"/>
                <a:gd name="T97" fmla="*/ 159 h 392"/>
                <a:gd name="T98" fmla="*/ 123 w 210"/>
                <a:gd name="T99" fmla="*/ 72 h 392"/>
                <a:gd name="T100" fmla="*/ 155 w 210"/>
                <a:gd name="T101" fmla="*/ 77 h 392"/>
                <a:gd name="T102" fmla="*/ 187 w 210"/>
                <a:gd name="T103" fmla="*/ 87 h 392"/>
                <a:gd name="T104" fmla="*/ 196 w 210"/>
                <a:gd name="T105" fmla="*/ 40 h 392"/>
                <a:gd name="T106" fmla="*/ 161 w 210"/>
                <a:gd name="T107" fmla="*/ 34 h 392"/>
                <a:gd name="T108" fmla="*/ 123 w 210"/>
                <a:gd name="T109" fmla="*/ 32 h 392"/>
                <a:gd name="T110" fmla="*/ 123 w 210"/>
                <a:gd name="T111" fmla="*/ 32 h 392"/>
                <a:gd name="T112" fmla="*/ 123 w 210"/>
                <a:gd name="T113" fmla="*/ 0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10" h="392">
                  <a:moveTo>
                    <a:pt x="123" y="316"/>
                  </a:moveTo>
                  <a:cubicBezTo>
                    <a:pt x="123" y="230"/>
                    <a:pt x="123" y="230"/>
                    <a:pt x="123" y="230"/>
                  </a:cubicBezTo>
                  <a:cubicBezTo>
                    <a:pt x="132" y="235"/>
                    <a:pt x="140" y="240"/>
                    <a:pt x="146" y="246"/>
                  </a:cubicBezTo>
                  <a:cubicBezTo>
                    <a:pt x="152" y="252"/>
                    <a:pt x="155" y="260"/>
                    <a:pt x="155" y="269"/>
                  </a:cubicBezTo>
                  <a:cubicBezTo>
                    <a:pt x="155" y="281"/>
                    <a:pt x="154" y="290"/>
                    <a:pt x="151" y="298"/>
                  </a:cubicBezTo>
                  <a:cubicBezTo>
                    <a:pt x="148" y="305"/>
                    <a:pt x="144" y="309"/>
                    <a:pt x="140" y="311"/>
                  </a:cubicBezTo>
                  <a:cubicBezTo>
                    <a:pt x="137" y="312"/>
                    <a:pt x="134" y="313"/>
                    <a:pt x="132" y="314"/>
                  </a:cubicBezTo>
                  <a:cubicBezTo>
                    <a:pt x="129" y="315"/>
                    <a:pt x="126" y="316"/>
                    <a:pt x="123" y="316"/>
                  </a:cubicBezTo>
                  <a:moveTo>
                    <a:pt x="96" y="148"/>
                  </a:moveTo>
                  <a:cubicBezTo>
                    <a:pt x="87" y="144"/>
                    <a:pt x="80" y="139"/>
                    <a:pt x="74" y="133"/>
                  </a:cubicBezTo>
                  <a:cubicBezTo>
                    <a:pt x="68" y="127"/>
                    <a:pt x="65" y="119"/>
                    <a:pt x="65" y="110"/>
                  </a:cubicBezTo>
                  <a:cubicBezTo>
                    <a:pt x="65" y="102"/>
                    <a:pt x="66" y="95"/>
                    <a:pt x="68" y="90"/>
                  </a:cubicBezTo>
                  <a:cubicBezTo>
                    <a:pt x="70" y="85"/>
                    <a:pt x="73" y="81"/>
                    <a:pt x="77" y="79"/>
                  </a:cubicBezTo>
                  <a:cubicBezTo>
                    <a:pt x="82" y="76"/>
                    <a:pt x="88" y="74"/>
                    <a:pt x="96" y="73"/>
                  </a:cubicBezTo>
                  <a:cubicBezTo>
                    <a:pt x="96" y="148"/>
                    <a:pt x="96" y="148"/>
                    <a:pt x="96" y="148"/>
                  </a:cubicBezTo>
                  <a:moveTo>
                    <a:pt x="123" y="0"/>
                  </a:moveTo>
                  <a:cubicBezTo>
                    <a:pt x="96" y="0"/>
                    <a:pt x="96" y="0"/>
                    <a:pt x="96" y="0"/>
                  </a:cubicBezTo>
                  <a:cubicBezTo>
                    <a:pt x="96" y="35"/>
                    <a:pt x="96" y="35"/>
                    <a:pt x="96" y="35"/>
                  </a:cubicBezTo>
                  <a:cubicBezTo>
                    <a:pt x="83" y="37"/>
                    <a:pt x="71" y="42"/>
                    <a:pt x="60" y="48"/>
                  </a:cubicBezTo>
                  <a:cubicBezTo>
                    <a:pt x="50" y="54"/>
                    <a:pt x="41" y="61"/>
                    <a:pt x="33" y="69"/>
                  </a:cubicBezTo>
                  <a:cubicBezTo>
                    <a:pt x="26" y="77"/>
                    <a:pt x="21" y="85"/>
                    <a:pt x="17" y="94"/>
                  </a:cubicBezTo>
                  <a:cubicBezTo>
                    <a:pt x="13" y="103"/>
                    <a:pt x="11" y="111"/>
                    <a:pt x="11" y="119"/>
                  </a:cubicBezTo>
                  <a:cubicBezTo>
                    <a:pt x="11" y="136"/>
                    <a:pt x="13" y="149"/>
                    <a:pt x="19" y="160"/>
                  </a:cubicBezTo>
                  <a:cubicBezTo>
                    <a:pt x="24" y="171"/>
                    <a:pt x="30" y="180"/>
                    <a:pt x="39" y="188"/>
                  </a:cubicBezTo>
                  <a:cubicBezTo>
                    <a:pt x="47" y="195"/>
                    <a:pt x="56" y="201"/>
                    <a:pt x="66" y="206"/>
                  </a:cubicBezTo>
                  <a:cubicBezTo>
                    <a:pt x="76" y="211"/>
                    <a:pt x="86" y="215"/>
                    <a:pt x="96" y="219"/>
                  </a:cubicBezTo>
                  <a:cubicBezTo>
                    <a:pt x="96" y="318"/>
                    <a:pt x="96" y="318"/>
                    <a:pt x="96" y="318"/>
                  </a:cubicBezTo>
                  <a:cubicBezTo>
                    <a:pt x="89" y="317"/>
                    <a:pt x="82" y="316"/>
                    <a:pt x="74" y="314"/>
                  </a:cubicBezTo>
                  <a:cubicBezTo>
                    <a:pt x="66" y="312"/>
                    <a:pt x="59" y="309"/>
                    <a:pt x="51" y="306"/>
                  </a:cubicBezTo>
                  <a:cubicBezTo>
                    <a:pt x="44" y="304"/>
                    <a:pt x="37" y="301"/>
                    <a:pt x="31" y="297"/>
                  </a:cubicBezTo>
                  <a:cubicBezTo>
                    <a:pt x="25" y="294"/>
                    <a:pt x="19" y="291"/>
                    <a:pt x="15" y="288"/>
                  </a:cubicBezTo>
                  <a:cubicBezTo>
                    <a:pt x="0" y="335"/>
                    <a:pt x="0" y="335"/>
                    <a:pt x="0" y="335"/>
                  </a:cubicBezTo>
                  <a:cubicBezTo>
                    <a:pt x="7" y="339"/>
                    <a:pt x="13" y="342"/>
                    <a:pt x="20" y="345"/>
                  </a:cubicBezTo>
                  <a:cubicBezTo>
                    <a:pt x="27" y="348"/>
                    <a:pt x="34" y="350"/>
                    <a:pt x="41" y="352"/>
                  </a:cubicBezTo>
                  <a:cubicBezTo>
                    <a:pt x="48" y="354"/>
                    <a:pt x="56" y="356"/>
                    <a:pt x="64" y="357"/>
                  </a:cubicBezTo>
                  <a:cubicBezTo>
                    <a:pt x="73" y="358"/>
                    <a:pt x="82" y="358"/>
                    <a:pt x="91" y="358"/>
                  </a:cubicBezTo>
                  <a:cubicBezTo>
                    <a:pt x="92" y="358"/>
                    <a:pt x="93" y="358"/>
                    <a:pt x="94" y="358"/>
                  </a:cubicBezTo>
                  <a:cubicBezTo>
                    <a:pt x="94" y="358"/>
                    <a:pt x="95" y="358"/>
                    <a:pt x="96" y="358"/>
                  </a:cubicBezTo>
                  <a:cubicBezTo>
                    <a:pt x="96" y="392"/>
                    <a:pt x="96" y="392"/>
                    <a:pt x="96" y="392"/>
                  </a:cubicBezTo>
                  <a:cubicBezTo>
                    <a:pt x="123" y="392"/>
                    <a:pt x="123" y="392"/>
                    <a:pt x="123" y="392"/>
                  </a:cubicBezTo>
                  <a:cubicBezTo>
                    <a:pt x="123" y="355"/>
                    <a:pt x="123" y="355"/>
                    <a:pt x="123" y="355"/>
                  </a:cubicBezTo>
                  <a:cubicBezTo>
                    <a:pt x="136" y="352"/>
                    <a:pt x="148" y="347"/>
                    <a:pt x="159" y="341"/>
                  </a:cubicBezTo>
                  <a:cubicBezTo>
                    <a:pt x="170" y="334"/>
                    <a:pt x="179" y="327"/>
                    <a:pt x="187" y="318"/>
                  </a:cubicBezTo>
                  <a:cubicBezTo>
                    <a:pt x="194" y="310"/>
                    <a:pt x="200" y="300"/>
                    <a:pt x="204" y="290"/>
                  </a:cubicBezTo>
                  <a:cubicBezTo>
                    <a:pt x="208" y="281"/>
                    <a:pt x="210" y="271"/>
                    <a:pt x="210" y="261"/>
                  </a:cubicBezTo>
                  <a:cubicBezTo>
                    <a:pt x="210" y="244"/>
                    <a:pt x="207" y="230"/>
                    <a:pt x="202" y="219"/>
                  </a:cubicBezTo>
                  <a:cubicBezTo>
                    <a:pt x="197" y="208"/>
                    <a:pt x="190" y="198"/>
                    <a:pt x="181" y="191"/>
                  </a:cubicBezTo>
                  <a:cubicBezTo>
                    <a:pt x="173" y="183"/>
                    <a:pt x="163" y="177"/>
                    <a:pt x="153" y="172"/>
                  </a:cubicBezTo>
                  <a:cubicBezTo>
                    <a:pt x="143" y="168"/>
                    <a:pt x="132" y="163"/>
                    <a:pt x="123" y="159"/>
                  </a:cubicBezTo>
                  <a:cubicBezTo>
                    <a:pt x="123" y="72"/>
                    <a:pt x="123" y="72"/>
                    <a:pt x="123" y="72"/>
                  </a:cubicBezTo>
                  <a:cubicBezTo>
                    <a:pt x="133" y="73"/>
                    <a:pt x="143" y="74"/>
                    <a:pt x="155" y="77"/>
                  </a:cubicBezTo>
                  <a:cubicBezTo>
                    <a:pt x="166" y="80"/>
                    <a:pt x="176" y="83"/>
                    <a:pt x="187" y="87"/>
                  </a:cubicBezTo>
                  <a:cubicBezTo>
                    <a:pt x="196" y="40"/>
                    <a:pt x="196" y="40"/>
                    <a:pt x="196" y="40"/>
                  </a:cubicBezTo>
                  <a:cubicBezTo>
                    <a:pt x="184" y="38"/>
                    <a:pt x="172" y="36"/>
                    <a:pt x="161" y="34"/>
                  </a:cubicBezTo>
                  <a:cubicBezTo>
                    <a:pt x="149" y="33"/>
                    <a:pt x="137" y="32"/>
                    <a:pt x="123" y="32"/>
                  </a:cubicBezTo>
                  <a:cubicBezTo>
                    <a:pt x="123" y="32"/>
                    <a:pt x="123" y="32"/>
                    <a:pt x="123" y="32"/>
                  </a:cubicBezTo>
                  <a:cubicBezTo>
                    <a:pt x="123" y="0"/>
                    <a:pt x="123" y="0"/>
                    <a:pt x="123" y="0"/>
                  </a:cubicBezTo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0" name="Freeform 66"/>
            <p:cNvSpPr/>
            <p:nvPr/>
          </p:nvSpPr>
          <p:spPr bwMode="auto">
            <a:xfrm>
              <a:off x="4098452" y="4268661"/>
              <a:ext cx="888697" cy="1039506"/>
            </a:xfrm>
            <a:custGeom>
              <a:avLst/>
              <a:gdLst>
                <a:gd name="T0" fmla="*/ 558 w 558"/>
                <a:gd name="T1" fmla="*/ 279 h 653"/>
                <a:gd name="T2" fmla="*/ 279 w 558"/>
                <a:gd name="T3" fmla="*/ 0 h 653"/>
                <a:gd name="T4" fmla="*/ 0 w 558"/>
                <a:gd name="T5" fmla="*/ 279 h 653"/>
                <a:gd name="T6" fmla="*/ 279 w 558"/>
                <a:gd name="T7" fmla="*/ 558 h 653"/>
                <a:gd name="T8" fmla="*/ 292 w 558"/>
                <a:gd name="T9" fmla="*/ 558 h 653"/>
                <a:gd name="T10" fmla="*/ 404 w 558"/>
                <a:gd name="T11" fmla="*/ 653 h 653"/>
                <a:gd name="T12" fmla="*/ 416 w 558"/>
                <a:gd name="T13" fmla="*/ 522 h 653"/>
                <a:gd name="T14" fmla="*/ 558 w 558"/>
                <a:gd name="T15" fmla="*/ 279 h 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8" h="653">
                  <a:moveTo>
                    <a:pt x="558" y="279"/>
                  </a:moveTo>
                  <a:cubicBezTo>
                    <a:pt x="558" y="125"/>
                    <a:pt x="433" y="0"/>
                    <a:pt x="279" y="0"/>
                  </a:cubicBezTo>
                  <a:cubicBezTo>
                    <a:pt x="125" y="0"/>
                    <a:pt x="0" y="125"/>
                    <a:pt x="0" y="279"/>
                  </a:cubicBezTo>
                  <a:cubicBezTo>
                    <a:pt x="0" y="433"/>
                    <a:pt x="125" y="558"/>
                    <a:pt x="279" y="558"/>
                  </a:cubicBezTo>
                  <a:cubicBezTo>
                    <a:pt x="283" y="558"/>
                    <a:pt x="287" y="558"/>
                    <a:pt x="292" y="558"/>
                  </a:cubicBezTo>
                  <a:cubicBezTo>
                    <a:pt x="404" y="653"/>
                    <a:pt x="404" y="653"/>
                    <a:pt x="404" y="653"/>
                  </a:cubicBezTo>
                  <a:cubicBezTo>
                    <a:pt x="416" y="522"/>
                    <a:pt x="416" y="522"/>
                    <a:pt x="416" y="522"/>
                  </a:cubicBezTo>
                  <a:cubicBezTo>
                    <a:pt x="501" y="474"/>
                    <a:pt x="558" y="383"/>
                    <a:pt x="558" y="2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1" name="Freeform 97"/>
            <p:cNvSpPr>
              <a:spLocks noEditPoints="1"/>
            </p:cNvSpPr>
            <p:nvPr/>
          </p:nvSpPr>
          <p:spPr bwMode="auto">
            <a:xfrm>
              <a:off x="4291003" y="4558160"/>
              <a:ext cx="206016" cy="245065"/>
            </a:xfrm>
            <a:custGeom>
              <a:avLst/>
              <a:gdLst>
                <a:gd name="T0" fmla="*/ 37 w 129"/>
                <a:gd name="T1" fmla="*/ 106 h 154"/>
                <a:gd name="T2" fmla="*/ 21 w 129"/>
                <a:gd name="T3" fmla="*/ 154 h 154"/>
                <a:gd name="T4" fmla="*/ 0 w 129"/>
                <a:gd name="T5" fmla="*/ 154 h 154"/>
                <a:gd name="T6" fmla="*/ 53 w 129"/>
                <a:gd name="T7" fmla="*/ 0 h 154"/>
                <a:gd name="T8" fmla="*/ 77 w 129"/>
                <a:gd name="T9" fmla="*/ 0 h 154"/>
                <a:gd name="T10" fmla="*/ 129 w 129"/>
                <a:gd name="T11" fmla="*/ 154 h 154"/>
                <a:gd name="T12" fmla="*/ 108 w 129"/>
                <a:gd name="T13" fmla="*/ 154 h 154"/>
                <a:gd name="T14" fmla="*/ 92 w 129"/>
                <a:gd name="T15" fmla="*/ 106 h 154"/>
                <a:gd name="T16" fmla="*/ 37 w 129"/>
                <a:gd name="T17" fmla="*/ 106 h 154"/>
                <a:gd name="T18" fmla="*/ 88 w 129"/>
                <a:gd name="T19" fmla="*/ 90 h 154"/>
                <a:gd name="T20" fmla="*/ 72 w 129"/>
                <a:gd name="T21" fmla="*/ 46 h 154"/>
                <a:gd name="T22" fmla="*/ 64 w 129"/>
                <a:gd name="T23" fmla="*/ 18 h 154"/>
                <a:gd name="T24" fmla="*/ 64 w 129"/>
                <a:gd name="T25" fmla="*/ 18 h 154"/>
                <a:gd name="T26" fmla="*/ 56 w 129"/>
                <a:gd name="T27" fmla="*/ 45 h 154"/>
                <a:gd name="T28" fmla="*/ 41 w 129"/>
                <a:gd name="T29" fmla="*/ 90 h 154"/>
                <a:gd name="T30" fmla="*/ 88 w 129"/>
                <a:gd name="T31" fmla="*/ 9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9" h="154">
                  <a:moveTo>
                    <a:pt x="37" y="106"/>
                  </a:moveTo>
                  <a:cubicBezTo>
                    <a:pt x="21" y="154"/>
                    <a:pt x="21" y="154"/>
                    <a:pt x="21" y="154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129" y="154"/>
                    <a:pt x="129" y="154"/>
                    <a:pt x="129" y="154"/>
                  </a:cubicBezTo>
                  <a:cubicBezTo>
                    <a:pt x="108" y="154"/>
                    <a:pt x="108" y="154"/>
                    <a:pt x="108" y="154"/>
                  </a:cubicBezTo>
                  <a:cubicBezTo>
                    <a:pt x="92" y="106"/>
                    <a:pt x="92" y="106"/>
                    <a:pt x="92" y="106"/>
                  </a:cubicBezTo>
                  <a:lnTo>
                    <a:pt x="37" y="106"/>
                  </a:lnTo>
                  <a:close/>
                  <a:moveTo>
                    <a:pt x="88" y="90"/>
                  </a:moveTo>
                  <a:cubicBezTo>
                    <a:pt x="72" y="46"/>
                    <a:pt x="72" y="46"/>
                    <a:pt x="72" y="46"/>
                  </a:cubicBezTo>
                  <a:cubicBezTo>
                    <a:pt x="69" y="36"/>
                    <a:pt x="67" y="26"/>
                    <a:pt x="64" y="18"/>
                  </a:cubicBezTo>
                  <a:cubicBezTo>
                    <a:pt x="64" y="18"/>
                    <a:pt x="64" y="18"/>
                    <a:pt x="64" y="18"/>
                  </a:cubicBezTo>
                  <a:cubicBezTo>
                    <a:pt x="62" y="26"/>
                    <a:pt x="59" y="36"/>
                    <a:pt x="56" y="45"/>
                  </a:cubicBezTo>
                  <a:cubicBezTo>
                    <a:pt x="41" y="90"/>
                    <a:pt x="41" y="90"/>
                    <a:pt x="41" y="90"/>
                  </a:cubicBezTo>
                  <a:lnTo>
                    <a:pt x="88" y="9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2" name="Freeform 98"/>
            <p:cNvSpPr>
              <a:spLocks noEditPoints="1"/>
            </p:cNvSpPr>
            <p:nvPr/>
          </p:nvSpPr>
          <p:spPr bwMode="auto">
            <a:xfrm>
              <a:off x="4528662" y="4427549"/>
              <a:ext cx="156195" cy="248431"/>
            </a:xfrm>
            <a:custGeom>
              <a:avLst/>
              <a:gdLst>
                <a:gd name="T0" fmla="*/ 0 w 98"/>
                <a:gd name="T1" fmla="*/ 3 h 156"/>
                <a:gd name="T2" fmla="*/ 37 w 98"/>
                <a:gd name="T3" fmla="*/ 0 h 156"/>
                <a:gd name="T4" fmla="*/ 79 w 98"/>
                <a:gd name="T5" fmla="*/ 11 h 156"/>
                <a:gd name="T6" fmla="*/ 92 w 98"/>
                <a:gd name="T7" fmla="*/ 38 h 156"/>
                <a:gd name="T8" fmla="*/ 66 w 98"/>
                <a:gd name="T9" fmla="*/ 72 h 156"/>
                <a:gd name="T10" fmla="*/ 66 w 98"/>
                <a:gd name="T11" fmla="*/ 73 h 156"/>
                <a:gd name="T12" fmla="*/ 98 w 98"/>
                <a:gd name="T13" fmla="*/ 111 h 156"/>
                <a:gd name="T14" fmla="*/ 84 w 98"/>
                <a:gd name="T15" fmla="*/ 142 h 156"/>
                <a:gd name="T16" fmla="*/ 31 w 98"/>
                <a:gd name="T17" fmla="*/ 156 h 156"/>
                <a:gd name="T18" fmla="*/ 0 w 98"/>
                <a:gd name="T19" fmla="*/ 155 h 156"/>
                <a:gd name="T20" fmla="*/ 0 w 98"/>
                <a:gd name="T21" fmla="*/ 3 h 156"/>
                <a:gd name="T22" fmla="*/ 20 w 98"/>
                <a:gd name="T23" fmla="*/ 66 h 156"/>
                <a:gd name="T24" fmla="*/ 38 w 98"/>
                <a:gd name="T25" fmla="*/ 66 h 156"/>
                <a:gd name="T26" fmla="*/ 72 w 98"/>
                <a:gd name="T27" fmla="*/ 40 h 156"/>
                <a:gd name="T28" fmla="*/ 38 w 98"/>
                <a:gd name="T29" fmla="*/ 15 h 156"/>
                <a:gd name="T30" fmla="*/ 20 w 98"/>
                <a:gd name="T31" fmla="*/ 16 h 156"/>
                <a:gd name="T32" fmla="*/ 20 w 98"/>
                <a:gd name="T33" fmla="*/ 66 h 156"/>
                <a:gd name="T34" fmla="*/ 20 w 98"/>
                <a:gd name="T35" fmla="*/ 140 h 156"/>
                <a:gd name="T36" fmla="*/ 37 w 98"/>
                <a:gd name="T37" fmla="*/ 141 h 156"/>
                <a:gd name="T38" fmla="*/ 77 w 98"/>
                <a:gd name="T39" fmla="*/ 111 h 156"/>
                <a:gd name="T40" fmla="*/ 37 w 98"/>
                <a:gd name="T41" fmla="*/ 81 h 156"/>
                <a:gd name="T42" fmla="*/ 20 w 98"/>
                <a:gd name="T43" fmla="*/ 81 h 156"/>
                <a:gd name="T44" fmla="*/ 20 w 98"/>
                <a:gd name="T45" fmla="*/ 14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8" h="156">
                  <a:moveTo>
                    <a:pt x="0" y="3"/>
                  </a:moveTo>
                  <a:cubicBezTo>
                    <a:pt x="9" y="1"/>
                    <a:pt x="23" y="0"/>
                    <a:pt x="37" y="0"/>
                  </a:cubicBezTo>
                  <a:cubicBezTo>
                    <a:pt x="57" y="0"/>
                    <a:pt x="69" y="3"/>
                    <a:pt x="79" y="11"/>
                  </a:cubicBezTo>
                  <a:cubicBezTo>
                    <a:pt x="87" y="17"/>
                    <a:pt x="92" y="26"/>
                    <a:pt x="92" y="38"/>
                  </a:cubicBezTo>
                  <a:cubicBezTo>
                    <a:pt x="92" y="53"/>
                    <a:pt x="82" y="66"/>
                    <a:pt x="66" y="72"/>
                  </a:cubicBezTo>
                  <a:cubicBezTo>
                    <a:pt x="66" y="73"/>
                    <a:pt x="66" y="73"/>
                    <a:pt x="66" y="73"/>
                  </a:cubicBezTo>
                  <a:cubicBezTo>
                    <a:pt x="80" y="76"/>
                    <a:pt x="98" y="88"/>
                    <a:pt x="98" y="111"/>
                  </a:cubicBezTo>
                  <a:cubicBezTo>
                    <a:pt x="98" y="124"/>
                    <a:pt x="92" y="134"/>
                    <a:pt x="84" y="142"/>
                  </a:cubicBezTo>
                  <a:cubicBezTo>
                    <a:pt x="74" y="152"/>
                    <a:pt x="56" y="156"/>
                    <a:pt x="31" y="156"/>
                  </a:cubicBezTo>
                  <a:cubicBezTo>
                    <a:pt x="18" y="156"/>
                    <a:pt x="7" y="156"/>
                    <a:pt x="0" y="155"/>
                  </a:cubicBezTo>
                  <a:lnTo>
                    <a:pt x="0" y="3"/>
                  </a:lnTo>
                  <a:close/>
                  <a:moveTo>
                    <a:pt x="20" y="66"/>
                  </a:moveTo>
                  <a:cubicBezTo>
                    <a:pt x="38" y="66"/>
                    <a:pt x="38" y="66"/>
                    <a:pt x="38" y="66"/>
                  </a:cubicBezTo>
                  <a:cubicBezTo>
                    <a:pt x="59" y="66"/>
                    <a:pt x="72" y="55"/>
                    <a:pt x="72" y="40"/>
                  </a:cubicBezTo>
                  <a:cubicBezTo>
                    <a:pt x="72" y="22"/>
                    <a:pt x="58" y="15"/>
                    <a:pt x="38" y="15"/>
                  </a:cubicBezTo>
                  <a:cubicBezTo>
                    <a:pt x="29" y="15"/>
                    <a:pt x="23" y="16"/>
                    <a:pt x="20" y="16"/>
                  </a:cubicBezTo>
                  <a:lnTo>
                    <a:pt x="20" y="66"/>
                  </a:lnTo>
                  <a:close/>
                  <a:moveTo>
                    <a:pt x="20" y="140"/>
                  </a:moveTo>
                  <a:cubicBezTo>
                    <a:pt x="24" y="141"/>
                    <a:pt x="30" y="141"/>
                    <a:pt x="37" y="141"/>
                  </a:cubicBezTo>
                  <a:cubicBezTo>
                    <a:pt x="58" y="141"/>
                    <a:pt x="77" y="133"/>
                    <a:pt x="77" y="111"/>
                  </a:cubicBezTo>
                  <a:cubicBezTo>
                    <a:pt x="77" y="90"/>
                    <a:pt x="58" y="81"/>
                    <a:pt x="37" y="81"/>
                  </a:cubicBezTo>
                  <a:cubicBezTo>
                    <a:pt x="20" y="81"/>
                    <a:pt x="20" y="81"/>
                    <a:pt x="20" y="81"/>
                  </a:cubicBezTo>
                  <a:lnTo>
                    <a:pt x="20" y="14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3" name="Freeform 99"/>
            <p:cNvSpPr/>
            <p:nvPr/>
          </p:nvSpPr>
          <p:spPr bwMode="auto">
            <a:xfrm>
              <a:off x="4552226" y="4741286"/>
              <a:ext cx="157542" cy="213422"/>
            </a:xfrm>
            <a:custGeom>
              <a:avLst/>
              <a:gdLst>
                <a:gd name="T0" fmla="*/ 99 w 99"/>
                <a:gd name="T1" fmla="*/ 128 h 134"/>
                <a:gd name="T2" fmla="*/ 64 w 99"/>
                <a:gd name="T3" fmla="*/ 134 h 134"/>
                <a:gd name="T4" fmla="*/ 0 w 99"/>
                <a:gd name="T5" fmla="*/ 68 h 134"/>
                <a:gd name="T6" fmla="*/ 68 w 99"/>
                <a:gd name="T7" fmla="*/ 0 h 134"/>
                <a:gd name="T8" fmla="*/ 99 w 99"/>
                <a:gd name="T9" fmla="*/ 5 h 134"/>
                <a:gd name="T10" fmla="*/ 95 w 99"/>
                <a:gd name="T11" fmla="*/ 19 h 134"/>
                <a:gd name="T12" fmla="*/ 69 w 99"/>
                <a:gd name="T13" fmla="*/ 14 h 134"/>
                <a:gd name="T14" fmla="*/ 18 w 99"/>
                <a:gd name="T15" fmla="*/ 67 h 134"/>
                <a:gd name="T16" fmla="*/ 68 w 99"/>
                <a:gd name="T17" fmla="*/ 119 h 134"/>
                <a:gd name="T18" fmla="*/ 95 w 99"/>
                <a:gd name="T19" fmla="*/ 114 h 134"/>
                <a:gd name="T20" fmla="*/ 99 w 99"/>
                <a:gd name="T21" fmla="*/ 128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9" h="134">
                  <a:moveTo>
                    <a:pt x="99" y="128"/>
                  </a:moveTo>
                  <a:cubicBezTo>
                    <a:pt x="93" y="131"/>
                    <a:pt x="80" y="134"/>
                    <a:pt x="64" y="134"/>
                  </a:cubicBezTo>
                  <a:cubicBezTo>
                    <a:pt x="28" y="134"/>
                    <a:pt x="0" y="111"/>
                    <a:pt x="0" y="68"/>
                  </a:cubicBezTo>
                  <a:cubicBezTo>
                    <a:pt x="0" y="27"/>
                    <a:pt x="28" y="0"/>
                    <a:pt x="68" y="0"/>
                  </a:cubicBezTo>
                  <a:cubicBezTo>
                    <a:pt x="84" y="0"/>
                    <a:pt x="95" y="3"/>
                    <a:pt x="99" y="5"/>
                  </a:cubicBezTo>
                  <a:cubicBezTo>
                    <a:pt x="95" y="19"/>
                    <a:pt x="95" y="19"/>
                    <a:pt x="95" y="19"/>
                  </a:cubicBezTo>
                  <a:cubicBezTo>
                    <a:pt x="89" y="16"/>
                    <a:pt x="80" y="14"/>
                    <a:pt x="69" y="14"/>
                  </a:cubicBezTo>
                  <a:cubicBezTo>
                    <a:pt x="38" y="14"/>
                    <a:pt x="18" y="33"/>
                    <a:pt x="18" y="67"/>
                  </a:cubicBezTo>
                  <a:cubicBezTo>
                    <a:pt x="18" y="99"/>
                    <a:pt x="36" y="119"/>
                    <a:pt x="68" y="119"/>
                  </a:cubicBezTo>
                  <a:cubicBezTo>
                    <a:pt x="78" y="119"/>
                    <a:pt x="89" y="117"/>
                    <a:pt x="95" y="114"/>
                  </a:cubicBezTo>
                  <a:lnTo>
                    <a:pt x="99" y="12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435345" y="3037274"/>
            <a:ext cx="722020" cy="842870"/>
            <a:chOff x="3918693" y="2872329"/>
            <a:chExt cx="788382" cy="920340"/>
          </a:xfrm>
        </p:grpSpPr>
        <p:sp>
          <p:nvSpPr>
            <p:cNvPr id="237" name="Freeform 73"/>
            <p:cNvSpPr/>
            <p:nvPr/>
          </p:nvSpPr>
          <p:spPr bwMode="auto">
            <a:xfrm>
              <a:off x="3918693" y="2872329"/>
              <a:ext cx="788382" cy="920340"/>
            </a:xfrm>
            <a:custGeom>
              <a:avLst/>
              <a:gdLst>
                <a:gd name="T0" fmla="*/ 495 w 495"/>
                <a:gd name="T1" fmla="*/ 247 h 578"/>
                <a:gd name="T2" fmla="*/ 248 w 495"/>
                <a:gd name="T3" fmla="*/ 0 h 578"/>
                <a:gd name="T4" fmla="*/ 0 w 495"/>
                <a:gd name="T5" fmla="*/ 247 h 578"/>
                <a:gd name="T6" fmla="*/ 248 w 495"/>
                <a:gd name="T7" fmla="*/ 494 h 578"/>
                <a:gd name="T8" fmla="*/ 259 w 495"/>
                <a:gd name="T9" fmla="*/ 494 h 578"/>
                <a:gd name="T10" fmla="*/ 359 w 495"/>
                <a:gd name="T11" fmla="*/ 578 h 578"/>
                <a:gd name="T12" fmla="*/ 369 w 495"/>
                <a:gd name="T13" fmla="*/ 462 h 578"/>
                <a:gd name="T14" fmla="*/ 495 w 495"/>
                <a:gd name="T15" fmla="*/ 247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5" h="578">
                  <a:moveTo>
                    <a:pt x="495" y="247"/>
                  </a:moveTo>
                  <a:cubicBezTo>
                    <a:pt x="495" y="110"/>
                    <a:pt x="384" y="0"/>
                    <a:pt x="248" y="0"/>
                  </a:cubicBezTo>
                  <a:cubicBezTo>
                    <a:pt x="111" y="0"/>
                    <a:pt x="0" y="110"/>
                    <a:pt x="0" y="247"/>
                  </a:cubicBezTo>
                  <a:cubicBezTo>
                    <a:pt x="0" y="383"/>
                    <a:pt x="111" y="494"/>
                    <a:pt x="248" y="494"/>
                  </a:cubicBezTo>
                  <a:cubicBezTo>
                    <a:pt x="251" y="494"/>
                    <a:pt x="255" y="494"/>
                    <a:pt x="259" y="494"/>
                  </a:cubicBezTo>
                  <a:cubicBezTo>
                    <a:pt x="359" y="578"/>
                    <a:pt x="359" y="578"/>
                    <a:pt x="359" y="578"/>
                  </a:cubicBezTo>
                  <a:cubicBezTo>
                    <a:pt x="369" y="462"/>
                    <a:pt x="369" y="462"/>
                    <a:pt x="369" y="462"/>
                  </a:cubicBezTo>
                  <a:cubicBezTo>
                    <a:pt x="444" y="419"/>
                    <a:pt x="495" y="339"/>
                    <a:pt x="495" y="24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4" name="Freeform 100"/>
            <p:cNvSpPr>
              <a:spLocks noEditPoints="1"/>
            </p:cNvSpPr>
            <p:nvPr/>
          </p:nvSpPr>
          <p:spPr bwMode="auto">
            <a:xfrm>
              <a:off x="4149620" y="3238580"/>
              <a:ext cx="235639" cy="235639"/>
            </a:xfrm>
            <a:custGeom>
              <a:avLst/>
              <a:gdLst>
                <a:gd name="T0" fmla="*/ 148 w 148"/>
                <a:gd name="T1" fmla="*/ 145 h 148"/>
                <a:gd name="T2" fmla="*/ 145 w 148"/>
                <a:gd name="T3" fmla="*/ 148 h 148"/>
                <a:gd name="T4" fmla="*/ 3 w 148"/>
                <a:gd name="T5" fmla="*/ 148 h 148"/>
                <a:gd name="T6" fmla="*/ 0 w 148"/>
                <a:gd name="T7" fmla="*/ 145 h 148"/>
                <a:gd name="T8" fmla="*/ 0 w 148"/>
                <a:gd name="T9" fmla="*/ 3 h 148"/>
                <a:gd name="T10" fmla="*/ 3 w 148"/>
                <a:gd name="T11" fmla="*/ 0 h 148"/>
                <a:gd name="T12" fmla="*/ 145 w 148"/>
                <a:gd name="T13" fmla="*/ 0 h 148"/>
                <a:gd name="T14" fmla="*/ 148 w 148"/>
                <a:gd name="T15" fmla="*/ 3 h 148"/>
                <a:gd name="T16" fmla="*/ 148 w 148"/>
                <a:gd name="T17" fmla="*/ 145 h 148"/>
                <a:gd name="T18" fmla="*/ 4 w 148"/>
                <a:gd name="T19" fmla="*/ 140 h 148"/>
                <a:gd name="T20" fmla="*/ 144 w 148"/>
                <a:gd name="T21" fmla="*/ 140 h 148"/>
                <a:gd name="T22" fmla="*/ 144 w 148"/>
                <a:gd name="T23" fmla="*/ 8 h 148"/>
                <a:gd name="T24" fmla="*/ 4 w 148"/>
                <a:gd name="T25" fmla="*/ 8 h 148"/>
                <a:gd name="T26" fmla="*/ 4 w 148"/>
                <a:gd name="T27" fmla="*/ 14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8" h="148">
                  <a:moveTo>
                    <a:pt x="148" y="145"/>
                  </a:moveTo>
                  <a:cubicBezTo>
                    <a:pt x="148" y="147"/>
                    <a:pt x="147" y="148"/>
                    <a:pt x="145" y="148"/>
                  </a:cubicBezTo>
                  <a:cubicBezTo>
                    <a:pt x="3" y="148"/>
                    <a:pt x="3" y="148"/>
                    <a:pt x="3" y="148"/>
                  </a:cubicBezTo>
                  <a:cubicBezTo>
                    <a:pt x="1" y="148"/>
                    <a:pt x="0" y="147"/>
                    <a:pt x="0" y="14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147" y="0"/>
                    <a:pt x="148" y="1"/>
                    <a:pt x="148" y="3"/>
                  </a:cubicBezTo>
                  <a:lnTo>
                    <a:pt x="148" y="145"/>
                  </a:lnTo>
                  <a:close/>
                  <a:moveTo>
                    <a:pt x="4" y="140"/>
                  </a:moveTo>
                  <a:cubicBezTo>
                    <a:pt x="144" y="140"/>
                    <a:pt x="144" y="140"/>
                    <a:pt x="144" y="140"/>
                  </a:cubicBezTo>
                  <a:cubicBezTo>
                    <a:pt x="144" y="8"/>
                    <a:pt x="144" y="8"/>
                    <a:pt x="144" y="8"/>
                  </a:cubicBezTo>
                  <a:cubicBezTo>
                    <a:pt x="4" y="8"/>
                    <a:pt x="4" y="8"/>
                    <a:pt x="4" y="8"/>
                  </a:cubicBezTo>
                  <a:lnTo>
                    <a:pt x="4" y="14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5" name="Freeform 101"/>
            <p:cNvSpPr/>
            <p:nvPr/>
          </p:nvSpPr>
          <p:spPr bwMode="auto">
            <a:xfrm>
              <a:off x="4152986" y="3154423"/>
              <a:ext cx="316430" cy="93582"/>
            </a:xfrm>
            <a:custGeom>
              <a:avLst/>
              <a:gdLst>
                <a:gd name="T0" fmla="*/ 144 w 199"/>
                <a:gd name="T1" fmla="*/ 59 h 59"/>
                <a:gd name="T2" fmla="*/ 142 w 199"/>
                <a:gd name="T3" fmla="*/ 59 h 59"/>
                <a:gd name="T4" fmla="*/ 142 w 199"/>
                <a:gd name="T5" fmla="*/ 55 h 59"/>
                <a:gd name="T6" fmla="*/ 190 w 199"/>
                <a:gd name="T7" fmla="*/ 5 h 59"/>
                <a:gd name="T8" fmla="*/ 55 w 199"/>
                <a:gd name="T9" fmla="*/ 5 h 59"/>
                <a:gd name="T10" fmla="*/ 5 w 199"/>
                <a:gd name="T11" fmla="*/ 58 h 59"/>
                <a:gd name="T12" fmla="*/ 1 w 199"/>
                <a:gd name="T13" fmla="*/ 58 h 59"/>
                <a:gd name="T14" fmla="*/ 1 w 199"/>
                <a:gd name="T15" fmla="*/ 54 h 59"/>
                <a:gd name="T16" fmla="*/ 52 w 199"/>
                <a:gd name="T17" fmla="*/ 1 h 59"/>
                <a:gd name="T18" fmla="*/ 54 w 199"/>
                <a:gd name="T19" fmla="*/ 1 h 59"/>
                <a:gd name="T20" fmla="*/ 196 w 199"/>
                <a:gd name="T21" fmla="*/ 1 h 59"/>
                <a:gd name="T22" fmla="*/ 199 w 199"/>
                <a:gd name="T23" fmla="*/ 2 h 59"/>
                <a:gd name="T24" fmla="*/ 198 w 199"/>
                <a:gd name="T25" fmla="*/ 4 h 59"/>
                <a:gd name="T26" fmla="*/ 146 w 199"/>
                <a:gd name="T27" fmla="*/ 59 h 59"/>
                <a:gd name="T28" fmla="*/ 144 w 199"/>
                <a:gd name="T29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9" h="59">
                  <a:moveTo>
                    <a:pt x="144" y="59"/>
                  </a:moveTo>
                  <a:cubicBezTo>
                    <a:pt x="144" y="59"/>
                    <a:pt x="143" y="59"/>
                    <a:pt x="142" y="59"/>
                  </a:cubicBezTo>
                  <a:cubicBezTo>
                    <a:pt x="141" y="58"/>
                    <a:pt x="141" y="56"/>
                    <a:pt x="142" y="55"/>
                  </a:cubicBezTo>
                  <a:cubicBezTo>
                    <a:pt x="190" y="5"/>
                    <a:pt x="190" y="5"/>
                    <a:pt x="190" y="5"/>
                  </a:cubicBezTo>
                  <a:cubicBezTo>
                    <a:pt x="55" y="5"/>
                    <a:pt x="55" y="5"/>
                    <a:pt x="55" y="5"/>
                  </a:cubicBezTo>
                  <a:cubicBezTo>
                    <a:pt x="5" y="58"/>
                    <a:pt x="5" y="58"/>
                    <a:pt x="5" y="58"/>
                  </a:cubicBezTo>
                  <a:cubicBezTo>
                    <a:pt x="4" y="59"/>
                    <a:pt x="2" y="59"/>
                    <a:pt x="1" y="58"/>
                  </a:cubicBezTo>
                  <a:cubicBezTo>
                    <a:pt x="0" y="57"/>
                    <a:pt x="0" y="55"/>
                    <a:pt x="1" y="54"/>
                  </a:cubicBezTo>
                  <a:cubicBezTo>
                    <a:pt x="52" y="1"/>
                    <a:pt x="52" y="1"/>
                    <a:pt x="52" y="1"/>
                  </a:cubicBezTo>
                  <a:cubicBezTo>
                    <a:pt x="52" y="0"/>
                    <a:pt x="53" y="1"/>
                    <a:pt x="54" y="1"/>
                  </a:cubicBezTo>
                  <a:cubicBezTo>
                    <a:pt x="196" y="1"/>
                    <a:pt x="196" y="1"/>
                    <a:pt x="196" y="1"/>
                  </a:cubicBezTo>
                  <a:cubicBezTo>
                    <a:pt x="197" y="1"/>
                    <a:pt x="198" y="1"/>
                    <a:pt x="199" y="2"/>
                  </a:cubicBezTo>
                  <a:cubicBezTo>
                    <a:pt x="199" y="3"/>
                    <a:pt x="199" y="3"/>
                    <a:pt x="198" y="4"/>
                  </a:cubicBezTo>
                  <a:cubicBezTo>
                    <a:pt x="146" y="59"/>
                    <a:pt x="146" y="59"/>
                    <a:pt x="146" y="59"/>
                  </a:cubicBezTo>
                  <a:cubicBezTo>
                    <a:pt x="146" y="59"/>
                    <a:pt x="145" y="59"/>
                    <a:pt x="144" y="59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6" name="Freeform 102"/>
            <p:cNvSpPr/>
            <p:nvPr/>
          </p:nvSpPr>
          <p:spPr bwMode="auto">
            <a:xfrm>
              <a:off x="4379199" y="3155770"/>
              <a:ext cx="93582" cy="318450"/>
            </a:xfrm>
            <a:custGeom>
              <a:avLst/>
              <a:gdLst>
                <a:gd name="T0" fmla="*/ 3 w 59"/>
                <a:gd name="T1" fmla="*/ 200 h 200"/>
                <a:gd name="T2" fmla="*/ 1 w 59"/>
                <a:gd name="T3" fmla="*/ 199 h 200"/>
                <a:gd name="T4" fmla="*/ 1 w 59"/>
                <a:gd name="T5" fmla="*/ 195 h 200"/>
                <a:gd name="T6" fmla="*/ 53 w 59"/>
                <a:gd name="T7" fmla="*/ 138 h 200"/>
                <a:gd name="T8" fmla="*/ 52 w 59"/>
                <a:gd name="T9" fmla="*/ 2 h 200"/>
                <a:gd name="T10" fmla="*/ 54 w 59"/>
                <a:gd name="T11" fmla="*/ 0 h 200"/>
                <a:gd name="T12" fmla="*/ 57 w 59"/>
                <a:gd name="T13" fmla="*/ 2 h 200"/>
                <a:gd name="T14" fmla="*/ 59 w 59"/>
                <a:gd name="T15" fmla="*/ 139 h 200"/>
                <a:gd name="T16" fmla="*/ 58 w 59"/>
                <a:gd name="T17" fmla="*/ 141 h 200"/>
                <a:gd name="T18" fmla="*/ 5 w 59"/>
                <a:gd name="T19" fmla="*/ 199 h 200"/>
                <a:gd name="T20" fmla="*/ 3 w 59"/>
                <a:gd name="T21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200">
                  <a:moveTo>
                    <a:pt x="3" y="200"/>
                  </a:moveTo>
                  <a:cubicBezTo>
                    <a:pt x="2" y="200"/>
                    <a:pt x="2" y="199"/>
                    <a:pt x="1" y="199"/>
                  </a:cubicBezTo>
                  <a:cubicBezTo>
                    <a:pt x="0" y="198"/>
                    <a:pt x="0" y="196"/>
                    <a:pt x="1" y="195"/>
                  </a:cubicBezTo>
                  <a:cubicBezTo>
                    <a:pt x="53" y="138"/>
                    <a:pt x="53" y="138"/>
                    <a:pt x="53" y="138"/>
                  </a:cubicBezTo>
                  <a:cubicBezTo>
                    <a:pt x="52" y="2"/>
                    <a:pt x="52" y="2"/>
                    <a:pt x="52" y="2"/>
                  </a:cubicBezTo>
                  <a:cubicBezTo>
                    <a:pt x="52" y="1"/>
                    <a:pt x="53" y="0"/>
                    <a:pt x="54" y="0"/>
                  </a:cubicBezTo>
                  <a:cubicBezTo>
                    <a:pt x="56" y="0"/>
                    <a:pt x="57" y="1"/>
                    <a:pt x="57" y="2"/>
                  </a:cubicBezTo>
                  <a:cubicBezTo>
                    <a:pt x="59" y="139"/>
                    <a:pt x="59" y="139"/>
                    <a:pt x="59" y="139"/>
                  </a:cubicBezTo>
                  <a:cubicBezTo>
                    <a:pt x="59" y="140"/>
                    <a:pt x="59" y="140"/>
                    <a:pt x="58" y="141"/>
                  </a:cubicBezTo>
                  <a:cubicBezTo>
                    <a:pt x="5" y="199"/>
                    <a:pt x="5" y="199"/>
                    <a:pt x="5" y="199"/>
                  </a:cubicBezTo>
                  <a:cubicBezTo>
                    <a:pt x="4" y="199"/>
                    <a:pt x="4" y="200"/>
                    <a:pt x="3" y="20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7" name="Freeform 103"/>
            <p:cNvSpPr/>
            <p:nvPr/>
          </p:nvSpPr>
          <p:spPr bwMode="auto">
            <a:xfrm>
              <a:off x="4235796" y="3154423"/>
              <a:ext cx="9426" cy="20198"/>
            </a:xfrm>
            <a:custGeom>
              <a:avLst/>
              <a:gdLst>
                <a:gd name="T0" fmla="*/ 3 w 6"/>
                <a:gd name="T1" fmla="*/ 13 h 13"/>
                <a:gd name="T2" fmla="*/ 0 w 6"/>
                <a:gd name="T3" fmla="*/ 9 h 13"/>
                <a:gd name="T4" fmla="*/ 0 w 6"/>
                <a:gd name="T5" fmla="*/ 4 h 13"/>
                <a:gd name="T6" fmla="*/ 3 w 6"/>
                <a:gd name="T7" fmla="*/ 1 h 13"/>
                <a:gd name="T8" fmla="*/ 6 w 6"/>
                <a:gd name="T9" fmla="*/ 3 h 13"/>
                <a:gd name="T10" fmla="*/ 6 w 6"/>
                <a:gd name="T11" fmla="*/ 9 h 13"/>
                <a:gd name="T12" fmla="*/ 3 w 6"/>
                <a:gd name="T13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13">
                  <a:moveTo>
                    <a:pt x="3" y="13"/>
                  </a:moveTo>
                  <a:cubicBezTo>
                    <a:pt x="1" y="13"/>
                    <a:pt x="0" y="11"/>
                    <a:pt x="0" y="9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1"/>
                    <a:pt x="3" y="1"/>
                  </a:cubicBezTo>
                  <a:cubicBezTo>
                    <a:pt x="4" y="0"/>
                    <a:pt x="6" y="2"/>
                    <a:pt x="6" y="3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11"/>
                    <a:pt x="4" y="13"/>
                    <a:pt x="3" y="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8" name="Freeform 104"/>
            <p:cNvSpPr>
              <a:spLocks noEditPoints="1"/>
            </p:cNvSpPr>
            <p:nvPr/>
          </p:nvSpPr>
          <p:spPr bwMode="auto">
            <a:xfrm>
              <a:off x="4171837" y="3180007"/>
              <a:ext cx="74731" cy="273342"/>
            </a:xfrm>
            <a:custGeom>
              <a:avLst/>
              <a:gdLst>
                <a:gd name="T0" fmla="*/ 1 w 47"/>
                <a:gd name="T1" fmla="*/ 171 h 172"/>
                <a:gd name="T2" fmla="*/ 8 w 47"/>
                <a:gd name="T3" fmla="*/ 159 h 172"/>
                <a:gd name="T4" fmla="*/ 12 w 47"/>
                <a:gd name="T5" fmla="*/ 163 h 172"/>
                <a:gd name="T6" fmla="*/ 3 w 47"/>
                <a:gd name="T7" fmla="*/ 172 h 172"/>
                <a:gd name="T8" fmla="*/ 15 w 47"/>
                <a:gd name="T9" fmla="*/ 155 h 172"/>
                <a:gd name="T10" fmla="*/ 22 w 47"/>
                <a:gd name="T11" fmla="*/ 144 h 172"/>
                <a:gd name="T12" fmla="*/ 26 w 47"/>
                <a:gd name="T13" fmla="*/ 147 h 172"/>
                <a:gd name="T14" fmla="*/ 17 w 47"/>
                <a:gd name="T15" fmla="*/ 156 h 172"/>
                <a:gd name="T16" fmla="*/ 30 w 47"/>
                <a:gd name="T17" fmla="*/ 139 h 172"/>
                <a:gd name="T18" fmla="*/ 37 w 47"/>
                <a:gd name="T19" fmla="*/ 128 h 172"/>
                <a:gd name="T20" fmla="*/ 41 w 47"/>
                <a:gd name="T21" fmla="*/ 131 h 172"/>
                <a:gd name="T22" fmla="*/ 32 w 47"/>
                <a:gd name="T23" fmla="*/ 140 h 172"/>
                <a:gd name="T24" fmla="*/ 42 w 47"/>
                <a:gd name="T25" fmla="*/ 122 h 172"/>
                <a:gd name="T26" fmla="*/ 45 w 47"/>
                <a:gd name="T27" fmla="*/ 108 h 172"/>
                <a:gd name="T28" fmla="*/ 47 w 47"/>
                <a:gd name="T29" fmla="*/ 122 h 172"/>
                <a:gd name="T30" fmla="*/ 44 w 47"/>
                <a:gd name="T31" fmla="*/ 105 h 172"/>
                <a:gd name="T32" fmla="*/ 42 w 47"/>
                <a:gd name="T33" fmla="*/ 90 h 172"/>
                <a:gd name="T34" fmla="*/ 47 w 47"/>
                <a:gd name="T35" fmla="*/ 89 h 172"/>
                <a:gd name="T36" fmla="*/ 44 w 47"/>
                <a:gd name="T37" fmla="*/ 105 h 172"/>
                <a:gd name="T38" fmla="*/ 41 w 47"/>
                <a:gd name="T39" fmla="*/ 80 h 172"/>
                <a:gd name="T40" fmla="*/ 44 w 47"/>
                <a:gd name="T41" fmla="*/ 65 h 172"/>
                <a:gd name="T42" fmla="*/ 47 w 47"/>
                <a:gd name="T43" fmla="*/ 80 h 172"/>
                <a:gd name="T44" fmla="*/ 44 w 47"/>
                <a:gd name="T45" fmla="*/ 61 h 172"/>
                <a:gd name="T46" fmla="*/ 41 w 47"/>
                <a:gd name="T47" fmla="*/ 47 h 172"/>
                <a:gd name="T48" fmla="*/ 46 w 47"/>
                <a:gd name="T49" fmla="*/ 46 h 172"/>
                <a:gd name="T50" fmla="*/ 44 w 47"/>
                <a:gd name="T51" fmla="*/ 61 h 172"/>
                <a:gd name="T52" fmla="*/ 41 w 47"/>
                <a:gd name="T53" fmla="*/ 35 h 172"/>
                <a:gd name="T54" fmla="*/ 43 w 47"/>
                <a:gd name="T55" fmla="*/ 22 h 172"/>
                <a:gd name="T56" fmla="*/ 46 w 47"/>
                <a:gd name="T57" fmla="*/ 35 h 172"/>
                <a:gd name="T58" fmla="*/ 43 w 47"/>
                <a:gd name="T59" fmla="*/ 37 h 172"/>
                <a:gd name="T60" fmla="*/ 40 w 47"/>
                <a:gd name="T61" fmla="*/ 12 h 172"/>
                <a:gd name="T62" fmla="*/ 43 w 47"/>
                <a:gd name="T63" fmla="*/ 0 h 172"/>
                <a:gd name="T64" fmla="*/ 46 w 47"/>
                <a:gd name="T65" fmla="*/ 1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7" h="172">
                  <a:moveTo>
                    <a:pt x="3" y="172"/>
                  </a:moveTo>
                  <a:cubicBezTo>
                    <a:pt x="2" y="172"/>
                    <a:pt x="1" y="172"/>
                    <a:pt x="1" y="171"/>
                  </a:cubicBezTo>
                  <a:cubicBezTo>
                    <a:pt x="0" y="170"/>
                    <a:pt x="0" y="168"/>
                    <a:pt x="1" y="167"/>
                  </a:cubicBezTo>
                  <a:cubicBezTo>
                    <a:pt x="8" y="159"/>
                    <a:pt x="8" y="159"/>
                    <a:pt x="8" y="159"/>
                  </a:cubicBezTo>
                  <a:cubicBezTo>
                    <a:pt x="9" y="158"/>
                    <a:pt x="11" y="158"/>
                    <a:pt x="12" y="159"/>
                  </a:cubicBezTo>
                  <a:cubicBezTo>
                    <a:pt x="13" y="160"/>
                    <a:pt x="13" y="162"/>
                    <a:pt x="12" y="163"/>
                  </a:cubicBezTo>
                  <a:cubicBezTo>
                    <a:pt x="5" y="171"/>
                    <a:pt x="5" y="171"/>
                    <a:pt x="5" y="171"/>
                  </a:cubicBezTo>
                  <a:cubicBezTo>
                    <a:pt x="4" y="171"/>
                    <a:pt x="3" y="172"/>
                    <a:pt x="3" y="172"/>
                  </a:cubicBezTo>
                  <a:close/>
                  <a:moveTo>
                    <a:pt x="17" y="156"/>
                  </a:moveTo>
                  <a:cubicBezTo>
                    <a:pt x="16" y="156"/>
                    <a:pt x="16" y="156"/>
                    <a:pt x="15" y="155"/>
                  </a:cubicBezTo>
                  <a:cubicBezTo>
                    <a:pt x="14" y="154"/>
                    <a:pt x="14" y="153"/>
                    <a:pt x="15" y="151"/>
                  </a:cubicBezTo>
                  <a:cubicBezTo>
                    <a:pt x="22" y="144"/>
                    <a:pt x="22" y="144"/>
                    <a:pt x="22" y="144"/>
                  </a:cubicBezTo>
                  <a:cubicBezTo>
                    <a:pt x="23" y="142"/>
                    <a:pt x="25" y="142"/>
                    <a:pt x="26" y="143"/>
                  </a:cubicBezTo>
                  <a:cubicBezTo>
                    <a:pt x="27" y="144"/>
                    <a:pt x="27" y="146"/>
                    <a:pt x="26" y="147"/>
                  </a:cubicBezTo>
                  <a:cubicBezTo>
                    <a:pt x="19" y="155"/>
                    <a:pt x="19" y="155"/>
                    <a:pt x="19" y="155"/>
                  </a:cubicBezTo>
                  <a:cubicBezTo>
                    <a:pt x="19" y="156"/>
                    <a:pt x="18" y="156"/>
                    <a:pt x="17" y="156"/>
                  </a:cubicBezTo>
                  <a:close/>
                  <a:moveTo>
                    <a:pt x="32" y="140"/>
                  </a:moveTo>
                  <a:cubicBezTo>
                    <a:pt x="31" y="140"/>
                    <a:pt x="30" y="140"/>
                    <a:pt x="30" y="139"/>
                  </a:cubicBezTo>
                  <a:cubicBezTo>
                    <a:pt x="29" y="138"/>
                    <a:pt x="29" y="137"/>
                    <a:pt x="30" y="136"/>
                  </a:cubicBezTo>
                  <a:cubicBezTo>
                    <a:pt x="37" y="128"/>
                    <a:pt x="37" y="128"/>
                    <a:pt x="37" y="128"/>
                  </a:cubicBezTo>
                  <a:cubicBezTo>
                    <a:pt x="38" y="127"/>
                    <a:pt x="40" y="127"/>
                    <a:pt x="41" y="128"/>
                  </a:cubicBezTo>
                  <a:cubicBezTo>
                    <a:pt x="42" y="129"/>
                    <a:pt x="42" y="130"/>
                    <a:pt x="41" y="13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3" y="140"/>
                    <a:pt x="32" y="140"/>
                    <a:pt x="32" y="140"/>
                  </a:cubicBezTo>
                  <a:close/>
                  <a:moveTo>
                    <a:pt x="45" y="125"/>
                  </a:moveTo>
                  <a:cubicBezTo>
                    <a:pt x="43" y="125"/>
                    <a:pt x="42" y="123"/>
                    <a:pt x="42" y="122"/>
                  </a:cubicBezTo>
                  <a:cubicBezTo>
                    <a:pt x="42" y="111"/>
                    <a:pt x="42" y="111"/>
                    <a:pt x="42" y="111"/>
                  </a:cubicBezTo>
                  <a:cubicBezTo>
                    <a:pt x="42" y="109"/>
                    <a:pt x="43" y="108"/>
                    <a:pt x="45" y="108"/>
                  </a:cubicBezTo>
                  <a:cubicBezTo>
                    <a:pt x="46" y="108"/>
                    <a:pt x="47" y="109"/>
                    <a:pt x="47" y="110"/>
                  </a:cubicBezTo>
                  <a:cubicBezTo>
                    <a:pt x="47" y="122"/>
                    <a:pt x="47" y="122"/>
                    <a:pt x="47" y="122"/>
                  </a:cubicBezTo>
                  <a:cubicBezTo>
                    <a:pt x="47" y="123"/>
                    <a:pt x="46" y="125"/>
                    <a:pt x="45" y="125"/>
                  </a:cubicBezTo>
                  <a:close/>
                  <a:moveTo>
                    <a:pt x="44" y="105"/>
                  </a:moveTo>
                  <a:cubicBezTo>
                    <a:pt x="43" y="105"/>
                    <a:pt x="42" y="103"/>
                    <a:pt x="42" y="101"/>
                  </a:cubicBezTo>
                  <a:cubicBezTo>
                    <a:pt x="42" y="90"/>
                    <a:pt x="42" y="90"/>
                    <a:pt x="42" y="90"/>
                  </a:cubicBezTo>
                  <a:cubicBezTo>
                    <a:pt x="42" y="88"/>
                    <a:pt x="43" y="87"/>
                    <a:pt x="44" y="87"/>
                  </a:cubicBezTo>
                  <a:cubicBezTo>
                    <a:pt x="46" y="86"/>
                    <a:pt x="47" y="88"/>
                    <a:pt x="47" y="89"/>
                  </a:cubicBezTo>
                  <a:cubicBezTo>
                    <a:pt x="47" y="101"/>
                    <a:pt x="47" y="101"/>
                    <a:pt x="47" y="101"/>
                  </a:cubicBezTo>
                  <a:cubicBezTo>
                    <a:pt x="47" y="103"/>
                    <a:pt x="46" y="105"/>
                    <a:pt x="44" y="105"/>
                  </a:cubicBezTo>
                  <a:close/>
                  <a:moveTo>
                    <a:pt x="44" y="85"/>
                  </a:moveTo>
                  <a:cubicBezTo>
                    <a:pt x="43" y="85"/>
                    <a:pt x="41" y="82"/>
                    <a:pt x="41" y="8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7"/>
                    <a:pt x="42" y="65"/>
                    <a:pt x="44" y="65"/>
                  </a:cubicBezTo>
                  <a:cubicBezTo>
                    <a:pt x="45" y="65"/>
                    <a:pt x="47" y="66"/>
                    <a:pt x="47" y="68"/>
                  </a:cubicBezTo>
                  <a:cubicBezTo>
                    <a:pt x="47" y="80"/>
                    <a:pt x="47" y="80"/>
                    <a:pt x="47" y="80"/>
                  </a:cubicBezTo>
                  <a:cubicBezTo>
                    <a:pt x="47" y="82"/>
                    <a:pt x="46" y="85"/>
                    <a:pt x="44" y="85"/>
                  </a:cubicBezTo>
                  <a:close/>
                  <a:moveTo>
                    <a:pt x="44" y="61"/>
                  </a:moveTo>
                  <a:cubicBezTo>
                    <a:pt x="42" y="61"/>
                    <a:pt x="41" y="59"/>
                    <a:pt x="41" y="58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1" y="45"/>
                    <a:pt x="42" y="44"/>
                    <a:pt x="44" y="44"/>
                  </a:cubicBezTo>
                  <a:cubicBezTo>
                    <a:pt x="45" y="43"/>
                    <a:pt x="46" y="45"/>
                    <a:pt x="46" y="46"/>
                  </a:cubicBezTo>
                  <a:cubicBezTo>
                    <a:pt x="47" y="58"/>
                    <a:pt x="47" y="58"/>
                    <a:pt x="47" y="58"/>
                  </a:cubicBezTo>
                  <a:cubicBezTo>
                    <a:pt x="47" y="59"/>
                    <a:pt x="45" y="61"/>
                    <a:pt x="44" y="61"/>
                  </a:cubicBezTo>
                  <a:close/>
                  <a:moveTo>
                    <a:pt x="43" y="37"/>
                  </a:moveTo>
                  <a:cubicBezTo>
                    <a:pt x="42" y="37"/>
                    <a:pt x="41" y="36"/>
                    <a:pt x="41" y="35"/>
                  </a:cubicBezTo>
                  <a:cubicBezTo>
                    <a:pt x="41" y="24"/>
                    <a:pt x="41" y="24"/>
                    <a:pt x="41" y="24"/>
                  </a:cubicBezTo>
                  <a:cubicBezTo>
                    <a:pt x="41" y="23"/>
                    <a:pt x="42" y="22"/>
                    <a:pt x="43" y="22"/>
                  </a:cubicBezTo>
                  <a:cubicBezTo>
                    <a:pt x="45" y="22"/>
                    <a:pt x="46" y="23"/>
                    <a:pt x="46" y="25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6" y="36"/>
                    <a:pt x="45" y="37"/>
                    <a:pt x="44" y="37"/>
                  </a:cubicBezTo>
                  <a:lnTo>
                    <a:pt x="43" y="37"/>
                  </a:lnTo>
                  <a:close/>
                  <a:moveTo>
                    <a:pt x="43" y="13"/>
                  </a:moveTo>
                  <a:cubicBezTo>
                    <a:pt x="42" y="13"/>
                    <a:pt x="40" y="14"/>
                    <a:pt x="40" y="12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40" y="1"/>
                    <a:pt x="41" y="0"/>
                    <a:pt x="43" y="0"/>
                  </a:cubicBezTo>
                  <a:cubicBezTo>
                    <a:pt x="44" y="0"/>
                    <a:pt x="46" y="1"/>
                    <a:pt x="46" y="3"/>
                  </a:cubicBezTo>
                  <a:cubicBezTo>
                    <a:pt x="46" y="12"/>
                    <a:pt x="46" y="12"/>
                    <a:pt x="46" y="12"/>
                  </a:cubicBezTo>
                  <a:cubicBezTo>
                    <a:pt x="46" y="13"/>
                    <a:pt x="45" y="13"/>
                    <a:pt x="43" y="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9" name="Freeform 105"/>
            <p:cNvSpPr/>
            <p:nvPr/>
          </p:nvSpPr>
          <p:spPr bwMode="auto">
            <a:xfrm>
              <a:off x="4154332" y="3456715"/>
              <a:ext cx="14138" cy="16158"/>
            </a:xfrm>
            <a:custGeom>
              <a:avLst/>
              <a:gdLst>
                <a:gd name="T0" fmla="*/ 3 w 9"/>
                <a:gd name="T1" fmla="*/ 10 h 10"/>
                <a:gd name="T2" fmla="*/ 1 w 9"/>
                <a:gd name="T3" fmla="*/ 9 h 10"/>
                <a:gd name="T4" fmla="*/ 1 w 9"/>
                <a:gd name="T5" fmla="*/ 5 h 10"/>
                <a:gd name="T6" fmla="*/ 4 w 9"/>
                <a:gd name="T7" fmla="*/ 1 h 10"/>
                <a:gd name="T8" fmla="*/ 8 w 9"/>
                <a:gd name="T9" fmla="*/ 1 h 10"/>
                <a:gd name="T10" fmla="*/ 8 w 9"/>
                <a:gd name="T11" fmla="*/ 5 h 10"/>
                <a:gd name="T12" fmla="*/ 5 w 9"/>
                <a:gd name="T13" fmla="*/ 9 h 10"/>
                <a:gd name="T14" fmla="*/ 3 w 9"/>
                <a:gd name="T1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10">
                  <a:moveTo>
                    <a:pt x="3" y="10"/>
                  </a:moveTo>
                  <a:cubicBezTo>
                    <a:pt x="2" y="10"/>
                    <a:pt x="1" y="9"/>
                    <a:pt x="1" y="9"/>
                  </a:cubicBezTo>
                  <a:cubicBezTo>
                    <a:pt x="0" y="8"/>
                    <a:pt x="0" y="6"/>
                    <a:pt x="1" y="5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5" y="0"/>
                    <a:pt x="7" y="0"/>
                    <a:pt x="8" y="1"/>
                  </a:cubicBezTo>
                  <a:cubicBezTo>
                    <a:pt x="9" y="2"/>
                    <a:pt x="9" y="4"/>
                    <a:pt x="8" y="5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4" y="9"/>
                    <a:pt x="3" y="10"/>
                    <a:pt x="3" y="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0" name="Freeform 106"/>
            <p:cNvSpPr/>
            <p:nvPr/>
          </p:nvSpPr>
          <p:spPr bwMode="auto">
            <a:xfrm>
              <a:off x="4238489" y="3372558"/>
              <a:ext cx="17505" cy="6059"/>
            </a:xfrm>
            <a:custGeom>
              <a:avLst/>
              <a:gdLst>
                <a:gd name="T0" fmla="*/ 8 w 11"/>
                <a:gd name="T1" fmla="*/ 4 h 4"/>
                <a:gd name="T2" fmla="*/ 8 w 11"/>
                <a:gd name="T3" fmla="*/ 4 h 4"/>
                <a:gd name="T4" fmla="*/ 3 w 11"/>
                <a:gd name="T5" fmla="*/ 4 h 4"/>
                <a:gd name="T6" fmla="*/ 0 w 11"/>
                <a:gd name="T7" fmla="*/ 2 h 4"/>
                <a:gd name="T8" fmla="*/ 3 w 11"/>
                <a:gd name="T9" fmla="*/ 0 h 4"/>
                <a:gd name="T10" fmla="*/ 3 w 11"/>
                <a:gd name="T11" fmla="*/ 0 h 4"/>
                <a:gd name="T12" fmla="*/ 8 w 11"/>
                <a:gd name="T13" fmla="*/ 0 h 4"/>
                <a:gd name="T14" fmla="*/ 11 w 11"/>
                <a:gd name="T15" fmla="*/ 2 h 4"/>
                <a:gd name="T16" fmla="*/ 8 w 11"/>
                <a:gd name="T1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4">
                  <a:moveTo>
                    <a:pt x="8" y="4"/>
                  </a:moveTo>
                  <a:cubicBezTo>
                    <a:pt x="8" y="4"/>
                    <a:pt x="8" y="4"/>
                    <a:pt x="8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1" y="4"/>
                    <a:pt x="0" y="4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0" y="0"/>
                    <a:pt x="11" y="0"/>
                    <a:pt x="11" y="2"/>
                  </a:cubicBezTo>
                  <a:cubicBezTo>
                    <a:pt x="11" y="3"/>
                    <a:pt x="10" y="4"/>
                    <a:pt x="8" y="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1" name="Freeform 107"/>
            <p:cNvSpPr>
              <a:spLocks noEditPoints="1"/>
            </p:cNvSpPr>
            <p:nvPr/>
          </p:nvSpPr>
          <p:spPr bwMode="auto">
            <a:xfrm>
              <a:off x="4266093" y="3365826"/>
              <a:ext cx="175046" cy="14138"/>
            </a:xfrm>
            <a:custGeom>
              <a:avLst/>
              <a:gdLst>
                <a:gd name="T0" fmla="*/ 108 w 110"/>
                <a:gd name="T1" fmla="*/ 8 h 9"/>
                <a:gd name="T2" fmla="*/ 107 w 110"/>
                <a:gd name="T3" fmla="*/ 8 h 9"/>
                <a:gd name="T4" fmla="*/ 96 w 110"/>
                <a:gd name="T5" fmla="*/ 9 h 9"/>
                <a:gd name="T6" fmla="*/ 93 w 110"/>
                <a:gd name="T7" fmla="*/ 6 h 9"/>
                <a:gd name="T8" fmla="*/ 96 w 110"/>
                <a:gd name="T9" fmla="*/ 4 h 9"/>
                <a:gd name="T10" fmla="*/ 108 w 110"/>
                <a:gd name="T11" fmla="*/ 4 h 9"/>
                <a:gd name="T12" fmla="*/ 110 w 110"/>
                <a:gd name="T13" fmla="*/ 6 h 9"/>
                <a:gd name="T14" fmla="*/ 108 w 110"/>
                <a:gd name="T15" fmla="*/ 8 h 9"/>
                <a:gd name="T16" fmla="*/ 84 w 110"/>
                <a:gd name="T17" fmla="*/ 8 h 9"/>
                <a:gd name="T18" fmla="*/ 84 w 110"/>
                <a:gd name="T19" fmla="*/ 8 h 9"/>
                <a:gd name="T20" fmla="*/ 73 w 110"/>
                <a:gd name="T21" fmla="*/ 9 h 9"/>
                <a:gd name="T22" fmla="*/ 70 w 110"/>
                <a:gd name="T23" fmla="*/ 4 h 9"/>
                <a:gd name="T24" fmla="*/ 73 w 110"/>
                <a:gd name="T25" fmla="*/ 0 h 9"/>
                <a:gd name="T26" fmla="*/ 73 w 110"/>
                <a:gd name="T27" fmla="*/ 0 h 9"/>
                <a:gd name="T28" fmla="*/ 84 w 110"/>
                <a:gd name="T29" fmla="*/ 2 h 9"/>
                <a:gd name="T30" fmla="*/ 87 w 110"/>
                <a:gd name="T31" fmla="*/ 5 h 9"/>
                <a:gd name="T32" fmla="*/ 84 w 110"/>
                <a:gd name="T33" fmla="*/ 8 h 9"/>
                <a:gd name="T34" fmla="*/ 61 w 110"/>
                <a:gd name="T35" fmla="*/ 8 h 9"/>
                <a:gd name="T36" fmla="*/ 61 w 110"/>
                <a:gd name="T37" fmla="*/ 8 h 9"/>
                <a:gd name="T38" fmla="*/ 49 w 110"/>
                <a:gd name="T39" fmla="*/ 9 h 9"/>
                <a:gd name="T40" fmla="*/ 47 w 110"/>
                <a:gd name="T41" fmla="*/ 4 h 9"/>
                <a:gd name="T42" fmla="*/ 49 w 110"/>
                <a:gd name="T43" fmla="*/ 0 h 9"/>
                <a:gd name="T44" fmla="*/ 49 w 110"/>
                <a:gd name="T45" fmla="*/ 0 h 9"/>
                <a:gd name="T46" fmla="*/ 61 w 110"/>
                <a:gd name="T47" fmla="*/ 2 h 9"/>
                <a:gd name="T48" fmla="*/ 64 w 110"/>
                <a:gd name="T49" fmla="*/ 5 h 9"/>
                <a:gd name="T50" fmla="*/ 61 w 110"/>
                <a:gd name="T51" fmla="*/ 8 h 9"/>
                <a:gd name="T52" fmla="*/ 38 w 110"/>
                <a:gd name="T53" fmla="*/ 8 h 9"/>
                <a:gd name="T54" fmla="*/ 38 w 110"/>
                <a:gd name="T55" fmla="*/ 8 h 9"/>
                <a:gd name="T56" fmla="*/ 26 w 110"/>
                <a:gd name="T57" fmla="*/ 8 h 9"/>
                <a:gd name="T58" fmla="*/ 23 w 110"/>
                <a:gd name="T59" fmla="*/ 4 h 9"/>
                <a:gd name="T60" fmla="*/ 26 w 110"/>
                <a:gd name="T61" fmla="*/ 0 h 9"/>
                <a:gd name="T62" fmla="*/ 26 w 110"/>
                <a:gd name="T63" fmla="*/ 0 h 9"/>
                <a:gd name="T64" fmla="*/ 38 w 110"/>
                <a:gd name="T65" fmla="*/ 2 h 9"/>
                <a:gd name="T66" fmla="*/ 40 w 110"/>
                <a:gd name="T67" fmla="*/ 5 h 9"/>
                <a:gd name="T68" fmla="*/ 38 w 110"/>
                <a:gd name="T69" fmla="*/ 8 h 9"/>
                <a:gd name="T70" fmla="*/ 14 w 110"/>
                <a:gd name="T71" fmla="*/ 8 h 9"/>
                <a:gd name="T72" fmla="*/ 14 w 110"/>
                <a:gd name="T73" fmla="*/ 8 h 9"/>
                <a:gd name="T74" fmla="*/ 3 w 110"/>
                <a:gd name="T75" fmla="*/ 8 h 9"/>
                <a:gd name="T76" fmla="*/ 0 w 110"/>
                <a:gd name="T77" fmla="*/ 4 h 9"/>
                <a:gd name="T78" fmla="*/ 3 w 110"/>
                <a:gd name="T79" fmla="*/ 0 h 9"/>
                <a:gd name="T80" fmla="*/ 3 w 110"/>
                <a:gd name="T81" fmla="*/ 0 h 9"/>
                <a:gd name="T82" fmla="*/ 15 w 110"/>
                <a:gd name="T83" fmla="*/ 2 h 9"/>
                <a:gd name="T84" fmla="*/ 17 w 110"/>
                <a:gd name="T85" fmla="*/ 5 h 9"/>
                <a:gd name="T86" fmla="*/ 14 w 110"/>
                <a:gd name="T87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10" h="9">
                  <a:moveTo>
                    <a:pt x="108" y="8"/>
                  </a:moveTo>
                  <a:cubicBezTo>
                    <a:pt x="107" y="8"/>
                    <a:pt x="107" y="8"/>
                    <a:pt x="107" y="8"/>
                  </a:cubicBezTo>
                  <a:cubicBezTo>
                    <a:pt x="96" y="9"/>
                    <a:pt x="96" y="9"/>
                    <a:pt x="96" y="9"/>
                  </a:cubicBezTo>
                  <a:cubicBezTo>
                    <a:pt x="94" y="9"/>
                    <a:pt x="93" y="8"/>
                    <a:pt x="93" y="6"/>
                  </a:cubicBezTo>
                  <a:cubicBezTo>
                    <a:pt x="93" y="5"/>
                    <a:pt x="94" y="4"/>
                    <a:pt x="96" y="4"/>
                  </a:cubicBezTo>
                  <a:cubicBezTo>
                    <a:pt x="108" y="4"/>
                    <a:pt x="108" y="4"/>
                    <a:pt x="108" y="4"/>
                  </a:cubicBezTo>
                  <a:cubicBezTo>
                    <a:pt x="109" y="4"/>
                    <a:pt x="110" y="4"/>
                    <a:pt x="110" y="6"/>
                  </a:cubicBezTo>
                  <a:cubicBezTo>
                    <a:pt x="110" y="8"/>
                    <a:pt x="109" y="8"/>
                    <a:pt x="108" y="8"/>
                  </a:cubicBezTo>
                  <a:close/>
                  <a:moveTo>
                    <a:pt x="84" y="8"/>
                  </a:moveTo>
                  <a:cubicBezTo>
                    <a:pt x="84" y="8"/>
                    <a:pt x="84" y="8"/>
                    <a:pt x="84" y="8"/>
                  </a:cubicBezTo>
                  <a:cubicBezTo>
                    <a:pt x="73" y="9"/>
                    <a:pt x="73" y="9"/>
                    <a:pt x="73" y="9"/>
                  </a:cubicBezTo>
                  <a:cubicBezTo>
                    <a:pt x="71" y="9"/>
                    <a:pt x="70" y="6"/>
                    <a:pt x="70" y="4"/>
                  </a:cubicBezTo>
                  <a:cubicBezTo>
                    <a:pt x="70" y="3"/>
                    <a:pt x="71" y="0"/>
                    <a:pt x="7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84" y="2"/>
                    <a:pt x="84" y="2"/>
                    <a:pt x="84" y="2"/>
                  </a:cubicBezTo>
                  <a:cubicBezTo>
                    <a:pt x="86" y="2"/>
                    <a:pt x="87" y="3"/>
                    <a:pt x="87" y="5"/>
                  </a:cubicBezTo>
                  <a:cubicBezTo>
                    <a:pt x="87" y="6"/>
                    <a:pt x="86" y="8"/>
                    <a:pt x="84" y="8"/>
                  </a:cubicBezTo>
                  <a:close/>
                  <a:moveTo>
                    <a:pt x="61" y="8"/>
                  </a:moveTo>
                  <a:cubicBezTo>
                    <a:pt x="61" y="8"/>
                    <a:pt x="61" y="8"/>
                    <a:pt x="61" y="8"/>
                  </a:cubicBezTo>
                  <a:cubicBezTo>
                    <a:pt x="49" y="9"/>
                    <a:pt x="49" y="9"/>
                    <a:pt x="49" y="9"/>
                  </a:cubicBezTo>
                  <a:cubicBezTo>
                    <a:pt x="48" y="9"/>
                    <a:pt x="47" y="6"/>
                    <a:pt x="47" y="4"/>
                  </a:cubicBezTo>
                  <a:cubicBezTo>
                    <a:pt x="47" y="3"/>
                    <a:pt x="48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3" y="2"/>
                    <a:pt x="64" y="3"/>
                    <a:pt x="64" y="5"/>
                  </a:cubicBezTo>
                  <a:cubicBezTo>
                    <a:pt x="64" y="6"/>
                    <a:pt x="63" y="8"/>
                    <a:pt x="61" y="8"/>
                  </a:cubicBezTo>
                  <a:close/>
                  <a:moveTo>
                    <a:pt x="38" y="8"/>
                  </a:moveTo>
                  <a:cubicBezTo>
                    <a:pt x="38" y="8"/>
                    <a:pt x="38" y="8"/>
                    <a:pt x="38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5" y="8"/>
                    <a:pt x="23" y="6"/>
                    <a:pt x="23" y="4"/>
                  </a:cubicBezTo>
                  <a:cubicBezTo>
                    <a:pt x="23" y="3"/>
                    <a:pt x="25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38" y="2"/>
                    <a:pt x="38" y="2"/>
                    <a:pt x="38" y="2"/>
                  </a:cubicBezTo>
                  <a:cubicBezTo>
                    <a:pt x="39" y="2"/>
                    <a:pt x="40" y="3"/>
                    <a:pt x="40" y="5"/>
                  </a:cubicBezTo>
                  <a:cubicBezTo>
                    <a:pt x="40" y="6"/>
                    <a:pt x="39" y="8"/>
                    <a:pt x="38" y="8"/>
                  </a:cubicBezTo>
                  <a:close/>
                  <a:moveTo>
                    <a:pt x="14" y="8"/>
                  </a:moveTo>
                  <a:cubicBezTo>
                    <a:pt x="14" y="8"/>
                    <a:pt x="14" y="8"/>
                    <a:pt x="14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3"/>
                    <a:pt x="1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6" y="2"/>
                    <a:pt x="17" y="3"/>
                    <a:pt x="17" y="5"/>
                  </a:cubicBezTo>
                  <a:cubicBezTo>
                    <a:pt x="17" y="6"/>
                    <a:pt x="16" y="8"/>
                    <a:pt x="14" y="8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2" name="Freeform 108"/>
            <p:cNvSpPr/>
            <p:nvPr/>
          </p:nvSpPr>
          <p:spPr bwMode="auto">
            <a:xfrm>
              <a:off x="4450565" y="3372558"/>
              <a:ext cx="17505" cy="7406"/>
            </a:xfrm>
            <a:custGeom>
              <a:avLst/>
              <a:gdLst>
                <a:gd name="T0" fmla="*/ 9 w 11"/>
                <a:gd name="T1" fmla="*/ 4 h 5"/>
                <a:gd name="T2" fmla="*/ 9 w 11"/>
                <a:gd name="T3" fmla="*/ 4 h 5"/>
                <a:gd name="T4" fmla="*/ 3 w 11"/>
                <a:gd name="T5" fmla="*/ 5 h 5"/>
                <a:gd name="T6" fmla="*/ 0 w 11"/>
                <a:gd name="T7" fmla="*/ 2 h 5"/>
                <a:gd name="T8" fmla="*/ 3 w 11"/>
                <a:gd name="T9" fmla="*/ 0 h 5"/>
                <a:gd name="T10" fmla="*/ 3 w 11"/>
                <a:gd name="T11" fmla="*/ 0 h 5"/>
                <a:gd name="T12" fmla="*/ 9 w 11"/>
                <a:gd name="T13" fmla="*/ 0 h 5"/>
                <a:gd name="T14" fmla="*/ 11 w 11"/>
                <a:gd name="T15" fmla="*/ 2 h 5"/>
                <a:gd name="T16" fmla="*/ 9 w 11"/>
                <a:gd name="T17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5">
                  <a:moveTo>
                    <a:pt x="9" y="4"/>
                  </a:moveTo>
                  <a:cubicBezTo>
                    <a:pt x="9" y="4"/>
                    <a:pt x="9" y="4"/>
                    <a:pt x="9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5"/>
                    <a:pt x="0" y="4"/>
                    <a:pt x="0" y="2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0" y="0"/>
                    <a:pt x="11" y="0"/>
                    <a:pt x="11" y="2"/>
                  </a:cubicBezTo>
                  <a:cubicBezTo>
                    <a:pt x="11" y="3"/>
                    <a:pt x="10" y="4"/>
                    <a:pt x="9" y="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3" name="Freeform 109"/>
            <p:cNvSpPr>
              <a:spLocks noEditPoints="1"/>
            </p:cNvSpPr>
            <p:nvPr/>
          </p:nvSpPr>
          <p:spPr bwMode="auto">
            <a:xfrm>
              <a:off x="4085660" y="3155770"/>
              <a:ext cx="65306" cy="53860"/>
            </a:xfrm>
            <a:custGeom>
              <a:avLst/>
              <a:gdLst>
                <a:gd name="T0" fmla="*/ 2 w 41"/>
                <a:gd name="T1" fmla="*/ 11 h 34"/>
                <a:gd name="T2" fmla="*/ 21 w 41"/>
                <a:gd name="T3" fmla="*/ 0 h 34"/>
                <a:gd name="T4" fmla="*/ 39 w 41"/>
                <a:gd name="T5" fmla="*/ 11 h 34"/>
                <a:gd name="T6" fmla="*/ 39 w 41"/>
                <a:gd name="T7" fmla="*/ 27 h 34"/>
                <a:gd name="T8" fmla="*/ 41 w 41"/>
                <a:gd name="T9" fmla="*/ 33 h 34"/>
                <a:gd name="T10" fmla="*/ 30 w 41"/>
                <a:gd name="T11" fmla="*/ 33 h 34"/>
                <a:gd name="T12" fmla="*/ 29 w 41"/>
                <a:gd name="T13" fmla="*/ 30 h 34"/>
                <a:gd name="T14" fmla="*/ 14 w 41"/>
                <a:gd name="T15" fmla="*/ 34 h 34"/>
                <a:gd name="T16" fmla="*/ 0 w 41"/>
                <a:gd name="T17" fmla="*/ 24 h 34"/>
                <a:gd name="T18" fmla="*/ 13 w 41"/>
                <a:gd name="T19" fmla="*/ 14 h 34"/>
                <a:gd name="T20" fmla="*/ 24 w 41"/>
                <a:gd name="T21" fmla="*/ 13 h 34"/>
                <a:gd name="T22" fmla="*/ 29 w 41"/>
                <a:gd name="T23" fmla="*/ 10 h 34"/>
                <a:gd name="T24" fmla="*/ 20 w 41"/>
                <a:gd name="T25" fmla="*/ 6 h 34"/>
                <a:gd name="T26" fmla="*/ 12 w 41"/>
                <a:gd name="T27" fmla="*/ 11 h 34"/>
                <a:gd name="T28" fmla="*/ 2 w 41"/>
                <a:gd name="T29" fmla="*/ 11 h 34"/>
                <a:gd name="T30" fmla="*/ 29 w 41"/>
                <a:gd name="T31" fmla="*/ 17 h 34"/>
                <a:gd name="T32" fmla="*/ 23 w 41"/>
                <a:gd name="T33" fmla="*/ 19 h 34"/>
                <a:gd name="T34" fmla="*/ 17 w 41"/>
                <a:gd name="T35" fmla="*/ 19 h 34"/>
                <a:gd name="T36" fmla="*/ 11 w 41"/>
                <a:gd name="T37" fmla="*/ 24 h 34"/>
                <a:gd name="T38" fmla="*/ 18 w 41"/>
                <a:gd name="T39" fmla="*/ 28 h 34"/>
                <a:gd name="T40" fmla="*/ 29 w 41"/>
                <a:gd name="T41" fmla="*/ 20 h 34"/>
                <a:gd name="T42" fmla="*/ 29 w 41"/>
                <a:gd name="T43" fmla="*/ 1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1" h="34">
                  <a:moveTo>
                    <a:pt x="2" y="11"/>
                  </a:moveTo>
                  <a:cubicBezTo>
                    <a:pt x="3" y="1"/>
                    <a:pt x="12" y="0"/>
                    <a:pt x="21" y="0"/>
                  </a:cubicBezTo>
                  <a:cubicBezTo>
                    <a:pt x="36" y="0"/>
                    <a:pt x="39" y="5"/>
                    <a:pt x="39" y="11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9"/>
                    <a:pt x="40" y="31"/>
                    <a:pt x="41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2"/>
                    <a:pt x="29" y="31"/>
                    <a:pt x="29" y="30"/>
                  </a:cubicBezTo>
                  <a:cubicBezTo>
                    <a:pt x="26" y="33"/>
                    <a:pt x="19" y="34"/>
                    <a:pt x="14" y="34"/>
                  </a:cubicBezTo>
                  <a:cubicBezTo>
                    <a:pt x="6" y="34"/>
                    <a:pt x="0" y="31"/>
                    <a:pt x="0" y="24"/>
                  </a:cubicBezTo>
                  <a:cubicBezTo>
                    <a:pt x="0" y="16"/>
                    <a:pt x="7" y="14"/>
                    <a:pt x="13" y="14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8" y="13"/>
                    <a:pt x="29" y="12"/>
                    <a:pt x="29" y="10"/>
                  </a:cubicBezTo>
                  <a:cubicBezTo>
                    <a:pt x="29" y="7"/>
                    <a:pt x="27" y="6"/>
                    <a:pt x="20" y="6"/>
                  </a:cubicBezTo>
                  <a:cubicBezTo>
                    <a:pt x="16" y="6"/>
                    <a:pt x="14" y="6"/>
                    <a:pt x="12" y="11"/>
                  </a:cubicBezTo>
                  <a:lnTo>
                    <a:pt x="2" y="11"/>
                  </a:lnTo>
                  <a:close/>
                  <a:moveTo>
                    <a:pt x="29" y="17"/>
                  </a:moveTo>
                  <a:cubicBezTo>
                    <a:pt x="27" y="18"/>
                    <a:pt x="25" y="19"/>
                    <a:pt x="23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3" y="20"/>
                    <a:pt x="11" y="21"/>
                    <a:pt x="11" y="24"/>
                  </a:cubicBezTo>
                  <a:cubicBezTo>
                    <a:pt x="11" y="26"/>
                    <a:pt x="14" y="28"/>
                    <a:pt x="18" y="28"/>
                  </a:cubicBezTo>
                  <a:cubicBezTo>
                    <a:pt x="23" y="28"/>
                    <a:pt x="29" y="25"/>
                    <a:pt x="29" y="20"/>
                  </a:cubicBezTo>
                  <a:lnTo>
                    <a:pt x="29" y="17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4" name="Freeform 110"/>
            <p:cNvSpPr>
              <a:spLocks noEditPoints="1"/>
            </p:cNvSpPr>
            <p:nvPr/>
          </p:nvSpPr>
          <p:spPr bwMode="auto">
            <a:xfrm>
              <a:off x="4219638" y="3041317"/>
              <a:ext cx="66652" cy="71365"/>
            </a:xfrm>
            <a:custGeom>
              <a:avLst/>
              <a:gdLst>
                <a:gd name="T0" fmla="*/ 0 w 42"/>
                <a:gd name="T1" fmla="*/ 0 h 45"/>
                <a:gd name="T2" fmla="*/ 11 w 42"/>
                <a:gd name="T3" fmla="*/ 0 h 45"/>
                <a:gd name="T4" fmla="*/ 11 w 42"/>
                <a:gd name="T5" fmla="*/ 15 h 45"/>
                <a:gd name="T6" fmla="*/ 11 w 42"/>
                <a:gd name="T7" fmla="*/ 15 h 45"/>
                <a:gd name="T8" fmla="*/ 24 w 42"/>
                <a:gd name="T9" fmla="*/ 11 h 45"/>
                <a:gd name="T10" fmla="*/ 42 w 42"/>
                <a:gd name="T11" fmla="*/ 28 h 45"/>
                <a:gd name="T12" fmla="*/ 23 w 42"/>
                <a:gd name="T13" fmla="*/ 45 h 45"/>
                <a:gd name="T14" fmla="*/ 11 w 42"/>
                <a:gd name="T15" fmla="*/ 40 h 45"/>
                <a:gd name="T16" fmla="*/ 11 w 42"/>
                <a:gd name="T17" fmla="*/ 40 h 45"/>
                <a:gd name="T18" fmla="*/ 11 w 42"/>
                <a:gd name="T19" fmla="*/ 44 h 45"/>
                <a:gd name="T20" fmla="*/ 0 w 42"/>
                <a:gd name="T21" fmla="*/ 44 h 45"/>
                <a:gd name="T22" fmla="*/ 0 w 42"/>
                <a:gd name="T23" fmla="*/ 0 h 45"/>
                <a:gd name="T24" fmla="*/ 21 w 42"/>
                <a:gd name="T25" fmla="*/ 37 h 45"/>
                <a:gd name="T26" fmla="*/ 31 w 42"/>
                <a:gd name="T27" fmla="*/ 28 h 45"/>
                <a:gd name="T28" fmla="*/ 21 w 42"/>
                <a:gd name="T29" fmla="*/ 18 h 45"/>
                <a:gd name="T30" fmla="*/ 11 w 42"/>
                <a:gd name="T31" fmla="*/ 28 h 45"/>
                <a:gd name="T32" fmla="*/ 21 w 42"/>
                <a:gd name="T33" fmla="*/ 37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45">
                  <a:moveTo>
                    <a:pt x="0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3" y="13"/>
                    <a:pt x="18" y="11"/>
                    <a:pt x="24" y="11"/>
                  </a:cubicBezTo>
                  <a:cubicBezTo>
                    <a:pt x="34" y="11"/>
                    <a:pt x="42" y="17"/>
                    <a:pt x="42" y="28"/>
                  </a:cubicBezTo>
                  <a:cubicBezTo>
                    <a:pt x="42" y="39"/>
                    <a:pt x="33" y="45"/>
                    <a:pt x="23" y="45"/>
                  </a:cubicBezTo>
                  <a:cubicBezTo>
                    <a:pt x="18" y="45"/>
                    <a:pt x="15" y="44"/>
                    <a:pt x="11" y="40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0" y="44"/>
                    <a:pt x="0" y="44"/>
                    <a:pt x="0" y="44"/>
                  </a:cubicBezTo>
                  <a:lnTo>
                    <a:pt x="0" y="0"/>
                  </a:lnTo>
                  <a:close/>
                  <a:moveTo>
                    <a:pt x="21" y="37"/>
                  </a:moveTo>
                  <a:cubicBezTo>
                    <a:pt x="26" y="37"/>
                    <a:pt x="31" y="34"/>
                    <a:pt x="31" y="28"/>
                  </a:cubicBezTo>
                  <a:cubicBezTo>
                    <a:pt x="31" y="22"/>
                    <a:pt x="26" y="18"/>
                    <a:pt x="21" y="18"/>
                  </a:cubicBezTo>
                  <a:cubicBezTo>
                    <a:pt x="15" y="18"/>
                    <a:pt x="11" y="22"/>
                    <a:pt x="11" y="28"/>
                  </a:cubicBezTo>
                  <a:cubicBezTo>
                    <a:pt x="11" y="34"/>
                    <a:pt x="15" y="37"/>
                    <a:pt x="21" y="37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5" name="Freeform 111"/>
            <p:cNvSpPr/>
            <p:nvPr/>
          </p:nvSpPr>
          <p:spPr bwMode="auto">
            <a:xfrm>
              <a:off x="4469416" y="3076326"/>
              <a:ext cx="65306" cy="55880"/>
            </a:xfrm>
            <a:custGeom>
              <a:avLst/>
              <a:gdLst>
                <a:gd name="T0" fmla="*/ 30 w 41"/>
                <a:gd name="T1" fmla="*/ 13 h 35"/>
                <a:gd name="T2" fmla="*/ 21 w 41"/>
                <a:gd name="T3" fmla="*/ 8 h 35"/>
                <a:gd name="T4" fmla="*/ 11 w 41"/>
                <a:gd name="T5" fmla="*/ 17 h 35"/>
                <a:gd name="T6" fmla="*/ 21 w 41"/>
                <a:gd name="T7" fmla="*/ 27 h 35"/>
                <a:gd name="T8" fmla="*/ 30 w 41"/>
                <a:gd name="T9" fmla="*/ 21 h 35"/>
                <a:gd name="T10" fmla="*/ 41 w 41"/>
                <a:gd name="T11" fmla="*/ 21 h 35"/>
                <a:gd name="T12" fmla="*/ 20 w 41"/>
                <a:gd name="T13" fmla="*/ 35 h 35"/>
                <a:gd name="T14" fmla="*/ 0 w 41"/>
                <a:gd name="T15" fmla="*/ 17 h 35"/>
                <a:gd name="T16" fmla="*/ 21 w 41"/>
                <a:gd name="T17" fmla="*/ 0 h 35"/>
                <a:gd name="T18" fmla="*/ 41 w 41"/>
                <a:gd name="T19" fmla="*/ 13 h 35"/>
                <a:gd name="T20" fmla="*/ 30 w 41"/>
                <a:gd name="T21" fmla="*/ 1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" h="35">
                  <a:moveTo>
                    <a:pt x="30" y="13"/>
                  </a:moveTo>
                  <a:cubicBezTo>
                    <a:pt x="29" y="9"/>
                    <a:pt x="25" y="8"/>
                    <a:pt x="21" y="8"/>
                  </a:cubicBezTo>
                  <a:cubicBezTo>
                    <a:pt x="14" y="8"/>
                    <a:pt x="11" y="11"/>
                    <a:pt x="11" y="17"/>
                  </a:cubicBezTo>
                  <a:cubicBezTo>
                    <a:pt x="11" y="24"/>
                    <a:pt x="14" y="27"/>
                    <a:pt x="21" y="27"/>
                  </a:cubicBezTo>
                  <a:cubicBezTo>
                    <a:pt x="26" y="27"/>
                    <a:pt x="29" y="25"/>
                    <a:pt x="30" y="21"/>
                  </a:cubicBezTo>
                  <a:cubicBezTo>
                    <a:pt x="41" y="21"/>
                    <a:pt x="41" y="21"/>
                    <a:pt x="41" y="21"/>
                  </a:cubicBezTo>
                  <a:cubicBezTo>
                    <a:pt x="39" y="32"/>
                    <a:pt x="31" y="35"/>
                    <a:pt x="20" y="35"/>
                  </a:cubicBezTo>
                  <a:cubicBezTo>
                    <a:pt x="8" y="35"/>
                    <a:pt x="0" y="30"/>
                    <a:pt x="0" y="17"/>
                  </a:cubicBezTo>
                  <a:cubicBezTo>
                    <a:pt x="0" y="5"/>
                    <a:pt x="8" y="0"/>
                    <a:pt x="21" y="0"/>
                  </a:cubicBezTo>
                  <a:cubicBezTo>
                    <a:pt x="29" y="0"/>
                    <a:pt x="39" y="2"/>
                    <a:pt x="41" y="13"/>
                  </a:cubicBezTo>
                  <a:lnTo>
                    <a:pt x="30" y="13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001371" y="2202421"/>
            <a:ext cx="654196" cy="763331"/>
            <a:chOff x="4536741" y="1960742"/>
            <a:chExt cx="714324" cy="833490"/>
          </a:xfrm>
        </p:grpSpPr>
        <p:sp>
          <p:nvSpPr>
            <p:cNvPr id="235" name="Freeform 71"/>
            <p:cNvSpPr/>
            <p:nvPr/>
          </p:nvSpPr>
          <p:spPr bwMode="auto">
            <a:xfrm>
              <a:off x="4536741" y="1960742"/>
              <a:ext cx="714324" cy="833490"/>
            </a:xfrm>
            <a:custGeom>
              <a:avLst/>
              <a:gdLst>
                <a:gd name="T0" fmla="*/ 449 w 449"/>
                <a:gd name="T1" fmla="*/ 224 h 524"/>
                <a:gd name="T2" fmla="*/ 225 w 449"/>
                <a:gd name="T3" fmla="*/ 0 h 524"/>
                <a:gd name="T4" fmla="*/ 0 w 449"/>
                <a:gd name="T5" fmla="*/ 224 h 524"/>
                <a:gd name="T6" fmla="*/ 225 w 449"/>
                <a:gd name="T7" fmla="*/ 448 h 524"/>
                <a:gd name="T8" fmla="*/ 235 w 449"/>
                <a:gd name="T9" fmla="*/ 448 h 524"/>
                <a:gd name="T10" fmla="*/ 325 w 449"/>
                <a:gd name="T11" fmla="*/ 524 h 524"/>
                <a:gd name="T12" fmla="*/ 335 w 449"/>
                <a:gd name="T13" fmla="*/ 419 h 524"/>
                <a:gd name="T14" fmla="*/ 449 w 449"/>
                <a:gd name="T15" fmla="*/ 224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9" h="524">
                  <a:moveTo>
                    <a:pt x="449" y="224"/>
                  </a:moveTo>
                  <a:cubicBezTo>
                    <a:pt x="449" y="100"/>
                    <a:pt x="348" y="0"/>
                    <a:pt x="225" y="0"/>
                  </a:cubicBezTo>
                  <a:cubicBezTo>
                    <a:pt x="101" y="0"/>
                    <a:pt x="0" y="100"/>
                    <a:pt x="0" y="224"/>
                  </a:cubicBezTo>
                  <a:cubicBezTo>
                    <a:pt x="0" y="348"/>
                    <a:pt x="101" y="448"/>
                    <a:pt x="225" y="448"/>
                  </a:cubicBezTo>
                  <a:cubicBezTo>
                    <a:pt x="228" y="448"/>
                    <a:pt x="231" y="448"/>
                    <a:pt x="235" y="448"/>
                  </a:cubicBezTo>
                  <a:cubicBezTo>
                    <a:pt x="325" y="524"/>
                    <a:pt x="325" y="524"/>
                    <a:pt x="325" y="524"/>
                  </a:cubicBezTo>
                  <a:cubicBezTo>
                    <a:pt x="335" y="419"/>
                    <a:pt x="335" y="419"/>
                    <a:pt x="335" y="419"/>
                  </a:cubicBezTo>
                  <a:cubicBezTo>
                    <a:pt x="403" y="380"/>
                    <a:pt x="449" y="307"/>
                    <a:pt x="449" y="22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6" name="Freeform 112"/>
            <p:cNvSpPr>
              <a:spLocks noEditPoints="1"/>
            </p:cNvSpPr>
            <p:nvPr/>
          </p:nvSpPr>
          <p:spPr bwMode="auto">
            <a:xfrm>
              <a:off x="4649848" y="2145214"/>
              <a:ext cx="508981" cy="379043"/>
            </a:xfrm>
            <a:custGeom>
              <a:avLst/>
              <a:gdLst>
                <a:gd name="T0" fmla="*/ 318 w 320"/>
                <a:gd name="T1" fmla="*/ 85 h 238"/>
                <a:gd name="T2" fmla="*/ 50 w 320"/>
                <a:gd name="T3" fmla="*/ 237 h 238"/>
                <a:gd name="T4" fmla="*/ 44 w 320"/>
                <a:gd name="T5" fmla="*/ 235 h 238"/>
                <a:gd name="T6" fmla="*/ 1 w 320"/>
                <a:gd name="T7" fmla="*/ 158 h 238"/>
                <a:gd name="T8" fmla="*/ 2 w 320"/>
                <a:gd name="T9" fmla="*/ 153 h 238"/>
                <a:gd name="T10" fmla="*/ 270 w 320"/>
                <a:gd name="T11" fmla="*/ 1 h 238"/>
                <a:gd name="T12" fmla="*/ 276 w 320"/>
                <a:gd name="T13" fmla="*/ 3 h 238"/>
                <a:gd name="T14" fmla="*/ 319 w 320"/>
                <a:gd name="T15" fmla="*/ 80 h 238"/>
                <a:gd name="T16" fmla="*/ 318 w 320"/>
                <a:gd name="T17" fmla="*/ 85 h 238"/>
                <a:gd name="T18" fmla="*/ 49 w 320"/>
                <a:gd name="T19" fmla="*/ 228 h 238"/>
                <a:gd name="T20" fmla="*/ 310 w 320"/>
                <a:gd name="T21" fmla="*/ 80 h 238"/>
                <a:gd name="T22" fmla="*/ 271 w 320"/>
                <a:gd name="T23" fmla="*/ 10 h 238"/>
                <a:gd name="T24" fmla="*/ 10 w 320"/>
                <a:gd name="T25" fmla="*/ 158 h 238"/>
                <a:gd name="T26" fmla="*/ 49 w 320"/>
                <a:gd name="T27" fmla="*/ 22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0" h="238">
                  <a:moveTo>
                    <a:pt x="318" y="85"/>
                  </a:moveTo>
                  <a:cubicBezTo>
                    <a:pt x="50" y="237"/>
                    <a:pt x="50" y="237"/>
                    <a:pt x="50" y="237"/>
                  </a:cubicBezTo>
                  <a:cubicBezTo>
                    <a:pt x="48" y="238"/>
                    <a:pt x="45" y="237"/>
                    <a:pt x="44" y="235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0" y="157"/>
                    <a:pt x="0" y="154"/>
                    <a:pt x="2" y="153"/>
                  </a:cubicBezTo>
                  <a:cubicBezTo>
                    <a:pt x="270" y="1"/>
                    <a:pt x="270" y="1"/>
                    <a:pt x="270" y="1"/>
                  </a:cubicBezTo>
                  <a:cubicBezTo>
                    <a:pt x="272" y="0"/>
                    <a:pt x="275" y="1"/>
                    <a:pt x="276" y="3"/>
                  </a:cubicBezTo>
                  <a:cubicBezTo>
                    <a:pt x="319" y="80"/>
                    <a:pt x="319" y="80"/>
                    <a:pt x="319" y="80"/>
                  </a:cubicBezTo>
                  <a:cubicBezTo>
                    <a:pt x="320" y="81"/>
                    <a:pt x="320" y="84"/>
                    <a:pt x="318" y="85"/>
                  </a:cubicBezTo>
                  <a:close/>
                  <a:moveTo>
                    <a:pt x="49" y="228"/>
                  </a:moveTo>
                  <a:cubicBezTo>
                    <a:pt x="310" y="80"/>
                    <a:pt x="310" y="80"/>
                    <a:pt x="310" y="80"/>
                  </a:cubicBezTo>
                  <a:cubicBezTo>
                    <a:pt x="271" y="10"/>
                    <a:pt x="271" y="10"/>
                    <a:pt x="271" y="10"/>
                  </a:cubicBezTo>
                  <a:cubicBezTo>
                    <a:pt x="10" y="158"/>
                    <a:pt x="10" y="158"/>
                    <a:pt x="10" y="158"/>
                  </a:cubicBezTo>
                  <a:lnTo>
                    <a:pt x="49" y="22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7" name="Freeform 113"/>
            <p:cNvSpPr/>
            <p:nvPr/>
          </p:nvSpPr>
          <p:spPr bwMode="auto">
            <a:xfrm>
              <a:off x="4698996" y="2358636"/>
              <a:ext cx="45781" cy="70019"/>
            </a:xfrm>
            <a:custGeom>
              <a:avLst/>
              <a:gdLst>
                <a:gd name="T0" fmla="*/ 26 w 29"/>
                <a:gd name="T1" fmla="*/ 43 h 44"/>
                <a:gd name="T2" fmla="*/ 21 w 29"/>
                <a:gd name="T3" fmla="*/ 42 h 44"/>
                <a:gd name="T4" fmla="*/ 1 w 29"/>
                <a:gd name="T5" fmla="*/ 7 h 44"/>
                <a:gd name="T6" fmla="*/ 3 w 29"/>
                <a:gd name="T7" fmla="*/ 1 h 44"/>
                <a:gd name="T8" fmla="*/ 8 w 29"/>
                <a:gd name="T9" fmla="*/ 3 h 44"/>
                <a:gd name="T10" fmla="*/ 28 w 29"/>
                <a:gd name="T11" fmla="*/ 38 h 44"/>
                <a:gd name="T12" fmla="*/ 26 w 29"/>
                <a:gd name="T13" fmla="*/ 4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44">
                  <a:moveTo>
                    <a:pt x="26" y="43"/>
                  </a:moveTo>
                  <a:cubicBezTo>
                    <a:pt x="24" y="44"/>
                    <a:pt x="22" y="43"/>
                    <a:pt x="21" y="42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1" y="2"/>
                    <a:pt x="3" y="1"/>
                  </a:cubicBezTo>
                  <a:cubicBezTo>
                    <a:pt x="5" y="0"/>
                    <a:pt x="7" y="1"/>
                    <a:pt x="8" y="3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29" y="40"/>
                    <a:pt x="28" y="42"/>
                    <a:pt x="26" y="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8" name="Freeform 114"/>
            <p:cNvSpPr/>
            <p:nvPr/>
          </p:nvSpPr>
          <p:spPr bwMode="auto">
            <a:xfrm>
              <a:off x="4765648" y="2321607"/>
              <a:ext cx="46455" cy="70019"/>
            </a:xfrm>
            <a:custGeom>
              <a:avLst/>
              <a:gdLst>
                <a:gd name="T0" fmla="*/ 26 w 29"/>
                <a:gd name="T1" fmla="*/ 42 h 44"/>
                <a:gd name="T2" fmla="*/ 21 w 29"/>
                <a:gd name="T3" fmla="*/ 41 h 44"/>
                <a:gd name="T4" fmla="*/ 1 w 29"/>
                <a:gd name="T5" fmla="*/ 6 h 44"/>
                <a:gd name="T6" fmla="*/ 2 w 29"/>
                <a:gd name="T7" fmla="*/ 1 h 44"/>
                <a:gd name="T8" fmla="*/ 8 w 29"/>
                <a:gd name="T9" fmla="*/ 2 h 44"/>
                <a:gd name="T10" fmla="*/ 28 w 29"/>
                <a:gd name="T11" fmla="*/ 37 h 44"/>
                <a:gd name="T12" fmla="*/ 26 w 29"/>
                <a:gd name="T13" fmla="*/ 4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44">
                  <a:moveTo>
                    <a:pt x="26" y="42"/>
                  </a:moveTo>
                  <a:cubicBezTo>
                    <a:pt x="24" y="44"/>
                    <a:pt x="22" y="43"/>
                    <a:pt x="21" y="41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4"/>
                    <a:pt x="1" y="2"/>
                    <a:pt x="2" y="1"/>
                  </a:cubicBezTo>
                  <a:cubicBezTo>
                    <a:pt x="4" y="0"/>
                    <a:pt x="7" y="0"/>
                    <a:pt x="8" y="2"/>
                  </a:cubicBezTo>
                  <a:cubicBezTo>
                    <a:pt x="28" y="37"/>
                    <a:pt x="28" y="37"/>
                    <a:pt x="28" y="37"/>
                  </a:cubicBezTo>
                  <a:cubicBezTo>
                    <a:pt x="29" y="39"/>
                    <a:pt x="28" y="41"/>
                    <a:pt x="26" y="4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9" name="Freeform 115"/>
            <p:cNvSpPr/>
            <p:nvPr/>
          </p:nvSpPr>
          <p:spPr bwMode="auto">
            <a:xfrm>
              <a:off x="4840379" y="2285251"/>
              <a:ext cx="46455" cy="70019"/>
            </a:xfrm>
            <a:custGeom>
              <a:avLst/>
              <a:gdLst>
                <a:gd name="T0" fmla="*/ 26 w 29"/>
                <a:gd name="T1" fmla="*/ 43 h 44"/>
                <a:gd name="T2" fmla="*/ 21 w 29"/>
                <a:gd name="T3" fmla="*/ 42 h 44"/>
                <a:gd name="T4" fmla="*/ 1 w 29"/>
                <a:gd name="T5" fmla="*/ 7 h 44"/>
                <a:gd name="T6" fmla="*/ 3 w 29"/>
                <a:gd name="T7" fmla="*/ 2 h 44"/>
                <a:gd name="T8" fmla="*/ 8 w 29"/>
                <a:gd name="T9" fmla="*/ 3 h 44"/>
                <a:gd name="T10" fmla="*/ 28 w 29"/>
                <a:gd name="T11" fmla="*/ 38 h 44"/>
                <a:gd name="T12" fmla="*/ 26 w 29"/>
                <a:gd name="T13" fmla="*/ 4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44">
                  <a:moveTo>
                    <a:pt x="26" y="43"/>
                  </a:moveTo>
                  <a:cubicBezTo>
                    <a:pt x="24" y="44"/>
                    <a:pt x="22" y="44"/>
                    <a:pt x="21" y="42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1" y="3"/>
                    <a:pt x="3" y="2"/>
                  </a:cubicBezTo>
                  <a:cubicBezTo>
                    <a:pt x="5" y="0"/>
                    <a:pt x="7" y="1"/>
                    <a:pt x="8" y="3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29" y="40"/>
                    <a:pt x="28" y="42"/>
                    <a:pt x="26" y="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0" name="Freeform 116"/>
            <p:cNvSpPr/>
            <p:nvPr/>
          </p:nvSpPr>
          <p:spPr bwMode="auto">
            <a:xfrm>
              <a:off x="4732658" y="2339111"/>
              <a:ext cx="55207" cy="87523"/>
            </a:xfrm>
            <a:custGeom>
              <a:avLst/>
              <a:gdLst>
                <a:gd name="T0" fmla="*/ 32 w 35"/>
                <a:gd name="T1" fmla="*/ 54 h 55"/>
                <a:gd name="T2" fmla="*/ 27 w 35"/>
                <a:gd name="T3" fmla="*/ 52 h 55"/>
                <a:gd name="T4" fmla="*/ 1 w 35"/>
                <a:gd name="T5" fmla="*/ 7 h 55"/>
                <a:gd name="T6" fmla="*/ 3 w 35"/>
                <a:gd name="T7" fmla="*/ 1 h 55"/>
                <a:gd name="T8" fmla="*/ 8 w 35"/>
                <a:gd name="T9" fmla="*/ 3 h 55"/>
                <a:gd name="T10" fmla="*/ 34 w 35"/>
                <a:gd name="T11" fmla="*/ 48 h 55"/>
                <a:gd name="T12" fmla="*/ 32 w 35"/>
                <a:gd name="T13" fmla="*/ 5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55">
                  <a:moveTo>
                    <a:pt x="32" y="54"/>
                  </a:moveTo>
                  <a:cubicBezTo>
                    <a:pt x="30" y="55"/>
                    <a:pt x="28" y="54"/>
                    <a:pt x="27" y="52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1" y="3"/>
                    <a:pt x="3" y="1"/>
                  </a:cubicBezTo>
                  <a:cubicBezTo>
                    <a:pt x="4" y="0"/>
                    <a:pt x="7" y="1"/>
                    <a:pt x="8" y="3"/>
                  </a:cubicBezTo>
                  <a:cubicBezTo>
                    <a:pt x="34" y="48"/>
                    <a:pt x="34" y="48"/>
                    <a:pt x="34" y="48"/>
                  </a:cubicBezTo>
                  <a:cubicBezTo>
                    <a:pt x="35" y="50"/>
                    <a:pt x="34" y="53"/>
                    <a:pt x="32" y="5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1" name="Freeform 117"/>
            <p:cNvSpPr/>
            <p:nvPr/>
          </p:nvSpPr>
          <p:spPr bwMode="auto">
            <a:xfrm>
              <a:off x="4802677" y="2307468"/>
              <a:ext cx="53860" cy="87523"/>
            </a:xfrm>
            <a:custGeom>
              <a:avLst/>
              <a:gdLst>
                <a:gd name="T0" fmla="*/ 32 w 34"/>
                <a:gd name="T1" fmla="*/ 54 h 55"/>
                <a:gd name="T2" fmla="*/ 26 w 34"/>
                <a:gd name="T3" fmla="*/ 52 h 55"/>
                <a:gd name="T4" fmla="*/ 1 w 34"/>
                <a:gd name="T5" fmla="*/ 7 h 55"/>
                <a:gd name="T6" fmla="*/ 2 w 34"/>
                <a:gd name="T7" fmla="*/ 1 h 55"/>
                <a:gd name="T8" fmla="*/ 8 w 34"/>
                <a:gd name="T9" fmla="*/ 3 h 55"/>
                <a:gd name="T10" fmla="*/ 33 w 34"/>
                <a:gd name="T11" fmla="*/ 48 h 55"/>
                <a:gd name="T12" fmla="*/ 32 w 34"/>
                <a:gd name="T13" fmla="*/ 5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55">
                  <a:moveTo>
                    <a:pt x="32" y="54"/>
                  </a:moveTo>
                  <a:cubicBezTo>
                    <a:pt x="30" y="55"/>
                    <a:pt x="27" y="54"/>
                    <a:pt x="26" y="52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0" y="2"/>
                    <a:pt x="2" y="1"/>
                  </a:cubicBezTo>
                  <a:cubicBezTo>
                    <a:pt x="4" y="0"/>
                    <a:pt x="7" y="1"/>
                    <a:pt x="8" y="3"/>
                  </a:cubicBezTo>
                  <a:cubicBezTo>
                    <a:pt x="33" y="48"/>
                    <a:pt x="33" y="48"/>
                    <a:pt x="33" y="48"/>
                  </a:cubicBezTo>
                  <a:cubicBezTo>
                    <a:pt x="34" y="50"/>
                    <a:pt x="34" y="52"/>
                    <a:pt x="32" y="5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2" name="Freeform 118"/>
            <p:cNvSpPr/>
            <p:nvPr/>
          </p:nvSpPr>
          <p:spPr bwMode="auto">
            <a:xfrm>
              <a:off x="4918477" y="2242163"/>
              <a:ext cx="46455" cy="70019"/>
            </a:xfrm>
            <a:custGeom>
              <a:avLst/>
              <a:gdLst>
                <a:gd name="T0" fmla="*/ 26 w 29"/>
                <a:gd name="T1" fmla="*/ 43 h 44"/>
                <a:gd name="T2" fmla="*/ 21 w 29"/>
                <a:gd name="T3" fmla="*/ 41 h 44"/>
                <a:gd name="T4" fmla="*/ 1 w 29"/>
                <a:gd name="T5" fmla="*/ 6 h 44"/>
                <a:gd name="T6" fmla="*/ 2 w 29"/>
                <a:gd name="T7" fmla="*/ 1 h 44"/>
                <a:gd name="T8" fmla="*/ 8 w 29"/>
                <a:gd name="T9" fmla="*/ 3 h 44"/>
                <a:gd name="T10" fmla="*/ 28 w 29"/>
                <a:gd name="T11" fmla="*/ 37 h 44"/>
                <a:gd name="T12" fmla="*/ 26 w 29"/>
                <a:gd name="T13" fmla="*/ 4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44">
                  <a:moveTo>
                    <a:pt x="26" y="43"/>
                  </a:moveTo>
                  <a:cubicBezTo>
                    <a:pt x="24" y="44"/>
                    <a:pt x="22" y="43"/>
                    <a:pt x="21" y="41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5"/>
                    <a:pt x="1" y="2"/>
                    <a:pt x="2" y="1"/>
                  </a:cubicBezTo>
                  <a:cubicBezTo>
                    <a:pt x="4" y="0"/>
                    <a:pt x="7" y="1"/>
                    <a:pt x="8" y="3"/>
                  </a:cubicBezTo>
                  <a:cubicBezTo>
                    <a:pt x="28" y="37"/>
                    <a:pt x="28" y="37"/>
                    <a:pt x="28" y="37"/>
                  </a:cubicBezTo>
                  <a:cubicBezTo>
                    <a:pt x="29" y="39"/>
                    <a:pt x="28" y="42"/>
                    <a:pt x="26" y="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3" name="Freeform 119"/>
            <p:cNvSpPr/>
            <p:nvPr/>
          </p:nvSpPr>
          <p:spPr bwMode="auto">
            <a:xfrm>
              <a:off x="4878755" y="2264380"/>
              <a:ext cx="55880" cy="86177"/>
            </a:xfrm>
            <a:custGeom>
              <a:avLst/>
              <a:gdLst>
                <a:gd name="T0" fmla="*/ 33 w 35"/>
                <a:gd name="T1" fmla="*/ 53 h 54"/>
                <a:gd name="T2" fmla="*/ 27 w 35"/>
                <a:gd name="T3" fmla="*/ 51 h 54"/>
                <a:gd name="T4" fmla="*/ 2 w 35"/>
                <a:gd name="T5" fmla="*/ 6 h 54"/>
                <a:gd name="T6" fmla="*/ 3 w 35"/>
                <a:gd name="T7" fmla="*/ 1 h 54"/>
                <a:gd name="T8" fmla="*/ 9 w 35"/>
                <a:gd name="T9" fmla="*/ 2 h 54"/>
                <a:gd name="T10" fmla="*/ 34 w 35"/>
                <a:gd name="T11" fmla="*/ 48 h 54"/>
                <a:gd name="T12" fmla="*/ 33 w 35"/>
                <a:gd name="T13" fmla="*/ 5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54">
                  <a:moveTo>
                    <a:pt x="33" y="53"/>
                  </a:moveTo>
                  <a:cubicBezTo>
                    <a:pt x="31" y="54"/>
                    <a:pt x="28" y="53"/>
                    <a:pt x="27" y="51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0" y="4"/>
                    <a:pt x="1" y="2"/>
                    <a:pt x="3" y="1"/>
                  </a:cubicBezTo>
                  <a:cubicBezTo>
                    <a:pt x="5" y="0"/>
                    <a:pt x="7" y="0"/>
                    <a:pt x="9" y="2"/>
                  </a:cubicBezTo>
                  <a:cubicBezTo>
                    <a:pt x="34" y="48"/>
                    <a:pt x="34" y="48"/>
                    <a:pt x="34" y="48"/>
                  </a:cubicBezTo>
                  <a:cubicBezTo>
                    <a:pt x="35" y="49"/>
                    <a:pt x="35" y="52"/>
                    <a:pt x="33" y="5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4" name="Freeform 120"/>
            <p:cNvSpPr/>
            <p:nvPr/>
          </p:nvSpPr>
          <p:spPr bwMode="auto">
            <a:xfrm>
              <a:off x="4996574" y="2197728"/>
              <a:ext cx="44435" cy="70019"/>
            </a:xfrm>
            <a:custGeom>
              <a:avLst/>
              <a:gdLst>
                <a:gd name="T0" fmla="*/ 26 w 28"/>
                <a:gd name="T1" fmla="*/ 43 h 44"/>
                <a:gd name="T2" fmla="*/ 20 w 28"/>
                <a:gd name="T3" fmla="*/ 42 h 44"/>
                <a:gd name="T4" fmla="*/ 1 w 28"/>
                <a:gd name="T5" fmla="*/ 7 h 44"/>
                <a:gd name="T6" fmla="*/ 2 w 28"/>
                <a:gd name="T7" fmla="*/ 1 h 44"/>
                <a:gd name="T8" fmla="*/ 8 w 28"/>
                <a:gd name="T9" fmla="*/ 3 h 44"/>
                <a:gd name="T10" fmla="*/ 27 w 28"/>
                <a:gd name="T11" fmla="*/ 38 h 44"/>
                <a:gd name="T12" fmla="*/ 26 w 28"/>
                <a:gd name="T13" fmla="*/ 4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44">
                  <a:moveTo>
                    <a:pt x="26" y="43"/>
                  </a:moveTo>
                  <a:cubicBezTo>
                    <a:pt x="24" y="44"/>
                    <a:pt x="21" y="44"/>
                    <a:pt x="20" y="42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0" y="3"/>
                    <a:pt x="2" y="1"/>
                  </a:cubicBezTo>
                  <a:cubicBezTo>
                    <a:pt x="4" y="0"/>
                    <a:pt x="7" y="1"/>
                    <a:pt x="8" y="3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8" y="40"/>
                    <a:pt x="28" y="42"/>
                    <a:pt x="26" y="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5" name="Freeform 121"/>
            <p:cNvSpPr/>
            <p:nvPr/>
          </p:nvSpPr>
          <p:spPr bwMode="auto">
            <a:xfrm>
              <a:off x="4956852" y="2219945"/>
              <a:ext cx="55880" cy="87523"/>
            </a:xfrm>
            <a:custGeom>
              <a:avLst/>
              <a:gdLst>
                <a:gd name="T0" fmla="*/ 32 w 35"/>
                <a:gd name="T1" fmla="*/ 53 h 55"/>
                <a:gd name="T2" fmla="*/ 27 w 35"/>
                <a:gd name="T3" fmla="*/ 52 h 55"/>
                <a:gd name="T4" fmla="*/ 1 w 35"/>
                <a:gd name="T5" fmla="*/ 7 h 55"/>
                <a:gd name="T6" fmla="*/ 3 w 35"/>
                <a:gd name="T7" fmla="*/ 1 h 55"/>
                <a:gd name="T8" fmla="*/ 8 w 35"/>
                <a:gd name="T9" fmla="*/ 3 h 55"/>
                <a:gd name="T10" fmla="*/ 34 w 35"/>
                <a:gd name="T11" fmla="*/ 48 h 55"/>
                <a:gd name="T12" fmla="*/ 32 w 35"/>
                <a:gd name="T13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55">
                  <a:moveTo>
                    <a:pt x="32" y="53"/>
                  </a:moveTo>
                  <a:cubicBezTo>
                    <a:pt x="30" y="55"/>
                    <a:pt x="28" y="54"/>
                    <a:pt x="27" y="52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1" y="2"/>
                    <a:pt x="3" y="1"/>
                  </a:cubicBezTo>
                  <a:cubicBezTo>
                    <a:pt x="5" y="0"/>
                    <a:pt x="7" y="1"/>
                    <a:pt x="8" y="3"/>
                  </a:cubicBezTo>
                  <a:cubicBezTo>
                    <a:pt x="34" y="48"/>
                    <a:pt x="34" y="48"/>
                    <a:pt x="34" y="48"/>
                  </a:cubicBezTo>
                  <a:cubicBezTo>
                    <a:pt x="35" y="50"/>
                    <a:pt x="34" y="52"/>
                    <a:pt x="32" y="5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6" name="Freeform 122"/>
            <p:cNvSpPr/>
            <p:nvPr/>
          </p:nvSpPr>
          <p:spPr bwMode="auto">
            <a:xfrm>
              <a:off x="5034950" y="2176857"/>
              <a:ext cx="55880" cy="86177"/>
            </a:xfrm>
            <a:custGeom>
              <a:avLst/>
              <a:gdLst>
                <a:gd name="T0" fmla="*/ 32 w 35"/>
                <a:gd name="T1" fmla="*/ 53 h 54"/>
                <a:gd name="T2" fmla="*/ 27 w 35"/>
                <a:gd name="T3" fmla="*/ 51 h 54"/>
                <a:gd name="T4" fmla="*/ 1 w 35"/>
                <a:gd name="T5" fmla="*/ 6 h 54"/>
                <a:gd name="T6" fmla="*/ 3 w 35"/>
                <a:gd name="T7" fmla="*/ 1 h 54"/>
                <a:gd name="T8" fmla="*/ 8 w 35"/>
                <a:gd name="T9" fmla="*/ 2 h 54"/>
                <a:gd name="T10" fmla="*/ 34 w 35"/>
                <a:gd name="T11" fmla="*/ 47 h 54"/>
                <a:gd name="T12" fmla="*/ 32 w 35"/>
                <a:gd name="T13" fmla="*/ 5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54">
                  <a:moveTo>
                    <a:pt x="32" y="53"/>
                  </a:moveTo>
                  <a:cubicBezTo>
                    <a:pt x="30" y="54"/>
                    <a:pt x="28" y="53"/>
                    <a:pt x="27" y="51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4"/>
                    <a:pt x="1" y="2"/>
                    <a:pt x="3" y="1"/>
                  </a:cubicBezTo>
                  <a:cubicBezTo>
                    <a:pt x="4" y="0"/>
                    <a:pt x="7" y="0"/>
                    <a:pt x="8" y="2"/>
                  </a:cubicBezTo>
                  <a:cubicBezTo>
                    <a:pt x="34" y="47"/>
                    <a:pt x="34" y="47"/>
                    <a:pt x="34" y="47"/>
                  </a:cubicBezTo>
                  <a:cubicBezTo>
                    <a:pt x="35" y="49"/>
                    <a:pt x="34" y="52"/>
                    <a:pt x="32" y="5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8609655" y="2455132"/>
            <a:ext cx="2183543" cy="695451"/>
            <a:chOff x="8854418" y="2347395"/>
            <a:chExt cx="2384237" cy="759371"/>
          </a:xfrm>
        </p:grpSpPr>
        <p:sp>
          <p:nvSpPr>
            <p:cNvPr id="287" name="TextBox 286"/>
            <p:cNvSpPr txBox="1"/>
            <p:nvPr/>
          </p:nvSpPr>
          <p:spPr>
            <a:xfrm>
              <a:off x="9360407" y="2347395"/>
              <a:ext cx="1372265" cy="28229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8" name="Rectangle 287"/>
            <p:cNvSpPr/>
            <p:nvPr/>
          </p:nvSpPr>
          <p:spPr>
            <a:xfrm>
              <a:off x="8854418" y="2637675"/>
              <a:ext cx="2384237" cy="46909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89" name="Group 288"/>
          <p:cNvGrpSpPr/>
          <p:nvPr/>
        </p:nvGrpSpPr>
        <p:grpSpPr>
          <a:xfrm>
            <a:off x="9574287" y="2054325"/>
            <a:ext cx="254276" cy="253518"/>
            <a:chOff x="2138511" y="2464802"/>
            <a:chExt cx="354012" cy="352956"/>
          </a:xfrm>
          <a:solidFill>
            <a:schemeClr val="accent4"/>
          </a:solidFill>
        </p:grpSpPr>
        <p:sp>
          <p:nvSpPr>
            <p:cNvPr id="290" name="Oval 289"/>
            <p:cNvSpPr>
              <a:spLocks noChangeArrowheads="1"/>
            </p:cNvSpPr>
            <p:nvPr/>
          </p:nvSpPr>
          <p:spPr bwMode="auto">
            <a:xfrm>
              <a:off x="2229830" y="2555417"/>
              <a:ext cx="171376" cy="17172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1" name="Freeform 290"/>
            <p:cNvSpPr>
              <a:spLocks noEditPoints="1"/>
            </p:cNvSpPr>
            <p:nvPr/>
          </p:nvSpPr>
          <p:spPr bwMode="auto">
            <a:xfrm>
              <a:off x="2138511" y="2464802"/>
              <a:ext cx="354012" cy="352956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3" h="424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8609655" y="3839220"/>
            <a:ext cx="2183543" cy="725430"/>
            <a:chOff x="8854418" y="3858698"/>
            <a:chExt cx="2384237" cy="792106"/>
          </a:xfrm>
        </p:grpSpPr>
        <p:sp>
          <p:nvSpPr>
            <p:cNvPr id="292" name="TextBox 291"/>
            <p:cNvSpPr txBox="1"/>
            <p:nvPr/>
          </p:nvSpPr>
          <p:spPr>
            <a:xfrm>
              <a:off x="9360407" y="3858698"/>
              <a:ext cx="1372265" cy="28229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3" name="Rectangle 292"/>
            <p:cNvSpPr/>
            <p:nvPr/>
          </p:nvSpPr>
          <p:spPr>
            <a:xfrm>
              <a:off x="8854418" y="4181713"/>
              <a:ext cx="2384237" cy="46909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94" name="Group 293"/>
          <p:cNvGrpSpPr/>
          <p:nvPr/>
        </p:nvGrpSpPr>
        <p:grpSpPr>
          <a:xfrm>
            <a:off x="9574287" y="3468393"/>
            <a:ext cx="254276" cy="253518"/>
            <a:chOff x="2138511" y="2464802"/>
            <a:chExt cx="354012" cy="352956"/>
          </a:xfrm>
          <a:solidFill>
            <a:schemeClr val="tx2"/>
          </a:solidFill>
        </p:grpSpPr>
        <p:sp>
          <p:nvSpPr>
            <p:cNvPr id="295" name="Oval 294"/>
            <p:cNvSpPr>
              <a:spLocks noChangeArrowheads="1"/>
            </p:cNvSpPr>
            <p:nvPr/>
          </p:nvSpPr>
          <p:spPr bwMode="auto">
            <a:xfrm>
              <a:off x="2229830" y="2555417"/>
              <a:ext cx="171376" cy="17172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6" name="Freeform 295"/>
            <p:cNvSpPr>
              <a:spLocks noEditPoints="1"/>
            </p:cNvSpPr>
            <p:nvPr/>
          </p:nvSpPr>
          <p:spPr bwMode="auto">
            <a:xfrm>
              <a:off x="2138511" y="2464802"/>
              <a:ext cx="354012" cy="352956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3" h="424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50" name="TextBox 8"/>
          <p:cNvSpPr txBox="1"/>
          <p:nvPr/>
        </p:nvSpPr>
        <p:spPr>
          <a:xfrm>
            <a:off x="609600" y="297529"/>
            <a:ext cx="2644190" cy="36933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24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</a:t>
            </a:r>
            <a:r>
              <a:rPr lang="zh-CN" altLang="en-US" sz="24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32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1" name="TextBox 8"/>
          <p:cNvSpPr txBox="1"/>
          <p:nvPr/>
        </p:nvSpPr>
        <p:spPr>
          <a:xfrm>
            <a:off x="609600" y="688817"/>
            <a:ext cx="3219450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6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zh-CN" altLang="en-US" sz="20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000"/>
                            </p:stCondLst>
                            <p:childTnLst>
                              <p:par>
                                <p:cTn id="6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500"/>
                            </p:stCondLst>
                            <p:childTnLst>
                              <p:par>
                                <p:cTn id="7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000"/>
                            </p:stCondLst>
                            <p:childTnLst>
                              <p:par>
                                <p:cTn id="8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8500"/>
                            </p:stCondLst>
                            <p:childTnLst>
                              <p:par>
                                <p:cTn id="9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 29"/>
          <p:cNvSpPr/>
          <p:nvPr/>
        </p:nvSpPr>
        <p:spPr bwMode="auto">
          <a:xfrm>
            <a:off x="3178398" y="198"/>
            <a:ext cx="3360436" cy="2947648"/>
          </a:xfrm>
          <a:custGeom>
            <a:avLst/>
            <a:gdLst>
              <a:gd name="T0" fmla="*/ 0 w 1509"/>
              <a:gd name="T1" fmla="*/ 0 h 1303"/>
              <a:gd name="T2" fmla="*/ 1509 w 1509"/>
              <a:gd name="T3" fmla="*/ 0 h 1303"/>
              <a:gd name="T4" fmla="*/ 1132 w 1509"/>
              <a:gd name="T5" fmla="*/ 651 h 1303"/>
              <a:gd name="T6" fmla="*/ 754 w 1509"/>
              <a:gd name="T7" fmla="*/ 1303 h 1303"/>
              <a:gd name="T8" fmla="*/ 377 w 1509"/>
              <a:gd name="T9" fmla="*/ 651 h 1303"/>
              <a:gd name="T10" fmla="*/ 0 w 1509"/>
              <a:gd name="T11" fmla="*/ 0 h 1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509" h="1303">
                <a:moveTo>
                  <a:pt x="0" y="0"/>
                </a:moveTo>
                <a:lnTo>
                  <a:pt x="1509" y="0"/>
                </a:lnTo>
                <a:lnTo>
                  <a:pt x="1132" y="651"/>
                </a:lnTo>
                <a:lnTo>
                  <a:pt x="754" y="1303"/>
                </a:lnTo>
                <a:lnTo>
                  <a:pt x="377" y="65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128573" tIns="64286" rIns="128573" bIns="64286" numCol="1" anchor="t" anchorCtr="0" compatLnSpc="1"/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Freeform 28"/>
          <p:cNvSpPr/>
          <p:nvPr/>
        </p:nvSpPr>
        <p:spPr bwMode="auto">
          <a:xfrm>
            <a:off x="2423149" y="2947848"/>
            <a:ext cx="4869403" cy="4284605"/>
          </a:xfrm>
          <a:custGeom>
            <a:avLst/>
            <a:gdLst>
              <a:gd name="T0" fmla="*/ 276 w 553"/>
              <a:gd name="T1" fmla="*/ 0 h 479"/>
              <a:gd name="T2" fmla="*/ 415 w 553"/>
              <a:gd name="T3" fmla="*/ 239 h 479"/>
              <a:gd name="T4" fmla="*/ 553 w 553"/>
              <a:gd name="T5" fmla="*/ 479 h 479"/>
              <a:gd name="T6" fmla="*/ 0 w 553"/>
              <a:gd name="T7" fmla="*/ 479 h 479"/>
              <a:gd name="T8" fmla="*/ 137 w 553"/>
              <a:gd name="T9" fmla="*/ 239 h 479"/>
              <a:gd name="T10" fmla="*/ 276 w 553"/>
              <a:gd name="T11" fmla="*/ 0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53" h="479">
                <a:moveTo>
                  <a:pt x="276" y="0"/>
                </a:moveTo>
                <a:lnTo>
                  <a:pt x="415" y="239"/>
                </a:lnTo>
                <a:lnTo>
                  <a:pt x="553" y="479"/>
                </a:lnTo>
                <a:lnTo>
                  <a:pt x="0" y="479"/>
                </a:lnTo>
                <a:lnTo>
                  <a:pt x="137" y="239"/>
                </a:lnTo>
                <a:lnTo>
                  <a:pt x="276" y="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0">
            <a:noFill/>
            <a:prstDash val="solid"/>
            <a:round/>
          </a:ln>
        </p:spPr>
        <p:txBody>
          <a:bodyPr vert="horz" wrap="square" lIns="128573" tIns="64286" rIns="128573" bIns="64286" numCol="1" anchor="t" anchorCtr="0" compatLnSpc="1"/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MH_Number_1"/>
          <p:cNvSpPr/>
          <p:nvPr>
            <p:custDataLst>
              <p:tags r:id="rId1"/>
            </p:custDataLst>
          </p:nvPr>
        </p:nvSpPr>
        <p:spPr>
          <a:xfrm>
            <a:off x="5919335" y="1464119"/>
            <a:ext cx="379647" cy="379647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bg1"/>
            </a:solidFill>
          </a:ln>
          <a:effectLst>
            <a:outerShdw blurRad="2032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211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1</a:t>
            </a:r>
            <a:endParaRPr lang="zh-CN" altLang="en-US" sz="211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2" name="MH_Entry_1"/>
          <p:cNvSpPr/>
          <p:nvPr>
            <p:custDataLst>
              <p:tags r:id="rId2"/>
            </p:custDataLst>
          </p:nvPr>
        </p:nvSpPr>
        <p:spPr>
          <a:xfrm>
            <a:off x="6624293" y="1403621"/>
            <a:ext cx="3208205" cy="574132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r>
              <a:rPr lang="zh-CN" altLang="en-US" sz="253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en-US" altLang="zh-CN" sz="253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r>
              <a:rPr lang="en-US" altLang="zh-CN" sz="12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ANNUAL WORK SUMMARY</a:t>
            </a:r>
            <a:endParaRPr lang="zh-CN" altLang="en-US" sz="12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MH_Number_2"/>
          <p:cNvSpPr/>
          <p:nvPr>
            <p:custDataLst>
              <p:tags r:id="rId3"/>
            </p:custDataLst>
          </p:nvPr>
        </p:nvSpPr>
        <p:spPr>
          <a:xfrm>
            <a:off x="5285743" y="2727266"/>
            <a:ext cx="379647" cy="379647"/>
          </a:xfrm>
          <a:prstGeom prst="ellipse">
            <a:avLst/>
          </a:prstGeom>
          <a:solidFill>
            <a:schemeClr val="accent2"/>
          </a:solidFill>
          <a:ln w="28575">
            <a:solidFill>
              <a:schemeClr val="bg1"/>
            </a:solidFill>
          </a:ln>
          <a:effectLst>
            <a:outerShdw blurRad="2032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211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2</a:t>
            </a:r>
            <a:endParaRPr lang="zh-CN" altLang="en-US" sz="211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4" name="MH_Entry_2"/>
          <p:cNvSpPr/>
          <p:nvPr>
            <p:custDataLst>
              <p:tags r:id="rId4"/>
            </p:custDataLst>
          </p:nvPr>
        </p:nvSpPr>
        <p:spPr>
          <a:xfrm>
            <a:off x="5990702" y="2666768"/>
            <a:ext cx="3208205" cy="574132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pPr lvl="0"/>
            <a:r>
              <a:rPr lang="zh-CN" altLang="en-US" sz="253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工作完成情况</a:t>
            </a:r>
            <a:endParaRPr lang="en-US" altLang="zh-CN" sz="253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/>
            <a:r>
              <a:rPr lang="en-US" altLang="zh-CN" sz="12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COMPLETION OF WORK</a:t>
            </a:r>
            <a:endParaRPr lang="zh-CN" altLang="en-US" sz="12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MH_Number_3"/>
          <p:cNvSpPr/>
          <p:nvPr>
            <p:custDataLst>
              <p:tags r:id="rId5"/>
            </p:custDataLst>
          </p:nvPr>
        </p:nvSpPr>
        <p:spPr>
          <a:xfrm>
            <a:off x="5916935" y="3990413"/>
            <a:ext cx="379647" cy="379647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bg1"/>
            </a:solidFill>
          </a:ln>
          <a:effectLst>
            <a:outerShdw blurRad="2032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211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3</a:t>
            </a:r>
            <a:endParaRPr lang="zh-CN" altLang="en-US" sz="211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6" name="MH_Entry_3"/>
          <p:cNvSpPr/>
          <p:nvPr>
            <p:custDataLst>
              <p:tags r:id="rId6"/>
            </p:custDataLst>
          </p:nvPr>
        </p:nvSpPr>
        <p:spPr>
          <a:xfrm>
            <a:off x="6621892" y="3929914"/>
            <a:ext cx="3208205" cy="574132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pPr lvl="0"/>
            <a:r>
              <a:rPr lang="zh-CN" altLang="en-US" sz="253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成功项目展示</a:t>
            </a:r>
            <a:endParaRPr lang="en-US" altLang="zh-CN" sz="253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/>
            <a:r>
              <a:rPr lang="en-US" altLang="zh-CN" sz="12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SUCCESSFUL PROJECT PRESENTATION</a:t>
            </a:r>
            <a:endParaRPr lang="zh-CN" altLang="en-US" sz="12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MH_Number_4"/>
          <p:cNvSpPr/>
          <p:nvPr>
            <p:custDataLst>
              <p:tags r:id="rId7"/>
            </p:custDataLst>
          </p:nvPr>
        </p:nvSpPr>
        <p:spPr>
          <a:xfrm>
            <a:off x="6620444" y="5253560"/>
            <a:ext cx="379647" cy="379647"/>
          </a:xfrm>
          <a:prstGeom prst="ellipse">
            <a:avLst/>
          </a:prstGeom>
          <a:solidFill>
            <a:schemeClr val="accent2"/>
          </a:solidFill>
          <a:ln w="28575">
            <a:solidFill>
              <a:schemeClr val="bg1"/>
            </a:solidFill>
          </a:ln>
          <a:effectLst>
            <a:outerShdw blurRad="2032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211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4</a:t>
            </a:r>
            <a:endParaRPr lang="zh-CN" altLang="en-US" sz="211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8" name="MH_Entry_4"/>
          <p:cNvSpPr/>
          <p:nvPr>
            <p:custDataLst>
              <p:tags r:id="rId8"/>
            </p:custDataLst>
          </p:nvPr>
        </p:nvSpPr>
        <p:spPr>
          <a:xfrm>
            <a:off x="7325402" y="5193061"/>
            <a:ext cx="3208205" cy="574132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pPr lvl="0"/>
            <a:r>
              <a:rPr lang="zh-CN" altLang="en-US" sz="253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明年工作计划</a:t>
            </a:r>
            <a:endParaRPr lang="en-US" altLang="zh-CN" sz="253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/>
            <a:r>
              <a:rPr lang="en-US" altLang="zh-CN" sz="12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NEXT YEAR WORK PLAN</a:t>
            </a:r>
            <a:endParaRPr lang="zh-CN" altLang="en-US" sz="12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MH_Others_1"/>
          <p:cNvSpPr txBox="1"/>
          <p:nvPr>
            <p:custDataLst>
              <p:tags r:id="rId9"/>
            </p:custDataLst>
          </p:nvPr>
        </p:nvSpPr>
        <p:spPr>
          <a:xfrm>
            <a:off x="1941697" y="1436598"/>
            <a:ext cx="1769395" cy="3794383"/>
          </a:xfrm>
          <a:prstGeom prst="rect">
            <a:avLst/>
          </a:prstGeom>
          <a:noFill/>
        </p:spPr>
        <p:txBody>
          <a:bodyPr vert="eaVert" wrap="square" lIns="0" tIns="0" rIns="0" bIns="0" rtlCol="0" anchor="ctr" anchorCtr="0">
            <a:spAutoFit/>
          </a:bodyPr>
          <a:lstStyle/>
          <a:p>
            <a:pPr algn="ctr"/>
            <a:r>
              <a:rPr lang="zh-CN" altLang="en-US" sz="115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目录</a:t>
            </a:r>
          </a:p>
        </p:txBody>
      </p:sp>
      <p:sp>
        <p:nvSpPr>
          <p:cNvPr id="20" name="MH_Others_2"/>
          <p:cNvSpPr txBox="1"/>
          <p:nvPr>
            <p:custDataLst>
              <p:tags r:id="rId10"/>
            </p:custDataLst>
          </p:nvPr>
        </p:nvSpPr>
        <p:spPr>
          <a:xfrm rot="5400000">
            <a:off x="93905" y="2995237"/>
            <a:ext cx="3299115" cy="67710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en-US" altLang="zh-CN" sz="44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CONTENTS</a:t>
            </a:r>
            <a:endParaRPr lang="zh-CN" altLang="en-US" sz="4400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3" grpId="0" animBg="1"/>
      <p:bldP spid="11" grpId="0" animBg="1"/>
      <p:bldP spid="12" grpId="0"/>
      <p:bldP spid="13" grpId="0" animBg="1"/>
      <p:bldP spid="14" grpId="0"/>
      <p:bldP spid="15" grpId="0" animBg="1"/>
      <p:bldP spid="16" grpId="0"/>
      <p:bldP spid="17" grpId="0" animBg="1"/>
      <p:bldP spid="18" grpId="0"/>
      <p:bldP spid="19" grpId="0"/>
      <p:bldP spid="2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/>
          <p:cNvSpPr/>
          <p:nvPr/>
        </p:nvSpPr>
        <p:spPr bwMode="auto">
          <a:xfrm>
            <a:off x="4888790" y="4034984"/>
            <a:ext cx="3081172" cy="1886088"/>
          </a:xfrm>
          <a:custGeom>
            <a:avLst/>
            <a:gdLst>
              <a:gd name="T0" fmla="*/ 17 w 618"/>
              <a:gd name="T1" fmla="*/ 170 h 377"/>
              <a:gd name="T2" fmla="*/ 278 w 618"/>
              <a:gd name="T3" fmla="*/ 11 h 377"/>
              <a:gd name="T4" fmla="*/ 344 w 618"/>
              <a:gd name="T5" fmla="*/ 13 h 377"/>
              <a:gd name="T6" fmla="*/ 597 w 618"/>
              <a:gd name="T7" fmla="*/ 167 h 377"/>
              <a:gd name="T8" fmla="*/ 601 w 618"/>
              <a:gd name="T9" fmla="*/ 208 h 377"/>
              <a:gd name="T10" fmla="*/ 340 w 618"/>
              <a:gd name="T11" fmla="*/ 367 h 377"/>
              <a:gd name="T12" fmla="*/ 274 w 618"/>
              <a:gd name="T13" fmla="*/ 364 h 377"/>
              <a:gd name="T14" fmla="*/ 21 w 618"/>
              <a:gd name="T15" fmla="*/ 210 h 377"/>
              <a:gd name="T16" fmla="*/ 17 w 618"/>
              <a:gd name="T17" fmla="*/ 170 h 3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18" h="377">
                <a:moveTo>
                  <a:pt x="17" y="170"/>
                </a:moveTo>
                <a:cubicBezTo>
                  <a:pt x="278" y="11"/>
                  <a:pt x="278" y="11"/>
                  <a:pt x="278" y="11"/>
                </a:cubicBezTo>
                <a:cubicBezTo>
                  <a:pt x="295" y="0"/>
                  <a:pt x="325" y="1"/>
                  <a:pt x="344" y="13"/>
                </a:cubicBezTo>
                <a:cubicBezTo>
                  <a:pt x="597" y="167"/>
                  <a:pt x="597" y="167"/>
                  <a:pt x="597" y="167"/>
                </a:cubicBezTo>
                <a:cubicBezTo>
                  <a:pt x="617" y="179"/>
                  <a:pt x="618" y="197"/>
                  <a:pt x="601" y="208"/>
                </a:cubicBezTo>
                <a:cubicBezTo>
                  <a:pt x="340" y="367"/>
                  <a:pt x="340" y="367"/>
                  <a:pt x="340" y="367"/>
                </a:cubicBezTo>
                <a:cubicBezTo>
                  <a:pt x="323" y="377"/>
                  <a:pt x="293" y="376"/>
                  <a:pt x="274" y="364"/>
                </a:cubicBezTo>
                <a:cubicBezTo>
                  <a:pt x="21" y="210"/>
                  <a:pt x="21" y="210"/>
                  <a:pt x="21" y="210"/>
                </a:cubicBezTo>
                <a:cubicBezTo>
                  <a:pt x="2" y="198"/>
                  <a:pt x="0" y="180"/>
                  <a:pt x="17" y="17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111664" tIns="55832" rIns="111664" bIns="55832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695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Freeform 5"/>
          <p:cNvSpPr/>
          <p:nvPr/>
        </p:nvSpPr>
        <p:spPr bwMode="auto">
          <a:xfrm>
            <a:off x="4888790" y="3580350"/>
            <a:ext cx="3081172" cy="1886088"/>
          </a:xfrm>
          <a:custGeom>
            <a:avLst/>
            <a:gdLst>
              <a:gd name="T0" fmla="*/ 17 w 618"/>
              <a:gd name="T1" fmla="*/ 170 h 377"/>
              <a:gd name="T2" fmla="*/ 278 w 618"/>
              <a:gd name="T3" fmla="*/ 11 h 377"/>
              <a:gd name="T4" fmla="*/ 344 w 618"/>
              <a:gd name="T5" fmla="*/ 13 h 377"/>
              <a:gd name="T6" fmla="*/ 597 w 618"/>
              <a:gd name="T7" fmla="*/ 167 h 377"/>
              <a:gd name="T8" fmla="*/ 601 w 618"/>
              <a:gd name="T9" fmla="*/ 208 h 377"/>
              <a:gd name="T10" fmla="*/ 340 w 618"/>
              <a:gd name="T11" fmla="*/ 367 h 377"/>
              <a:gd name="T12" fmla="*/ 274 w 618"/>
              <a:gd name="T13" fmla="*/ 364 h 377"/>
              <a:gd name="T14" fmla="*/ 21 w 618"/>
              <a:gd name="T15" fmla="*/ 210 h 377"/>
              <a:gd name="T16" fmla="*/ 17 w 618"/>
              <a:gd name="T17" fmla="*/ 170 h 3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18" h="377">
                <a:moveTo>
                  <a:pt x="17" y="170"/>
                </a:moveTo>
                <a:cubicBezTo>
                  <a:pt x="278" y="11"/>
                  <a:pt x="278" y="11"/>
                  <a:pt x="278" y="11"/>
                </a:cubicBezTo>
                <a:cubicBezTo>
                  <a:pt x="295" y="0"/>
                  <a:pt x="325" y="1"/>
                  <a:pt x="344" y="13"/>
                </a:cubicBezTo>
                <a:cubicBezTo>
                  <a:pt x="597" y="167"/>
                  <a:pt x="597" y="167"/>
                  <a:pt x="597" y="167"/>
                </a:cubicBezTo>
                <a:cubicBezTo>
                  <a:pt x="617" y="179"/>
                  <a:pt x="618" y="197"/>
                  <a:pt x="601" y="208"/>
                </a:cubicBezTo>
                <a:cubicBezTo>
                  <a:pt x="340" y="367"/>
                  <a:pt x="340" y="367"/>
                  <a:pt x="340" y="367"/>
                </a:cubicBezTo>
                <a:cubicBezTo>
                  <a:pt x="323" y="377"/>
                  <a:pt x="293" y="376"/>
                  <a:pt x="274" y="364"/>
                </a:cubicBezTo>
                <a:cubicBezTo>
                  <a:pt x="21" y="210"/>
                  <a:pt x="21" y="210"/>
                  <a:pt x="21" y="210"/>
                </a:cubicBezTo>
                <a:cubicBezTo>
                  <a:pt x="2" y="198"/>
                  <a:pt x="0" y="180"/>
                  <a:pt x="17" y="17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111664" tIns="55832" rIns="111664" bIns="55832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695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Freeform 5"/>
          <p:cNvSpPr/>
          <p:nvPr/>
        </p:nvSpPr>
        <p:spPr bwMode="auto">
          <a:xfrm>
            <a:off x="4888790" y="3130426"/>
            <a:ext cx="3081172" cy="1886088"/>
          </a:xfrm>
          <a:custGeom>
            <a:avLst/>
            <a:gdLst>
              <a:gd name="T0" fmla="*/ 17 w 618"/>
              <a:gd name="T1" fmla="*/ 170 h 377"/>
              <a:gd name="T2" fmla="*/ 278 w 618"/>
              <a:gd name="T3" fmla="*/ 11 h 377"/>
              <a:gd name="T4" fmla="*/ 344 w 618"/>
              <a:gd name="T5" fmla="*/ 13 h 377"/>
              <a:gd name="T6" fmla="*/ 597 w 618"/>
              <a:gd name="T7" fmla="*/ 167 h 377"/>
              <a:gd name="T8" fmla="*/ 601 w 618"/>
              <a:gd name="T9" fmla="*/ 208 h 377"/>
              <a:gd name="T10" fmla="*/ 340 w 618"/>
              <a:gd name="T11" fmla="*/ 367 h 377"/>
              <a:gd name="T12" fmla="*/ 274 w 618"/>
              <a:gd name="T13" fmla="*/ 364 h 377"/>
              <a:gd name="T14" fmla="*/ 21 w 618"/>
              <a:gd name="T15" fmla="*/ 210 h 377"/>
              <a:gd name="T16" fmla="*/ 17 w 618"/>
              <a:gd name="T17" fmla="*/ 170 h 3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18" h="377">
                <a:moveTo>
                  <a:pt x="17" y="170"/>
                </a:moveTo>
                <a:cubicBezTo>
                  <a:pt x="278" y="11"/>
                  <a:pt x="278" y="11"/>
                  <a:pt x="278" y="11"/>
                </a:cubicBezTo>
                <a:cubicBezTo>
                  <a:pt x="295" y="0"/>
                  <a:pt x="325" y="1"/>
                  <a:pt x="344" y="13"/>
                </a:cubicBezTo>
                <a:cubicBezTo>
                  <a:pt x="597" y="167"/>
                  <a:pt x="597" y="167"/>
                  <a:pt x="597" y="167"/>
                </a:cubicBezTo>
                <a:cubicBezTo>
                  <a:pt x="617" y="179"/>
                  <a:pt x="618" y="197"/>
                  <a:pt x="601" y="208"/>
                </a:cubicBezTo>
                <a:cubicBezTo>
                  <a:pt x="340" y="367"/>
                  <a:pt x="340" y="367"/>
                  <a:pt x="340" y="367"/>
                </a:cubicBezTo>
                <a:cubicBezTo>
                  <a:pt x="323" y="377"/>
                  <a:pt x="293" y="376"/>
                  <a:pt x="274" y="364"/>
                </a:cubicBezTo>
                <a:cubicBezTo>
                  <a:pt x="21" y="210"/>
                  <a:pt x="21" y="210"/>
                  <a:pt x="21" y="210"/>
                </a:cubicBezTo>
                <a:cubicBezTo>
                  <a:pt x="2" y="198"/>
                  <a:pt x="0" y="180"/>
                  <a:pt x="17" y="17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111664" tIns="55832" rIns="111664" bIns="55832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695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Freeform 5"/>
          <p:cNvSpPr/>
          <p:nvPr/>
        </p:nvSpPr>
        <p:spPr bwMode="auto">
          <a:xfrm>
            <a:off x="4888790" y="2598057"/>
            <a:ext cx="3081172" cy="1886088"/>
          </a:xfrm>
          <a:custGeom>
            <a:avLst/>
            <a:gdLst>
              <a:gd name="T0" fmla="*/ 17 w 618"/>
              <a:gd name="T1" fmla="*/ 170 h 377"/>
              <a:gd name="T2" fmla="*/ 278 w 618"/>
              <a:gd name="T3" fmla="*/ 11 h 377"/>
              <a:gd name="T4" fmla="*/ 344 w 618"/>
              <a:gd name="T5" fmla="*/ 13 h 377"/>
              <a:gd name="T6" fmla="*/ 597 w 618"/>
              <a:gd name="T7" fmla="*/ 167 h 377"/>
              <a:gd name="T8" fmla="*/ 601 w 618"/>
              <a:gd name="T9" fmla="*/ 208 h 377"/>
              <a:gd name="T10" fmla="*/ 340 w 618"/>
              <a:gd name="T11" fmla="*/ 367 h 377"/>
              <a:gd name="T12" fmla="*/ 274 w 618"/>
              <a:gd name="T13" fmla="*/ 364 h 377"/>
              <a:gd name="T14" fmla="*/ 21 w 618"/>
              <a:gd name="T15" fmla="*/ 210 h 377"/>
              <a:gd name="T16" fmla="*/ 17 w 618"/>
              <a:gd name="T17" fmla="*/ 170 h 3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18" h="377">
                <a:moveTo>
                  <a:pt x="17" y="170"/>
                </a:moveTo>
                <a:cubicBezTo>
                  <a:pt x="278" y="11"/>
                  <a:pt x="278" y="11"/>
                  <a:pt x="278" y="11"/>
                </a:cubicBezTo>
                <a:cubicBezTo>
                  <a:pt x="295" y="0"/>
                  <a:pt x="325" y="1"/>
                  <a:pt x="344" y="13"/>
                </a:cubicBezTo>
                <a:cubicBezTo>
                  <a:pt x="597" y="167"/>
                  <a:pt x="597" y="167"/>
                  <a:pt x="597" y="167"/>
                </a:cubicBezTo>
                <a:cubicBezTo>
                  <a:pt x="617" y="179"/>
                  <a:pt x="618" y="197"/>
                  <a:pt x="601" y="208"/>
                </a:cubicBezTo>
                <a:cubicBezTo>
                  <a:pt x="340" y="367"/>
                  <a:pt x="340" y="367"/>
                  <a:pt x="340" y="367"/>
                </a:cubicBezTo>
                <a:cubicBezTo>
                  <a:pt x="323" y="377"/>
                  <a:pt x="293" y="376"/>
                  <a:pt x="274" y="364"/>
                </a:cubicBezTo>
                <a:cubicBezTo>
                  <a:pt x="21" y="210"/>
                  <a:pt x="21" y="210"/>
                  <a:pt x="21" y="210"/>
                </a:cubicBezTo>
                <a:cubicBezTo>
                  <a:pt x="2" y="198"/>
                  <a:pt x="0" y="180"/>
                  <a:pt x="17" y="17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111664" tIns="55832" rIns="111664" bIns="55832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695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607741" y="3367278"/>
            <a:ext cx="1770872" cy="4296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607741" y="4502414"/>
            <a:ext cx="1770872" cy="4296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8648785" y="3318666"/>
            <a:ext cx="797230" cy="770485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695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8648785" y="4453801"/>
            <a:ext cx="797230" cy="770485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695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532831" y="3367278"/>
            <a:ext cx="1770872" cy="4296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532831" y="4502414"/>
            <a:ext cx="1770872" cy="4296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437821" y="3318666"/>
            <a:ext cx="797230" cy="770485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695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437821" y="4453801"/>
            <a:ext cx="797230" cy="770485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695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8773670" y="3433635"/>
            <a:ext cx="547455" cy="543707"/>
            <a:chOff x="1979613" y="3067051"/>
            <a:chExt cx="231775" cy="230188"/>
          </a:xfrm>
          <a:solidFill>
            <a:schemeClr val="bg1"/>
          </a:solidFill>
        </p:grpSpPr>
        <p:sp>
          <p:nvSpPr>
            <p:cNvPr id="20" name="Freeform 38"/>
            <p:cNvSpPr>
              <a:spLocks noEditPoints="1"/>
            </p:cNvSpPr>
            <p:nvPr/>
          </p:nvSpPr>
          <p:spPr bwMode="auto">
            <a:xfrm>
              <a:off x="1979613" y="3067051"/>
              <a:ext cx="231775" cy="230188"/>
            </a:xfrm>
            <a:custGeom>
              <a:avLst/>
              <a:gdLst>
                <a:gd name="T0" fmla="*/ 61 w 122"/>
                <a:gd name="T1" fmla="*/ 0 h 122"/>
                <a:gd name="T2" fmla="*/ 0 w 122"/>
                <a:gd name="T3" fmla="*/ 61 h 122"/>
                <a:gd name="T4" fmla="*/ 61 w 122"/>
                <a:gd name="T5" fmla="*/ 122 h 122"/>
                <a:gd name="T6" fmla="*/ 122 w 122"/>
                <a:gd name="T7" fmla="*/ 61 h 122"/>
                <a:gd name="T8" fmla="*/ 61 w 122"/>
                <a:gd name="T9" fmla="*/ 0 h 122"/>
                <a:gd name="T10" fmla="*/ 64 w 122"/>
                <a:gd name="T11" fmla="*/ 109 h 122"/>
                <a:gd name="T12" fmla="*/ 64 w 122"/>
                <a:gd name="T13" fmla="*/ 102 h 122"/>
                <a:gd name="T14" fmla="*/ 57 w 122"/>
                <a:gd name="T15" fmla="*/ 102 h 122"/>
                <a:gd name="T16" fmla="*/ 57 w 122"/>
                <a:gd name="T17" fmla="*/ 109 h 122"/>
                <a:gd name="T18" fmla="*/ 29 w 122"/>
                <a:gd name="T19" fmla="*/ 97 h 122"/>
                <a:gd name="T20" fmla="*/ 28 w 122"/>
                <a:gd name="T21" fmla="*/ 97 h 122"/>
                <a:gd name="T22" fmla="*/ 27 w 122"/>
                <a:gd name="T23" fmla="*/ 95 h 122"/>
                <a:gd name="T24" fmla="*/ 25 w 122"/>
                <a:gd name="T25" fmla="*/ 93 h 122"/>
                <a:gd name="T26" fmla="*/ 24 w 122"/>
                <a:gd name="T27" fmla="*/ 93 h 122"/>
                <a:gd name="T28" fmla="*/ 13 w 122"/>
                <a:gd name="T29" fmla="*/ 65 h 122"/>
                <a:gd name="T30" fmla="*/ 20 w 122"/>
                <a:gd name="T31" fmla="*/ 65 h 122"/>
                <a:gd name="T32" fmla="*/ 20 w 122"/>
                <a:gd name="T33" fmla="*/ 58 h 122"/>
                <a:gd name="T34" fmla="*/ 13 w 122"/>
                <a:gd name="T35" fmla="*/ 58 h 122"/>
                <a:gd name="T36" fmla="*/ 57 w 122"/>
                <a:gd name="T37" fmla="*/ 13 h 122"/>
                <a:gd name="T38" fmla="*/ 57 w 122"/>
                <a:gd name="T39" fmla="*/ 20 h 122"/>
                <a:gd name="T40" fmla="*/ 64 w 122"/>
                <a:gd name="T41" fmla="*/ 20 h 122"/>
                <a:gd name="T42" fmla="*/ 64 w 122"/>
                <a:gd name="T43" fmla="*/ 13 h 122"/>
                <a:gd name="T44" fmla="*/ 83 w 122"/>
                <a:gd name="T45" fmla="*/ 18 h 122"/>
                <a:gd name="T46" fmla="*/ 83 w 122"/>
                <a:gd name="T47" fmla="*/ 19 h 122"/>
                <a:gd name="T48" fmla="*/ 86 w 122"/>
                <a:gd name="T49" fmla="*/ 21 h 122"/>
                <a:gd name="T50" fmla="*/ 87 w 122"/>
                <a:gd name="T51" fmla="*/ 21 h 122"/>
                <a:gd name="T52" fmla="*/ 90 w 122"/>
                <a:gd name="T53" fmla="*/ 23 h 122"/>
                <a:gd name="T54" fmla="*/ 91 w 122"/>
                <a:gd name="T55" fmla="*/ 24 h 122"/>
                <a:gd name="T56" fmla="*/ 93 w 122"/>
                <a:gd name="T57" fmla="*/ 26 h 122"/>
                <a:gd name="T58" fmla="*/ 94 w 122"/>
                <a:gd name="T59" fmla="*/ 27 h 122"/>
                <a:gd name="T60" fmla="*/ 96 w 122"/>
                <a:gd name="T61" fmla="*/ 29 h 122"/>
                <a:gd name="T62" fmla="*/ 98 w 122"/>
                <a:gd name="T63" fmla="*/ 31 h 122"/>
                <a:gd name="T64" fmla="*/ 99 w 122"/>
                <a:gd name="T65" fmla="*/ 32 h 122"/>
                <a:gd name="T66" fmla="*/ 101 w 122"/>
                <a:gd name="T67" fmla="*/ 35 h 122"/>
                <a:gd name="T68" fmla="*/ 101 w 122"/>
                <a:gd name="T69" fmla="*/ 36 h 122"/>
                <a:gd name="T70" fmla="*/ 103 w 122"/>
                <a:gd name="T71" fmla="*/ 39 h 122"/>
                <a:gd name="T72" fmla="*/ 103 w 122"/>
                <a:gd name="T73" fmla="*/ 39 h 122"/>
                <a:gd name="T74" fmla="*/ 108 w 122"/>
                <a:gd name="T75" fmla="*/ 58 h 122"/>
                <a:gd name="T76" fmla="*/ 102 w 122"/>
                <a:gd name="T77" fmla="*/ 58 h 122"/>
                <a:gd name="T78" fmla="*/ 102 w 122"/>
                <a:gd name="T79" fmla="*/ 65 h 122"/>
                <a:gd name="T80" fmla="*/ 108 w 122"/>
                <a:gd name="T81" fmla="*/ 65 h 122"/>
                <a:gd name="T82" fmla="*/ 64 w 122"/>
                <a:gd name="T83" fmla="*/ 109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22" h="122">
                  <a:moveTo>
                    <a:pt x="61" y="0"/>
                  </a:moveTo>
                  <a:cubicBezTo>
                    <a:pt x="27" y="0"/>
                    <a:pt x="0" y="27"/>
                    <a:pt x="0" y="61"/>
                  </a:cubicBezTo>
                  <a:cubicBezTo>
                    <a:pt x="0" y="95"/>
                    <a:pt x="27" y="122"/>
                    <a:pt x="61" y="122"/>
                  </a:cubicBezTo>
                  <a:cubicBezTo>
                    <a:pt x="94" y="122"/>
                    <a:pt x="122" y="95"/>
                    <a:pt x="122" y="61"/>
                  </a:cubicBezTo>
                  <a:cubicBezTo>
                    <a:pt x="122" y="27"/>
                    <a:pt x="94" y="0"/>
                    <a:pt x="61" y="0"/>
                  </a:cubicBezTo>
                  <a:close/>
                  <a:moveTo>
                    <a:pt x="64" y="109"/>
                  </a:moveTo>
                  <a:cubicBezTo>
                    <a:pt x="64" y="102"/>
                    <a:pt x="64" y="102"/>
                    <a:pt x="64" y="102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9"/>
                    <a:pt x="57" y="109"/>
                    <a:pt x="57" y="109"/>
                  </a:cubicBezTo>
                  <a:cubicBezTo>
                    <a:pt x="46" y="108"/>
                    <a:pt x="37" y="104"/>
                    <a:pt x="29" y="97"/>
                  </a:cubicBezTo>
                  <a:cubicBezTo>
                    <a:pt x="29" y="97"/>
                    <a:pt x="29" y="97"/>
                    <a:pt x="28" y="97"/>
                  </a:cubicBezTo>
                  <a:cubicBezTo>
                    <a:pt x="28" y="96"/>
                    <a:pt x="27" y="96"/>
                    <a:pt x="27" y="95"/>
                  </a:cubicBezTo>
                  <a:cubicBezTo>
                    <a:pt x="26" y="95"/>
                    <a:pt x="25" y="94"/>
                    <a:pt x="25" y="93"/>
                  </a:cubicBezTo>
                  <a:cubicBezTo>
                    <a:pt x="25" y="93"/>
                    <a:pt x="25" y="93"/>
                    <a:pt x="24" y="93"/>
                  </a:cubicBezTo>
                  <a:cubicBezTo>
                    <a:pt x="18" y="85"/>
                    <a:pt x="13" y="75"/>
                    <a:pt x="13" y="65"/>
                  </a:cubicBezTo>
                  <a:cubicBezTo>
                    <a:pt x="20" y="65"/>
                    <a:pt x="20" y="65"/>
                    <a:pt x="20" y="65"/>
                  </a:cubicBezTo>
                  <a:cubicBezTo>
                    <a:pt x="20" y="58"/>
                    <a:pt x="20" y="58"/>
                    <a:pt x="20" y="58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15" y="34"/>
                    <a:pt x="33" y="15"/>
                    <a:pt x="57" y="13"/>
                  </a:cubicBezTo>
                  <a:cubicBezTo>
                    <a:pt x="57" y="20"/>
                    <a:pt x="57" y="20"/>
                    <a:pt x="57" y="20"/>
                  </a:cubicBezTo>
                  <a:cubicBezTo>
                    <a:pt x="64" y="20"/>
                    <a:pt x="64" y="20"/>
                    <a:pt x="64" y="20"/>
                  </a:cubicBezTo>
                  <a:cubicBezTo>
                    <a:pt x="64" y="13"/>
                    <a:pt x="64" y="13"/>
                    <a:pt x="64" y="13"/>
                  </a:cubicBezTo>
                  <a:cubicBezTo>
                    <a:pt x="71" y="14"/>
                    <a:pt x="77" y="16"/>
                    <a:pt x="83" y="18"/>
                  </a:cubicBezTo>
                  <a:cubicBezTo>
                    <a:pt x="83" y="19"/>
                    <a:pt x="83" y="19"/>
                    <a:pt x="83" y="19"/>
                  </a:cubicBezTo>
                  <a:cubicBezTo>
                    <a:pt x="84" y="19"/>
                    <a:pt x="85" y="20"/>
                    <a:pt x="86" y="21"/>
                  </a:cubicBezTo>
                  <a:cubicBezTo>
                    <a:pt x="87" y="21"/>
                    <a:pt x="87" y="21"/>
                    <a:pt x="87" y="21"/>
                  </a:cubicBezTo>
                  <a:cubicBezTo>
                    <a:pt x="88" y="22"/>
                    <a:pt x="89" y="22"/>
                    <a:pt x="90" y="23"/>
                  </a:cubicBezTo>
                  <a:cubicBezTo>
                    <a:pt x="90" y="23"/>
                    <a:pt x="91" y="24"/>
                    <a:pt x="91" y="24"/>
                  </a:cubicBezTo>
                  <a:cubicBezTo>
                    <a:pt x="92" y="25"/>
                    <a:pt x="92" y="25"/>
                    <a:pt x="93" y="26"/>
                  </a:cubicBezTo>
                  <a:cubicBezTo>
                    <a:pt x="94" y="26"/>
                    <a:pt x="94" y="27"/>
                    <a:pt x="94" y="27"/>
                  </a:cubicBezTo>
                  <a:cubicBezTo>
                    <a:pt x="95" y="28"/>
                    <a:pt x="96" y="28"/>
                    <a:pt x="96" y="29"/>
                  </a:cubicBezTo>
                  <a:cubicBezTo>
                    <a:pt x="97" y="29"/>
                    <a:pt x="97" y="30"/>
                    <a:pt x="98" y="31"/>
                  </a:cubicBezTo>
                  <a:cubicBezTo>
                    <a:pt x="98" y="31"/>
                    <a:pt x="98" y="32"/>
                    <a:pt x="99" y="32"/>
                  </a:cubicBezTo>
                  <a:cubicBezTo>
                    <a:pt x="99" y="33"/>
                    <a:pt x="100" y="34"/>
                    <a:pt x="101" y="35"/>
                  </a:cubicBezTo>
                  <a:cubicBezTo>
                    <a:pt x="101" y="35"/>
                    <a:pt x="101" y="35"/>
                    <a:pt x="101" y="36"/>
                  </a:cubicBezTo>
                  <a:cubicBezTo>
                    <a:pt x="102" y="37"/>
                    <a:pt x="103" y="38"/>
                    <a:pt x="103" y="39"/>
                  </a:cubicBezTo>
                  <a:cubicBezTo>
                    <a:pt x="103" y="39"/>
                    <a:pt x="103" y="39"/>
                    <a:pt x="103" y="39"/>
                  </a:cubicBezTo>
                  <a:cubicBezTo>
                    <a:pt x="106" y="45"/>
                    <a:pt x="108" y="51"/>
                    <a:pt x="108" y="58"/>
                  </a:cubicBezTo>
                  <a:cubicBezTo>
                    <a:pt x="102" y="58"/>
                    <a:pt x="102" y="58"/>
                    <a:pt x="102" y="58"/>
                  </a:cubicBezTo>
                  <a:cubicBezTo>
                    <a:pt x="102" y="65"/>
                    <a:pt x="102" y="65"/>
                    <a:pt x="102" y="65"/>
                  </a:cubicBezTo>
                  <a:cubicBezTo>
                    <a:pt x="108" y="65"/>
                    <a:pt x="108" y="65"/>
                    <a:pt x="108" y="65"/>
                  </a:cubicBezTo>
                  <a:cubicBezTo>
                    <a:pt x="107" y="88"/>
                    <a:pt x="88" y="107"/>
                    <a:pt x="64" y="10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11664" tIns="55832" rIns="111664" bIns="5583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69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" name="Freeform 39"/>
            <p:cNvSpPr>
              <a:spLocks noEditPoints="1"/>
            </p:cNvSpPr>
            <p:nvPr/>
          </p:nvSpPr>
          <p:spPr bwMode="auto">
            <a:xfrm>
              <a:off x="2063750" y="3125788"/>
              <a:ext cx="69850" cy="98425"/>
            </a:xfrm>
            <a:custGeom>
              <a:avLst/>
              <a:gdLst>
                <a:gd name="T0" fmla="*/ 9 w 36"/>
                <a:gd name="T1" fmla="*/ 29 h 52"/>
                <a:gd name="T2" fmla="*/ 9 w 36"/>
                <a:gd name="T3" fmla="*/ 29 h 52"/>
                <a:gd name="T4" fmla="*/ 0 w 36"/>
                <a:gd name="T5" fmla="*/ 52 h 52"/>
                <a:gd name="T6" fmla="*/ 20 w 36"/>
                <a:gd name="T7" fmla="*/ 36 h 52"/>
                <a:gd name="T8" fmla="*/ 20 w 36"/>
                <a:gd name="T9" fmla="*/ 36 h 52"/>
                <a:gd name="T10" fmla="*/ 22 w 36"/>
                <a:gd name="T11" fmla="*/ 32 h 52"/>
                <a:gd name="T12" fmla="*/ 36 w 36"/>
                <a:gd name="T13" fmla="*/ 0 h 52"/>
                <a:gd name="T14" fmla="*/ 11 w 36"/>
                <a:gd name="T15" fmla="*/ 25 h 52"/>
                <a:gd name="T16" fmla="*/ 9 w 36"/>
                <a:gd name="T17" fmla="*/ 29 h 52"/>
                <a:gd name="T18" fmla="*/ 16 w 36"/>
                <a:gd name="T19" fmla="*/ 27 h 52"/>
                <a:gd name="T20" fmla="*/ 19 w 36"/>
                <a:gd name="T21" fmla="*/ 30 h 52"/>
                <a:gd name="T22" fmla="*/ 16 w 36"/>
                <a:gd name="T23" fmla="*/ 33 h 52"/>
                <a:gd name="T24" fmla="*/ 13 w 36"/>
                <a:gd name="T25" fmla="*/ 30 h 52"/>
                <a:gd name="T26" fmla="*/ 16 w 36"/>
                <a:gd name="T27" fmla="*/ 2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6" h="52">
                  <a:moveTo>
                    <a:pt x="9" y="29"/>
                  </a:moveTo>
                  <a:cubicBezTo>
                    <a:pt x="9" y="29"/>
                    <a:pt x="9" y="29"/>
                    <a:pt x="9" y="29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22" y="35"/>
                    <a:pt x="22" y="33"/>
                    <a:pt x="22" y="32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0" y="26"/>
                    <a:pt x="9" y="27"/>
                    <a:pt x="9" y="29"/>
                  </a:cubicBezTo>
                  <a:close/>
                  <a:moveTo>
                    <a:pt x="16" y="27"/>
                  </a:moveTo>
                  <a:cubicBezTo>
                    <a:pt x="17" y="27"/>
                    <a:pt x="19" y="28"/>
                    <a:pt x="19" y="30"/>
                  </a:cubicBezTo>
                  <a:cubicBezTo>
                    <a:pt x="19" y="32"/>
                    <a:pt x="17" y="33"/>
                    <a:pt x="16" y="33"/>
                  </a:cubicBezTo>
                  <a:cubicBezTo>
                    <a:pt x="14" y="33"/>
                    <a:pt x="13" y="32"/>
                    <a:pt x="13" y="30"/>
                  </a:cubicBezTo>
                  <a:cubicBezTo>
                    <a:pt x="13" y="28"/>
                    <a:pt x="14" y="27"/>
                    <a:pt x="16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11664" tIns="55832" rIns="111664" bIns="5583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69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Oval 40"/>
            <p:cNvSpPr>
              <a:spLocks noChangeArrowheads="1"/>
            </p:cNvSpPr>
            <p:nvPr/>
          </p:nvSpPr>
          <p:spPr bwMode="auto">
            <a:xfrm>
              <a:off x="2090738" y="3179763"/>
              <a:ext cx="6350" cy="63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11664" tIns="55832" rIns="111664" bIns="5583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69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8810511" y="4651787"/>
            <a:ext cx="451276" cy="434685"/>
            <a:chOff x="4616450" y="1549401"/>
            <a:chExt cx="215900" cy="207963"/>
          </a:xfrm>
          <a:solidFill>
            <a:schemeClr val="bg1"/>
          </a:solidFill>
        </p:grpSpPr>
        <p:sp>
          <p:nvSpPr>
            <p:cNvPr id="24" name="Freeform 6"/>
            <p:cNvSpPr>
              <a:spLocks noEditPoints="1"/>
            </p:cNvSpPr>
            <p:nvPr/>
          </p:nvSpPr>
          <p:spPr bwMode="auto">
            <a:xfrm>
              <a:off x="4616450" y="1549401"/>
              <a:ext cx="215900" cy="207963"/>
            </a:xfrm>
            <a:custGeom>
              <a:avLst/>
              <a:gdLst>
                <a:gd name="T0" fmla="*/ 124 w 133"/>
                <a:gd name="T1" fmla="*/ 0 h 127"/>
                <a:gd name="T2" fmla="*/ 9 w 133"/>
                <a:gd name="T3" fmla="*/ 0 h 127"/>
                <a:gd name="T4" fmla="*/ 0 w 133"/>
                <a:gd name="T5" fmla="*/ 9 h 127"/>
                <a:gd name="T6" fmla="*/ 0 w 133"/>
                <a:gd name="T7" fmla="*/ 91 h 127"/>
                <a:gd name="T8" fmla="*/ 9 w 133"/>
                <a:gd name="T9" fmla="*/ 100 h 127"/>
                <a:gd name="T10" fmla="*/ 53 w 133"/>
                <a:gd name="T11" fmla="*/ 100 h 127"/>
                <a:gd name="T12" fmla="*/ 39 w 133"/>
                <a:gd name="T13" fmla="*/ 118 h 127"/>
                <a:gd name="T14" fmla="*/ 39 w 133"/>
                <a:gd name="T15" fmla="*/ 127 h 127"/>
                <a:gd name="T16" fmla="*/ 53 w 133"/>
                <a:gd name="T17" fmla="*/ 127 h 127"/>
                <a:gd name="T18" fmla="*/ 80 w 133"/>
                <a:gd name="T19" fmla="*/ 127 h 127"/>
                <a:gd name="T20" fmla="*/ 93 w 133"/>
                <a:gd name="T21" fmla="*/ 127 h 127"/>
                <a:gd name="T22" fmla="*/ 93 w 133"/>
                <a:gd name="T23" fmla="*/ 118 h 127"/>
                <a:gd name="T24" fmla="*/ 80 w 133"/>
                <a:gd name="T25" fmla="*/ 100 h 127"/>
                <a:gd name="T26" fmla="*/ 124 w 133"/>
                <a:gd name="T27" fmla="*/ 100 h 127"/>
                <a:gd name="T28" fmla="*/ 133 w 133"/>
                <a:gd name="T29" fmla="*/ 91 h 127"/>
                <a:gd name="T30" fmla="*/ 133 w 133"/>
                <a:gd name="T31" fmla="*/ 9 h 127"/>
                <a:gd name="T32" fmla="*/ 124 w 133"/>
                <a:gd name="T33" fmla="*/ 0 h 127"/>
                <a:gd name="T34" fmla="*/ 59 w 133"/>
                <a:gd name="T35" fmla="*/ 89 h 127"/>
                <a:gd name="T36" fmla="*/ 67 w 133"/>
                <a:gd name="T37" fmla="*/ 82 h 127"/>
                <a:gd name="T38" fmla="*/ 75 w 133"/>
                <a:gd name="T39" fmla="*/ 89 h 127"/>
                <a:gd name="T40" fmla="*/ 67 w 133"/>
                <a:gd name="T41" fmla="*/ 97 h 127"/>
                <a:gd name="T42" fmla="*/ 59 w 133"/>
                <a:gd name="T43" fmla="*/ 89 h 127"/>
                <a:gd name="T44" fmla="*/ 123 w 133"/>
                <a:gd name="T45" fmla="*/ 79 h 127"/>
                <a:gd name="T46" fmla="*/ 9 w 133"/>
                <a:gd name="T47" fmla="*/ 79 h 127"/>
                <a:gd name="T48" fmla="*/ 9 w 133"/>
                <a:gd name="T49" fmla="*/ 10 h 127"/>
                <a:gd name="T50" fmla="*/ 123 w 133"/>
                <a:gd name="T51" fmla="*/ 10 h 127"/>
                <a:gd name="T52" fmla="*/ 123 w 133"/>
                <a:gd name="T53" fmla="*/ 79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33" h="127">
                  <a:moveTo>
                    <a:pt x="124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6"/>
                    <a:pt x="4" y="100"/>
                    <a:pt x="9" y="100"/>
                  </a:cubicBezTo>
                  <a:cubicBezTo>
                    <a:pt x="53" y="100"/>
                    <a:pt x="53" y="100"/>
                    <a:pt x="53" y="100"/>
                  </a:cubicBezTo>
                  <a:cubicBezTo>
                    <a:pt x="53" y="100"/>
                    <a:pt x="55" y="118"/>
                    <a:pt x="39" y="118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53" y="127"/>
                    <a:pt x="53" y="127"/>
                    <a:pt x="53" y="127"/>
                  </a:cubicBezTo>
                  <a:cubicBezTo>
                    <a:pt x="80" y="127"/>
                    <a:pt x="80" y="127"/>
                    <a:pt x="80" y="127"/>
                  </a:cubicBezTo>
                  <a:cubicBezTo>
                    <a:pt x="93" y="127"/>
                    <a:pt x="93" y="127"/>
                    <a:pt x="93" y="127"/>
                  </a:cubicBezTo>
                  <a:cubicBezTo>
                    <a:pt x="93" y="118"/>
                    <a:pt x="93" y="118"/>
                    <a:pt x="93" y="118"/>
                  </a:cubicBezTo>
                  <a:cubicBezTo>
                    <a:pt x="77" y="118"/>
                    <a:pt x="80" y="100"/>
                    <a:pt x="80" y="100"/>
                  </a:cubicBezTo>
                  <a:cubicBezTo>
                    <a:pt x="124" y="100"/>
                    <a:pt x="124" y="100"/>
                    <a:pt x="124" y="100"/>
                  </a:cubicBezTo>
                  <a:cubicBezTo>
                    <a:pt x="129" y="100"/>
                    <a:pt x="133" y="96"/>
                    <a:pt x="133" y="91"/>
                  </a:cubicBezTo>
                  <a:cubicBezTo>
                    <a:pt x="133" y="9"/>
                    <a:pt x="133" y="9"/>
                    <a:pt x="133" y="9"/>
                  </a:cubicBezTo>
                  <a:cubicBezTo>
                    <a:pt x="133" y="4"/>
                    <a:pt x="129" y="0"/>
                    <a:pt x="124" y="0"/>
                  </a:cubicBezTo>
                  <a:close/>
                  <a:moveTo>
                    <a:pt x="59" y="89"/>
                  </a:moveTo>
                  <a:cubicBezTo>
                    <a:pt x="59" y="85"/>
                    <a:pt x="63" y="82"/>
                    <a:pt x="67" y="82"/>
                  </a:cubicBezTo>
                  <a:cubicBezTo>
                    <a:pt x="71" y="82"/>
                    <a:pt x="75" y="85"/>
                    <a:pt x="75" y="89"/>
                  </a:cubicBezTo>
                  <a:cubicBezTo>
                    <a:pt x="75" y="93"/>
                    <a:pt x="71" y="97"/>
                    <a:pt x="67" y="97"/>
                  </a:cubicBezTo>
                  <a:cubicBezTo>
                    <a:pt x="63" y="97"/>
                    <a:pt x="59" y="93"/>
                    <a:pt x="59" y="89"/>
                  </a:cubicBezTo>
                  <a:close/>
                  <a:moveTo>
                    <a:pt x="123" y="79"/>
                  </a:moveTo>
                  <a:cubicBezTo>
                    <a:pt x="9" y="79"/>
                    <a:pt x="9" y="79"/>
                    <a:pt x="9" y="79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123" y="10"/>
                    <a:pt x="123" y="10"/>
                    <a:pt x="123" y="10"/>
                  </a:cubicBezTo>
                  <a:lnTo>
                    <a:pt x="123" y="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11664" tIns="55832" rIns="111664" bIns="5583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69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" name="Oval 7"/>
            <p:cNvSpPr>
              <a:spLocks noChangeArrowheads="1"/>
            </p:cNvSpPr>
            <p:nvPr/>
          </p:nvSpPr>
          <p:spPr bwMode="auto">
            <a:xfrm>
              <a:off x="4718050" y="1685926"/>
              <a:ext cx="15875" cy="174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11664" tIns="55832" rIns="111664" bIns="5583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69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6" name="Freeform 59"/>
          <p:cNvSpPr>
            <a:spLocks noEditPoints="1"/>
          </p:cNvSpPr>
          <p:nvPr/>
        </p:nvSpPr>
        <p:spPr bwMode="auto">
          <a:xfrm>
            <a:off x="3629618" y="4560369"/>
            <a:ext cx="392299" cy="526104"/>
          </a:xfrm>
          <a:custGeom>
            <a:avLst/>
            <a:gdLst>
              <a:gd name="T0" fmla="*/ 108 w 108"/>
              <a:gd name="T1" fmla="*/ 145 h 145"/>
              <a:gd name="T2" fmla="*/ 0 w 108"/>
              <a:gd name="T3" fmla="*/ 145 h 145"/>
              <a:gd name="T4" fmla="*/ 0 w 108"/>
              <a:gd name="T5" fmla="*/ 135 h 145"/>
              <a:gd name="T6" fmla="*/ 13 w 108"/>
              <a:gd name="T7" fmla="*/ 124 h 145"/>
              <a:gd name="T8" fmla="*/ 96 w 108"/>
              <a:gd name="T9" fmla="*/ 124 h 145"/>
              <a:gd name="T10" fmla="*/ 108 w 108"/>
              <a:gd name="T11" fmla="*/ 135 h 145"/>
              <a:gd name="T12" fmla="*/ 108 w 108"/>
              <a:gd name="T13" fmla="*/ 145 h 145"/>
              <a:gd name="T14" fmla="*/ 16 w 108"/>
              <a:gd name="T15" fmla="*/ 116 h 145"/>
              <a:gd name="T16" fmla="*/ 24 w 108"/>
              <a:gd name="T17" fmla="*/ 91 h 145"/>
              <a:gd name="T18" fmla="*/ 85 w 108"/>
              <a:gd name="T19" fmla="*/ 91 h 145"/>
              <a:gd name="T20" fmla="*/ 93 w 108"/>
              <a:gd name="T21" fmla="*/ 116 h 145"/>
              <a:gd name="T22" fmla="*/ 16 w 108"/>
              <a:gd name="T23" fmla="*/ 116 h 145"/>
              <a:gd name="T24" fmla="*/ 28 w 108"/>
              <a:gd name="T25" fmla="*/ 76 h 145"/>
              <a:gd name="T26" fmla="*/ 36 w 108"/>
              <a:gd name="T27" fmla="*/ 51 h 145"/>
              <a:gd name="T28" fmla="*/ 72 w 108"/>
              <a:gd name="T29" fmla="*/ 51 h 145"/>
              <a:gd name="T30" fmla="*/ 80 w 108"/>
              <a:gd name="T31" fmla="*/ 76 h 145"/>
              <a:gd name="T32" fmla="*/ 28 w 108"/>
              <a:gd name="T33" fmla="*/ 76 h 145"/>
              <a:gd name="T34" fmla="*/ 49 w 108"/>
              <a:gd name="T35" fmla="*/ 12 h 145"/>
              <a:gd name="T36" fmla="*/ 60 w 108"/>
              <a:gd name="T37" fmla="*/ 12 h 145"/>
              <a:gd name="T38" fmla="*/ 68 w 108"/>
              <a:gd name="T39" fmla="*/ 36 h 145"/>
              <a:gd name="T40" fmla="*/ 41 w 108"/>
              <a:gd name="T41" fmla="*/ 36 h 145"/>
              <a:gd name="T42" fmla="*/ 49 w 108"/>
              <a:gd name="T43" fmla="*/ 12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08" h="145">
                <a:moveTo>
                  <a:pt x="108" y="145"/>
                </a:moveTo>
                <a:cubicBezTo>
                  <a:pt x="0" y="145"/>
                  <a:pt x="0" y="145"/>
                  <a:pt x="0" y="145"/>
                </a:cubicBezTo>
                <a:cubicBezTo>
                  <a:pt x="0" y="135"/>
                  <a:pt x="0" y="135"/>
                  <a:pt x="0" y="135"/>
                </a:cubicBezTo>
                <a:cubicBezTo>
                  <a:pt x="13" y="124"/>
                  <a:pt x="13" y="124"/>
                  <a:pt x="13" y="124"/>
                </a:cubicBezTo>
                <a:cubicBezTo>
                  <a:pt x="96" y="124"/>
                  <a:pt x="96" y="124"/>
                  <a:pt x="96" y="124"/>
                </a:cubicBezTo>
                <a:cubicBezTo>
                  <a:pt x="108" y="135"/>
                  <a:pt x="108" y="135"/>
                  <a:pt x="108" y="135"/>
                </a:cubicBezTo>
                <a:lnTo>
                  <a:pt x="108" y="145"/>
                </a:lnTo>
                <a:close/>
                <a:moveTo>
                  <a:pt x="16" y="116"/>
                </a:moveTo>
                <a:cubicBezTo>
                  <a:pt x="24" y="91"/>
                  <a:pt x="24" y="91"/>
                  <a:pt x="24" y="91"/>
                </a:cubicBezTo>
                <a:cubicBezTo>
                  <a:pt x="85" y="91"/>
                  <a:pt x="85" y="91"/>
                  <a:pt x="85" y="91"/>
                </a:cubicBezTo>
                <a:cubicBezTo>
                  <a:pt x="93" y="116"/>
                  <a:pt x="93" y="116"/>
                  <a:pt x="93" y="116"/>
                </a:cubicBezTo>
                <a:lnTo>
                  <a:pt x="16" y="116"/>
                </a:lnTo>
                <a:close/>
                <a:moveTo>
                  <a:pt x="28" y="76"/>
                </a:moveTo>
                <a:cubicBezTo>
                  <a:pt x="36" y="51"/>
                  <a:pt x="36" y="51"/>
                  <a:pt x="36" y="51"/>
                </a:cubicBezTo>
                <a:cubicBezTo>
                  <a:pt x="72" y="51"/>
                  <a:pt x="72" y="51"/>
                  <a:pt x="72" y="51"/>
                </a:cubicBezTo>
                <a:cubicBezTo>
                  <a:pt x="80" y="76"/>
                  <a:pt x="80" y="76"/>
                  <a:pt x="80" y="76"/>
                </a:cubicBezTo>
                <a:lnTo>
                  <a:pt x="28" y="76"/>
                </a:lnTo>
                <a:close/>
                <a:moveTo>
                  <a:pt x="49" y="12"/>
                </a:moveTo>
                <a:cubicBezTo>
                  <a:pt x="49" y="12"/>
                  <a:pt x="54" y="0"/>
                  <a:pt x="60" y="12"/>
                </a:cubicBezTo>
                <a:cubicBezTo>
                  <a:pt x="68" y="36"/>
                  <a:pt x="68" y="36"/>
                  <a:pt x="68" y="36"/>
                </a:cubicBezTo>
                <a:cubicBezTo>
                  <a:pt x="41" y="36"/>
                  <a:pt x="41" y="36"/>
                  <a:pt x="41" y="36"/>
                </a:cubicBezTo>
                <a:lnTo>
                  <a:pt x="49" y="1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11664" tIns="55832" rIns="111664" bIns="55832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695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3650953" y="3490624"/>
            <a:ext cx="370965" cy="429731"/>
            <a:chOff x="3581400" y="3905251"/>
            <a:chExt cx="160338" cy="185738"/>
          </a:xfrm>
          <a:solidFill>
            <a:schemeClr val="bg1"/>
          </a:solidFill>
        </p:grpSpPr>
        <p:sp>
          <p:nvSpPr>
            <p:cNvPr id="28" name="Rectangle 33"/>
            <p:cNvSpPr>
              <a:spLocks noChangeArrowheads="1"/>
            </p:cNvSpPr>
            <p:nvPr/>
          </p:nvSpPr>
          <p:spPr bwMode="auto">
            <a:xfrm>
              <a:off x="3670300" y="3941763"/>
              <a:ext cx="28575" cy="149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11664" tIns="55832" rIns="111664" bIns="5583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69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Rectangle 34"/>
            <p:cNvSpPr>
              <a:spLocks noChangeArrowheads="1"/>
            </p:cNvSpPr>
            <p:nvPr/>
          </p:nvSpPr>
          <p:spPr bwMode="auto">
            <a:xfrm>
              <a:off x="3627438" y="3971926"/>
              <a:ext cx="26988" cy="1190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11664" tIns="55832" rIns="111664" bIns="5583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69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" name="Rectangle 35"/>
            <p:cNvSpPr>
              <a:spLocks noChangeArrowheads="1"/>
            </p:cNvSpPr>
            <p:nvPr/>
          </p:nvSpPr>
          <p:spPr bwMode="auto">
            <a:xfrm>
              <a:off x="3581400" y="3994151"/>
              <a:ext cx="26988" cy="968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11664" tIns="55832" rIns="111664" bIns="5583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69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" name="Rectangle 36"/>
            <p:cNvSpPr>
              <a:spLocks noChangeArrowheads="1"/>
            </p:cNvSpPr>
            <p:nvPr/>
          </p:nvSpPr>
          <p:spPr bwMode="auto">
            <a:xfrm>
              <a:off x="3714750" y="3905251"/>
              <a:ext cx="26988" cy="1857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11664" tIns="55832" rIns="111664" bIns="5583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69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2" name="TextBox 8"/>
          <p:cNvSpPr txBox="1"/>
          <p:nvPr/>
        </p:nvSpPr>
        <p:spPr>
          <a:xfrm>
            <a:off x="609600" y="297529"/>
            <a:ext cx="2644190" cy="36933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24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</a:t>
            </a:r>
            <a:r>
              <a:rPr lang="zh-CN" altLang="en-US" sz="24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32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TextBox 8"/>
          <p:cNvSpPr txBox="1"/>
          <p:nvPr/>
        </p:nvSpPr>
        <p:spPr>
          <a:xfrm>
            <a:off x="609600" y="688817"/>
            <a:ext cx="3219450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6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zh-CN" altLang="en-US" sz="20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0"/>
                            </p:stCondLst>
                            <p:childTnLst>
                              <p:par>
                                <p:cTn id="8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7" grpId="0" animBg="1"/>
      <p:bldP spid="9" grpId="0" animBg="1"/>
      <p:bldP spid="8" grpId="0" animBg="1"/>
      <p:bldP spid="11" grpId="0"/>
      <p:bldP spid="12" grpId="0"/>
      <p:bldP spid="13" grpId="0" animBg="1"/>
      <p:bldP spid="14" grpId="0" animBg="1"/>
      <p:bldP spid="15" grpId="0"/>
      <p:bldP spid="16" grpId="0"/>
      <p:bldP spid="17" grpId="0" animBg="1"/>
      <p:bldP spid="18" grpId="0" animBg="1"/>
      <p:bldP spid="2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组合 41"/>
          <p:cNvGrpSpPr/>
          <p:nvPr/>
        </p:nvGrpSpPr>
        <p:grpSpPr>
          <a:xfrm>
            <a:off x="706" y="2322829"/>
            <a:ext cx="12857339" cy="2551750"/>
            <a:chOff x="170694" y="177982"/>
            <a:chExt cx="3936003" cy="781165"/>
          </a:xfrm>
        </p:grpSpPr>
        <p:sp>
          <p:nvSpPr>
            <p:cNvPr id="44" name="等腰三角形 43"/>
            <p:cNvSpPr/>
            <p:nvPr/>
          </p:nvSpPr>
          <p:spPr>
            <a:xfrm>
              <a:off x="1233863" y="177982"/>
              <a:ext cx="355284" cy="356514"/>
            </a:xfrm>
            <a:prstGeom prst="triangl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430" tIns="48216" rIns="96430" bIns="48216"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5" name="等腰三角形 44"/>
            <p:cNvSpPr/>
            <p:nvPr/>
          </p:nvSpPr>
          <p:spPr>
            <a:xfrm flipV="1">
              <a:off x="200258" y="602633"/>
              <a:ext cx="355284" cy="356514"/>
            </a:xfrm>
            <a:prstGeom prst="triangl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430" tIns="48216" rIns="96430" bIns="48216"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170694" y="261768"/>
              <a:ext cx="3936003" cy="61198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430" tIns="48216" rIns="96430" bIns="48216"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7" name="平行四边形 46"/>
            <p:cNvSpPr/>
            <p:nvPr/>
          </p:nvSpPr>
          <p:spPr>
            <a:xfrm>
              <a:off x="376965" y="178257"/>
              <a:ext cx="1036076" cy="779005"/>
            </a:xfrm>
            <a:prstGeom prst="parallelogram">
              <a:avLst>
                <a:gd name="adj" fmla="val 4820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430" tIns="48216" rIns="96430" bIns="48216"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8" name="文本框 6"/>
            <p:cNvSpPr txBox="1"/>
            <p:nvPr/>
          </p:nvSpPr>
          <p:spPr>
            <a:xfrm>
              <a:off x="627581" y="284178"/>
              <a:ext cx="569115" cy="52988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zh-CN" sz="1125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04</a:t>
              </a:r>
              <a:endParaRPr lang="zh-CN" altLang="en-US" sz="1125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4188026" y="2992447"/>
            <a:ext cx="7101357" cy="77880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506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明年工作计划</a:t>
            </a:r>
            <a:endParaRPr lang="en-GB" altLang="zh-CN" sz="506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188026" y="3908391"/>
            <a:ext cx="4324740" cy="3461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hangingPunct="0"/>
            <a:r>
              <a:rPr lang="zh-CN" altLang="en-US" sz="225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点击此处添加副标题文本内容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14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5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6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7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99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23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4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5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6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49" grpId="1"/>
      <p:bldP spid="50" grpId="0"/>
      <p:bldP spid="50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510644" y="1642413"/>
            <a:ext cx="3219533" cy="5032719"/>
            <a:chOff x="671513" y="1557336"/>
            <a:chExt cx="3052762" cy="4772025"/>
          </a:xfrm>
        </p:grpSpPr>
        <p:sp>
          <p:nvSpPr>
            <p:cNvPr id="6" name="Rectangle 5"/>
            <p:cNvSpPr/>
            <p:nvPr/>
          </p:nvSpPr>
          <p:spPr>
            <a:xfrm>
              <a:off x="671513" y="1557336"/>
              <a:ext cx="3052762" cy="4772025"/>
            </a:xfrm>
            <a:prstGeom prst="rect">
              <a:avLst/>
            </a:prstGeom>
            <a:blipFill dpi="0" rotWithShape="1">
              <a:blip r:embed="rId3" cstate="email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GB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671513" y="5743575"/>
              <a:ext cx="3052762" cy="585786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直接复制你的内容到此</a:t>
              </a:r>
              <a:endParaRPr lang="en-GB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386936" y="2233444"/>
            <a:ext cx="2564805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直接复制你的内容到此</a:t>
            </a:r>
            <a:endParaRPr lang="en-GB" sz="2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386935" y="2678382"/>
            <a:ext cx="7766099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7628348" y="4580051"/>
            <a:ext cx="1284643" cy="1283554"/>
            <a:chOff x="6434437" y="4380470"/>
            <a:chExt cx="1218099" cy="1217066"/>
          </a:xfrm>
        </p:grpSpPr>
        <p:sp>
          <p:nvSpPr>
            <p:cNvPr id="18" name="Donut 17"/>
            <p:cNvSpPr/>
            <p:nvPr/>
          </p:nvSpPr>
          <p:spPr>
            <a:xfrm>
              <a:off x="6435470" y="4380470"/>
              <a:ext cx="1217066" cy="1217066"/>
            </a:xfrm>
            <a:prstGeom prst="donut">
              <a:avLst>
                <a:gd name="adj" fmla="val 12467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GB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" name="Block Arc 18"/>
            <p:cNvSpPr/>
            <p:nvPr/>
          </p:nvSpPr>
          <p:spPr>
            <a:xfrm rot="5400000" flipH="1">
              <a:off x="6434437" y="4380470"/>
              <a:ext cx="1216800" cy="1216800"/>
            </a:xfrm>
            <a:prstGeom prst="blockArc">
              <a:avLst>
                <a:gd name="adj1" fmla="val 2204812"/>
                <a:gd name="adj2" fmla="val 0"/>
                <a:gd name="adj3" fmla="val 12617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GB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0" name="AutoShape 4"/>
          <p:cNvSpPr/>
          <p:nvPr/>
        </p:nvSpPr>
        <p:spPr bwMode="auto">
          <a:xfrm>
            <a:off x="8063365" y="5025349"/>
            <a:ext cx="391576" cy="39295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7428" y="17466"/>
                </a:moveTo>
                <a:cubicBezTo>
                  <a:pt x="16669" y="16923"/>
                  <a:pt x="15846" y="16465"/>
                  <a:pt x="14963" y="16121"/>
                </a:cubicBezTo>
                <a:cubicBezTo>
                  <a:pt x="15595" y="14609"/>
                  <a:pt x="15967" y="12928"/>
                  <a:pt x="16010" y="11148"/>
                </a:cubicBezTo>
                <a:lnTo>
                  <a:pt x="20188" y="11148"/>
                </a:lnTo>
                <a:cubicBezTo>
                  <a:pt x="20097" y="13612"/>
                  <a:pt x="19065" y="15838"/>
                  <a:pt x="17428" y="17466"/>
                </a:cubicBezTo>
                <a:moveTo>
                  <a:pt x="1411" y="11148"/>
                </a:moveTo>
                <a:lnTo>
                  <a:pt x="5589" y="11148"/>
                </a:lnTo>
                <a:cubicBezTo>
                  <a:pt x="5632" y="12928"/>
                  <a:pt x="6004" y="14609"/>
                  <a:pt x="6636" y="16121"/>
                </a:cubicBezTo>
                <a:cubicBezTo>
                  <a:pt x="5753" y="16465"/>
                  <a:pt x="4931" y="16923"/>
                  <a:pt x="4171" y="17466"/>
                </a:cubicBezTo>
                <a:cubicBezTo>
                  <a:pt x="2534" y="15838"/>
                  <a:pt x="1502" y="13612"/>
                  <a:pt x="1411" y="11148"/>
                </a:cubicBezTo>
                <a:moveTo>
                  <a:pt x="3785" y="4553"/>
                </a:moveTo>
                <a:cubicBezTo>
                  <a:pt x="4579" y="5170"/>
                  <a:pt x="5448" y="5691"/>
                  <a:pt x="6388" y="6084"/>
                </a:cubicBezTo>
                <a:cubicBezTo>
                  <a:pt x="5901" y="7433"/>
                  <a:pt x="5627" y="8908"/>
                  <a:pt x="5589" y="10451"/>
                </a:cubicBezTo>
                <a:lnTo>
                  <a:pt x="1411" y="10451"/>
                </a:lnTo>
                <a:cubicBezTo>
                  <a:pt x="1494" y="8190"/>
                  <a:pt x="2376" y="6135"/>
                  <a:pt x="3785" y="4553"/>
                </a:cubicBezTo>
                <a:moveTo>
                  <a:pt x="11148" y="10451"/>
                </a:moveTo>
                <a:lnTo>
                  <a:pt x="11148" y="6950"/>
                </a:lnTo>
                <a:cubicBezTo>
                  <a:pt x="12339" y="6913"/>
                  <a:pt x="13484" y="6696"/>
                  <a:pt x="14558" y="6324"/>
                </a:cubicBezTo>
                <a:cubicBezTo>
                  <a:pt x="15018" y="7598"/>
                  <a:pt x="15276" y="8992"/>
                  <a:pt x="15314" y="10451"/>
                </a:cubicBezTo>
                <a:cubicBezTo>
                  <a:pt x="15314" y="10451"/>
                  <a:pt x="11148" y="10451"/>
                  <a:pt x="11148" y="10451"/>
                </a:cubicBezTo>
                <a:close/>
                <a:moveTo>
                  <a:pt x="14311" y="15882"/>
                </a:moveTo>
                <a:cubicBezTo>
                  <a:pt x="13309" y="15559"/>
                  <a:pt x="12247" y="15380"/>
                  <a:pt x="11148" y="15346"/>
                </a:cubicBezTo>
                <a:lnTo>
                  <a:pt x="11148" y="11148"/>
                </a:lnTo>
                <a:lnTo>
                  <a:pt x="15314" y="11148"/>
                </a:lnTo>
                <a:cubicBezTo>
                  <a:pt x="15270" y="12844"/>
                  <a:pt x="14914" y="14445"/>
                  <a:pt x="14311" y="15882"/>
                </a:cubicBezTo>
                <a:moveTo>
                  <a:pt x="14683" y="16757"/>
                </a:moveTo>
                <a:cubicBezTo>
                  <a:pt x="15476" y="17063"/>
                  <a:pt x="16218" y="17466"/>
                  <a:pt x="16904" y="17941"/>
                </a:cubicBezTo>
                <a:cubicBezTo>
                  <a:pt x="15632" y="19031"/>
                  <a:pt x="14067" y="19781"/>
                  <a:pt x="12344" y="20068"/>
                </a:cubicBezTo>
                <a:cubicBezTo>
                  <a:pt x="13280" y="19136"/>
                  <a:pt x="14076" y="18017"/>
                  <a:pt x="14683" y="16757"/>
                </a:cubicBezTo>
                <a:moveTo>
                  <a:pt x="11148" y="20188"/>
                </a:moveTo>
                <a:lnTo>
                  <a:pt x="11148" y="16043"/>
                </a:lnTo>
                <a:cubicBezTo>
                  <a:pt x="12146" y="16075"/>
                  <a:pt x="13113" y="16231"/>
                  <a:pt x="14025" y="16516"/>
                </a:cubicBezTo>
                <a:cubicBezTo>
                  <a:pt x="13314" y="17970"/>
                  <a:pt x="12343" y="19223"/>
                  <a:pt x="11185" y="20186"/>
                </a:cubicBezTo>
                <a:cubicBezTo>
                  <a:pt x="11185" y="20186"/>
                  <a:pt x="11148" y="20188"/>
                  <a:pt x="11148" y="20188"/>
                </a:cubicBezTo>
                <a:close/>
                <a:moveTo>
                  <a:pt x="9255" y="20068"/>
                </a:moveTo>
                <a:cubicBezTo>
                  <a:pt x="7532" y="19781"/>
                  <a:pt x="5967" y="19031"/>
                  <a:pt x="4695" y="17941"/>
                </a:cubicBezTo>
                <a:cubicBezTo>
                  <a:pt x="5381" y="17466"/>
                  <a:pt x="6123" y="17063"/>
                  <a:pt x="6916" y="16757"/>
                </a:cubicBezTo>
                <a:cubicBezTo>
                  <a:pt x="7523" y="18017"/>
                  <a:pt x="8319" y="19136"/>
                  <a:pt x="9255" y="20068"/>
                </a:cubicBezTo>
                <a:moveTo>
                  <a:pt x="10451" y="11148"/>
                </a:moveTo>
                <a:lnTo>
                  <a:pt x="10451" y="15346"/>
                </a:lnTo>
                <a:cubicBezTo>
                  <a:pt x="9352" y="15380"/>
                  <a:pt x="8290" y="15559"/>
                  <a:pt x="7288" y="15882"/>
                </a:cubicBezTo>
                <a:cubicBezTo>
                  <a:pt x="6685" y="14445"/>
                  <a:pt x="6329" y="12844"/>
                  <a:pt x="6285" y="11148"/>
                </a:cubicBezTo>
                <a:cubicBezTo>
                  <a:pt x="6285" y="11148"/>
                  <a:pt x="10451" y="11148"/>
                  <a:pt x="10451" y="11148"/>
                </a:cubicBezTo>
                <a:close/>
                <a:moveTo>
                  <a:pt x="7041" y="6324"/>
                </a:moveTo>
                <a:cubicBezTo>
                  <a:pt x="8115" y="6696"/>
                  <a:pt x="9260" y="6913"/>
                  <a:pt x="10451" y="6950"/>
                </a:cubicBezTo>
                <a:lnTo>
                  <a:pt x="10451" y="10451"/>
                </a:lnTo>
                <a:lnTo>
                  <a:pt x="6285" y="10451"/>
                </a:lnTo>
                <a:cubicBezTo>
                  <a:pt x="6324" y="8992"/>
                  <a:pt x="6581" y="7598"/>
                  <a:pt x="7041" y="6324"/>
                </a:cubicBezTo>
                <a:moveTo>
                  <a:pt x="6651" y="5442"/>
                </a:moveTo>
                <a:cubicBezTo>
                  <a:pt x="5790" y="5084"/>
                  <a:pt x="4993" y="4609"/>
                  <a:pt x="4263" y="4050"/>
                </a:cubicBezTo>
                <a:cubicBezTo>
                  <a:pt x="5606" y="2749"/>
                  <a:pt x="7332" y="1851"/>
                  <a:pt x="9255" y="1531"/>
                </a:cubicBezTo>
                <a:cubicBezTo>
                  <a:pt x="8175" y="2610"/>
                  <a:pt x="7286" y="3939"/>
                  <a:pt x="6651" y="5442"/>
                </a:cubicBezTo>
                <a:moveTo>
                  <a:pt x="10451" y="1411"/>
                </a:moveTo>
                <a:lnTo>
                  <a:pt x="10451" y="6253"/>
                </a:lnTo>
                <a:cubicBezTo>
                  <a:pt x="9352" y="6217"/>
                  <a:pt x="8296" y="6021"/>
                  <a:pt x="7303" y="5681"/>
                </a:cubicBezTo>
                <a:cubicBezTo>
                  <a:pt x="8029" y="3972"/>
                  <a:pt x="9101" y="2507"/>
                  <a:pt x="10415" y="1413"/>
                </a:cubicBezTo>
                <a:cubicBezTo>
                  <a:pt x="10427" y="1412"/>
                  <a:pt x="10439" y="1411"/>
                  <a:pt x="10451" y="1411"/>
                </a:cubicBezTo>
                <a:moveTo>
                  <a:pt x="12344" y="1531"/>
                </a:moveTo>
                <a:cubicBezTo>
                  <a:pt x="14267" y="1851"/>
                  <a:pt x="15993" y="2749"/>
                  <a:pt x="17336" y="4050"/>
                </a:cubicBezTo>
                <a:cubicBezTo>
                  <a:pt x="16606" y="4609"/>
                  <a:pt x="15809" y="5084"/>
                  <a:pt x="14948" y="5442"/>
                </a:cubicBezTo>
                <a:cubicBezTo>
                  <a:pt x="14313" y="3939"/>
                  <a:pt x="13424" y="2610"/>
                  <a:pt x="12344" y="1531"/>
                </a:cubicBezTo>
                <a:moveTo>
                  <a:pt x="11184" y="1413"/>
                </a:moveTo>
                <a:cubicBezTo>
                  <a:pt x="12498" y="2507"/>
                  <a:pt x="13570" y="3972"/>
                  <a:pt x="14296" y="5681"/>
                </a:cubicBezTo>
                <a:cubicBezTo>
                  <a:pt x="13303" y="6021"/>
                  <a:pt x="12247" y="6217"/>
                  <a:pt x="11148" y="6253"/>
                </a:cubicBezTo>
                <a:lnTo>
                  <a:pt x="11148" y="1411"/>
                </a:lnTo>
                <a:cubicBezTo>
                  <a:pt x="11160" y="1411"/>
                  <a:pt x="11172" y="1412"/>
                  <a:pt x="11184" y="1413"/>
                </a:cubicBezTo>
                <a:moveTo>
                  <a:pt x="10414" y="20186"/>
                </a:moveTo>
                <a:cubicBezTo>
                  <a:pt x="9256" y="19223"/>
                  <a:pt x="8285" y="17970"/>
                  <a:pt x="7574" y="16516"/>
                </a:cubicBezTo>
                <a:cubicBezTo>
                  <a:pt x="8486" y="16231"/>
                  <a:pt x="9453" y="16075"/>
                  <a:pt x="10451" y="16043"/>
                </a:cubicBezTo>
                <a:lnTo>
                  <a:pt x="10451" y="20188"/>
                </a:lnTo>
                <a:cubicBezTo>
                  <a:pt x="10451" y="20188"/>
                  <a:pt x="10414" y="20186"/>
                  <a:pt x="10414" y="20186"/>
                </a:cubicBezTo>
                <a:close/>
                <a:moveTo>
                  <a:pt x="20188" y="10451"/>
                </a:moveTo>
                <a:lnTo>
                  <a:pt x="16010" y="10451"/>
                </a:lnTo>
                <a:cubicBezTo>
                  <a:pt x="15972" y="8908"/>
                  <a:pt x="15698" y="7433"/>
                  <a:pt x="15211" y="6084"/>
                </a:cubicBezTo>
                <a:cubicBezTo>
                  <a:pt x="16151" y="5691"/>
                  <a:pt x="17020" y="5170"/>
                  <a:pt x="17814" y="4553"/>
                </a:cubicBezTo>
                <a:cubicBezTo>
                  <a:pt x="19223" y="6135"/>
                  <a:pt x="20105" y="8190"/>
                  <a:pt x="20188" y="10451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4" y="21600"/>
                  <a:pt x="21600" y="16764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0091" tIns="20091" rIns="20091" bIns="20091" anchor="ctr"/>
          <a:lstStyle/>
          <a:p>
            <a:pPr algn="ctr" defTabSz="241300" hangingPunct="0">
              <a:lnSpc>
                <a:spcPct val="150000"/>
              </a:lnSpc>
            </a:pPr>
            <a:endParaRPr lang="en-US" sz="158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10869762" y="4580051"/>
            <a:ext cx="1284643" cy="1283554"/>
            <a:chOff x="6434437" y="4380470"/>
            <a:chExt cx="1218099" cy="1217066"/>
          </a:xfrm>
        </p:grpSpPr>
        <p:sp>
          <p:nvSpPr>
            <p:cNvPr id="22" name="Donut 21"/>
            <p:cNvSpPr/>
            <p:nvPr/>
          </p:nvSpPr>
          <p:spPr>
            <a:xfrm>
              <a:off x="6435470" y="4380470"/>
              <a:ext cx="1217066" cy="1217066"/>
            </a:xfrm>
            <a:prstGeom prst="donut">
              <a:avLst>
                <a:gd name="adj" fmla="val 12467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GB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" name="Block Arc 22"/>
            <p:cNvSpPr/>
            <p:nvPr/>
          </p:nvSpPr>
          <p:spPr>
            <a:xfrm rot="5400000" flipH="1">
              <a:off x="6434437" y="4380470"/>
              <a:ext cx="1216800" cy="1216800"/>
            </a:xfrm>
            <a:prstGeom prst="blockArc">
              <a:avLst>
                <a:gd name="adj1" fmla="val 7534591"/>
                <a:gd name="adj2" fmla="val 0"/>
                <a:gd name="adj3" fmla="val 12617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GB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1309377" y="5051291"/>
            <a:ext cx="405412" cy="341074"/>
            <a:chOff x="5368132" y="2625725"/>
            <a:chExt cx="465138" cy="391319"/>
          </a:xfrm>
          <a:solidFill>
            <a:schemeClr val="accent5"/>
          </a:solidFill>
        </p:grpSpPr>
        <p:sp>
          <p:nvSpPr>
            <p:cNvPr id="25" name="AutoShape 120"/>
            <p:cNvSpPr/>
            <p:nvPr/>
          </p:nvSpPr>
          <p:spPr bwMode="auto">
            <a:xfrm>
              <a:off x="5484813" y="2727325"/>
              <a:ext cx="231775" cy="2317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48" y="16070"/>
                  </a:moveTo>
                  <a:cubicBezTo>
                    <a:pt x="14037" y="19468"/>
                    <a:pt x="8925" y="19859"/>
                    <a:pt x="5529" y="16948"/>
                  </a:cubicBezTo>
                  <a:cubicBezTo>
                    <a:pt x="2130" y="14038"/>
                    <a:pt x="1740" y="8924"/>
                    <a:pt x="4651" y="5527"/>
                  </a:cubicBezTo>
                  <a:cubicBezTo>
                    <a:pt x="7559" y="2131"/>
                    <a:pt x="12674" y="1740"/>
                    <a:pt x="16070" y="4650"/>
                  </a:cubicBezTo>
                  <a:cubicBezTo>
                    <a:pt x="19466" y="7560"/>
                    <a:pt x="19859" y="12673"/>
                    <a:pt x="16948" y="16070"/>
                  </a:cubicBezTo>
                  <a:moveTo>
                    <a:pt x="10800" y="0"/>
                  </a:moveTo>
                  <a:cubicBezTo>
                    <a:pt x="4833" y="0"/>
                    <a:pt x="0" y="4834"/>
                    <a:pt x="0" y="10800"/>
                  </a:cubicBezTo>
                  <a:cubicBezTo>
                    <a:pt x="0" y="16765"/>
                    <a:pt x="4833" y="21599"/>
                    <a:pt x="10800" y="21599"/>
                  </a:cubicBezTo>
                  <a:cubicBezTo>
                    <a:pt x="16764" y="21599"/>
                    <a:pt x="21600" y="16765"/>
                    <a:pt x="21600" y="10800"/>
                  </a:cubicBezTo>
                  <a:cubicBezTo>
                    <a:pt x="21600" y="483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ctr" defTabSz="241300" hangingPunct="0">
                <a:lnSpc>
                  <a:spcPct val="150000"/>
                </a:lnSpc>
              </a:pPr>
              <a:endParaRPr lang="en-US" sz="158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6" name="AutoShape 121"/>
            <p:cNvSpPr/>
            <p:nvPr/>
          </p:nvSpPr>
          <p:spPr bwMode="auto">
            <a:xfrm>
              <a:off x="5542757" y="2785269"/>
              <a:ext cx="65088" cy="650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200" y="0"/>
                  </a:moveTo>
                  <a:cubicBezTo>
                    <a:pt x="8596" y="0"/>
                    <a:pt x="0" y="8596"/>
                    <a:pt x="0" y="19195"/>
                  </a:cubicBezTo>
                  <a:lnTo>
                    <a:pt x="0" y="19199"/>
                  </a:lnTo>
                  <a:cubicBezTo>
                    <a:pt x="0" y="20524"/>
                    <a:pt x="1068" y="21599"/>
                    <a:pt x="2400" y="21599"/>
                  </a:cubicBezTo>
                  <a:cubicBezTo>
                    <a:pt x="3721" y="21599"/>
                    <a:pt x="4800" y="20524"/>
                    <a:pt x="4800" y="19199"/>
                  </a:cubicBezTo>
                  <a:lnTo>
                    <a:pt x="4800" y="19195"/>
                  </a:lnTo>
                  <a:cubicBezTo>
                    <a:pt x="4800" y="11247"/>
                    <a:pt x="11240" y="4799"/>
                    <a:pt x="19200" y="4799"/>
                  </a:cubicBezTo>
                  <a:cubicBezTo>
                    <a:pt x="20521" y="4799"/>
                    <a:pt x="21600" y="3724"/>
                    <a:pt x="21600" y="2399"/>
                  </a:cubicBezTo>
                  <a:cubicBezTo>
                    <a:pt x="21600" y="1075"/>
                    <a:pt x="20521" y="0"/>
                    <a:pt x="192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ctr" defTabSz="241300" hangingPunct="0">
                <a:lnSpc>
                  <a:spcPct val="150000"/>
                </a:lnSpc>
              </a:pPr>
              <a:endParaRPr lang="en-US" sz="158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7" name="AutoShape 122"/>
            <p:cNvSpPr/>
            <p:nvPr/>
          </p:nvSpPr>
          <p:spPr bwMode="auto">
            <a:xfrm>
              <a:off x="5368132" y="2625725"/>
              <a:ext cx="465138" cy="39131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9199"/>
                  </a:moveTo>
                  <a:cubicBezTo>
                    <a:pt x="20249" y="19642"/>
                    <a:pt x="19948" y="19999"/>
                    <a:pt x="19575" y="19999"/>
                  </a:cubicBezTo>
                  <a:lnTo>
                    <a:pt x="2024" y="19999"/>
                  </a:lnTo>
                  <a:cubicBezTo>
                    <a:pt x="1651" y="19999"/>
                    <a:pt x="1349" y="19642"/>
                    <a:pt x="1349" y="19199"/>
                  </a:cubicBezTo>
                  <a:lnTo>
                    <a:pt x="1349" y="7200"/>
                  </a:lnTo>
                  <a:cubicBezTo>
                    <a:pt x="1349" y="6809"/>
                    <a:pt x="1588" y="6475"/>
                    <a:pt x="1914" y="6411"/>
                  </a:cubicBezTo>
                  <a:lnTo>
                    <a:pt x="5588" y="5684"/>
                  </a:lnTo>
                  <a:lnTo>
                    <a:pt x="6797" y="2103"/>
                  </a:lnTo>
                  <a:cubicBezTo>
                    <a:pt x="6900" y="1799"/>
                    <a:pt x="7148" y="1600"/>
                    <a:pt x="7424" y="1600"/>
                  </a:cubicBezTo>
                  <a:lnTo>
                    <a:pt x="14174" y="1600"/>
                  </a:lnTo>
                  <a:cubicBezTo>
                    <a:pt x="14450" y="1600"/>
                    <a:pt x="14698" y="1799"/>
                    <a:pt x="14801" y="2103"/>
                  </a:cubicBezTo>
                  <a:lnTo>
                    <a:pt x="16010" y="5684"/>
                  </a:lnTo>
                  <a:lnTo>
                    <a:pt x="19685" y="6411"/>
                  </a:lnTo>
                  <a:cubicBezTo>
                    <a:pt x="20011" y="6475"/>
                    <a:pt x="20249" y="6809"/>
                    <a:pt x="20249" y="7200"/>
                  </a:cubicBezTo>
                  <a:cubicBezTo>
                    <a:pt x="20249" y="7200"/>
                    <a:pt x="20249" y="19199"/>
                    <a:pt x="20249" y="19199"/>
                  </a:cubicBezTo>
                  <a:close/>
                  <a:moveTo>
                    <a:pt x="19907" y="4832"/>
                  </a:moveTo>
                  <a:lnTo>
                    <a:pt x="16981" y="4254"/>
                  </a:lnTo>
                  <a:lnTo>
                    <a:pt x="16054" y="1507"/>
                  </a:lnTo>
                  <a:cubicBezTo>
                    <a:pt x="15745" y="591"/>
                    <a:pt x="15006" y="0"/>
                    <a:pt x="14174" y="0"/>
                  </a:cubicBezTo>
                  <a:lnTo>
                    <a:pt x="7424" y="0"/>
                  </a:lnTo>
                  <a:cubicBezTo>
                    <a:pt x="6593" y="0"/>
                    <a:pt x="5854" y="591"/>
                    <a:pt x="5543" y="1509"/>
                  </a:cubicBezTo>
                  <a:lnTo>
                    <a:pt x="4618" y="4254"/>
                  </a:lnTo>
                  <a:lnTo>
                    <a:pt x="1692" y="4832"/>
                  </a:lnTo>
                  <a:cubicBezTo>
                    <a:pt x="711" y="5025"/>
                    <a:pt x="0" y="6020"/>
                    <a:pt x="0" y="7200"/>
                  </a:cubicBezTo>
                  <a:lnTo>
                    <a:pt x="0" y="19199"/>
                  </a:lnTo>
                  <a:cubicBezTo>
                    <a:pt x="0" y="20523"/>
                    <a:pt x="908" y="21600"/>
                    <a:pt x="2024" y="21600"/>
                  </a:cubicBezTo>
                  <a:lnTo>
                    <a:pt x="19575" y="21600"/>
                  </a:lnTo>
                  <a:cubicBezTo>
                    <a:pt x="20691" y="21600"/>
                    <a:pt x="21600" y="20523"/>
                    <a:pt x="21600" y="19199"/>
                  </a:cubicBezTo>
                  <a:lnTo>
                    <a:pt x="21600" y="7200"/>
                  </a:lnTo>
                  <a:cubicBezTo>
                    <a:pt x="21600" y="6020"/>
                    <a:pt x="20888" y="5025"/>
                    <a:pt x="19907" y="483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ctr" defTabSz="241300" hangingPunct="0">
                <a:lnSpc>
                  <a:spcPct val="150000"/>
                </a:lnSpc>
              </a:pPr>
              <a:endParaRPr lang="en-US" sz="158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9249054" y="4580051"/>
            <a:ext cx="1284643" cy="1283554"/>
            <a:chOff x="6434437" y="4380470"/>
            <a:chExt cx="1218099" cy="1217066"/>
          </a:xfrm>
        </p:grpSpPr>
        <p:sp>
          <p:nvSpPr>
            <p:cNvPr id="29" name="Donut 28"/>
            <p:cNvSpPr/>
            <p:nvPr/>
          </p:nvSpPr>
          <p:spPr>
            <a:xfrm>
              <a:off x="6435470" y="4380470"/>
              <a:ext cx="1217066" cy="1217066"/>
            </a:xfrm>
            <a:prstGeom prst="donut">
              <a:avLst>
                <a:gd name="adj" fmla="val 12467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GB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0" name="Block Arc 29"/>
            <p:cNvSpPr/>
            <p:nvPr/>
          </p:nvSpPr>
          <p:spPr>
            <a:xfrm rot="5400000" flipH="1">
              <a:off x="6434437" y="4380470"/>
              <a:ext cx="1216800" cy="1216800"/>
            </a:xfrm>
            <a:prstGeom prst="blockArc">
              <a:avLst>
                <a:gd name="adj1" fmla="val 11223223"/>
                <a:gd name="adj2" fmla="val 0"/>
                <a:gd name="adj3" fmla="val 12617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GB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1" name="AutoShape 135"/>
          <p:cNvSpPr/>
          <p:nvPr/>
        </p:nvSpPr>
        <p:spPr bwMode="auto">
          <a:xfrm>
            <a:off x="9679453" y="5082425"/>
            <a:ext cx="405412" cy="27880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49" y="18681"/>
                </a:moveTo>
                <a:lnTo>
                  <a:pt x="19651" y="18681"/>
                </a:lnTo>
                <a:lnTo>
                  <a:pt x="19575" y="18681"/>
                </a:lnTo>
                <a:lnTo>
                  <a:pt x="16874" y="14754"/>
                </a:lnTo>
                <a:lnTo>
                  <a:pt x="16874" y="14727"/>
                </a:lnTo>
                <a:lnTo>
                  <a:pt x="16199" y="13745"/>
                </a:lnTo>
                <a:lnTo>
                  <a:pt x="16199" y="7854"/>
                </a:lnTo>
                <a:lnTo>
                  <a:pt x="19575" y="2945"/>
                </a:lnTo>
                <a:lnTo>
                  <a:pt x="19651" y="2945"/>
                </a:lnTo>
                <a:lnTo>
                  <a:pt x="20249" y="2945"/>
                </a:lnTo>
                <a:cubicBezTo>
                  <a:pt x="20249" y="2945"/>
                  <a:pt x="20249" y="18681"/>
                  <a:pt x="20249" y="18681"/>
                </a:cubicBezTo>
                <a:close/>
                <a:moveTo>
                  <a:pt x="2024" y="19636"/>
                </a:moveTo>
                <a:cubicBezTo>
                  <a:pt x="1651" y="19636"/>
                  <a:pt x="1349" y="19195"/>
                  <a:pt x="1349" y="18654"/>
                </a:cubicBezTo>
                <a:lnTo>
                  <a:pt x="1349" y="2945"/>
                </a:lnTo>
                <a:cubicBezTo>
                  <a:pt x="1349" y="2402"/>
                  <a:pt x="1651" y="1963"/>
                  <a:pt x="2024" y="1963"/>
                </a:cubicBezTo>
                <a:lnTo>
                  <a:pt x="14849" y="1963"/>
                </a:lnTo>
                <a:cubicBezTo>
                  <a:pt x="15221" y="1963"/>
                  <a:pt x="15524" y="2403"/>
                  <a:pt x="15524" y="2945"/>
                </a:cubicBezTo>
                <a:lnTo>
                  <a:pt x="15524" y="18654"/>
                </a:lnTo>
                <a:cubicBezTo>
                  <a:pt x="15524" y="19195"/>
                  <a:pt x="15221" y="19636"/>
                  <a:pt x="14849" y="19636"/>
                </a:cubicBezTo>
                <a:cubicBezTo>
                  <a:pt x="14849" y="19636"/>
                  <a:pt x="2024" y="19636"/>
                  <a:pt x="2024" y="19636"/>
                </a:cubicBezTo>
                <a:close/>
                <a:moveTo>
                  <a:pt x="20249" y="981"/>
                </a:moveTo>
                <a:lnTo>
                  <a:pt x="19651" y="981"/>
                </a:lnTo>
                <a:cubicBezTo>
                  <a:pt x="19296" y="981"/>
                  <a:pt x="18956" y="1185"/>
                  <a:pt x="18703" y="1547"/>
                </a:cubicBezTo>
                <a:lnTo>
                  <a:pt x="16874" y="4170"/>
                </a:lnTo>
                <a:lnTo>
                  <a:pt x="16874" y="2945"/>
                </a:lnTo>
                <a:cubicBezTo>
                  <a:pt x="16874" y="1317"/>
                  <a:pt x="15967" y="0"/>
                  <a:pt x="14849" y="0"/>
                </a:cubicBezTo>
                <a:lnTo>
                  <a:pt x="2024" y="0"/>
                </a:lnTo>
                <a:cubicBezTo>
                  <a:pt x="908" y="0"/>
                  <a:pt x="0" y="1320"/>
                  <a:pt x="0" y="2945"/>
                </a:cubicBezTo>
                <a:lnTo>
                  <a:pt x="0" y="9789"/>
                </a:lnTo>
                <a:lnTo>
                  <a:pt x="0" y="18654"/>
                </a:lnTo>
                <a:cubicBezTo>
                  <a:pt x="0" y="20281"/>
                  <a:pt x="905" y="21599"/>
                  <a:pt x="2024" y="21599"/>
                </a:cubicBezTo>
                <a:lnTo>
                  <a:pt x="14849" y="21599"/>
                </a:lnTo>
                <a:cubicBezTo>
                  <a:pt x="15967" y="21599"/>
                  <a:pt x="16874" y="20281"/>
                  <a:pt x="16874" y="18654"/>
                </a:cubicBezTo>
                <a:lnTo>
                  <a:pt x="16874" y="17456"/>
                </a:lnTo>
                <a:lnTo>
                  <a:pt x="18703" y="20079"/>
                </a:lnTo>
                <a:cubicBezTo>
                  <a:pt x="18956" y="20442"/>
                  <a:pt x="19296" y="20645"/>
                  <a:pt x="19651" y="20645"/>
                </a:cubicBezTo>
                <a:lnTo>
                  <a:pt x="20249" y="20645"/>
                </a:lnTo>
                <a:cubicBezTo>
                  <a:pt x="20994" y="20645"/>
                  <a:pt x="21600" y="19765"/>
                  <a:pt x="21600" y="18681"/>
                </a:cubicBezTo>
                <a:lnTo>
                  <a:pt x="21600" y="2945"/>
                </a:lnTo>
                <a:cubicBezTo>
                  <a:pt x="21600" y="1860"/>
                  <a:pt x="20994" y="981"/>
                  <a:pt x="20249" y="981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0091" tIns="20091" rIns="20091" bIns="20091" anchor="ctr"/>
          <a:lstStyle/>
          <a:p>
            <a:pPr algn="ctr" defTabSz="241300" hangingPunct="0">
              <a:lnSpc>
                <a:spcPct val="150000"/>
              </a:lnSpc>
            </a:pPr>
            <a:endParaRPr lang="en-US" sz="158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6007642" y="4580051"/>
            <a:ext cx="1284643" cy="1283554"/>
            <a:chOff x="6434437" y="4380470"/>
            <a:chExt cx="1218099" cy="1217066"/>
          </a:xfrm>
        </p:grpSpPr>
        <p:sp>
          <p:nvSpPr>
            <p:cNvPr id="33" name="Donut 32"/>
            <p:cNvSpPr/>
            <p:nvPr/>
          </p:nvSpPr>
          <p:spPr>
            <a:xfrm>
              <a:off x="6435470" y="4380470"/>
              <a:ext cx="1217066" cy="1217066"/>
            </a:xfrm>
            <a:prstGeom prst="donut">
              <a:avLst>
                <a:gd name="adj" fmla="val 12467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GB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4" name="Block Arc 33"/>
            <p:cNvSpPr/>
            <p:nvPr/>
          </p:nvSpPr>
          <p:spPr>
            <a:xfrm rot="5400000" flipH="1">
              <a:off x="6434437" y="4380470"/>
              <a:ext cx="1216800" cy="1216800"/>
            </a:xfrm>
            <a:prstGeom prst="blockArc">
              <a:avLst>
                <a:gd name="adj1" fmla="val 9495697"/>
                <a:gd name="adj2" fmla="val 0"/>
                <a:gd name="adj3" fmla="val 1261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GB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6434134" y="5019469"/>
            <a:ext cx="404719" cy="404719"/>
            <a:chOff x="4439444" y="1652588"/>
            <a:chExt cx="464344" cy="464344"/>
          </a:xfrm>
          <a:solidFill>
            <a:schemeClr val="accent2"/>
          </a:solidFill>
        </p:grpSpPr>
        <p:sp>
          <p:nvSpPr>
            <p:cNvPr id="36" name="AutoShape 136"/>
            <p:cNvSpPr/>
            <p:nvPr/>
          </p:nvSpPr>
          <p:spPr bwMode="auto">
            <a:xfrm>
              <a:off x="4686300" y="1710532"/>
              <a:ext cx="152400" cy="1524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538" y="20579"/>
                  </a:moveTo>
                  <a:lnTo>
                    <a:pt x="19542" y="20579"/>
                  </a:lnTo>
                  <a:cubicBezTo>
                    <a:pt x="19546" y="21142"/>
                    <a:pt x="20004" y="21600"/>
                    <a:pt x="20571" y="21600"/>
                  </a:cubicBezTo>
                  <a:cubicBezTo>
                    <a:pt x="21137" y="21600"/>
                    <a:pt x="21599" y="21138"/>
                    <a:pt x="21599" y="20571"/>
                  </a:cubicBezTo>
                  <a:cubicBezTo>
                    <a:pt x="21599" y="20565"/>
                    <a:pt x="21595" y="20561"/>
                    <a:pt x="21595" y="20555"/>
                  </a:cubicBezTo>
                  <a:cubicBezTo>
                    <a:pt x="21583" y="9221"/>
                    <a:pt x="12411" y="41"/>
                    <a:pt x="1080" y="12"/>
                  </a:cubicBezTo>
                  <a:cubicBezTo>
                    <a:pt x="1064" y="10"/>
                    <a:pt x="1048" y="0"/>
                    <a:pt x="1028" y="0"/>
                  </a:cubicBezTo>
                  <a:cubicBezTo>
                    <a:pt x="458" y="0"/>
                    <a:pt x="0" y="461"/>
                    <a:pt x="0" y="1028"/>
                  </a:cubicBezTo>
                  <a:cubicBezTo>
                    <a:pt x="0" y="1594"/>
                    <a:pt x="458" y="2055"/>
                    <a:pt x="1024" y="2057"/>
                  </a:cubicBezTo>
                  <a:lnTo>
                    <a:pt x="1024" y="2065"/>
                  </a:lnTo>
                  <a:cubicBezTo>
                    <a:pt x="11233" y="2065"/>
                    <a:pt x="19538" y="10370"/>
                    <a:pt x="19538" y="2057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ctr" defTabSz="241300" hangingPunct="0">
                <a:lnSpc>
                  <a:spcPct val="150000"/>
                </a:lnSpc>
              </a:pPr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7" name="AutoShape 137"/>
            <p:cNvSpPr/>
            <p:nvPr/>
          </p:nvSpPr>
          <p:spPr bwMode="auto">
            <a:xfrm>
              <a:off x="4439444" y="1652588"/>
              <a:ext cx="464344" cy="464344"/>
            </a:xfrm>
            <a:custGeom>
              <a:avLst/>
              <a:gdLst>
                <a:gd name="T0" fmla="+- 0 10819 195"/>
                <a:gd name="T1" fmla="*/ T0 w 21248"/>
                <a:gd name="T2" fmla="*/ 10800 h 21600"/>
                <a:gd name="T3" fmla="+- 0 10819 195"/>
                <a:gd name="T4" fmla="*/ T3 w 21248"/>
                <a:gd name="T5" fmla="*/ 10800 h 21600"/>
                <a:gd name="T6" fmla="+- 0 10819 195"/>
                <a:gd name="T7" fmla="*/ T6 w 21248"/>
                <a:gd name="T8" fmla="*/ 10800 h 21600"/>
                <a:gd name="T9" fmla="+- 0 10819 195"/>
                <a:gd name="T10" fmla="*/ T9 w 21248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248" h="21600">
                  <a:moveTo>
                    <a:pt x="19868" y="17133"/>
                  </a:moveTo>
                  <a:cubicBezTo>
                    <a:pt x="19766" y="17386"/>
                    <a:pt x="19525" y="17549"/>
                    <a:pt x="19255" y="17549"/>
                  </a:cubicBezTo>
                  <a:lnTo>
                    <a:pt x="19058" y="17549"/>
                  </a:lnTo>
                  <a:lnTo>
                    <a:pt x="3983" y="2226"/>
                  </a:lnTo>
                  <a:lnTo>
                    <a:pt x="3983" y="2025"/>
                  </a:lnTo>
                  <a:cubicBezTo>
                    <a:pt x="3983" y="1750"/>
                    <a:pt x="4144" y="1506"/>
                    <a:pt x="4393" y="1401"/>
                  </a:cubicBezTo>
                  <a:cubicBezTo>
                    <a:pt x="4475" y="1367"/>
                    <a:pt x="4560" y="1350"/>
                    <a:pt x="4647" y="1350"/>
                  </a:cubicBezTo>
                  <a:cubicBezTo>
                    <a:pt x="4824" y="1350"/>
                    <a:pt x="4991" y="1420"/>
                    <a:pt x="5116" y="1547"/>
                  </a:cubicBezTo>
                  <a:lnTo>
                    <a:pt x="19724" y="16397"/>
                  </a:lnTo>
                  <a:cubicBezTo>
                    <a:pt x="19915" y="16591"/>
                    <a:pt x="19972" y="16880"/>
                    <a:pt x="19868" y="17133"/>
                  </a:cubicBezTo>
                  <a:moveTo>
                    <a:pt x="10121" y="17549"/>
                  </a:moveTo>
                  <a:cubicBezTo>
                    <a:pt x="10017" y="17549"/>
                    <a:pt x="9922" y="17586"/>
                    <a:pt x="9824" y="17609"/>
                  </a:cubicBezTo>
                  <a:lnTo>
                    <a:pt x="3923" y="11612"/>
                  </a:lnTo>
                  <a:cubicBezTo>
                    <a:pt x="3946" y="11512"/>
                    <a:pt x="3982" y="11415"/>
                    <a:pt x="3982" y="11311"/>
                  </a:cubicBezTo>
                  <a:lnTo>
                    <a:pt x="3983" y="3180"/>
                  </a:lnTo>
                  <a:lnTo>
                    <a:pt x="18119" y="17549"/>
                  </a:lnTo>
                  <a:cubicBezTo>
                    <a:pt x="18119" y="17549"/>
                    <a:pt x="10121" y="17549"/>
                    <a:pt x="10121" y="17549"/>
                  </a:cubicBezTo>
                  <a:close/>
                  <a:moveTo>
                    <a:pt x="9182" y="17945"/>
                  </a:moveTo>
                  <a:lnTo>
                    <a:pt x="7109" y="20052"/>
                  </a:lnTo>
                  <a:cubicBezTo>
                    <a:pt x="6939" y="20224"/>
                    <a:pt x="6742" y="20249"/>
                    <a:pt x="6640" y="20249"/>
                  </a:cubicBezTo>
                  <a:cubicBezTo>
                    <a:pt x="6537" y="20249"/>
                    <a:pt x="6339" y="20224"/>
                    <a:pt x="6170" y="20052"/>
                  </a:cubicBezTo>
                  <a:lnTo>
                    <a:pt x="1522" y="15327"/>
                  </a:lnTo>
                  <a:cubicBezTo>
                    <a:pt x="1352" y="15154"/>
                    <a:pt x="1327" y="14953"/>
                    <a:pt x="1327" y="14850"/>
                  </a:cubicBezTo>
                  <a:cubicBezTo>
                    <a:pt x="1327" y="14745"/>
                    <a:pt x="1352" y="14544"/>
                    <a:pt x="1522" y="14373"/>
                  </a:cubicBezTo>
                  <a:lnTo>
                    <a:pt x="3593" y="12266"/>
                  </a:lnTo>
                  <a:cubicBezTo>
                    <a:pt x="3599" y="12260"/>
                    <a:pt x="3601" y="12251"/>
                    <a:pt x="3607" y="12245"/>
                  </a:cubicBezTo>
                  <a:lnTo>
                    <a:pt x="9202" y="17932"/>
                  </a:lnTo>
                  <a:cubicBezTo>
                    <a:pt x="9196" y="17937"/>
                    <a:pt x="9187" y="17939"/>
                    <a:pt x="9182" y="17945"/>
                  </a:cubicBezTo>
                  <a:moveTo>
                    <a:pt x="6056" y="593"/>
                  </a:moveTo>
                  <a:cubicBezTo>
                    <a:pt x="5675" y="205"/>
                    <a:pt x="5165" y="0"/>
                    <a:pt x="4647" y="0"/>
                  </a:cubicBezTo>
                  <a:cubicBezTo>
                    <a:pt x="4390" y="0"/>
                    <a:pt x="4132" y="49"/>
                    <a:pt x="3885" y="154"/>
                  </a:cubicBezTo>
                  <a:cubicBezTo>
                    <a:pt x="3141" y="467"/>
                    <a:pt x="2655" y="1205"/>
                    <a:pt x="2655" y="2025"/>
                  </a:cubicBezTo>
                  <a:lnTo>
                    <a:pt x="2654" y="11311"/>
                  </a:lnTo>
                  <a:lnTo>
                    <a:pt x="583" y="13418"/>
                  </a:lnTo>
                  <a:cubicBezTo>
                    <a:pt x="-195" y="14208"/>
                    <a:pt x="-195" y="15491"/>
                    <a:pt x="583" y="16281"/>
                  </a:cubicBezTo>
                  <a:lnTo>
                    <a:pt x="5231" y="21006"/>
                  </a:lnTo>
                  <a:cubicBezTo>
                    <a:pt x="5620" y="21402"/>
                    <a:pt x="6131" y="21599"/>
                    <a:pt x="6640" y="21599"/>
                  </a:cubicBezTo>
                  <a:cubicBezTo>
                    <a:pt x="7150" y="21599"/>
                    <a:pt x="7659" y="21402"/>
                    <a:pt x="8048" y="21006"/>
                  </a:cubicBezTo>
                  <a:lnTo>
                    <a:pt x="10121" y="18900"/>
                  </a:lnTo>
                  <a:lnTo>
                    <a:pt x="19255" y="18900"/>
                  </a:lnTo>
                  <a:cubicBezTo>
                    <a:pt x="20062" y="18900"/>
                    <a:pt x="20788" y="18407"/>
                    <a:pt x="21095" y="17650"/>
                  </a:cubicBezTo>
                  <a:cubicBezTo>
                    <a:pt x="21405" y="16893"/>
                    <a:pt x="21234" y="16022"/>
                    <a:pt x="20663" y="15443"/>
                  </a:cubicBezTo>
                  <a:cubicBezTo>
                    <a:pt x="20663" y="15443"/>
                    <a:pt x="6056" y="593"/>
                    <a:pt x="6056" y="593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ctr" defTabSz="241300" hangingPunct="0">
                <a:lnSpc>
                  <a:spcPct val="150000"/>
                </a:lnSpc>
              </a:pPr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8" name="AutoShape 138"/>
            <p:cNvSpPr/>
            <p:nvPr/>
          </p:nvSpPr>
          <p:spPr bwMode="auto">
            <a:xfrm>
              <a:off x="4686300" y="1652588"/>
              <a:ext cx="217488" cy="2174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437" y="2880"/>
                  </a:moveTo>
                  <a:lnTo>
                    <a:pt x="1437" y="2885"/>
                  </a:lnTo>
                  <a:cubicBezTo>
                    <a:pt x="10965" y="2885"/>
                    <a:pt x="18717" y="10637"/>
                    <a:pt x="18717" y="20165"/>
                  </a:cubicBezTo>
                  <a:lnTo>
                    <a:pt x="18720" y="20165"/>
                  </a:lnTo>
                  <a:cubicBezTo>
                    <a:pt x="18722" y="20959"/>
                    <a:pt x="19366" y="21600"/>
                    <a:pt x="20160" y="21600"/>
                  </a:cubicBezTo>
                  <a:cubicBezTo>
                    <a:pt x="20955" y="21600"/>
                    <a:pt x="21599" y="20956"/>
                    <a:pt x="21599" y="20160"/>
                  </a:cubicBezTo>
                  <a:cubicBezTo>
                    <a:pt x="21599" y="20155"/>
                    <a:pt x="21597" y="20152"/>
                    <a:pt x="21597" y="20148"/>
                  </a:cubicBezTo>
                  <a:cubicBezTo>
                    <a:pt x="21588" y="9034"/>
                    <a:pt x="12588" y="28"/>
                    <a:pt x="1476" y="8"/>
                  </a:cubicBezTo>
                  <a:cubicBezTo>
                    <a:pt x="1465" y="7"/>
                    <a:pt x="1454" y="0"/>
                    <a:pt x="1440" y="0"/>
                  </a:cubicBezTo>
                  <a:cubicBezTo>
                    <a:pt x="644" y="0"/>
                    <a:pt x="0" y="644"/>
                    <a:pt x="0" y="1440"/>
                  </a:cubicBezTo>
                  <a:cubicBezTo>
                    <a:pt x="0" y="2234"/>
                    <a:pt x="644" y="2878"/>
                    <a:pt x="1437" y="288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1" tIns="20091" rIns="20091" bIns="20091" anchor="ctr"/>
            <a:lstStyle/>
            <a:p>
              <a:pPr algn="ctr" defTabSz="241300" hangingPunct="0">
                <a:lnSpc>
                  <a:spcPct val="150000"/>
                </a:lnSpc>
              </a:pPr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4567592" y="5986531"/>
            <a:ext cx="923330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zh-CN" altLang="en-US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文字内容</a:t>
            </a:r>
            <a:endParaRPr lang="en-GB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188298" y="5986531"/>
            <a:ext cx="923330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zh-CN" altLang="en-US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文字</a:t>
            </a:r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内容</a:t>
            </a:r>
            <a:endParaRPr lang="en-GB" altLang="zh-CN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809004" y="5986531"/>
            <a:ext cx="923330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zh-CN" altLang="en-US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文字</a:t>
            </a:r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内容</a:t>
            </a:r>
            <a:endParaRPr lang="en-GB" altLang="zh-CN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9429710" y="5986531"/>
            <a:ext cx="923330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zh-CN" altLang="en-US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文字</a:t>
            </a:r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内容</a:t>
            </a:r>
            <a:endParaRPr lang="en-GB" altLang="zh-CN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1050418" y="5986531"/>
            <a:ext cx="923330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zh-CN" altLang="en-US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文字内容</a:t>
            </a:r>
            <a:endParaRPr lang="en-GB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4386936" y="4580051"/>
            <a:ext cx="1284643" cy="1283554"/>
            <a:chOff x="6434437" y="4380470"/>
            <a:chExt cx="1218099" cy="1217066"/>
          </a:xfrm>
        </p:grpSpPr>
        <p:sp>
          <p:nvSpPr>
            <p:cNvPr id="45" name="Donut 44"/>
            <p:cNvSpPr/>
            <p:nvPr/>
          </p:nvSpPr>
          <p:spPr>
            <a:xfrm>
              <a:off x="6435470" y="4380470"/>
              <a:ext cx="1217066" cy="1217066"/>
            </a:xfrm>
            <a:prstGeom prst="donut">
              <a:avLst>
                <a:gd name="adj" fmla="val 12467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GB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6" name="Block Arc 45"/>
            <p:cNvSpPr/>
            <p:nvPr/>
          </p:nvSpPr>
          <p:spPr>
            <a:xfrm rot="5400000" flipH="1">
              <a:off x="6434437" y="4380470"/>
              <a:ext cx="1216800" cy="1216800"/>
            </a:xfrm>
            <a:prstGeom prst="blockArc">
              <a:avLst>
                <a:gd name="adj1" fmla="val 4362058"/>
                <a:gd name="adj2" fmla="val 0"/>
                <a:gd name="adj3" fmla="val 12617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GB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4848893" y="5058617"/>
            <a:ext cx="360729" cy="326422"/>
            <a:chOff x="5329238" y="1931988"/>
            <a:chExt cx="550862" cy="498475"/>
          </a:xfrm>
          <a:solidFill>
            <a:schemeClr val="accent1"/>
          </a:solidFill>
        </p:grpSpPr>
        <p:sp>
          <p:nvSpPr>
            <p:cNvPr id="48" name="Freeform 5"/>
            <p:cNvSpPr>
              <a:spLocks noEditPoints="1"/>
            </p:cNvSpPr>
            <p:nvPr/>
          </p:nvSpPr>
          <p:spPr bwMode="auto">
            <a:xfrm>
              <a:off x="5462588" y="2284413"/>
              <a:ext cx="53975" cy="146050"/>
            </a:xfrm>
            <a:custGeom>
              <a:avLst/>
              <a:gdLst>
                <a:gd name="T0" fmla="*/ 3 w 14"/>
                <a:gd name="T1" fmla="*/ 10 h 38"/>
                <a:gd name="T2" fmla="*/ 0 w 14"/>
                <a:gd name="T3" fmla="*/ 15 h 38"/>
                <a:gd name="T4" fmla="*/ 0 w 14"/>
                <a:gd name="T5" fmla="*/ 38 h 38"/>
                <a:gd name="T6" fmla="*/ 14 w 14"/>
                <a:gd name="T7" fmla="*/ 38 h 38"/>
                <a:gd name="T8" fmla="*/ 14 w 14"/>
                <a:gd name="T9" fmla="*/ 2 h 38"/>
                <a:gd name="T10" fmla="*/ 11 w 14"/>
                <a:gd name="T11" fmla="*/ 1 h 38"/>
                <a:gd name="T12" fmla="*/ 3 w 14"/>
                <a:gd name="T13" fmla="*/ 10 h 38"/>
                <a:gd name="T14" fmla="*/ 3 w 14"/>
                <a:gd name="T15" fmla="*/ 10 h 38"/>
                <a:gd name="T16" fmla="*/ 3 w 14"/>
                <a:gd name="T17" fmla="*/ 1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38">
                  <a:moveTo>
                    <a:pt x="3" y="10"/>
                  </a:moveTo>
                  <a:cubicBezTo>
                    <a:pt x="1" y="11"/>
                    <a:pt x="0" y="13"/>
                    <a:pt x="0" y="15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0"/>
                    <a:pt x="13" y="0"/>
                    <a:pt x="11" y="1"/>
                  </a:cubicBezTo>
                  <a:lnTo>
                    <a:pt x="3" y="10"/>
                  </a:lnTo>
                  <a:close/>
                  <a:moveTo>
                    <a:pt x="3" y="10"/>
                  </a:moveTo>
                  <a:cubicBezTo>
                    <a:pt x="3" y="10"/>
                    <a:pt x="3" y="10"/>
                    <a:pt x="3" y="1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pPr>
                <a:lnSpc>
                  <a:spcPct val="150000"/>
                </a:lnSpc>
              </a:pPr>
              <a:endParaRPr lang="en-GB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9" name="Freeform 6"/>
            <p:cNvSpPr>
              <a:spLocks noEditPoints="1"/>
            </p:cNvSpPr>
            <p:nvPr/>
          </p:nvSpPr>
          <p:spPr bwMode="auto">
            <a:xfrm>
              <a:off x="5688013" y="2200275"/>
              <a:ext cx="49212" cy="230188"/>
            </a:xfrm>
            <a:custGeom>
              <a:avLst/>
              <a:gdLst>
                <a:gd name="T0" fmla="*/ 2 w 13"/>
                <a:gd name="T1" fmla="*/ 10 h 60"/>
                <a:gd name="T2" fmla="*/ 0 w 13"/>
                <a:gd name="T3" fmla="*/ 15 h 60"/>
                <a:gd name="T4" fmla="*/ 0 w 13"/>
                <a:gd name="T5" fmla="*/ 60 h 60"/>
                <a:gd name="T6" fmla="*/ 13 w 13"/>
                <a:gd name="T7" fmla="*/ 60 h 60"/>
                <a:gd name="T8" fmla="*/ 13 w 13"/>
                <a:gd name="T9" fmla="*/ 2 h 60"/>
                <a:gd name="T10" fmla="*/ 11 w 13"/>
                <a:gd name="T11" fmla="*/ 1 h 60"/>
                <a:gd name="T12" fmla="*/ 2 w 13"/>
                <a:gd name="T13" fmla="*/ 10 h 60"/>
                <a:gd name="T14" fmla="*/ 2 w 13"/>
                <a:gd name="T15" fmla="*/ 10 h 60"/>
                <a:gd name="T16" fmla="*/ 2 w 13"/>
                <a:gd name="T17" fmla="*/ 1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60">
                  <a:moveTo>
                    <a:pt x="2" y="10"/>
                  </a:moveTo>
                  <a:cubicBezTo>
                    <a:pt x="1" y="11"/>
                    <a:pt x="0" y="14"/>
                    <a:pt x="0" y="15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13" y="60"/>
                    <a:pt x="13" y="60"/>
                    <a:pt x="13" y="60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0"/>
                    <a:pt x="12" y="0"/>
                    <a:pt x="11" y="1"/>
                  </a:cubicBezTo>
                  <a:lnTo>
                    <a:pt x="2" y="10"/>
                  </a:lnTo>
                  <a:close/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pPr>
                <a:lnSpc>
                  <a:spcPct val="150000"/>
                </a:lnSpc>
              </a:pPr>
              <a:endParaRPr lang="en-GB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0" name="Freeform 7"/>
            <p:cNvSpPr>
              <a:spLocks noEditPoints="1"/>
            </p:cNvSpPr>
            <p:nvPr/>
          </p:nvSpPr>
          <p:spPr bwMode="auto">
            <a:xfrm>
              <a:off x="5761038" y="2127250"/>
              <a:ext cx="49212" cy="303213"/>
            </a:xfrm>
            <a:custGeom>
              <a:avLst/>
              <a:gdLst>
                <a:gd name="T0" fmla="*/ 3 w 13"/>
                <a:gd name="T1" fmla="*/ 9 h 79"/>
                <a:gd name="T2" fmla="*/ 0 w 13"/>
                <a:gd name="T3" fmla="*/ 15 h 79"/>
                <a:gd name="T4" fmla="*/ 0 w 13"/>
                <a:gd name="T5" fmla="*/ 79 h 79"/>
                <a:gd name="T6" fmla="*/ 13 w 13"/>
                <a:gd name="T7" fmla="*/ 79 h 79"/>
                <a:gd name="T8" fmla="*/ 13 w 13"/>
                <a:gd name="T9" fmla="*/ 2 h 79"/>
                <a:gd name="T10" fmla="*/ 11 w 13"/>
                <a:gd name="T11" fmla="*/ 1 h 79"/>
                <a:gd name="T12" fmla="*/ 3 w 13"/>
                <a:gd name="T13" fmla="*/ 9 h 79"/>
                <a:gd name="T14" fmla="*/ 3 w 13"/>
                <a:gd name="T15" fmla="*/ 9 h 79"/>
                <a:gd name="T16" fmla="*/ 3 w 13"/>
                <a:gd name="T17" fmla="*/ 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79">
                  <a:moveTo>
                    <a:pt x="3" y="9"/>
                  </a:moveTo>
                  <a:cubicBezTo>
                    <a:pt x="1" y="11"/>
                    <a:pt x="0" y="13"/>
                    <a:pt x="0" y="15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13" y="79"/>
                    <a:pt x="13" y="79"/>
                    <a:pt x="13" y="79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1"/>
                    <a:pt x="12" y="0"/>
                    <a:pt x="11" y="1"/>
                  </a:cubicBezTo>
                  <a:lnTo>
                    <a:pt x="3" y="9"/>
                  </a:lnTo>
                  <a:close/>
                  <a:moveTo>
                    <a:pt x="3" y="9"/>
                  </a:moveTo>
                  <a:cubicBezTo>
                    <a:pt x="3" y="9"/>
                    <a:pt x="3" y="9"/>
                    <a:pt x="3" y="9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pPr>
                <a:lnSpc>
                  <a:spcPct val="150000"/>
                </a:lnSpc>
              </a:pPr>
              <a:endParaRPr lang="en-GB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1" name="Freeform 8"/>
            <p:cNvSpPr>
              <a:spLocks noEditPoints="1"/>
            </p:cNvSpPr>
            <p:nvPr/>
          </p:nvSpPr>
          <p:spPr bwMode="auto">
            <a:xfrm>
              <a:off x="5611813" y="2273300"/>
              <a:ext cx="53975" cy="157163"/>
            </a:xfrm>
            <a:custGeom>
              <a:avLst/>
              <a:gdLst>
                <a:gd name="T0" fmla="*/ 3 w 14"/>
                <a:gd name="T1" fmla="*/ 10 h 41"/>
                <a:gd name="T2" fmla="*/ 2 w 14"/>
                <a:gd name="T3" fmla="*/ 11 h 41"/>
                <a:gd name="T4" fmla="*/ 0 w 14"/>
                <a:gd name="T5" fmla="*/ 16 h 41"/>
                <a:gd name="T6" fmla="*/ 0 w 14"/>
                <a:gd name="T7" fmla="*/ 41 h 41"/>
                <a:gd name="T8" fmla="*/ 14 w 14"/>
                <a:gd name="T9" fmla="*/ 41 h 41"/>
                <a:gd name="T10" fmla="*/ 14 w 14"/>
                <a:gd name="T11" fmla="*/ 3 h 41"/>
                <a:gd name="T12" fmla="*/ 11 w 14"/>
                <a:gd name="T13" fmla="*/ 2 h 41"/>
                <a:gd name="T14" fmla="*/ 3 w 14"/>
                <a:gd name="T15" fmla="*/ 10 h 41"/>
                <a:gd name="T16" fmla="*/ 3 w 14"/>
                <a:gd name="T17" fmla="*/ 10 h 41"/>
                <a:gd name="T18" fmla="*/ 3 w 14"/>
                <a:gd name="T19" fmla="*/ 1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41">
                  <a:moveTo>
                    <a:pt x="3" y="10"/>
                  </a:moveTo>
                  <a:cubicBezTo>
                    <a:pt x="3" y="10"/>
                    <a:pt x="2" y="11"/>
                    <a:pt x="2" y="11"/>
                  </a:cubicBezTo>
                  <a:cubicBezTo>
                    <a:pt x="1" y="12"/>
                    <a:pt x="0" y="14"/>
                    <a:pt x="0" y="16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1"/>
                    <a:pt x="13" y="0"/>
                    <a:pt x="11" y="2"/>
                  </a:cubicBezTo>
                  <a:lnTo>
                    <a:pt x="3" y="10"/>
                  </a:lnTo>
                  <a:close/>
                  <a:moveTo>
                    <a:pt x="3" y="10"/>
                  </a:moveTo>
                  <a:cubicBezTo>
                    <a:pt x="3" y="10"/>
                    <a:pt x="3" y="10"/>
                    <a:pt x="3" y="1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pPr>
                <a:lnSpc>
                  <a:spcPct val="150000"/>
                </a:lnSpc>
              </a:pPr>
              <a:endParaRPr lang="en-GB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2" name="Freeform 9"/>
            <p:cNvSpPr>
              <a:spLocks noEditPoints="1"/>
            </p:cNvSpPr>
            <p:nvPr/>
          </p:nvSpPr>
          <p:spPr bwMode="auto">
            <a:xfrm>
              <a:off x="5538788" y="2279650"/>
              <a:ext cx="49212" cy="150813"/>
            </a:xfrm>
            <a:custGeom>
              <a:avLst/>
              <a:gdLst>
                <a:gd name="T0" fmla="*/ 2 w 13"/>
                <a:gd name="T1" fmla="*/ 1 h 39"/>
                <a:gd name="T2" fmla="*/ 0 w 13"/>
                <a:gd name="T3" fmla="*/ 2 h 39"/>
                <a:gd name="T4" fmla="*/ 0 w 13"/>
                <a:gd name="T5" fmla="*/ 39 h 39"/>
                <a:gd name="T6" fmla="*/ 13 w 13"/>
                <a:gd name="T7" fmla="*/ 39 h 39"/>
                <a:gd name="T8" fmla="*/ 13 w 13"/>
                <a:gd name="T9" fmla="*/ 16 h 39"/>
                <a:gd name="T10" fmla="*/ 11 w 13"/>
                <a:gd name="T11" fmla="*/ 10 h 39"/>
                <a:gd name="T12" fmla="*/ 9 w 13"/>
                <a:gd name="T13" fmla="*/ 8 h 39"/>
                <a:gd name="T14" fmla="*/ 2 w 13"/>
                <a:gd name="T15" fmla="*/ 1 h 39"/>
                <a:gd name="T16" fmla="*/ 2 w 13"/>
                <a:gd name="T17" fmla="*/ 1 h 39"/>
                <a:gd name="T18" fmla="*/ 2 w 13"/>
                <a:gd name="T19" fmla="*/ 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39">
                  <a:moveTo>
                    <a:pt x="2" y="1"/>
                  </a:moveTo>
                  <a:cubicBezTo>
                    <a:pt x="1" y="0"/>
                    <a:pt x="0" y="0"/>
                    <a:pt x="0" y="2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4"/>
                    <a:pt x="12" y="11"/>
                    <a:pt x="11" y="10"/>
                  </a:cubicBezTo>
                  <a:cubicBezTo>
                    <a:pt x="9" y="8"/>
                    <a:pt x="9" y="8"/>
                    <a:pt x="9" y="8"/>
                  </a:cubicBezTo>
                  <a:lnTo>
                    <a:pt x="2" y="1"/>
                  </a:lnTo>
                  <a:close/>
                  <a:moveTo>
                    <a:pt x="2" y="1"/>
                  </a:moveTo>
                  <a:cubicBezTo>
                    <a:pt x="2" y="1"/>
                    <a:pt x="2" y="1"/>
                    <a:pt x="2" y="1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pPr>
                <a:lnSpc>
                  <a:spcPct val="150000"/>
                </a:lnSpc>
              </a:pPr>
              <a:endParaRPr lang="en-GB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3" name="Freeform 10"/>
            <p:cNvSpPr>
              <a:spLocks noEditPoints="1"/>
            </p:cNvSpPr>
            <p:nvPr/>
          </p:nvSpPr>
          <p:spPr bwMode="auto">
            <a:xfrm>
              <a:off x="5381625" y="2357438"/>
              <a:ext cx="58737" cy="73025"/>
            </a:xfrm>
            <a:custGeom>
              <a:avLst/>
              <a:gdLst>
                <a:gd name="T0" fmla="*/ 7 w 15"/>
                <a:gd name="T1" fmla="*/ 8 h 19"/>
                <a:gd name="T2" fmla="*/ 2 w 15"/>
                <a:gd name="T3" fmla="*/ 12 h 19"/>
                <a:gd name="T4" fmla="*/ 0 w 15"/>
                <a:gd name="T5" fmla="*/ 17 h 19"/>
                <a:gd name="T6" fmla="*/ 0 w 15"/>
                <a:gd name="T7" fmla="*/ 19 h 19"/>
                <a:gd name="T8" fmla="*/ 15 w 15"/>
                <a:gd name="T9" fmla="*/ 19 h 19"/>
                <a:gd name="T10" fmla="*/ 15 w 15"/>
                <a:gd name="T11" fmla="*/ 2 h 19"/>
                <a:gd name="T12" fmla="*/ 13 w 15"/>
                <a:gd name="T13" fmla="*/ 1 h 19"/>
                <a:gd name="T14" fmla="*/ 7 w 15"/>
                <a:gd name="T15" fmla="*/ 8 h 19"/>
                <a:gd name="T16" fmla="*/ 7 w 15"/>
                <a:gd name="T17" fmla="*/ 8 h 19"/>
                <a:gd name="T18" fmla="*/ 7 w 15"/>
                <a:gd name="T19" fmla="*/ 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19">
                  <a:moveTo>
                    <a:pt x="7" y="8"/>
                  </a:moveTo>
                  <a:cubicBezTo>
                    <a:pt x="2" y="12"/>
                    <a:pt x="2" y="12"/>
                    <a:pt x="2" y="12"/>
                  </a:cubicBezTo>
                  <a:cubicBezTo>
                    <a:pt x="1" y="13"/>
                    <a:pt x="0" y="15"/>
                    <a:pt x="0" y="17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1"/>
                    <a:pt x="14" y="0"/>
                    <a:pt x="13" y="1"/>
                  </a:cubicBezTo>
                  <a:lnTo>
                    <a:pt x="7" y="8"/>
                  </a:lnTo>
                  <a:close/>
                  <a:moveTo>
                    <a:pt x="7" y="8"/>
                  </a:moveTo>
                  <a:cubicBezTo>
                    <a:pt x="7" y="8"/>
                    <a:pt x="7" y="8"/>
                    <a:pt x="7" y="8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pPr>
                <a:lnSpc>
                  <a:spcPct val="150000"/>
                </a:lnSpc>
              </a:pPr>
              <a:endParaRPr lang="en-GB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4" name="Freeform 11"/>
            <p:cNvSpPr>
              <a:spLocks noEditPoints="1"/>
            </p:cNvSpPr>
            <p:nvPr/>
          </p:nvSpPr>
          <p:spPr bwMode="auto">
            <a:xfrm>
              <a:off x="5329238" y="1931988"/>
              <a:ext cx="550862" cy="414338"/>
            </a:xfrm>
            <a:custGeom>
              <a:avLst/>
              <a:gdLst>
                <a:gd name="T0" fmla="*/ 142 w 144"/>
                <a:gd name="T1" fmla="*/ 53 h 108"/>
                <a:gd name="T2" fmla="*/ 144 w 144"/>
                <a:gd name="T3" fmla="*/ 52 h 108"/>
                <a:gd name="T4" fmla="*/ 144 w 144"/>
                <a:gd name="T5" fmla="*/ 6 h 108"/>
                <a:gd name="T6" fmla="*/ 138 w 144"/>
                <a:gd name="T7" fmla="*/ 0 h 108"/>
                <a:gd name="T8" fmla="*/ 92 w 144"/>
                <a:gd name="T9" fmla="*/ 0 h 108"/>
                <a:gd name="T10" fmla="*/ 91 w 144"/>
                <a:gd name="T11" fmla="*/ 2 h 108"/>
                <a:gd name="T12" fmla="*/ 108 w 144"/>
                <a:gd name="T13" fmla="*/ 18 h 108"/>
                <a:gd name="T14" fmla="*/ 101 w 144"/>
                <a:gd name="T15" fmla="*/ 25 h 108"/>
                <a:gd name="T16" fmla="*/ 70 w 144"/>
                <a:gd name="T17" fmla="*/ 56 h 108"/>
                <a:gd name="T18" fmla="*/ 54 w 144"/>
                <a:gd name="T19" fmla="*/ 39 h 108"/>
                <a:gd name="T20" fmla="*/ 50 w 144"/>
                <a:gd name="T21" fmla="*/ 39 h 108"/>
                <a:gd name="T22" fmla="*/ 5 w 144"/>
                <a:gd name="T23" fmla="*/ 84 h 108"/>
                <a:gd name="T24" fmla="*/ 5 w 144"/>
                <a:gd name="T25" fmla="*/ 103 h 108"/>
                <a:gd name="T26" fmla="*/ 5 w 144"/>
                <a:gd name="T27" fmla="*/ 103 h 108"/>
                <a:gd name="T28" fmla="*/ 23 w 144"/>
                <a:gd name="T29" fmla="*/ 103 h 108"/>
                <a:gd name="T30" fmla="*/ 52 w 144"/>
                <a:gd name="T31" fmla="*/ 74 h 108"/>
                <a:gd name="T32" fmla="*/ 68 w 144"/>
                <a:gd name="T33" fmla="*/ 90 h 108"/>
                <a:gd name="T34" fmla="*/ 73 w 144"/>
                <a:gd name="T35" fmla="*/ 90 h 108"/>
                <a:gd name="T36" fmla="*/ 126 w 144"/>
                <a:gd name="T37" fmla="*/ 37 h 108"/>
                <a:gd name="T38" fmla="*/ 142 w 144"/>
                <a:gd name="T39" fmla="*/ 53 h 108"/>
                <a:gd name="T40" fmla="*/ 142 w 144"/>
                <a:gd name="T41" fmla="*/ 53 h 108"/>
                <a:gd name="T42" fmla="*/ 142 w 144"/>
                <a:gd name="T43" fmla="*/ 53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4" h="108">
                  <a:moveTo>
                    <a:pt x="142" y="53"/>
                  </a:moveTo>
                  <a:cubicBezTo>
                    <a:pt x="143" y="54"/>
                    <a:pt x="144" y="54"/>
                    <a:pt x="144" y="52"/>
                  </a:cubicBezTo>
                  <a:cubicBezTo>
                    <a:pt x="144" y="6"/>
                    <a:pt x="144" y="6"/>
                    <a:pt x="144" y="6"/>
                  </a:cubicBezTo>
                  <a:cubicBezTo>
                    <a:pt x="144" y="3"/>
                    <a:pt x="141" y="0"/>
                    <a:pt x="138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1" y="0"/>
                    <a:pt x="90" y="1"/>
                    <a:pt x="91" y="2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70" y="56"/>
                    <a:pt x="70" y="56"/>
                    <a:pt x="70" y="56"/>
                  </a:cubicBezTo>
                  <a:cubicBezTo>
                    <a:pt x="54" y="39"/>
                    <a:pt x="54" y="39"/>
                    <a:pt x="54" y="39"/>
                  </a:cubicBezTo>
                  <a:cubicBezTo>
                    <a:pt x="53" y="38"/>
                    <a:pt x="51" y="38"/>
                    <a:pt x="50" y="39"/>
                  </a:cubicBezTo>
                  <a:cubicBezTo>
                    <a:pt x="5" y="84"/>
                    <a:pt x="5" y="84"/>
                    <a:pt x="5" y="84"/>
                  </a:cubicBezTo>
                  <a:cubicBezTo>
                    <a:pt x="0" y="89"/>
                    <a:pt x="0" y="98"/>
                    <a:pt x="5" y="103"/>
                  </a:cubicBezTo>
                  <a:cubicBezTo>
                    <a:pt x="5" y="103"/>
                    <a:pt x="5" y="103"/>
                    <a:pt x="5" y="103"/>
                  </a:cubicBezTo>
                  <a:cubicBezTo>
                    <a:pt x="10" y="108"/>
                    <a:pt x="18" y="108"/>
                    <a:pt x="23" y="103"/>
                  </a:cubicBezTo>
                  <a:cubicBezTo>
                    <a:pt x="52" y="74"/>
                    <a:pt x="52" y="74"/>
                    <a:pt x="52" y="74"/>
                  </a:cubicBezTo>
                  <a:cubicBezTo>
                    <a:pt x="68" y="90"/>
                    <a:pt x="68" y="90"/>
                    <a:pt x="68" y="90"/>
                  </a:cubicBezTo>
                  <a:cubicBezTo>
                    <a:pt x="69" y="91"/>
                    <a:pt x="71" y="91"/>
                    <a:pt x="73" y="90"/>
                  </a:cubicBezTo>
                  <a:cubicBezTo>
                    <a:pt x="126" y="37"/>
                    <a:pt x="126" y="37"/>
                    <a:pt x="126" y="37"/>
                  </a:cubicBezTo>
                  <a:lnTo>
                    <a:pt x="142" y="53"/>
                  </a:lnTo>
                  <a:close/>
                  <a:moveTo>
                    <a:pt x="142" y="53"/>
                  </a:moveTo>
                  <a:cubicBezTo>
                    <a:pt x="142" y="53"/>
                    <a:pt x="142" y="53"/>
                    <a:pt x="142" y="53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pPr>
                <a:lnSpc>
                  <a:spcPct val="150000"/>
                </a:lnSpc>
              </a:pPr>
              <a:endParaRPr lang="en-GB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55" name="TextBox 8"/>
          <p:cNvSpPr txBox="1"/>
          <p:nvPr/>
        </p:nvSpPr>
        <p:spPr>
          <a:xfrm>
            <a:off x="609600" y="297529"/>
            <a:ext cx="2644190" cy="36933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24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</a:t>
            </a:r>
            <a:r>
              <a:rPr lang="zh-CN" altLang="en-US" sz="24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32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6" name="TextBox 8"/>
          <p:cNvSpPr txBox="1"/>
          <p:nvPr/>
        </p:nvSpPr>
        <p:spPr>
          <a:xfrm>
            <a:off x="609600" y="688817"/>
            <a:ext cx="3219450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6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zh-CN" altLang="en-US" sz="20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0">
        <p14:warp dir="in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500"/>
                            </p:stCondLst>
                            <p:childTnLst>
                              <p:par>
                                <p:cTn id="7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000"/>
                            </p:stCondLst>
                            <p:childTnLst>
                              <p:par>
                                <p:cTn id="7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500"/>
                            </p:stCondLst>
                            <p:childTnLst>
                              <p:par>
                                <p:cTn id="8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000"/>
                            </p:stCondLst>
                            <p:childTnLst>
                              <p:par>
                                <p:cTn id="8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7500"/>
                            </p:stCondLst>
                            <p:childTnLst>
                              <p:par>
                                <p:cTn id="9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8000"/>
                            </p:stCondLst>
                            <p:childTnLst>
                              <p:par>
                                <p:cTn id="10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8500"/>
                            </p:stCondLst>
                            <p:childTnLst>
                              <p:par>
                                <p:cTn id="10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20" grpId="0" animBg="1"/>
      <p:bldP spid="31" grpId="0" animBg="1"/>
      <p:bldP spid="39" grpId="0"/>
      <p:bldP spid="40" grpId="0"/>
      <p:bldP spid="41" grpId="0"/>
      <p:bldP spid="42" grpId="0"/>
      <p:bldP spid="4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330425" y="2594899"/>
            <a:ext cx="4189787" cy="4161791"/>
            <a:chOff x="1134282" y="1929437"/>
            <a:chExt cx="4961718" cy="4928563"/>
          </a:xfrm>
        </p:grpSpPr>
        <p:sp>
          <p:nvSpPr>
            <p:cNvPr id="6" name="Freeform 5"/>
            <p:cNvSpPr/>
            <p:nvPr/>
          </p:nvSpPr>
          <p:spPr bwMode="auto">
            <a:xfrm>
              <a:off x="1912099" y="4596238"/>
              <a:ext cx="936427" cy="960622"/>
            </a:xfrm>
            <a:custGeom>
              <a:avLst/>
              <a:gdLst>
                <a:gd name="T0" fmla="*/ 419 w 442"/>
                <a:gd name="T1" fmla="*/ 163 h 453"/>
                <a:gd name="T2" fmla="*/ 166 w 442"/>
                <a:gd name="T3" fmla="*/ 33 h 453"/>
                <a:gd name="T4" fmla="*/ 34 w 442"/>
                <a:gd name="T5" fmla="*/ 285 h 453"/>
                <a:gd name="T6" fmla="*/ 286 w 442"/>
                <a:gd name="T7" fmla="*/ 415 h 453"/>
                <a:gd name="T8" fmla="*/ 299 w 442"/>
                <a:gd name="T9" fmla="*/ 410 h 453"/>
                <a:gd name="T10" fmla="*/ 391 w 442"/>
                <a:gd name="T11" fmla="*/ 453 h 453"/>
                <a:gd name="T12" fmla="*/ 373 w 442"/>
                <a:gd name="T13" fmla="*/ 361 h 453"/>
                <a:gd name="T14" fmla="*/ 419 w 442"/>
                <a:gd name="T15" fmla="*/ 163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2" h="453">
                  <a:moveTo>
                    <a:pt x="419" y="163"/>
                  </a:moveTo>
                  <a:cubicBezTo>
                    <a:pt x="386" y="58"/>
                    <a:pt x="273" y="0"/>
                    <a:pt x="166" y="33"/>
                  </a:cubicBezTo>
                  <a:cubicBezTo>
                    <a:pt x="60" y="67"/>
                    <a:pt x="0" y="180"/>
                    <a:pt x="34" y="285"/>
                  </a:cubicBezTo>
                  <a:cubicBezTo>
                    <a:pt x="67" y="390"/>
                    <a:pt x="180" y="448"/>
                    <a:pt x="286" y="415"/>
                  </a:cubicBezTo>
                  <a:cubicBezTo>
                    <a:pt x="291" y="413"/>
                    <a:pt x="295" y="412"/>
                    <a:pt x="299" y="410"/>
                  </a:cubicBezTo>
                  <a:cubicBezTo>
                    <a:pt x="391" y="453"/>
                    <a:pt x="391" y="453"/>
                    <a:pt x="391" y="453"/>
                  </a:cubicBezTo>
                  <a:cubicBezTo>
                    <a:pt x="373" y="361"/>
                    <a:pt x="373" y="361"/>
                    <a:pt x="373" y="361"/>
                  </a:cubicBezTo>
                  <a:cubicBezTo>
                    <a:pt x="421" y="309"/>
                    <a:pt x="442" y="235"/>
                    <a:pt x="419" y="1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" name="Freeform 6"/>
            <p:cNvSpPr/>
            <p:nvPr/>
          </p:nvSpPr>
          <p:spPr bwMode="auto">
            <a:xfrm>
              <a:off x="4101276" y="3967173"/>
              <a:ext cx="848609" cy="905064"/>
            </a:xfrm>
            <a:custGeom>
              <a:avLst/>
              <a:gdLst>
                <a:gd name="T0" fmla="*/ 327 w 400"/>
                <a:gd name="T1" fmla="*/ 333 h 427"/>
                <a:gd name="T2" fmla="*/ 330 w 400"/>
                <a:gd name="T3" fmla="*/ 76 h 427"/>
                <a:gd name="T4" fmla="*/ 74 w 400"/>
                <a:gd name="T5" fmla="*/ 70 h 427"/>
                <a:gd name="T6" fmla="*/ 70 w 400"/>
                <a:gd name="T7" fmla="*/ 326 h 427"/>
                <a:gd name="T8" fmla="*/ 79 w 400"/>
                <a:gd name="T9" fmla="*/ 335 h 427"/>
                <a:gd name="T10" fmla="*/ 81 w 400"/>
                <a:gd name="T11" fmla="*/ 427 h 427"/>
                <a:gd name="T12" fmla="*/ 149 w 400"/>
                <a:gd name="T13" fmla="*/ 375 h 427"/>
                <a:gd name="T14" fmla="*/ 327 w 400"/>
                <a:gd name="T15" fmla="*/ 333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0" h="427">
                  <a:moveTo>
                    <a:pt x="327" y="333"/>
                  </a:moveTo>
                  <a:cubicBezTo>
                    <a:pt x="399" y="263"/>
                    <a:pt x="400" y="149"/>
                    <a:pt x="330" y="76"/>
                  </a:cubicBezTo>
                  <a:cubicBezTo>
                    <a:pt x="260" y="3"/>
                    <a:pt x="145" y="0"/>
                    <a:pt x="74" y="70"/>
                  </a:cubicBezTo>
                  <a:cubicBezTo>
                    <a:pt x="2" y="139"/>
                    <a:pt x="0" y="254"/>
                    <a:pt x="70" y="326"/>
                  </a:cubicBezTo>
                  <a:cubicBezTo>
                    <a:pt x="73" y="329"/>
                    <a:pt x="76" y="332"/>
                    <a:pt x="79" y="335"/>
                  </a:cubicBezTo>
                  <a:cubicBezTo>
                    <a:pt x="81" y="427"/>
                    <a:pt x="81" y="427"/>
                    <a:pt x="81" y="427"/>
                  </a:cubicBezTo>
                  <a:cubicBezTo>
                    <a:pt x="149" y="375"/>
                    <a:pt x="149" y="375"/>
                    <a:pt x="149" y="375"/>
                  </a:cubicBezTo>
                  <a:cubicBezTo>
                    <a:pt x="210" y="393"/>
                    <a:pt x="278" y="380"/>
                    <a:pt x="327" y="33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Freeform 7"/>
            <p:cNvSpPr/>
            <p:nvPr/>
          </p:nvSpPr>
          <p:spPr bwMode="auto">
            <a:xfrm>
              <a:off x="1180879" y="4537095"/>
              <a:ext cx="714193" cy="733012"/>
            </a:xfrm>
            <a:custGeom>
              <a:avLst/>
              <a:gdLst>
                <a:gd name="T0" fmla="*/ 305 w 337"/>
                <a:gd name="T1" fmla="*/ 93 h 346"/>
                <a:gd name="T2" fmla="*/ 96 w 337"/>
                <a:gd name="T3" fmla="*/ 43 h 346"/>
                <a:gd name="T4" fmla="*/ 44 w 337"/>
                <a:gd name="T5" fmla="*/ 252 h 346"/>
                <a:gd name="T6" fmla="*/ 253 w 337"/>
                <a:gd name="T7" fmla="*/ 302 h 346"/>
                <a:gd name="T8" fmla="*/ 261 w 337"/>
                <a:gd name="T9" fmla="*/ 296 h 346"/>
                <a:gd name="T10" fmla="*/ 337 w 337"/>
                <a:gd name="T11" fmla="*/ 311 h 346"/>
                <a:gd name="T12" fmla="*/ 307 w 337"/>
                <a:gd name="T13" fmla="*/ 246 h 346"/>
                <a:gd name="T14" fmla="*/ 305 w 337"/>
                <a:gd name="T15" fmla="*/ 93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7" h="346">
                  <a:moveTo>
                    <a:pt x="305" y="93"/>
                  </a:moveTo>
                  <a:cubicBezTo>
                    <a:pt x="262" y="22"/>
                    <a:pt x="168" y="0"/>
                    <a:pt x="96" y="43"/>
                  </a:cubicBezTo>
                  <a:cubicBezTo>
                    <a:pt x="24" y="87"/>
                    <a:pt x="0" y="181"/>
                    <a:pt x="44" y="252"/>
                  </a:cubicBezTo>
                  <a:cubicBezTo>
                    <a:pt x="87" y="323"/>
                    <a:pt x="181" y="346"/>
                    <a:pt x="253" y="302"/>
                  </a:cubicBezTo>
                  <a:cubicBezTo>
                    <a:pt x="256" y="300"/>
                    <a:pt x="259" y="298"/>
                    <a:pt x="261" y="296"/>
                  </a:cubicBezTo>
                  <a:cubicBezTo>
                    <a:pt x="337" y="311"/>
                    <a:pt x="337" y="311"/>
                    <a:pt x="337" y="311"/>
                  </a:cubicBezTo>
                  <a:cubicBezTo>
                    <a:pt x="307" y="246"/>
                    <a:pt x="307" y="246"/>
                    <a:pt x="307" y="246"/>
                  </a:cubicBezTo>
                  <a:cubicBezTo>
                    <a:pt x="333" y="200"/>
                    <a:pt x="334" y="142"/>
                    <a:pt x="305" y="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Freeform 8"/>
            <p:cNvSpPr/>
            <p:nvPr/>
          </p:nvSpPr>
          <p:spPr bwMode="auto">
            <a:xfrm>
              <a:off x="2827915" y="2781630"/>
              <a:ext cx="807388" cy="896998"/>
            </a:xfrm>
            <a:custGeom>
              <a:avLst/>
              <a:gdLst>
                <a:gd name="T0" fmla="*/ 348 w 381"/>
                <a:gd name="T1" fmla="*/ 249 h 423"/>
                <a:gd name="T2" fmla="*/ 250 w 381"/>
                <a:gd name="T3" fmla="*/ 33 h 423"/>
                <a:gd name="T4" fmla="*/ 33 w 381"/>
                <a:gd name="T5" fmla="*/ 128 h 423"/>
                <a:gd name="T6" fmla="*/ 131 w 381"/>
                <a:gd name="T7" fmla="*/ 344 h 423"/>
                <a:gd name="T8" fmla="*/ 141 w 381"/>
                <a:gd name="T9" fmla="*/ 348 h 423"/>
                <a:gd name="T10" fmla="*/ 179 w 381"/>
                <a:gd name="T11" fmla="*/ 423 h 423"/>
                <a:gd name="T12" fmla="*/ 215 w 381"/>
                <a:gd name="T13" fmla="*/ 354 h 423"/>
                <a:gd name="T14" fmla="*/ 348 w 381"/>
                <a:gd name="T15" fmla="*/ 249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1" h="423">
                  <a:moveTo>
                    <a:pt x="348" y="249"/>
                  </a:moveTo>
                  <a:cubicBezTo>
                    <a:pt x="381" y="163"/>
                    <a:pt x="337" y="66"/>
                    <a:pt x="250" y="33"/>
                  </a:cubicBezTo>
                  <a:cubicBezTo>
                    <a:pt x="163" y="0"/>
                    <a:pt x="66" y="42"/>
                    <a:pt x="33" y="128"/>
                  </a:cubicBezTo>
                  <a:cubicBezTo>
                    <a:pt x="0" y="214"/>
                    <a:pt x="44" y="311"/>
                    <a:pt x="131" y="344"/>
                  </a:cubicBezTo>
                  <a:cubicBezTo>
                    <a:pt x="134" y="345"/>
                    <a:pt x="138" y="347"/>
                    <a:pt x="141" y="348"/>
                  </a:cubicBezTo>
                  <a:cubicBezTo>
                    <a:pt x="179" y="423"/>
                    <a:pt x="179" y="423"/>
                    <a:pt x="179" y="423"/>
                  </a:cubicBezTo>
                  <a:cubicBezTo>
                    <a:pt x="215" y="354"/>
                    <a:pt x="215" y="354"/>
                    <a:pt x="215" y="354"/>
                  </a:cubicBezTo>
                  <a:cubicBezTo>
                    <a:pt x="274" y="345"/>
                    <a:pt x="325" y="307"/>
                    <a:pt x="348" y="24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Freeform 9"/>
            <p:cNvSpPr/>
            <p:nvPr/>
          </p:nvSpPr>
          <p:spPr bwMode="auto">
            <a:xfrm>
              <a:off x="2266059" y="3674148"/>
              <a:ext cx="964206" cy="1078907"/>
            </a:xfrm>
            <a:custGeom>
              <a:avLst/>
              <a:gdLst>
                <a:gd name="T0" fmla="*/ 449 w 455"/>
                <a:gd name="T1" fmla="*/ 209 h 509"/>
                <a:gd name="T2" fmla="*/ 212 w 455"/>
                <a:gd name="T3" fmla="*/ 10 h 509"/>
                <a:gd name="T4" fmla="*/ 10 w 455"/>
                <a:gd name="T5" fmla="*/ 244 h 509"/>
                <a:gd name="T6" fmla="*/ 247 w 455"/>
                <a:gd name="T7" fmla="*/ 443 h 509"/>
                <a:gd name="T8" fmla="*/ 261 w 455"/>
                <a:gd name="T9" fmla="*/ 441 h 509"/>
                <a:gd name="T10" fmla="*/ 349 w 455"/>
                <a:gd name="T11" fmla="*/ 509 h 509"/>
                <a:gd name="T12" fmla="*/ 352 w 455"/>
                <a:gd name="T13" fmla="*/ 407 h 509"/>
                <a:gd name="T14" fmla="*/ 449 w 455"/>
                <a:gd name="T15" fmla="*/ 209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5" h="509">
                  <a:moveTo>
                    <a:pt x="449" y="209"/>
                  </a:moveTo>
                  <a:cubicBezTo>
                    <a:pt x="439" y="89"/>
                    <a:pt x="333" y="0"/>
                    <a:pt x="212" y="10"/>
                  </a:cubicBezTo>
                  <a:cubicBezTo>
                    <a:pt x="91" y="19"/>
                    <a:pt x="0" y="124"/>
                    <a:pt x="10" y="244"/>
                  </a:cubicBezTo>
                  <a:cubicBezTo>
                    <a:pt x="20" y="364"/>
                    <a:pt x="126" y="453"/>
                    <a:pt x="247" y="443"/>
                  </a:cubicBezTo>
                  <a:cubicBezTo>
                    <a:pt x="252" y="443"/>
                    <a:pt x="257" y="442"/>
                    <a:pt x="261" y="441"/>
                  </a:cubicBezTo>
                  <a:cubicBezTo>
                    <a:pt x="349" y="509"/>
                    <a:pt x="349" y="509"/>
                    <a:pt x="349" y="509"/>
                  </a:cubicBezTo>
                  <a:cubicBezTo>
                    <a:pt x="352" y="407"/>
                    <a:pt x="352" y="407"/>
                    <a:pt x="352" y="407"/>
                  </a:cubicBezTo>
                  <a:cubicBezTo>
                    <a:pt x="416" y="364"/>
                    <a:pt x="455" y="290"/>
                    <a:pt x="449" y="2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Freeform 10"/>
            <p:cNvSpPr/>
            <p:nvPr/>
          </p:nvSpPr>
          <p:spPr bwMode="auto">
            <a:xfrm>
              <a:off x="4743782" y="2536098"/>
              <a:ext cx="1049335" cy="1133569"/>
            </a:xfrm>
            <a:custGeom>
              <a:avLst/>
              <a:gdLst>
                <a:gd name="T0" fmla="*/ 421 w 495"/>
                <a:gd name="T1" fmla="*/ 382 h 535"/>
                <a:gd name="T2" fmla="*/ 382 w 495"/>
                <a:gd name="T3" fmla="*/ 75 h 535"/>
                <a:gd name="T4" fmla="*/ 74 w 495"/>
                <a:gd name="T5" fmla="*/ 111 h 535"/>
                <a:gd name="T6" fmla="*/ 114 w 495"/>
                <a:gd name="T7" fmla="*/ 418 h 535"/>
                <a:gd name="T8" fmla="*/ 126 w 495"/>
                <a:gd name="T9" fmla="*/ 426 h 535"/>
                <a:gd name="T10" fmla="*/ 144 w 495"/>
                <a:gd name="T11" fmla="*/ 535 h 535"/>
                <a:gd name="T12" fmla="*/ 216 w 495"/>
                <a:gd name="T13" fmla="*/ 462 h 535"/>
                <a:gd name="T14" fmla="*/ 421 w 495"/>
                <a:gd name="T15" fmla="*/ 382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5" h="535">
                  <a:moveTo>
                    <a:pt x="421" y="382"/>
                  </a:moveTo>
                  <a:cubicBezTo>
                    <a:pt x="495" y="287"/>
                    <a:pt x="478" y="150"/>
                    <a:pt x="382" y="75"/>
                  </a:cubicBezTo>
                  <a:cubicBezTo>
                    <a:pt x="286" y="0"/>
                    <a:pt x="148" y="16"/>
                    <a:pt x="74" y="111"/>
                  </a:cubicBezTo>
                  <a:cubicBezTo>
                    <a:pt x="0" y="205"/>
                    <a:pt x="18" y="343"/>
                    <a:pt x="114" y="418"/>
                  </a:cubicBezTo>
                  <a:cubicBezTo>
                    <a:pt x="118" y="421"/>
                    <a:pt x="122" y="424"/>
                    <a:pt x="126" y="426"/>
                  </a:cubicBezTo>
                  <a:cubicBezTo>
                    <a:pt x="144" y="535"/>
                    <a:pt x="144" y="535"/>
                    <a:pt x="144" y="535"/>
                  </a:cubicBezTo>
                  <a:cubicBezTo>
                    <a:pt x="216" y="462"/>
                    <a:pt x="216" y="462"/>
                    <a:pt x="216" y="462"/>
                  </a:cubicBezTo>
                  <a:cubicBezTo>
                    <a:pt x="291" y="474"/>
                    <a:pt x="371" y="446"/>
                    <a:pt x="421" y="38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Freeform 11"/>
            <p:cNvSpPr/>
            <p:nvPr/>
          </p:nvSpPr>
          <p:spPr bwMode="auto">
            <a:xfrm>
              <a:off x="5040392" y="3557655"/>
              <a:ext cx="1055608" cy="1013492"/>
            </a:xfrm>
            <a:custGeom>
              <a:avLst/>
              <a:gdLst>
                <a:gd name="T0" fmla="*/ 314 w 498"/>
                <a:gd name="T1" fmla="*/ 456 h 478"/>
                <a:gd name="T2" fmla="*/ 465 w 498"/>
                <a:gd name="T3" fmla="*/ 186 h 478"/>
                <a:gd name="T4" fmla="*/ 197 w 498"/>
                <a:gd name="T5" fmla="*/ 32 h 478"/>
                <a:gd name="T6" fmla="*/ 46 w 498"/>
                <a:gd name="T7" fmla="*/ 302 h 478"/>
                <a:gd name="T8" fmla="*/ 50 w 498"/>
                <a:gd name="T9" fmla="*/ 316 h 478"/>
                <a:gd name="T10" fmla="*/ 0 w 498"/>
                <a:gd name="T11" fmla="*/ 415 h 478"/>
                <a:gd name="T12" fmla="*/ 101 w 498"/>
                <a:gd name="T13" fmla="*/ 398 h 478"/>
                <a:gd name="T14" fmla="*/ 314 w 498"/>
                <a:gd name="T15" fmla="*/ 456 h 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8" h="478">
                  <a:moveTo>
                    <a:pt x="314" y="456"/>
                  </a:moveTo>
                  <a:cubicBezTo>
                    <a:pt x="430" y="424"/>
                    <a:pt x="498" y="304"/>
                    <a:pt x="465" y="186"/>
                  </a:cubicBezTo>
                  <a:cubicBezTo>
                    <a:pt x="433" y="69"/>
                    <a:pt x="313" y="0"/>
                    <a:pt x="197" y="32"/>
                  </a:cubicBezTo>
                  <a:cubicBezTo>
                    <a:pt x="81" y="64"/>
                    <a:pt x="14" y="185"/>
                    <a:pt x="46" y="302"/>
                  </a:cubicBezTo>
                  <a:cubicBezTo>
                    <a:pt x="47" y="307"/>
                    <a:pt x="49" y="312"/>
                    <a:pt x="50" y="316"/>
                  </a:cubicBezTo>
                  <a:cubicBezTo>
                    <a:pt x="0" y="415"/>
                    <a:pt x="0" y="415"/>
                    <a:pt x="0" y="415"/>
                  </a:cubicBezTo>
                  <a:cubicBezTo>
                    <a:pt x="101" y="398"/>
                    <a:pt x="101" y="398"/>
                    <a:pt x="101" y="398"/>
                  </a:cubicBezTo>
                  <a:cubicBezTo>
                    <a:pt x="155" y="453"/>
                    <a:pt x="235" y="478"/>
                    <a:pt x="314" y="45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Freeform 12"/>
            <p:cNvSpPr/>
            <p:nvPr/>
          </p:nvSpPr>
          <p:spPr bwMode="auto">
            <a:xfrm>
              <a:off x="1757073" y="2694708"/>
              <a:ext cx="1091453" cy="1019765"/>
            </a:xfrm>
            <a:custGeom>
              <a:avLst/>
              <a:gdLst>
                <a:gd name="T0" fmla="*/ 396 w 515"/>
                <a:gd name="T1" fmla="*/ 85 h 481"/>
                <a:gd name="T2" fmla="*/ 87 w 515"/>
                <a:gd name="T3" fmla="*/ 87 h 481"/>
                <a:gd name="T4" fmla="*/ 85 w 515"/>
                <a:gd name="T5" fmla="*/ 396 h 481"/>
                <a:gd name="T6" fmla="*/ 395 w 515"/>
                <a:gd name="T7" fmla="*/ 394 h 481"/>
                <a:gd name="T8" fmla="*/ 405 w 515"/>
                <a:gd name="T9" fmla="*/ 384 h 481"/>
                <a:gd name="T10" fmla="*/ 515 w 515"/>
                <a:gd name="T11" fmla="*/ 378 h 481"/>
                <a:gd name="T12" fmla="*/ 451 w 515"/>
                <a:gd name="T13" fmla="*/ 299 h 481"/>
                <a:gd name="T14" fmla="*/ 396 w 515"/>
                <a:gd name="T15" fmla="*/ 85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5" h="481">
                  <a:moveTo>
                    <a:pt x="396" y="85"/>
                  </a:moveTo>
                  <a:cubicBezTo>
                    <a:pt x="311" y="0"/>
                    <a:pt x="173" y="1"/>
                    <a:pt x="87" y="87"/>
                  </a:cubicBezTo>
                  <a:cubicBezTo>
                    <a:pt x="1" y="173"/>
                    <a:pt x="0" y="312"/>
                    <a:pt x="85" y="396"/>
                  </a:cubicBezTo>
                  <a:cubicBezTo>
                    <a:pt x="170" y="481"/>
                    <a:pt x="309" y="480"/>
                    <a:pt x="395" y="394"/>
                  </a:cubicBezTo>
                  <a:cubicBezTo>
                    <a:pt x="398" y="391"/>
                    <a:pt x="402" y="387"/>
                    <a:pt x="405" y="384"/>
                  </a:cubicBezTo>
                  <a:cubicBezTo>
                    <a:pt x="515" y="378"/>
                    <a:pt x="515" y="378"/>
                    <a:pt x="515" y="378"/>
                  </a:cubicBezTo>
                  <a:cubicBezTo>
                    <a:pt x="451" y="299"/>
                    <a:pt x="451" y="299"/>
                    <a:pt x="451" y="299"/>
                  </a:cubicBezTo>
                  <a:cubicBezTo>
                    <a:pt x="472" y="225"/>
                    <a:pt x="454" y="143"/>
                    <a:pt x="396" y="8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Freeform 13"/>
            <p:cNvSpPr/>
            <p:nvPr/>
          </p:nvSpPr>
          <p:spPr bwMode="auto">
            <a:xfrm>
              <a:off x="4619224" y="4537095"/>
              <a:ext cx="1051128" cy="1015284"/>
            </a:xfrm>
            <a:custGeom>
              <a:avLst/>
              <a:gdLst>
                <a:gd name="T0" fmla="*/ 315 w 496"/>
                <a:gd name="T1" fmla="*/ 456 h 479"/>
                <a:gd name="T2" fmla="*/ 461 w 496"/>
                <a:gd name="T3" fmla="*/ 183 h 479"/>
                <a:gd name="T4" fmla="*/ 190 w 496"/>
                <a:gd name="T5" fmla="*/ 34 h 479"/>
                <a:gd name="T6" fmla="*/ 44 w 496"/>
                <a:gd name="T7" fmla="*/ 306 h 479"/>
                <a:gd name="T8" fmla="*/ 49 w 496"/>
                <a:gd name="T9" fmla="*/ 320 h 479"/>
                <a:gd name="T10" fmla="*/ 0 w 496"/>
                <a:gd name="T11" fmla="*/ 420 h 479"/>
                <a:gd name="T12" fmla="*/ 101 w 496"/>
                <a:gd name="T13" fmla="*/ 402 h 479"/>
                <a:gd name="T14" fmla="*/ 315 w 496"/>
                <a:gd name="T15" fmla="*/ 456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6" h="479">
                  <a:moveTo>
                    <a:pt x="315" y="456"/>
                  </a:moveTo>
                  <a:cubicBezTo>
                    <a:pt x="430" y="422"/>
                    <a:pt x="496" y="300"/>
                    <a:pt x="461" y="183"/>
                  </a:cubicBezTo>
                  <a:cubicBezTo>
                    <a:pt x="427" y="67"/>
                    <a:pt x="306" y="0"/>
                    <a:pt x="190" y="34"/>
                  </a:cubicBezTo>
                  <a:cubicBezTo>
                    <a:pt x="75" y="68"/>
                    <a:pt x="10" y="190"/>
                    <a:pt x="44" y="306"/>
                  </a:cubicBezTo>
                  <a:cubicBezTo>
                    <a:pt x="45" y="311"/>
                    <a:pt x="47" y="316"/>
                    <a:pt x="49" y="320"/>
                  </a:cubicBezTo>
                  <a:cubicBezTo>
                    <a:pt x="0" y="420"/>
                    <a:pt x="0" y="420"/>
                    <a:pt x="0" y="420"/>
                  </a:cubicBezTo>
                  <a:cubicBezTo>
                    <a:pt x="101" y="402"/>
                    <a:pt x="101" y="402"/>
                    <a:pt x="101" y="402"/>
                  </a:cubicBezTo>
                  <a:cubicBezTo>
                    <a:pt x="156" y="456"/>
                    <a:pt x="237" y="479"/>
                    <a:pt x="315" y="45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3232953" y="3644577"/>
              <a:ext cx="734804" cy="833375"/>
            </a:xfrm>
            <a:custGeom>
              <a:avLst/>
              <a:gdLst>
                <a:gd name="T0" fmla="*/ 329 w 347"/>
                <a:gd name="T1" fmla="*/ 206 h 393"/>
                <a:gd name="T2" fmla="*/ 207 w 347"/>
                <a:gd name="T3" fmla="*/ 19 h 393"/>
                <a:gd name="T4" fmla="*/ 19 w 347"/>
                <a:gd name="T5" fmla="*/ 139 h 393"/>
                <a:gd name="T6" fmla="*/ 141 w 347"/>
                <a:gd name="T7" fmla="*/ 326 h 393"/>
                <a:gd name="T8" fmla="*/ 151 w 347"/>
                <a:gd name="T9" fmla="*/ 328 h 393"/>
                <a:gd name="T10" fmla="*/ 198 w 347"/>
                <a:gd name="T11" fmla="*/ 393 h 393"/>
                <a:gd name="T12" fmla="*/ 221 w 347"/>
                <a:gd name="T13" fmla="*/ 323 h 393"/>
                <a:gd name="T14" fmla="*/ 329 w 347"/>
                <a:gd name="T15" fmla="*/ 206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7" h="393">
                  <a:moveTo>
                    <a:pt x="329" y="206"/>
                  </a:moveTo>
                  <a:cubicBezTo>
                    <a:pt x="347" y="121"/>
                    <a:pt x="293" y="37"/>
                    <a:pt x="207" y="19"/>
                  </a:cubicBezTo>
                  <a:cubicBezTo>
                    <a:pt x="121" y="0"/>
                    <a:pt x="37" y="54"/>
                    <a:pt x="19" y="139"/>
                  </a:cubicBezTo>
                  <a:cubicBezTo>
                    <a:pt x="0" y="224"/>
                    <a:pt x="55" y="307"/>
                    <a:pt x="141" y="326"/>
                  </a:cubicBezTo>
                  <a:cubicBezTo>
                    <a:pt x="144" y="327"/>
                    <a:pt x="148" y="327"/>
                    <a:pt x="151" y="328"/>
                  </a:cubicBezTo>
                  <a:cubicBezTo>
                    <a:pt x="198" y="393"/>
                    <a:pt x="198" y="393"/>
                    <a:pt x="198" y="393"/>
                  </a:cubicBezTo>
                  <a:cubicBezTo>
                    <a:pt x="221" y="323"/>
                    <a:pt x="221" y="323"/>
                    <a:pt x="221" y="323"/>
                  </a:cubicBezTo>
                  <a:cubicBezTo>
                    <a:pt x="274" y="307"/>
                    <a:pt x="317" y="263"/>
                    <a:pt x="329" y="20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1134282" y="3061214"/>
              <a:ext cx="602181" cy="608454"/>
            </a:xfrm>
            <a:custGeom>
              <a:avLst/>
              <a:gdLst>
                <a:gd name="T0" fmla="*/ 249 w 284"/>
                <a:gd name="T1" fmla="*/ 73 h 287"/>
                <a:gd name="T2" fmla="*/ 74 w 284"/>
                <a:gd name="T3" fmla="*/ 39 h 287"/>
                <a:gd name="T4" fmla="*/ 39 w 284"/>
                <a:gd name="T5" fmla="*/ 215 h 287"/>
                <a:gd name="T6" fmla="*/ 214 w 284"/>
                <a:gd name="T7" fmla="*/ 248 h 287"/>
                <a:gd name="T8" fmla="*/ 221 w 284"/>
                <a:gd name="T9" fmla="*/ 243 h 287"/>
                <a:gd name="T10" fmla="*/ 284 w 284"/>
                <a:gd name="T11" fmla="*/ 252 h 287"/>
                <a:gd name="T12" fmla="*/ 257 w 284"/>
                <a:gd name="T13" fmla="*/ 200 h 287"/>
                <a:gd name="T14" fmla="*/ 249 w 284"/>
                <a:gd name="T15" fmla="*/ 73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4" h="287">
                  <a:moveTo>
                    <a:pt x="249" y="73"/>
                  </a:moveTo>
                  <a:cubicBezTo>
                    <a:pt x="211" y="15"/>
                    <a:pt x="132" y="0"/>
                    <a:pt x="74" y="39"/>
                  </a:cubicBezTo>
                  <a:cubicBezTo>
                    <a:pt x="16" y="79"/>
                    <a:pt x="0" y="157"/>
                    <a:pt x="39" y="215"/>
                  </a:cubicBezTo>
                  <a:cubicBezTo>
                    <a:pt x="77" y="272"/>
                    <a:pt x="156" y="287"/>
                    <a:pt x="214" y="248"/>
                  </a:cubicBezTo>
                  <a:cubicBezTo>
                    <a:pt x="217" y="246"/>
                    <a:pt x="219" y="245"/>
                    <a:pt x="221" y="243"/>
                  </a:cubicBezTo>
                  <a:cubicBezTo>
                    <a:pt x="284" y="252"/>
                    <a:pt x="284" y="252"/>
                    <a:pt x="284" y="252"/>
                  </a:cubicBezTo>
                  <a:cubicBezTo>
                    <a:pt x="257" y="200"/>
                    <a:pt x="257" y="200"/>
                    <a:pt x="257" y="200"/>
                  </a:cubicBezTo>
                  <a:cubicBezTo>
                    <a:pt x="277" y="161"/>
                    <a:pt x="276" y="112"/>
                    <a:pt x="249" y="7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2391513" y="1989476"/>
              <a:ext cx="821726" cy="919401"/>
            </a:xfrm>
            <a:custGeom>
              <a:avLst/>
              <a:gdLst>
                <a:gd name="T0" fmla="*/ 359 w 388"/>
                <a:gd name="T1" fmla="*/ 245 h 434"/>
                <a:gd name="T2" fmla="*/ 246 w 388"/>
                <a:gd name="T3" fmla="*/ 29 h 434"/>
                <a:gd name="T4" fmla="*/ 29 w 388"/>
                <a:gd name="T5" fmla="*/ 139 h 434"/>
                <a:gd name="T6" fmla="*/ 142 w 388"/>
                <a:gd name="T7" fmla="*/ 355 h 434"/>
                <a:gd name="T8" fmla="*/ 153 w 388"/>
                <a:gd name="T9" fmla="*/ 359 h 434"/>
                <a:gd name="T10" fmla="*/ 196 w 388"/>
                <a:gd name="T11" fmla="*/ 434 h 434"/>
                <a:gd name="T12" fmla="*/ 229 w 388"/>
                <a:gd name="T13" fmla="*/ 361 h 434"/>
                <a:gd name="T14" fmla="*/ 359 w 388"/>
                <a:gd name="T15" fmla="*/ 245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8" h="434">
                  <a:moveTo>
                    <a:pt x="359" y="245"/>
                  </a:moveTo>
                  <a:cubicBezTo>
                    <a:pt x="388" y="155"/>
                    <a:pt x="338" y="58"/>
                    <a:pt x="246" y="29"/>
                  </a:cubicBezTo>
                  <a:cubicBezTo>
                    <a:pt x="155" y="0"/>
                    <a:pt x="58" y="49"/>
                    <a:pt x="29" y="139"/>
                  </a:cubicBezTo>
                  <a:cubicBezTo>
                    <a:pt x="0" y="229"/>
                    <a:pt x="50" y="326"/>
                    <a:pt x="142" y="355"/>
                  </a:cubicBezTo>
                  <a:cubicBezTo>
                    <a:pt x="145" y="357"/>
                    <a:pt x="149" y="358"/>
                    <a:pt x="153" y="359"/>
                  </a:cubicBezTo>
                  <a:cubicBezTo>
                    <a:pt x="196" y="434"/>
                    <a:pt x="196" y="434"/>
                    <a:pt x="196" y="434"/>
                  </a:cubicBezTo>
                  <a:cubicBezTo>
                    <a:pt x="229" y="361"/>
                    <a:pt x="229" y="361"/>
                    <a:pt x="229" y="361"/>
                  </a:cubicBezTo>
                  <a:cubicBezTo>
                    <a:pt x="288" y="349"/>
                    <a:pt x="340" y="306"/>
                    <a:pt x="359" y="24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Freeform 17"/>
            <p:cNvSpPr/>
            <p:nvPr/>
          </p:nvSpPr>
          <p:spPr bwMode="auto">
            <a:xfrm>
              <a:off x="3768822" y="2891851"/>
              <a:ext cx="1053816" cy="1145219"/>
            </a:xfrm>
            <a:custGeom>
              <a:avLst/>
              <a:gdLst>
                <a:gd name="T0" fmla="*/ 427 w 497"/>
                <a:gd name="T1" fmla="*/ 376 h 540"/>
                <a:gd name="T2" fmla="*/ 376 w 497"/>
                <a:gd name="T3" fmla="*/ 71 h 540"/>
                <a:gd name="T4" fmla="*/ 70 w 497"/>
                <a:gd name="T5" fmla="*/ 118 h 540"/>
                <a:gd name="T6" fmla="*/ 121 w 497"/>
                <a:gd name="T7" fmla="*/ 423 h 540"/>
                <a:gd name="T8" fmla="*/ 133 w 497"/>
                <a:gd name="T9" fmla="*/ 432 h 540"/>
                <a:gd name="T10" fmla="*/ 155 w 497"/>
                <a:gd name="T11" fmla="*/ 540 h 540"/>
                <a:gd name="T12" fmla="*/ 224 w 497"/>
                <a:gd name="T13" fmla="*/ 464 h 540"/>
                <a:gd name="T14" fmla="*/ 427 w 497"/>
                <a:gd name="T15" fmla="*/ 376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7" h="540">
                  <a:moveTo>
                    <a:pt x="427" y="376"/>
                  </a:moveTo>
                  <a:cubicBezTo>
                    <a:pt x="497" y="279"/>
                    <a:pt x="474" y="142"/>
                    <a:pt x="376" y="71"/>
                  </a:cubicBezTo>
                  <a:cubicBezTo>
                    <a:pt x="277" y="0"/>
                    <a:pt x="140" y="21"/>
                    <a:pt x="70" y="118"/>
                  </a:cubicBezTo>
                  <a:cubicBezTo>
                    <a:pt x="0" y="216"/>
                    <a:pt x="22" y="352"/>
                    <a:pt x="121" y="423"/>
                  </a:cubicBezTo>
                  <a:cubicBezTo>
                    <a:pt x="125" y="426"/>
                    <a:pt x="129" y="429"/>
                    <a:pt x="133" y="432"/>
                  </a:cubicBezTo>
                  <a:cubicBezTo>
                    <a:pt x="155" y="540"/>
                    <a:pt x="155" y="540"/>
                    <a:pt x="155" y="540"/>
                  </a:cubicBezTo>
                  <a:cubicBezTo>
                    <a:pt x="224" y="464"/>
                    <a:pt x="224" y="464"/>
                    <a:pt x="224" y="464"/>
                  </a:cubicBezTo>
                  <a:cubicBezTo>
                    <a:pt x="300" y="473"/>
                    <a:pt x="379" y="442"/>
                    <a:pt x="427" y="3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Freeform 18"/>
            <p:cNvSpPr/>
            <p:nvPr/>
          </p:nvSpPr>
          <p:spPr bwMode="auto">
            <a:xfrm>
              <a:off x="3266109" y="1929437"/>
              <a:ext cx="1047544" cy="1172102"/>
            </a:xfrm>
            <a:custGeom>
              <a:avLst/>
              <a:gdLst>
                <a:gd name="T0" fmla="*/ 456 w 494"/>
                <a:gd name="T1" fmla="*/ 317 h 553"/>
                <a:gd name="T2" fmla="*/ 318 w 494"/>
                <a:gd name="T3" fmla="*/ 40 h 553"/>
                <a:gd name="T4" fmla="*/ 39 w 494"/>
                <a:gd name="T5" fmla="*/ 174 h 553"/>
                <a:gd name="T6" fmla="*/ 177 w 494"/>
                <a:gd name="T7" fmla="*/ 451 h 553"/>
                <a:gd name="T8" fmla="*/ 191 w 494"/>
                <a:gd name="T9" fmla="*/ 456 h 553"/>
                <a:gd name="T10" fmla="*/ 244 w 494"/>
                <a:gd name="T11" fmla="*/ 553 h 553"/>
                <a:gd name="T12" fmla="*/ 287 w 494"/>
                <a:gd name="T13" fmla="*/ 460 h 553"/>
                <a:gd name="T14" fmla="*/ 456 w 494"/>
                <a:gd name="T15" fmla="*/ 317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4" h="553">
                  <a:moveTo>
                    <a:pt x="456" y="317"/>
                  </a:moveTo>
                  <a:cubicBezTo>
                    <a:pt x="494" y="203"/>
                    <a:pt x="433" y="79"/>
                    <a:pt x="318" y="40"/>
                  </a:cubicBezTo>
                  <a:cubicBezTo>
                    <a:pt x="203" y="0"/>
                    <a:pt x="78" y="60"/>
                    <a:pt x="39" y="174"/>
                  </a:cubicBezTo>
                  <a:cubicBezTo>
                    <a:pt x="0" y="288"/>
                    <a:pt x="62" y="412"/>
                    <a:pt x="177" y="451"/>
                  </a:cubicBezTo>
                  <a:cubicBezTo>
                    <a:pt x="181" y="453"/>
                    <a:pt x="186" y="454"/>
                    <a:pt x="191" y="456"/>
                  </a:cubicBezTo>
                  <a:cubicBezTo>
                    <a:pt x="244" y="553"/>
                    <a:pt x="244" y="553"/>
                    <a:pt x="244" y="553"/>
                  </a:cubicBezTo>
                  <a:cubicBezTo>
                    <a:pt x="287" y="460"/>
                    <a:pt x="287" y="460"/>
                    <a:pt x="287" y="460"/>
                  </a:cubicBezTo>
                  <a:cubicBezTo>
                    <a:pt x="363" y="446"/>
                    <a:pt x="429" y="394"/>
                    <a:pt x="456" y="31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Freeform 19"/>
            <p:cNvSpPr/>
            <p:nvPr/>
          </p:nvSpPr>
          <p:spPr bwMode="auto">
            <a:xfrm>
              <a:off x="1335905" y="3663395"/>
              <a:ext cx="919401" cy="931050"/>
            </a:xfrm>
            <a:custGeom>
              <a:avLst/>
              <a:gdLst>
                <a:gd name="T0" fmla="*/ 382 w 434"/>
                <a:gd name="T1" fmla="*/ 112 h 439"/>
                <a:gd name="T2" fmla="*/ 114 w 434"/>
                <a:gd name="T3" fmla="*/ 60 h 439"/>
                <a:gd name="T4" fmla="*/ 59 w 434"/>
                <a:gd name="T5" fmla="*/ 327 h 439"/>
                <a:gd name="T6" fmla="*/ 327 w 434"/>
                <a:gd name="T7" fmla="*/ 379 h 439"/>
                <a:gd name="T8" fmla="*/ 337 w 434"/>
                <a:gd name="T9" fmla="*/ 372 h 439"/>
                <a:gd name="T10" fmla="*/ 434 w 434"/>
                <a:gd name="T11" fmla="*/ 386 h 439"/>
                <a:gd name="T12" fmla="*/ 392 w 434"/>
                <a:gd name="T13" fmla="*/ 306 h 439"/>
                <a:gd name="T14" fmla="*/ 382 w 434"/>
                <a:gd name="T15" fmla="*/ 112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4" h="439">
                  <a:moveTo>
                    <a:pt x="382" y="112"/>
                  </a:moveTo>
                  <a:cubicBezTo>
                    <a:pt x="323" y="23"/>
                    <a:pt x="203" y="0"/>
                    <a:pt x="114" y="60"/>
                  </a:cubicBezTo>
                  <a:cubicBezTo>
                    <a:pt x="25" y="119"/>
                    <a:pt x="0" y="239"/>
                    <a:pt x="59" y="327"/>
                  </a:cubicBezTo>
                  <a:cubicBezTo>
                    <a:pt x="118" y="415"/>
                    <a:pt x="238" y="439"/>
                    <a:pt x="327" y="379"/>
                  </a:cubicBezTo>
                  <a:cubicBezTo>
                    <a:pt x="331" y="377"/>
                    <a:pt x="334" y="374"/>
                    <a:pt x="337" y="372"/>
                  </a:cubicBezTo>
                  <a:cubicBezTo>
                    <a:pt x="434" y="386"/>
                    <a:pt x="434" y="386"/>
                    <a:pt x="434" y="386"/>
                  </a:cubicBezTo>
                  <a:cubicBezTo>
                    <a:pt x="392" y="306"/>
                    <a:pt x="392" y="306"/>
                    <a:pt x="392" y="306"/>
                  </a:cubicBezTo>
                  <a:cubicBezTo>
                    <a:pt x="423" y="246"/>
                    <a:pt x="422" y="171"/>
                    <a:pt x="382" y="11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" name="Freeform 20"/>
            <p:cNvSpPr>
              <a:spLocks noEditPoints="1"/>
            </p:cNvSpPr>
            <p:nvPr/>
          </p:nvSpPr>
          <p:spPr bwMode="auto">
            <a:xfrm>
              <a:off x="3387083" y="3839927"/>
              <a:ext cx="432817" cy="351272"/>
            </a:xfrm>
            <a:custGeom>
              <a:avLst/>
              <a:gdLst>
                <a:gd name="T0" fmla="*/ 176 w 204"/>
                <a:gd name="T1" fmla="*/ 32 h 166"/>
                <a:gd name="T2" fmla="*/ 124 w 204"/>
                <a:gd name="T3" fmla="*/ 6 h 166"/>
                <a:gd name="T4" fmla="*/ 83 w 204"/>
                <a:gd name="T5" fmla="*/ 51 h 166"/>
                <a:gd name="T6" fmla="*/ 58 w 204"/>
                <a:gd name="T7" fmla="*/ 84 h 166"/>
                <a:gd name="T8" fmla="*/ 18 w 204"/>
                <a:gd name="T9" fmla="*/ 100 h 166"/>
                <a:gd name="T10" fmla="*/ 22 w 204"/>
                <a:gd name="T11" fmla="*/ 109 h 166"/>
                <a:gd name="T12" fmla="*/ 9 w 204"/>
                <a:gd name="T13" fmla="*/ 122 h 166"/>
                <a:gd name="T14" fmla="*/ 77 w 204"/>
                <a:gd name="T15" fmla="*/ 166 h 166"/>
                <a:gd name="T16" fmla="*/ 144 w 204"/>
                <a:gd name="T17" fmla="*/ 133 h 166"/>
                <a:gd name="T18" fmla="*/ 173 w 204"/>
                <a:gd name="T19" fmla="*/ 65 h 166"/>
                <a:gd name="T20" fmla="*/ 204 w 204"/>
                <a:gd name="T21" fmla="*/ 51 h 166"/>
                <a:gd name="T22" fmla="*/ 176 w 204"/>
                <a:gd name="T23" fmla="*/ 32 h 166"/>
                <a:gd name="T24" fmla="*/ 143 w 204"/>
                <a:gd name="T25" fmla="*/ 45 h 166"/>
                <a:gd name="T26" fmla="*/ 132 w 204"/>
                <a:gd name="T27" fmla="*/ 34 h 166"/>
                <a:gd name="T28" fmla="*/ 143 w 204"/>
                <a:gd name="T29" fmla="*/ 22 h 166"/>
                <a:gd name="T30" fmla="*/ 155 w 204"/>
                <a:gd name="T31" fmla="*/ 34 h 166"/>
                <a:gd name="T32" fmla="*/ 143 w 204"/>
                <a:gd name="T33" fmla="*/ 45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4" h="166">
                  <a:moveTo>
                    <a:pt x="176" y="32"/>
                  </a:moveTo>
                  <a:cubicBezTo>
                    <a:pt x="169" y="11"/>
                    <a:pt x="146" y="0"/>
                    <a:pt x="124" y="6"/>
                  </a:cubicBezTo>
                  <a:cubicBezTo>
                    <a:pt x="95" y="15"/>
                    <a:pt x="83" y="51"/>
                    <a:pt x="83" y="51"/>
                  </a:cubicBezTo>
                  <a:cubicBezTo>
                    <a:pt x="78" y="63"/>
                    <a:pt x="73" y="74"/>
                    <a:pt x="58" y="84"/>
                  </a:cubicBezTo>
                  <a:cubicBezTo>
                    <a:pt x="30" y="103"/>
                    <a:pt x="1" y="49"/>
                    <a:pt x="18" y="100"/>
                  </a:cubicBezTo>
                  <a:cubicBezTo>
                    <a:pt x="19" y="103"/>
                    <a:pt x="20" y="106"/>
                    <a:pt x="22" y="109"/>
                  </a:cubicBezTo>
                  <a:cubicBezTo>
                    <a:pt x="3" y="99"/>
                    <a:pt x="0" y="98"/>
                    <a:pt x="9" y="122"/>
                  </a:cubicBezTo>
                  <a:cubicBezTo>
                    <a:pt x="18" y="150"/>
                    <a:pt x="48" y="163"/>
                    <a:pt x="77" y="166"/>
                  </a:cubicBezTo>
                  <a:cubicBezTo>
                    <a:pt x="103" y="166"/>
                    <a:pt x="132" y="159"/>
                    <a:pt x="144" y="133"/>
                  </a:cubicBezTo>
                  <a:cubicBezTo>
                    <a:pt x="152" y="114"/>
                    <a:pt x="152" y="87"/>
                    <a:pt x="173" y="65"/>
                  </a:cubicBezTo>
                  <a:cubicBezTo>
                    <a:pt x="173" y="65"/>
                    <a:pt x="186" y="53"/>
                    <a:pt x="204" y="51"/>
                  </a:cubicBezTo>
                  <a:cubicBezTo>
                    <a:pt x="180" y="50"/>
                    <a:pt x="176" y="32"/>
                    <a:pt x="176" y="32"/>
                  </a:cubicBezTo>
                  <a:close/>
                  <a:moveTo>
                    <a:pt x="143" y="45"/>
                  </a:moveTo>
                  <a:cubicBezTo>
                    <a:pt x="137" y="45"/>
                    <a:pt x="132" y="40"/>
                    <a:pt x="132" y="34"/>
                  </a:cubicBezTo>
                  <a:cubicBezTo>
                    <a:pt x="132" y="28"/>
                    <a:pt x="137" y="22"/>
                    <a:pt x="143" y="22"/>
                  </a:cubicBezTo>
                  <a:cubicBezTo>
                    <a:pt x="150" y="22"/>
                    <a:pt x="155" y="28"/>
                    <a:pt x="155" y="34"/>
                  </a:cubicBezTo>
                  <a:cubicBezTo>
                    <a:pt x="155" y="40"/>
                    <a:pt x="150" y="45"/>
                    <a:pt x="143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Freeform 21"/>
            <p:cNvSpPr/>
            <p:nvPr/>
          </p:nvSpPr>
          <p:spPr bwMode="auto">
            <a:xfrm>
              <a:off x="4324406" y="2016358"/>
              <a:ext cx="722259" cy="741973"/>
            </a:xfrm>
            <a:custGeom>
              <a:avLst/>
              <a:gdLst>
                <a:gd name="T0" fmla="*/ 265 w 341"/>
                <a:gd name="T1" fmla="*/ 291 h 350"/>
                <a:gd name="T2" fmla="*/ 289 w 341"/>
                <a:gd name="T3" fmla="*/ 78 h 350"/>
                <a:gd name="T4" fmla="*/ 76 w 341"/>
                <a:gd name="T5" fmla="*/ 51 h 350"/>
                <a:gd name="T6" fmla="*/ 52 w 341"/>
                <a:gd name="T7" fmla="*/ 265 h 350"/>
                <a:gd name="T8" fmla="*/ 59 w 341"/>
                <a:gd name="T9" fmla="*/ 273 h 350"/>
                <a:gd name="T10" fmla="*/ 53 w 341"/>
                <a:gd name="T11" fmla="*/ 350 h 350"/>
                <a:gd name="T12" fmla="*/ 113 w 341"/>
                <a:gd name="T13" fmla="*/ 312 h 350"/>
                <a:gd name="T14" fmla="*/ 265 w 341"/>
                <a:gd name="T15" fmla="*/ 291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1" h="350">
                  <a:moveTo>
                    <a:pt x="265" y="291"/>
                  </a:moveTo>
                  <a:cubicBezTo>
                    <a:pt x="331" y="240"/>
                    <a:pt x="341" y="144"/>
                    <a:pt x="289" y="78"/>
                  </a:cubicBezTo>
                  <a:cubicBezTo>
                    <a:pt x="237" y="11"/>
                    <a:pt x="141" y="0"/>
                    <a:pt x="76" y="51"/>
                  </a:cubicBezTo>
                  <a:cubicBezTo>
                    <a:pt x="10" y="103"/>
                    <a:pt x="0" y="199"/>
                    <a:pt x="52" y="265"/>
                  </a:cubicBezTo>
                  <a:cubicBezTo>
                    <a:pt x="54" y="268"/>
                    <a:pt x="56" y="270"/>
                    <a:pt x="59" y="273"/>
                  </a:cubicBezTo>
                  <a:cubicBezTo>
                    <a:pt x="53" y="350"/>
                    <a:pt x="53" y="350"/>
                    <a:pt x="53" y="350"/>
                  </a:cubicBezTo>
                  <a:cubicBezTo>
                    <a:pt x="113" y="312"/>
                    <a:pt x="113" y="312"/>
                    <a:pt x="113" y="312"/>
                  </a:cubicBezTo>
                  <a:cubicBezTo>
                    <a:pt x="163" y="332"/>
                    <a:pt x="221" y="326"/>
                    <a:pt x="265" y="2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" name="Freeform 22"/>
            <p:cNvSpPr/>
            <p:nvPr/>
          </p:nvSpPr>
          <p:spPr bwMode="auto">
            <a:xfrm>
              <a:off x="4445379" y="2249345"/>
              <a:ext cx="444467" cy="237467"/>
            </a:xfrm>
            <a:custGeom>
              <a:avLst/>
              <a:gdLst>
                <a:gd name="T0" fmla="*/ 190 w 210"/>
                <a:gd name="T1" fmla="*/ 22 h 112"/>
                <a:gd name="T2" fmla="*/ 49 w 210"/>
                <a:gd name="T3" fmla="*/ 22 h 112"/>
                <a:gd name="T4" fmla="*/ 46 w 210"/>
                <a:gd name="T5" fmla="*/ 22 h 112"/>
                <a:gd name="T6" fmla="*/ 31 w 210"/>
                <a:gd name="T7" fmla="*/ 3 h 112"/>
                <a:gd name="T8" fmla="*/ 23 w 210"/>
                <a:gd name="T9" fmla="*/ 1 h 112"/>
                <a:gd name="T10" fmla="*/ 14 w 210"/>
                <a:gd name="T11" fmla="*/ 1 h 112"/>
                <a:gd name="T12" fmla="*/ 10 w 210"/>
                <a:gd name="T13" fmla="*/ 0 h 112"/>
                <a:gd name="T14" fmla="*/ 0 w 210"/>
                <a:gd name="T15" fmla="*/ 10 h 112"/>
                <a:gd name="T16" fmla="*/ 10 w 210"/>
                <a:gd name="T17" fmla="*/ 20 h 112"/>
                <a:gd name="T18" fmla="*/ 19 w 210"/>
                <a:gd name="T19" fmla="*/ 16 h 112"/>
                <a:gd name="T20" fmla="*/ 24 w 210"/>
                <a:gd name="T21" fmla="*/ 16 h 112"/>
                <a:gd name="T22" fmla="*/ 31 w 210"/>
                <a:gd name="T23" fmla="*/ 20 h 112"/>
                <a:gd name="T24" fmla="*/ 36 w 210"/>
                <a:gd name="T25" fmla="*/ 26 h 112"/>
                <a:gd name="T26" fmla="*/ 37 w 210"/>
                <a:gd name="T27" fmla="*/ 32 h 112"/>
                <a:gd name="T28" fmla="*/ 75 w 210"/>
                <a:gd name="T29" fmla="*/ 108 h 112"/>
                <a:gd name="T30" fmla="*/ 77 w 210"/>
                <a:gd name="T31" fmla="*/ 109 h 112"/>
                <a:gd name="T32" fmla="*/ 78 w 210"/>
                <a:gd name="T33" fmla="*/ 110 h 112"/>
                <a:gd name="T34" fmla="*/ 81 w 210"/>
                <a:gd name="T35" fmla="*/ 111 h 112"/>
                <a:gd name="T36" fmla="*/ 83 w 210"/>
                <a:gd name="T37" fmla="*/ 112 h 112"/>
                <a:gd name="T38" fmla="*/ 145 w 210"/>
                <a:gd name="T39" fmla="*/ 112 h 112"/>
                <a:gd name="T40" fmla="*/ 161 w 210"/>
                <a:gd name="T41" fmla="*/ 105 h 112"/>
                <a:gd name="T42" fmla="*/ 161 w 210"/>
                <a:gd name="T43" fmla="*/ 103 h 112"/>
                <a:gd name="T44" fmla="*/ 161 w 210"/>
                <a:gd name="T45" fmla="*/ 102 h 112"/>
                <a:gd name="T46" fmla="*/ 160 w 210"/>
                <a:gd name="T47" fmla="*/ 101 h 112"/>
                <a:gd name="T48" fmla="*/ 160 w 210"/>
                <a:gd name="T49" fmla="*/ 100 h 112"/>
                <a:gd name="T50" fmla="*/ 159 w 210"/>
                <a:gd name="T51" fmla="*/ 100 h 112"/>
                <a:gd name="T52" fmla="*/ 158 w 210"/>
                <a:gd name="T53" fmla="*/ 99 h 112"/>
                <a:gd name="T54" fmla="*/ 155 w 210"/>
                <a:gd name="T55" fmla="*/ 99 h 112"/>
                <a:gd name="T56" fmla="*/ 89 w 210"/>
                <a:gd name="T57" fmla="*/ 99 h 112"/>
                <a:gd name="T58" fmla="*/ 84 w 210"/>
                <a:gd name="T59" fmla="*/ 95 h 112"/>
                <a:gd name="T60" fmla="*/ 79 w 210"/>
                <a:gd name="T61" fmla="*/ 86 h 112"/>
                <a:gd name="T62" fmla="*/ 89 w 210"/>
                <a:gd name="T63" fmla="*/ 84 h 112"/>
                <a:gd name="T64" fmla="*/ 168 w 210"/>
                <a:gd name="T65" fmla="*/ 84 h 112"/>
                <a:gd name="T66" fmla="*/ 169 w 210"/>
                <a:gd name="T67" fmla="*/ 84 h 112"/>
                <a:gd name="T68" fmla="*/ 170 w 210"/>
                <a:gd name="T69" fmla="*/ 83 h 112"/>
                <a:gd name="T70" fmla="*/ 172 w 210"/>
                <a:gd name="T71" fmla="*/ 83 h 112"/>
                <a:gd name="T72" fmla="*/ 173 w 210"/>
                <a:gd name="T73" fmla="*/ 83 h 112"/>
                <a:gd name="T74" fmla="*/ 174 w 210"/>
                <a:gd name="T75" fmla="*/ 82 h 112"/>
                <a:gd name="T76" fmla="*/ 174 w 210"/>
                <a:gd name="T77" fmla="*/ 81 h 112"/>
                <a:gd name="T78" fmla="*/ 175 w 210"/>
                <a:gd name="T79" fmla="*/ 80 h 112"/>
                <a:gd name="T80" fmla="*/ 175 w 210"/>
                <a:gd name="T81" fmla="*/ 80 h 112"/>
                <a:gd name="T82" fmla="*/ 202 w 210"/>
                <a:gd name="T83" fmla="*/ 32 h 112"/>
                <a:gd name="T84" fmla="*/ 190 w 210"/>
                <a:gd name="T85" fmla="*/ 2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10" h="112">
                  <a:moveTo>
                    <a:pt x="190" y="22"/>
                  </a:moveTo>
                  <a:cubicBezTo>
                    <a:pt x="49" y="22"/>
                    <a:pt x="49" y="22"/>
                    <a:pt x="49" y="22"/>
                  </a:cubicBezTo>
                  <a:cubicBezTo>
                    <a:pt x="48" y="22"/>
                    <a:pt x="47" y="22"/>
                    <a:pt x="46" y="22"/>
                  </a:cubicBezTo>
                  <a:cubicBezTo>
                    <a:pt x="31" y="3"/>
                    <a:pt x="31" y="3"/>
                    <a:pt x="31" y="3"/>
                  </a:cubicBezTo>
                  <a:cubicBezTo>
                    <a:pt x="31" y="3"/>
                    <a:pt x="29" y="1"/>
                    <a:pt x="23" y="1"/>
                  </a:cubicBezTo>
                  <a:cubicBezTo>
                    <a:pt x="20" y="1"/>
                    <a:pt x="16" y="1"/>
                    <a:pt x="14" y="1"/>
                  </a:cubicBezTo>
                  <a:cubicBezTo>
                    <a:pt x="13" y="1"/>
                    <a:pt x="11" y="0"/>
                    <a:pt x="10" y="0"/>
                  </a:cubicBezTo>
                  <a:cubicBezTo>
                    <a:pt x="5" y="0"/>
                    <a:pt x="0" y="5"/>
                    <a:pt x="0" y="10"/>
                  </a:cubicBezTo>
                  <a:cubicBezTo>
                    <a:pt x="0" y="16"/>
                    <a:pt x="5" y="20"/>
                    <a:pt x="10" y="20"/>
                  </a:cubicBezTo>
                  <a:cubicBezTo>
                    <a:pt x="14" y="20"/>
                    <a:pt x="17" y="19"/>
                    <a:pt x="19" y="16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4" y="16"/>
                    <a:pt x="27" y="15"/>
                    <a:pt x="31" y="20"/>
                  </a:cubicBezTo>
                  <a:cubicBezTo>
                    <a:pt x="32" y="21"/>
                    <a:pt x="34" y="24"/>
                    <a:pt x="36" y="26"/>
                  </a:cubicBezTo>
                  <a:cubicBezTo>
                    <a:pt x="36" y="28"/>
                    <a:pt x="36" y="30"/>
                    <a:pt x="37" y="32"/>
                  </a:cubicBezTo>
                  <a:cubicBezTo>
                    <a:pt x="75" y="108"/>
                    <a:pt x="75" y="108"/>
                    <a:pt x="75" y="108"/>
                  </a:cubicBezTo>
                  <a:cubicBezTo>
                    <a:pt x="77" y="109"/>
                    <a:pt x="77" y="109"/>
                    <a:pt x="77" y="109"/>
                  </a:cubicBezTo>
                  <a:cubicBezTo>
                    <a:pt x="78" y="110"/>
                    <a:pt x="78" y="110"/>
                    <a:pt x="78" y="110"/>
                  </a:cubicBezTo>
                  <a:cubicBezTo>
                    <a:pt x="81" y="111"/>
                    <a:pt x="81" y="111"/>
                    <a:pt x="81" y="111"/>
                  </a:cubicBezTo>
                  <a:cubicBezTo>
                    <a:pt x="83" y="112"/>
                    <a:pt x="83" y="112"/>
                    <a:pt x="83" y="112"/>
                  </a:cubicBezTo>
                  <a:cubicBezTo>
                    <a:pt x="145" y="112"/>
                    <a:pt x="145" y="112"/>
                    <a:pt x="145" y="112"/>
                  </a:cubicBezTo>
                  <a:cubicBezTo>
                    <a:pt x="157" y="112"/>
                    <a:pt x="161" y="108"/>
                    <a:pt x="161" y="105"/>
                  </a:cubicBezTo>
                  <a:cubicBezTo>
                    <a:pt x="161" y="103"/>
                    <a:pt x="161" y="103"/>
                    <a:pt x="161" y="103"/>
                  </a:cubicBezTo>
                  <a:cubicBezTo>
                    <a:pt x="161" y="102"/>
                    <a:pt x="161" y="102"/>
                    <a:pt x="161" y="102"/>
                  </a:cubicBezTo>
                  <a:cubicBezTo>
                    <a:pt x="160" y="101"/>
                    <a:pt x="160" y="101"/>
                    <a:pt x="160" y="101"/>
                  </a:cubicBezTo>
                  <a:cubicBezTo>
                    <a:pt x="160" y="100"/>
                    <a:pt x="160" y="100"/>
                    <a:pt x="160" y="100"/>
                  </a:cubicBezTo>
                  <a:cubicBezTo>
                    <a:pt x="159" y="100"/>
                    <a:pt x="159" y="100"/>
                    <a:pt x="159" y="100"/>
                  </a:cubicBezTo>
                  <a:cubicBezTo>
                    <a:pt x="158" y="99"/>
                    <a:pt x="158" y="99"/>
                    <a:pt x="158" y="99"/>
                  </a:cubicBezTo>
                  <a:cubicBezTo>
                    <a:pt x="155" y="99"/>
                    <a:pt x="155" y="99"/>
                    <a:pt x="155" y="99"/>
                  </a:cubicBezTo>
                  <a:cubicBezTo>
                    <a:pt x="89" y="99"/>
                    <a:pt x="89" y="99"/>
                    <a:pt x="89" y="99"/>
                  </a:cubicBezTo>
                  <a:cubicBezTo>
                    <a:pt x="89" y="99"/>
                    <a:pt x="85" y="99"/>
                    <a:pt x="84" y="95"/>
                  </a:cubicBezTo>
                  <a:cubicBezTo>
                    <a:pt x="79" y="86"/>
                    <a:pt x="79" y="86"/>
                    <a:pt x="79" y="86"/>
                  </a:cubicBezTo>
                  <a:cubicBezTo>
                    <a:pt x="79" y="84"/>
                    <a:pt x="86" y="84"/>
                    <a:pt x="89" y="84"/>
                  </a:cubicBezTo>
                  <a:cubicBezTo>
                    <a:pt x="168" y="84"/>
                    <a:pt x="168" y="84"/>
                    <a:pt x="168" y="84"/>
                  </a:cubicBezTo>
                  <a:cubicBezTo>
                    <a:pt x="169" y="84"/>
                    <a:pt x="169" y="84"/>
                    <a:pt x="169" y="84"/>
                  </a:cubicBezTo>
                  <a:cubicBezTo>
                    <a:pt x="170" y="83"/>
                    <a:pt x="170" y="83"/>
                    <a:pt x="170" y="83"/>
                  </a:cubicBezTo>
                  <a:cubicBezTo>
                    <a:pt x="172" y="83"/>
                    <a:pt x="172" y="83"/>
                    <a:pt x="172" y="83"/>
                  </a:cubicBezTo>
                  <a:cubicBezTo>
                    <a:pt x="173" y="83"/>
                    <a:pt x="173" y="83"/>
                    <a:pt x="173" y="83"/>
                  </a:cubicBezTo>
                  <a:cubicBezTo>
                    <a:pt x="174" y="82"/>
                    <a:pt x="174" y="82"/>
                    <a:pt x="174" y="82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5" y="80"/>
                    <a:pt x="175" y="80"/>
                    <a:pt x="175" y="80"/>
                  </a:cubicBezTo>
                  <a:cubicBezTo>
                    <a:pt x="175" y="80"/>
                    <a:pt x="175" y="80"/>
                    <a:pt x="175" y="80"/>
                  </a:cubicBezTo>
                  <a:cubicBezTo>
                    <a:pt x="202" y="32"/>
                    <a:pt x="202" y="32"/>
                    <a:pt x="202" y="32"/>
                  </a:cubicBezTo>
                  <a:cubicBezTo>
                    <a:pt x="210" y="22"/>
                    <a:pt x="204" y="22"/>
                    <a:pt x="190" y="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Oval 23"/>
            <p:cNvSpPr>
              <a:spLocks noChangeArrowheads="1"/>
            </p:cNvSpPr>
            <p:nvPr/>
          </p:nvSpPr>
          <p:spPr bwMode="auto">
            <a:xfrm>
              <a:off x="4614743" y="2510111"/>
              <a:ext cx="54662" cy="5555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" name="Oval 24"/>
            <p:cNvSpPr>
              <a:spLocks noChangeArrowheads="1"/>
            </p:cNvSpPr>
            <p:nvPr/>
          </p:nvSpPr>
          <p:spPr bwMode="auto">
            <a:xfrm>
              <a:off x="4724964" y="2510111"/>
              <a:ext cx="54662" cy="5555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Freeform 25"/>
            <p:cNvSpPr/>
            <p:nvPr/>
          </p:nvSpPr>
          <p:spPr bwMode="auto">
            <a:xfrm>
              <a:off x="4979457" y="2985045"/>
              <a:ext cx="194455" cy="257181"/>
            </a:xfrm>
            <a:custGeom>
              <a:avLst/>
              <a:gdLst>
                <a:gd name="T0" fmla="*/ 73 w 92"/>
                <a:gd name="T1" fmla="*/ 42 h 121"/>
                <a:gd name="T2" fmla="*/ 92 w 92"/>
                <a:gd name="T3" fmla="*/ 51 h 121"/>
                <a:gd name="T4" fmla="*/ 63 w 92"/>
                <a:gd name="T5" fmla="*/ 0 h 121"/>
                <a:gd name="T6" fmla="*/ 3 w 92"/>
                <a:gd name="T7" fmla="*/ 0 h 121"/>
                <a:gd name="T8" fmla="*/ 20 w 92"/>
                <a:gd name="T9" fmla="*/ 11 h 121"/>
                <a:gd name="T10" fmla="*/ 6 w 92"/>
                <a:gd name="T11" fmla="*/ 36 h 121"/>
                <a:gd name="T12" fmla="*/ 7 w 92"/>
                <a:gd name="T13" fmla="*/ 60 h 121"/>
                <a:gd name="T14" fmla="*/ 41 w 92"/>
                <a:gd name="T15" fmla="*/ 121 h 121"/>
                <a:gd name="T16" fmla="*/ 45 w 92"/>
                <a:gd name="T17" fmla="*/ 91 h 121"/>
                <a:gd name="T18" fmla="*/ 73 w 92"/>
                <a:gd name="T19" fmla="*/ 42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2" h="121">
                  <a:moveTo>
                    <a:pt x="73" y="42"/>
                  </a:moveTo>
                  <a:cubicBezTo>
                    <a:pt x="92" y="51"/>
                    <a:pt x="92" y="51"/>
                    <a:pt x="92" y="51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0" y="47"/>
                    <a:pt x="7" y="60"/>
                    <a:pt x="7" y="60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36" y="110"/>
                    <a:pt x="45" y="91"/>
                    <a:pt x="45" y="91"/>
                  </a:cubicBezTo>
                  <a:lnTo>
                    <a:pt x="73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" name="Freeform 26"/>
            <p:cNvSpPr/>
            <p:nvPr/>
          </p:nvSpPr>
          <p:spPr bwMode="auto">
            <a:xfrm>
              <a:off x="5040392" y="3174123"/>
              <a:ext cx="214169" cy="127246"/>
            </a:xfrm>
            <a:custGeom>
              <a:avLst/>
              <a:gdLst>
                <a:gd name="T0" fmla="*/ 58 w 101"/>
                <a:gd name="T1" fmla="*/ 60 h 60"/>
                <a:gd name="T2" fmla="*/ 101 w 101"/>
                <a:gd name="T3" fmla="*/ 59 h 60"/>
                <a:gd name="T4" fmla="*/ 101 w 101"/>
                <a:gd name="T5" fmla="*/ 0 h 60"/>
                <a:gd name="T6" fmla="*/ 29 w 101"/>
                <a:gd name="T7" fmla="*/ 0 h 60"/>
                <a:gd name="T8" fmla="*/ 58 w 101"/>
                <a:gd name="T9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60">
                  <a:moveTo>
                    <a:pt x="58" y="60"/>
                  </a:moveTo>
                  <a:cubicBezTo>
                    <a:pt x="101" y="59"/>
                    <a:pt x="101" y="59"/>
                    <a:pt x="101" y="59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0" y="54"/>
                    <a:pt x="58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" name="Freeform 27"/>
            <p:cNvSpPr/>
            <p:nvPr/>
          </p:nvSpPr>
          <p:spPr bwMode="auto">
            <a:xfrm>
              <a:off x="5210651" y="2775358"/>
              <a:ext cx="262558" cy="167571"/>
            </a:xfrm>
            <a:custGeom>
              <a:avLst/>
              <a:gdLst>
                <a:gd name="T0" fmla="*/ 95 w 124"/>
                <a:gd name="T1" fmla="*/ 79 h 79"/>
                <a:gd name="T2" fmla="*/ 124 w 124"/>
                <a:gd name="T3" fmla="*/ 26 h 79"/>
                <a:gd name="T4" fmla="*/ 106 w 124"/>
                <a:gd name="T5" fmla="*/ 36 h 79"/>
                <a:gd name="T6" fmla="*/ 91 w 124"/>
                <a:gd name="T7" fmla="*/ 12 h 79"/>
                <a:gd name="T8" fmla="*/ 70 w 124"/>
                <a:gd name="T9" fmla="*/ 0 h 79"/>
                <a:gd name="T10" fmla="*/ 0 w 124"/>
                <a:gd name="T11" fmla="*/ 1 h 79"/>
                <a:gd name="T12" fmla="*/ 24 w 124"/>
                <a:gd name="T13" fmla="*/ 18 h 79"/>
                <a:gd name="T14" fmla="*/ 54 w 124"/>
                <a:gd name="T15" fmla="*/ 67 h 79"/>
                <a:gd name="T16" fmla="*/ 36 w 124"/>
                <a:gd name="T17" fmla="*/ 79 h 79"/>
                <a:gd name="T18" fmla="*/ 95 w 124"/>
                <a:gd name="T19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4" h="79">
                  <a:moveTo>
                    <a:pt x="95" y="79"/>
                  </a:moveTo>
                  <a:cubicBezTo>
                    <a:pt x="124" y="26"/>
                    <a:pt x="124" y="26"/>
                    <a:pt x="124" y="26"/>
                  </a:cubicBezTo>
                  <a:cubicBezTo>
                    <a:pt x="106" y="36"/>
                    <a:pt x="106" y="36"/>
                    <a:pt x="106" y="36"/>
                  </a:cubicBezTo>
                  <a:cubicBezTo>
                    <a:pt x="91" y="12"/>
                    <a:pt x="91" y="12"/>
                    <a:pt x="91" y="12"/>
                  </a:cubicBezTo>
                  <a:cubicBezTo>
                    <a:pt x="85" y="1"/>
                    <a:pt x="70" y="0"/>
                    <a:pt x="7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2" y="1"/>
                    <a:pt x="24" y="18"/>
                    <a:pt x="24" y="18"/>
                  </a:cubicBezTo>
                  <a:cubicBezTo>
                    <a:pt x="54" y="67"/>
                    <a:pt x="54" y="67"/>
                    <a:pt x="54" y="67"/>
                  </a:cubicBezTo>
                  <a:cubicBezTo>
                    <a:pt x="36" y="79"/>
                    <a:pt x="36" y="79"/>
                    <a:pt x="36" y="79"/>
                  </a:cubicBezTo>
                  <a:lnTo>
                    <a:pt x="95" y="7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Freeform 28"/>
            <p:cNvSpPr/>
            <p:nvPr/>
          </p:nvSpPr>
          <p:spPr bwMode="auto">
            <a:xfrm>
              <a:off x="5068171" y="2733240"/>
              <a:ext cx="184597" cy="241051"/>
            </a:xfrm>
            <a:custGeom>
              <a:avLst/>
              <a:gdLst>
                <a:gd name="T0" fmla="*/ 87 w 87"/>
                <a:gd name="T1" fmla="*/ 51 h 114"/>
                <a:gd name="T2" fmla="*/ 20 w 87"/>
                <a:gd name="T3" fmla="*/ 47 h 114"/>
                <a:gd name="T4" fmla="*/ 0 w 87"/>
                <a:gd name="T5" fmla="*/ 85 h 114"/>
                <a:gd name="T6" fmla="*/ 52 w 87"/>
                <a:gd name="T7" fmla="*/ 114 h 114"/>
                <a:gd name="T8" fmla="*/ 87 w 87"/>
                <a:gd name="T9" fmla="*/ 51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114">
                  <a:moveTo>
                    <a:pt x="87" y="51"/>
                  </a:moveTo>
                  <a:cubicBezTo>
                    <a:pt x="87" y="51"/>
                    <a:pt x="53" y="0"/>
                    <a:pt x="20" y="47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52" y="114"/>
                    <a:pt x="52" y="114"/>
                    <a:pt x="52" y="114"/>
                  </a:cubicBezTo>
                  <a:lnTo>
                    <a:pt x="87" y="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" name="Freeform 29"/>
            <p:cNvSpPr/>
            <p:nvPr/>
          </p:nvSpPr>
          <p:spPr bwMode="auto">
            <a:xfrm>
              <a:off x="5297573" y="3124837"/>
              <a:ext cx="241051" cy="216857"/>
            </a:xfrm>
            <a:custGeom>
              <a:avLst/>
              <a:gdLst>
                <a:gd name="T0" fmla="*/ 87 w 114"/>
                <a:gd name="T1" fmla="*/ 18 h 102"/>
                <a:gd name="T2" fmla="*/ 30 w 114"/>
                <a:gd name="T3" fmla="*/ 20 h 102"/>
                <a:gd name="T4" fmla="*/ 28 w 114"/>
                <a:gd name="T5" fmla="*/ 0 h 102"/>
                <a:gd name="T6" fmla="*/ 0 w 114"/>
                <a:gd name="T7" fmla="*/ 52 h 102"/>
                <a:gd name="T8" fmla="*/ 32 w 114"/>
                <a:gd name="T9" fmla="*/ 102 h 102"/>
                <a:gd name="T10" fmla="*/ 32 w 114"/>
                <a:gd name="T11" fmla="*/ 82 h 102"/>
                <a:gd name="T12" fmla="*/ 61 w 114"/>
                <a:gd name="T13" fmla="*/ 80 h 102"/>
                <a:gd name="T14" fmla="*/ 81 w 114"/>
                <a:gd name="T15" fmla="*/ 66 h 102"/>
                <a:gd name="T16" fmla="*/ 114 w 114"/>
                <a:gd name="T17" fmla="*/ 5 h 102"/>
                <a:gd name="T18" fmla="*/ 87 w 114"/>
                <a:gd name="T19" fmla="*/ 18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4" h="102">
                  <a:moveTo>
                    <a:pt x="87" y="18"/>
                  </a:moveTo>
                  <a:cubicBezTo>
                    <a:pt x="30" y="20"/>
                    <a:pt x="30" y="20"/>
                    <a:pt x="30" y="2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32" y="102"/>
                    <a:pt x="32" y="102"/>
                    <a:pt x="32" y="102"/>
                  </a:cubicBezTo>
                  <a:cubicBezTo>
                    <a:pt x="32" y="82"/>
                    <a:pt x="32" y="82"/>
                    <a:pt x="32" y="82"/>
                  </a:cubicBezTo>
                  <a:cubicBezTo>
                    <a:pt x="61" y="80"/>
                    <a:pt x="61" y="80"/>
                    <a:pt x="61" y="80"/>
                  </a:cubicBezTo>
                  <a:cubicBezTo>
                    <a:pt x="73" y="79"/>
                    <a:pt x="81" y="66"/>
                    <a:pt x="81" y="66"/>
                  </a:cubicBezTo>
                  <a:cubicBezTo>
                    <a:pt x="114" y="5"/>
                    <a:pt x="114" y="5"/>
                    <a:pt x="114" y="5"/>
                  </a:cubicBezTo>
                  <a:cubicBezTo>
                    <a:pt x="108" y="15"/>
                    <a:pt x="87" y="18"/>
                    <a:pt x="87" y="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" name="Freeform 30"/>
            <p:cNvSpPr/>
            <p:nvPr/>
          </p:nvSpPr>
          <p:spPr bwMode="auto">
            <a:xfrm>
              <a:off x="5380015" y="2944721"/>
              <a:ext cx="211480" cy="197142"/>
            </a:xfrm>
            <a:custGeom>
              <a:avLst/>
              <a:gdLst>
                <a:gd name="T0" fmla="*/ 39 w 100"/>
                <a:gd name="T1" fmla="*/ 93 h 93"/>
                <a:gd name="T2" fmla="*/ 74 w 100"/>
                <a:gd name="T3" fmla="*/ 36 h 93"/>
                <a:gd name="T4" fmla="*/ 50 w 100"/>
                <a:gd name="T5" fmla="*/ 0 h 93"/>
                <a:gd name="T6" fmla="*/ 0 w 100"/>
                <a:gd name="T7" fmla="*/ 32 h 93"/>
                <a:gd name="T8" fmla="*/ 39 w 100"/>
                <a:gd name="T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93">
                  <a:moveTo>
                    <a:pt x="39" y="93"/>
                  </a:moveTo>
                  <a:cubicBezTo>
                    <a:pt x="39" y="93"/>
                    <a:pt x="100" y="88"/>
                    <a:pt x="74" y="36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0" y="32"/>
                    <a:pt x="0" y="32"/>
                    <a:pt x="0" y="32"/>
                  </a:cubicBezTo>
                  <a:lnTo>
                    <a:pt x="39" y="9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2" name="Freeform 31"/>
            <p:cNvSpPr>
              <a:spLocks noEditPoints="1"/>
            </p:cNvSpPr>
            <p:nvPr/>
          </p:nvSpPr>
          <p:spPr bwMode="auto">
            <a:xfrm>
              <a:off x="4095003" y="3121253"/>
              <a:ext cx="398765" cy="591427"/>
            </a:xfrm>
            <a:custGeom>
              <a:avLst/>
              <a:gdLst>
                <a:gd name="T0" fmla="*/ 98 w 188"/>
                <a:gd name="T1" fmla="*/ 1 h 279"/>
                <a:gd name="T2" fmla="*/ 22 w 188"/>
                <a:gd name="T3" fmla="*/ 34 h 279"/>
                <a:gd name="T4" fmla="*/ 2 w 188"/>
                <a:gd name="T5" fmla="*/ 99 h 279"/>
                <a:gd name="T6" fmla="*/ 24 w 188"/>
                <a:gd name="T7" fmla="*/ 155 h 279"/>
                <a:gd name="T8" fmla="*/ 24 w 188"/>
                <a:gd name="T9" fmla="*/ 155 h 279"/>
                <a:gd name="T10" fmla="*/ 37 w 188"/>
                <a:gd name="T11" fmla="*/ 201 h 279"/>
                <a:gd name="T12" fmla="*/ 42 w 188"/>
                <a:gd name="T13" fmla="*/ 267 h 279"/>
                <a:gd name="T14" fmla="*/ 47 w 188"/>
                <a:gd name="T15" fmla="*/ 271 h 279"/>
                <a:gd name="T16" fmla="*/ 82 w 188"/>
                <a:gd name="T17" fmla="*/ 279 h 279"/>
                <a:gd name="T18" fmla="*/ 126 w 188"/>
                <a:gd name="T19" fmla="*/ 273 h 279"/>
                <a:gd name="T20" fmla="*/ 137 w 188"/>
                <a:gd name="T21" fmla="*/ 249 h 279"/>
                <a:gd name="T22" fmla="*/ 145 w 188"/>
                <a:gd name="T23" fmla="*/ 187 h 279"/>
                <a:gd name="T24" fmla="*/ 157 w 188"/>
                <a:gd name="T25" fmla="*/ 159 h 279"/>
                <a:gd name="T26" fmla="*/ 174 w 188"/>
                <a:gd name="T27" fmla="*/ 132 h 279"/>
                <a:gd name="T28" fmla="*/ 186 w 188"/>
                <a:gd name="T29" fmla="*/ 75 h 279"/>
                <a:gd name="T30" fmla="*/ 99 w 188"/>
                <a:gd name="T31" fmla="*/ 1 h 279"/>
                <a:gd name="T32" fmla="*/ 165 w 188"/>
                <a:gd name="T33" fmla="*/ 78 h 279"/>
                <a:gd name="T34" fmla="*/ 126 w 188"/>
                <a:gd name="T35" fmla="*/ 171 h 279"/>
                <a:gd name="T36" fmla="*/ 123 w 188"/>
                <a:gd name="T37" fmla="*/ 186 h 279"/>
                <a:gd name="T38" fmla="*/ 120 w 188"/>
                <a:gd name="T39" fmla="*/ 195 h 279"/>
                <a:gd name="T40" fmla="*/ 98 w 188"/>
                <a:gd name="T41" fmla="*/ 200 h 279"/>
                <a:gd name="T42" fmla="*/ 98 w 188"/>
                <a:gd name="T43" fmla="*/ 148 h 279"/>
                <a:gd name="T44" fmla="*/ 126 w 188"/>
                <a:gd name="T45" fmla="*/ 73 h 279"/>
                <a:gd name="T46" fmla="*/ 114 w 188"/>
                <a:gd name="T47" fmla="*/ 67 h 279"/>
                <a:gd name="T48" fmla="*/ 100 w 188"/>
                <a:gd name="T49" fmla="*/ 66 h 279"/>
                <a:gd name="T50" fmla="*/ 77 w 188"/>
                <a:gd name="T51" fmla="*/ 67 h 279"/>
                <a:gd name="T52" fmla="*/ 68 w 188"/>
                <a:gd name="T53" fmla="*/ 68 h 279"/>
                <a:gd name="T54" fmla="*/ 54 w 188"/>
                <a:gd name="T55" fmla="*/ 76 h 279"/>
                <a:gd name="T56" fmla="*/ 81 w 188"/>
                <a:gd name="T57" fmla="*/ 153 h 279"/>
                <a:gd name="T58" fmla="*/ 60 w 188"/>
                <a:gd name="T59" fmla="*/ 197 h 279"/>
                <a:gd name="T60" fmla="*/ 57 w 188"/>
                <a:gd name="T61" fmla="*/ 192 h 279"/>
                <a:gd name="T62" fmla="*/ 55 w 188"/>
                <a:gd name="T63" fmla="*/ 183 h 279"/>
                <a:gd name="T64" fmla="*/ 54 w 188"/>
                <a:gd name="T65" fmla="*/ 169 h 279"/>
                <a:gd name="T66" fmla="*/ 30 w 188"/>
                <a:gd name="T67" fmla="*/ 119 h 279"/>
                <a:gd name="T68" fmla="*/ 24 w 188"/>
                <a:gd name="T69" fmla="*/ 73 h 279"/>
                <a:gd name="T70" fmla="*/ 39 w 188"/>
                <a:gd name="T71" fmla="*/ 45 h 279"/>
                <a:gd name="T72" fmla="*/ 97 w 188"/>
                <a:gd name="T73" fmla="*/ 20 h 279"/>
                <a:gd name="T74" fmla="*/ 97 w 188"/>
                <a:gd name="T75" fmla="*/ 20 h 279"/>
                <a:gd name="T76" fmla="*/ 153 w 188"/>
                <a:gd name="T77" fmla="*/ 48 h 279"/>
                <a:gd name="T78" fmla="*/ 73 w 188"/>
                <a:gd name="T79" fmla="*/ 70 h 279"/>
                <a:gd name="T80" fmla="*/ 81 w 188"/>
                <a:gd name="T81" fmla="*/ 76 h 279"/>
                <a:gd name="T82" fmla="*/ 84 w 188"/>
                <a:gd name="T83" fmla="*/ 69 h 279"/>
                <a:gd name="T84" fmla="*/ 93 w 188"/>
                <a:gd name="T85" fmla="*/ 69 h 279"/>
                <a:gd name="T86" fmla="*/ 97 w 188"/>
                <a:gd name="T87" fmla="*/ 69 h 279"/>
                <a:gd name="T88" fmla="*/ 99 w 188"/>
                <a:gd name="T89" fmla="*/ 79 h 279"/>
                <a:gd name="T90" fmla="*/ 104 w 188"/>
                <a:gd name="T91" fmla="*/ 78 h 279"/>
                <a:gd name="T92" fmla="*/ 117 w 188"/>
                <a:gd name="T93" fmla="*/ 79 h 279"/>
                <a:gd name="T94" fmla="*/ 64 w 188"/>
                <a:gd name="T95" fmla="*/ 79 h 279"/>
                <a:gd name="T96" fmla="*/ 73 w 188"/>
                <a:gd name="T97" fmla="*/ 70 h 279"/>
                <a:gd name="T98" fmla="*/ 115 w 188"/>
                <a:gd name="T99" fmla="*/ 72 h 279"/>
                <a:gd name="T100" fmla="*/ 117 w 188"/>
                <a:gd name="T101" fmla="*/ 71 h 279"/>
                <a:gd name="T102" fmla="*/ 109 w 188"/>
                <a:gd name="T103" fmla="*/ 69 h 279"/>
                <a:gd name="T104" fmla="*/ 104 w 188"/>
                <a:gd name="T105" fmla="*/ 70 h 279"/>
                <a:gd name="T106" fmla="*/ 63 w 188"/>
                <a:gd name="T107" fmla="*/ 76 h 279"/>
                <a:gd name="T108" fmla="*/ 63 w 188"/>
                <a:gd name="T109" fmla="*/ 75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88" h="279">
                  <a:moveTo>
                    <a:pt x="99" y="1"/>
                  </a:moveTo>
                  <a:cubicBezTo>
                    <a:pt x="98" y="1"/>
                    <a:pt x="98" y="1"/>
                    <a:pt x="98" y="1"/>
                  </a:cubicBezTo>
                  <a:cubicBezTo>
                    <a:pt x="98" y="1"/>
                    <a:pt x="97" y="1"/>
                    <a:pt x="97" y="1"/>
                  </a:cubicBezTo>
                  <a:cubicBezTo>
                    <a:pt x="58" y="0"/>
                    <a:pt x="34" y="19"/>
                    <a:pt x="22" y="34"/>
                  </a:cubicBezTo>
                  <a:cubicBezTo>
                    <a:pt x="9" y="51"/>
                    <a:pt x="4" y="67"/>
                    <a:pt x="3" y="69"/>
                  </a:cubicBezTo>
                  <a:cubicBezTo>
                    <a:pt x="1" y="78"/>
                    <a:pt x="0" y="88"/>
                    <a:pt x="2" y="99"/>
                  </a:cubicBezTo>
                  <a:cubicBezTo>
                    <a:pt x="3" y="108"/>
                    <a:pt x="6" y="117"/>
                    <a:pt x="10" y="126"/>
                  </a:cubicBezTo>
                  <a:cubicBezTo>
                    <a:pt x="16" y="142"/>
                    <a:pt x="24" y="154"/>
                    <a:pt x="24" y="155"/>
                  </a:cubicBezTo>
                  <a:cubicBezTo>
                    <a:pt x="24" y="155"/>
                    <a:pt x="24" y="155"/>
                    <a:pt x="24" y="155"/>
                  </a:cubicBezTo>
                  <a:cubicBezTo>
                    <a:pt x="24" y="155"/>
                    <a:pt x="24" y="155"/>
                    <a:pt x="24" y="155"/>
                  </a:cubicBezTo>
                  <a:cubicBezTo>
                    <a:pt x="31" y="164"/>
                    <a:pt x="33" y="177"/>
                    <a:pt x="33" y="183"/>
                  </a:cubicBezTo>
                  <a:cubicBezTo>
                    <a:pt x="32" y="191"/>
                    <a:pt x="35" y="197"/>
                    <a:pt x="37" y="201"/>
                  </a:cubicBezTo>
                  <a:cubicBezTo>
                    <a:pt x="35" y="219"/>
                    <a:pt x="35" y="234"/>
                    <a:pt x="36" y="245"/>
                  </a:cubicBezTo>
                  <a:cubicBezTo>
                    <a:pt x="37" y="255"/>
                    <a:pt x="39" y="262"/>
                    <a:pt x="42" y="267"/>
                  </a:cubicBezTo>
                  <a:cubicBezTo>
                    <a:pt x="44" y="270"/>
                    <a:pt x="44" y="270"/>
                    <a:pt x="44" y="270"/>
                  </a:cubicBezTo>
                  <a:cubicBezTo>
                    <a:pt x="47" y="271"/>
                    <a:pt x="47" y="271"/>
                    <a:pt x="47" y="271"/>
                  </a:cubicBezTo>
                  <a:cubicBezTo>
                    <a:pt x="52" y="274"/>
                    <a:pt x="64" y="278"/>
                    <a:pt x="82" y="279"/>
                  </a:cubicBezTo>
                  <a:cubicBezTo>
                    <a:pt x="82" y="279"/>
                    <a:pt x="82" y="279"/>
                    <a:pt x="82" y="279"/>
                  </a:cubicBezTo>
                  <a:cubicBezTo>
                    <a:pt x="95" y="279"/>
                    <a:pt x="108" y="278"/>
                    <a:pt x="122" y="274"/>
                  </a:cubicBezTo>
                  <a:cubicBezTo>
                    <a:pt x="126" y="273"/>
                    <a:pt x="126" y="273"/>
                    <a:pt x="126" y="273"/>
                  </a:cubicBezTo>
                  <a:cubicBezTo>
                    <a:pt x="128" y="270"/>
                    <a:pt x="128" y="270"/>
                    <a:pt x="128" y="270"/>
                  </a:cubicBezTo>
                  <a:cubicBezTo>
                    <a:pt x="132" y="265"/>
                    <a:pt x="135" y="258"/>
                    <a:pt x="137" y="249"/>
                  </a:cubicBezTo>
                  <a:cubicBezTo>
                    <a:pt x="139" y="237"/>
                    <a:pt x="140" y="223"/>
                    <a:pt x="140" y="205"/>
                  </a:cubicBezTo>
                  <a:cubicBezTo>
                    <a:pt x="142" y="201"/>
                    <a:pt x="145" y="195"/>
                    <a:pt x="145" y="187"/>
                  </a:cubicBezTo>
                  <a:cubicBezTo>
                    <a:pt x="146" y="181"/>
                    <a:pt x="149" y="167"/>
                    <a:pt x="157" y="160"/>
                  </a:cubicBezTo>
                  <a:cubicBezTo>
                    <a:pt x="157" y="159"/>
                    <a:pt x="157" y="159"/>
                    <a:pt x="157" y="159"/>
                  </a:cubicBezTo>
                  <a:cubicBezTo>
                    <a:pt x="157" y="159"/>
                    <a:pt x="157" y="159"/>
                    <a:pt x="157" y="159"/>
                  </a:cubicBezTo>
                  <a:cubicBezTo>
                    <a:pt x="157" y="159"/>
                    <a:pt x="166" y="147"/>
                    <a:pt x="174" y="132"/>
                  </a:cubicBezTo>
                  <a:cubicBezTo>
                    <a:pt x="179" y="122"/>
                    <a:pt x="183" y="113"/>
                    <a:pt x="185" y="105"/>
                  </a:cubicBezTo>
                  <a:cubicBezTo>
                    <a:pt x="187" y="94"/>
                    <a:pt x="188" y="84"/>
                    <a:pt x="186" y="75"/>
                  </a:cubicBezTo>
                  <a:cubicBezTo>
                    <a:pt x="186" y="72"/>
                    <a:pt x="183" y="56"/>
                    <a:pt x="171" y="39"/>
                  </a:cubicBezTo>
                  <a:cubicBezTo>
                    <a:pt x="160" y="22"/>
                    <a:pt x="138" y="3"/>
                    <a:pt x="99" y="1"/>
                  </a:cubicBezTo>
                  <a:close/>
                  <a:moveTo>
                    <a:pt x="165" y="77"/>
                  </a:moveTo>
                  <a:cubicBezTo>
                    <a:pt x="165" y="78"/>
                    <a:pt x="165" y="78"/>
                    <a:pt x="165" y="78"/>
                  </a:cubicBezTo>
                  <a:cubicBezTo>
                    <a:pt x="170" y="106"/>
                    <a:pt x="142" y="143"/>
                    <a:pt x="140" y="146"/>
                  </a:cubicBezTo>
                  <a:cubicBezTo>
                    <a:pt x="134" y="153"/>
                    <a:pt x="129" y="161"/>
                    <a:pt x="126" y="171"/>
                  </a:cubicBezTo>
                  <a:cubicBezTo>
                    <a:pt x="124" y="178"/>
                    <a:pt x="123" y="184"/>
                    <a:pt x="123" y="185"/>
                  </a:cubicBezTo>
                  <a:cubicBezTo>
                    <a:pt x="123" y="186"/>
                    <a:pt x="123" y="186"/>
                    <a:pt x="123" y="186"/>
                  </a:cubicBezTo>
                  <a:cubicBezTo>
                    <a:pt x="123" y="186"/>
                    <a:pt x="123" y="186"/>
                    <a:pt x="123" y="186"/>
                  </a:cubicBezTo>
                  <a:cubicBezTo>
                    <a:pt x="123" y="191"/>
                    <a:pt x="120" y="194"/>
                    <a:pt x="120" y="195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0" y="199"/>
                    <a:pt x="104" y="200"/>
                    <a:pt x="98" y="200"/>
                  </a:cubicBezTo>
                  <a:cubicBezTo>
                    <a:pt x="100" y="153"/>
                    <a:pt x="100" y="153"/>
                    <a:pt x="100" y="153"/>
                  </a:cubicBezTo>
                  <a:cubicBezTo>
                    <a:pt x="100" y="151"/>
                    <a:pt x="99" y="150"/>
                    <a:pt x="98" y="148"/>
                  </a:cubicBezTo>
                  <a:cubicBezTo>
                    <a:pt x="129" y="74"/>
                    <a:pt x="129" y="74"/>
                    <a:pt x="129" y="74"/>
                  </a:cubicBezTo>
                  <a:cubicBezTo>
                    <a:pt x="126" y="73"/>
                    <a:pt x="126" y="73"/>
                    <a:pt x="126" y="73"/>
                  </a:cubicBezTo>
                  <a:cubicBezTo>
                    <a:pt x="126" y="72"/>
                    <a:pt x="126" y="71"/>
                    <a:pt x="126" y="71"/>
                  </a:cubicBezTo>
                  <a:cubicBezTo>
                    <a:pt x="124" y="66"/>
                    <a:pt x="119" y="65"/>
                    <a:pt x="114" y="67"/>
                  </a:cubicBezTo>
                  <a:cubicBezTo>
                    <a:pt x="113" y="66"/>
                    <a:pt x="113" y="65"/>
                    <a:pt x="112" y="65"/>
                  </a:cubicBezTo>
                  <a:cubicBezTo>
                    <a:pt x="108" y="63"/>
                    <a:pt x="104" y="64"/>
                    <a:pt x="100" y="66"/>
                  </a:cubicBezTo>
                  <a:cubicBezTo>
                    <a:pt x="97" y="65"/>
                    <a:pt x="93" y="66"/>
                    <a:pt x="90" y="66"/>
                  </a:cubicBezTo>
                  <a:cubicBezTo>
                    <a:pt x="87" y="64"/>
                    <a:pt x="81" y="65"/>
                    <a:pt x="77" y="67"/>
                  </a:cubicBezTo>
                  <a:cubicBezTo>
                    <a:pt x="76" y="66"/>
                    <a:pt x="74" y="66"/>
                    <a:pt x="72" y="66"/>
                  </a:cubicBezTo>
                  <a:cubicBezTo>
                    <a:pt x="71" y="67"/>
                    <a:pt x="69" y="67"/>
                    <a:pt x="68" y="68"/>
                  </a:cubicBezTo>
                  <a:cubicBezTo>
                    <a:pt x="63" y="63"/>
                    <a:pt x="57" y="69"/>
                    <a:pt x="56" y="75"/>
                  </a:cubicBezTo>
                  <a:cubicBezTo>
                    <a:pt x="54" y="76"/>
                    <a:pt x="54" y="76"/>
                    <a:pt x="54" y="76"/>
                  </a:cubicBezTo>
                  <a:cubicBezTo>
                    <a:pt x="82" y="148"/>
                    <a:pt x="82" y="148"/>
                    <a:pt x="82" y="148"/>
                  </a:cubicBezTo>
                  <a:cubicBezTo>
                    <a:pt x="81" y="150"/>
                    <a:pt x="81" y="151"/>
                    <a:pt x="81" y="153"/>
                  </a:cubicBezTo>
                  <a:cubicBezTo>
                    <a:pt x="79" y="200"/>
                    <a:pt x="79" y="200"/>
                    <a:pt x="79" y="200"/>
                  </a:cubicBezTo>
                  <a:cubicBezTo>
                    <a:pt x="71" y="200"/>
                    <a:pt x="64" y="198"/>
                    <a:pt x="60" y="197"/>
                  </a:cubicBezTo>
                  <a:cubicBezTo>
                    <a:pt x="60" y="196"/>
                    <a:pt x="60" y="196"/>
                    <a:pt x="60" y="196"/>
                  </a:cubicBezTo>
                  <a:cubicBezTo>
                    <a:pt x="57" y="192"/>
                    <a:pt x="57" y="192"/>
                    <a:pt x="57" y="192"/>
                  </a:cubicBezTo>
                  <a:cubicBezTo>
                    <a:pt x="57" y="192"/>
                    <a:pt x="55" y="189"/>
                    <a:pt x="55" y="184"/>
                  </a:cubicBezTo>
                  <a:cubicBezTo>
                    <a:pt x="55" y="183"/>
                    <a:pt x="55" y="183"/>
                    <a:pt x="55" y="183"/>
                  </a:cubicBezTo>
                  <a:cubicBezTo>
                    <a:pt x="55" y="183"/>
                    <a:pt x="55" y="183"/>
                    <a:pt x="55" y="183"/>
                  </a:cubicBezTo>
                  <a:cubicBezTo>
                    <a:pt x="55" y="182"/>
                    <a:pt x="55" y="176"/>
                    <a:pt x="54" y="169"/>
                  </a:cubicBezTo>
                  <a:cubicBezTo>
                    <a:pt x="51" y="158"/>
                    <a:pt x="48" y="150"/>
                    <a:pt x="42" y="143"/>
                  </a:cubicBezTo>
                  <a:cubicBezTo>
                    <a:pt x="41" y="142"/>
                    <a:pt x="35" y="132"/>
                    <a:pt x="30" y="119"/>
                  </a:cubicBezTo>
                  <a:cubicBezTo>
                    <a:pt x="25" y="106"/>
                    <a:pt x="20" y="88"/>
                    <a:pt x="24" y="73"/>
                  </a:cubicBezTo>
                  <a:cubicBezTo>
                    <a:pt x="24" y="73"/>
                    <a:pt x="24" y="73"/>
                    <a:pt x="24" y="73"/>
                  </a:cubicBezTo>
                  <a:cubicBezTo>
                    <a:pt x="24" y="73"/>
                    <a:pt x="24" y="73"/>
                    <a:pt x="24" y="73"/>
                  </a:cubicBezTo>
                  <a:cubicBezTo>
                    <a:pt x="24" y="72"/>
                    <a:pt x="28" y="58"/>
                    <a:pt x="39" y="45"/>
                  </a:cubicBezTo>
                  <a:cubicBezTo>
                    <a:pt x="53" y="28"/>
                    <a:pt x="72" y="19"/>
                    <a:pt x="96" y="20"/>
                  </a:cubicBezTo>
                  <a:cubicBezTo>
                    <a:pt x="97" y="20"/>
                    <a:pt x="97" y="20"/>
                    <a:pt x="97" y="20"/>
                  </a:cubicBezTo>
                  <a:cubicBezTo>
                    <a:pt x="97" y="20"/>
                    <a:pt x="97" y="20"/>
                    <a:pt x="97" y="20"/>
                  </a:cubicBezTo>
                  <a:cubicBezTo>
                    <a:pt x="97" y="20"/>
                    <a:pt x="97" y="20"/>
                    <a:pt x="97" y="20"/>
                  </a:cubicBezTo>
                  <a:cubicBezTo>
                    <a:pt x="97" y="20"/>
                    <a:pt x="97" y="20"/>
                    <a:pt x="98" y="20"/>
                  </a:cubicBezTo>
                  <a:cubicBezTo>
                    <a:pt x="122" y="21"/>
                    <a:pt x="140" y="30"/>
                    <a:pt x="153" y="48"/>
                  </a:cubicBezTo>
                  <a:cubicBezTo>
                    <a:pt x="162" y="62"/>
                    <a:pt x="165" y="77"/>
                    <a:pt x="165" y="77"/>
                  </a:cubicBezTo>
                  <a:close/>
                  <a:moveTo>
                    <a:pt x="73" y="70"/>
                  </a:moveTo>
                  <a:cubicBezTo>
                    <a:pt x="72" y="72"/>
                    <a:pt x="72" y="74"/>
                    <a:pt x="73" y="76"/>
                  </a:cubicBezTo>
                  <a:cubicBezTo>
                    <a:pt x="74" y="80"/>
                    <a:pt x="79" y="79"/>
                    <a:pt x="81" y="76"/>
                  </a:cubicBezTo>
                  <a:cubicBezTo>
                    <a:pt x="82" y="74"/>
                    <a:pt x="81" y="72"/>
                    <a:pt x="80" y="70"/>
                  </a:cubicBezTo>
                  <a:cubicBezTo>
                    <a:pt x="81" y="69"/>
                    <a:pt x="83" y="69"/>
                    <a:pt x="84" y="69"/>
                  </a:cubicBezTo>
                  <a:cubicBezTo>
                    <a:pt x="77" y="75"/>
                    <a:pt x="90" y="83"/>
                    <a:pt x="93" y="73"/>
                  </a:cubicBezTo>
                  <a:cubicBezTo>
                    <a:pt x="93" y="72"/>
                    <a:pt x="93" y="70"/>
                    <a:pt x="93" y="69"/>
                  </a:cubicBezTo>
                  <a:cubicBezTo>
                    <a:pt x="93" y="69"/>
                    <a:pt x="93" y="69"/>
                    <a:pt x="93" y="69"/>
                  </a:cubicBezTo>
                  <a:cubicBezTo>
                    <a:pt x="94" y="69"/>
                    <a:pt x="96" y="69"/>
                    <a:pt x="97" y="69"/>
                  </a:cubicBezTo>
                  <a:cubicBezTo>
                    <a:pt x="96" y="70"/>
                    <a:pt x="96" y="70"/>
                    <a:pt x="96" y="70"/>
                  </a:cubicBezTo>
                  <a:cubicBezTo>
                    <a:pt x="93" y="73"/>
                    <a:pt x="94" y="80"/>
                    <a:pt x="99" y="79"/>
                  </a:cubicBezTo>
                  <a:cubicBezTo>
                    <a:pt x="101" y="79"/>
                    <a:pt x="102" y="78"/>
                    <a:pt x="103" y="77"/>
                  </a:cubicBezTo>
                  <a:cubicBezTo>
                    <a:pt x="104" y="78"/>
                    <a:pt x="104" y="78"/>
                    <a:pt x="104" y="78"/>
                  </a:cubicBezTo>
                  <a:cubicBezTo>
                    <a:pt x="109" y="81"/>
                    <a:pt x="112" y="79"/>
                    <a:pt x="114" y="76"/>
                  </a:cubicBezTo>
                  <a:cubicBezTo>
                    <a:pt x="114" y="77"/>
                    <a:pt x="116" y="79"/>
                    <a:pt x="117" y="79"/>
                  </a:cubicBezTo>
                  <a:cubicBezTo>
                    <a:pt x="90" y="144"/>
                    <a:pt x="90" y="144"/>
                    <a:pt x="90" y="144"/>
                  </a:cubicBezTo>
                  <a:cubicBezTo>
                    <a:pt x="64" y="79"/>
                    <a:pt x="64" y="79"/>
                    <a:pt x="64" y="79"/>
                  </a:cubicBezTo>
                  <a:cubicBezTo>
                    <a:pt x="70" y="81"/>
                    <a:pt x="71" y="75"/>
                    <a:pt x="70" y="71"/>
                  </a:cubicBezTo>
                  <a:cubicBezTo>
                    <a:pt x="71" y="71"/>
                    <a:pt x="72" y="70"/>
                    <a:pt x="73" y="70"/>
                  </a:cubicBezTo>
                  <a:close/>
                  <a:moveTo>
                    <a:pt x="117" y="71"/>
                  </a:moveTo>
                  <a:cubicBezTo>
                    <a:pt x="116" y="71"/>
                    <a:pt x="116" y="72"/>
                    <a:pt x="115" y="72"/>
                  </a:cubicBezTo>
                  <a:cubicBezTo>
                    <a:pt x="115" y="72"/>
                    <a:pt x="115" y="71"/>
                    <a:pt x="115" y="70"/>
                  </a:cubicBezTo>
                  <a:cubicBezTo>
                    <a:pt x="116" y="70"/>
                    <a:pt x="116" y="70"/>
                    <a:pt x="117" y="71"/>
                  </a:cubicBezTo>
                  <a:close/>
                  <a:moveTo>
                    <a:pt x="103" y="68"/>
                  </a:moveTo>
                  <a:cubicBezTo>
                    <a:pt x="105" y="68"/>
                    <a:pt x="107" y="68"/>
                    <a:pt x="109" y="69"/>
                  </a:cubicBezTo>
                  <a:cubicBezTo>
                    <a:pt x="107" y="70"/>
                    <a:pt x="106" y="71"/>
                    <a:pt x="105" y="72"/>
                  </a:cubicBezTo>
                  <a:cubicBezTo>
                    <a:pt x="105" y="71"/>
                    <a:pt x="105" y="70"/>
                    <a:pt x="104" y="70"/>
                  </a:cubicBezTo>
                  <a:cubicBezTo>
                    <a:pt x="104" y="69"/>
                    <a:pt x="104" y="69"/>
                    <a:pt x="103" y="68"/>
                  </a:cubicBezTo>
                  <a:close/>
                  <a:moveTo>
                    <a:pt x="63" y="76"/>
                  </a:moveTo>
                  <a:cubicBezTo>
                    <a:pt x="63" y="75"/>
                    <a:pt x="63" y="75"/>
                    <a:pt x="63" y="75"/>
                  </a:cubicBezTo>
                  <a:cubicBezTo>
                    <a:pt x="63" y="75"/>
                    <a:pt x="63" y="75"/>
                    <a:pt x="63" y="75"/>
                  </a:cubicBezTo>
                  <a:cubicBezTo>
                    <a:pt x="63" y="75"/>
                    <a:pt x="63" y="76"/>
                    <a:pt x="63" y="7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" name="Freeform 32"/>
            <p:cNvSpPr/>
            <p:nvPr/>
          </p:nvSpPr>
          <p:spPr bwMode="auto">
            <a:xfrm>
              <a:off x="4101276" y="2421397"/>
              <a:ext cx="2688" cy="0"/>
            </a:xfrm>
            <a:custGeom>
              <a:avLst/>
              <a:gdLst>
                <a:gd name="T0" fmla="*/ 0 w 1"/>
                <a:gd name="T1" fmla="*/ 0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4" name="Freeform 33"/>
            <p:cNvSpPr>
              <a:spLocks noEditPoints="1"/>
            </p:cNvSpPr>
            <p:nvPr/>
          </p:nvSpPr>
          <p:spPr bwMode="auto">
            <a:xfrm>
              <a:off x="3461460" y="2222463"/>
              <a:ext cx="672077" cy="465974"/>
            </a:xfrm>
            <a:custGeom>
              <a:avLst/>
              <a:gdLst>
                <a:gd name="T0" fmla="*/ 314 w 317"/>
                <a:gd name="T1" fmla="*/ 82 h 220"/>
                <a:gd name="T2" fmla="*/ 309 w 317"/>
                <a:gd name="T3" fmla="*/ 76 h 220"/>
                <a:gd name="T4" fmla="*/ 303 w 317"/>
                <a:gd name="T5" fmla="*/ 71 h 220"/>
                <a:gd name="T6" fmla="*/ 302 w 317"/>
                <a:gd name="T7" fmla="*/ 72 h 220"/>
                <a:gd name="T8" fmla="*/ 306 w 317"/>
                <a:gd name="T9" fmla="*/ 83 h 220"/>
                <a:gd name="T10" fmla="*/ 306 w 317"/>
                <a:gd name="T11" fmla="*/ 87 h 220"/>
                <a:gd name="T12" fmla="*/ 305 w 317"/>
                <a:gd name="T13" fmla="*/ 92 h 220"/>
                <a:gd name="T14" fmla="*/ 302 w 317"/>
                <a:gd name="T15" fmla="*/ 94 h 220"/>
                <a:gd name="T16" fmla="*/ 302 w 317"/>
                <a:gd name="T17" fmla="*/ 95 h 220"/>
                <a:gd name="T18" fmla="*/ 302 w 317"/>
                <a:gd name="T19" fmla="*/ 94 h 220"/>
                <a:gd name="T20" fmla="*/ 302 w 317"/>
                <a:gd name="T21" fmla="*/ 94 h 220"/>
                <a:gd name="T22" fmla="*/ 301 w 317"/>
                <a:gd name="T23" fmla="*/ 95 h 220"/>
                <a:gd name="T24" fmla="*/ 298 w 317"/>
                <a:gd name="T25" fmla="*/ 96 h 220"/>
                <a:gd name="T26" fmla="*/ 158 w 317"/>
                <a:gd name="T27" fmla="*/ 0 h 220"/>
                <a:gd name="T28" fmla="*/ 17 w 317"/>
                <a:gd name="T29" fmla="*/ 11 h 220"/>
                <a:gd name="T30" fmla="*/ 20 w 317"/>
                <a:gd name="T31" fmla="*/ 99 h 220"/>
                <a:gd name="T32" fmla="*/ 8 w 317"/>
                <a:gd name="T33" fmla="*/ 99 h 220"/>
                <a:gd name="T34" fmla="*/ 8 w 317"/>
                <a:gd name="T35" fmla="*/ 147 h 220"/>
                <a:gd name="T36" fmla="*/ 90 w 317"/>
                <a:gd name="T37" fmla="*/ 185 h 220"/>
                <a:gd name="T38" fmla="*/ 113 w 317"/>
                <a:gd name="T39" fmla="*/ 220 h 220"/>
                <a:gd name="T40" fmla="*/ 134 w 317"/>
                <a:gd name="T41" fmla="*/ 196 h 220"/>
                <a:gd name="T42" fmla="*/ 176 w 317"/>
                <a:gd name="T43" fmla="*/ 197 h 220"/>
                <a:gd name="T44" fmla="*/ 196 w 317"/>
                <a:gd name="T45" fmla="*/ 220 h 220"/>
                <a:gd name="T46" fmla="*/ 219 w 317"/>
                <a:gd name="T47" fmla="*/ 188 h 220"/>
                <a:gd name="T48" fmla="*/ 302 w 317"/>
                <a:gd name="T49" fmla="*/ 110 h 220"/>
                <a:gd name="T50" fmla="*/ 309 w 317"/>
                <a:gd name="T51" fmla="*/ 106 h 220"/>
                <a:gd name="T52" fmla="*/ 311 w 317"/>
                <a:gd name="T53" fmla="*/ 104 h 220"/>
                <a:gd name="T54" fmla="*/ 311 w 317"/>
                <a:gd name="T55" fmla="*/ 104 h 220"/>
                <a:gd name="T56" fmla="*/ 312 w 317"/>
                <a:gd name="T57" fmla="*/ 103 h 220"/>
                <a:gd name="T58" fmla="*/ 312 w 317"/>
                <a:gd name="T59" fmla="*/ 103 h 220"/>
                <a:gd name="T60" fmla="*/ 316 w 317"/>
                <a:gd name="T61" fmla="*/ 96 h 220"/>
                <a:gd name="T62" fmla="*/ 315 w 317"/>
                <a:gd name="T63" fmla="*/ 85 h 220"/>
                <a:gd name="T64" fmla="*/ 52 w 317"/>
                <a:gd name="T65" fmla="*/ 100 h 220"/>
                <a:gd name="T66" fmla="*/ 75 w 317"/>
                <a:gd name="T67" fmla="*/ 100 h 220"/>
                <a:gd name="T68" fmla="*/ 201 w 317"/>
                <a:gd name="T69" fmla="*/ 25 h 220"/>
                <a:gd name="T70" fmla="*/ 158 w 317"/>
                <a:gd name="T71" fmla="*/ 31 h 220"/>
                <a:gd name="T72" fmla="*/ 119 w 317"/>
                <a:gd name="T73" fmla="*/ 38 h 220"/>
                <a:gd name="T74" fmla="*/ 113 w 317"/>
                <a:gd name="T75" fmla="*/ 26 h 220"/>
                <a:gd name="T76" fmla="*/ 158 w 317"/>
                <a:gd name="T77" fmla="*/ 13 h 220"/>
                <a:gd name="T78" fmla="*/ 201 w 317"/>
                <a:gd name="T79" fmla="*/ 25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17" h="220">
                  <a:moveTo>
                    <a:pt x="315" y="85"/>
                  </a:moveTo>
                  <a:cubicBezTo>
                    <a:pt x="315" y="84"/>
                    <a:pt x="314" y="83"/>
                    <a:pt x="314" y="82"/>
                  </a:cubicBezTo>
                  <a:cubicBezTo>
                    <a:pt x="313" y="81"/>
                    <a:pt x="313" y="80"/>
                    <a:pt x="312" y="80"/>
                  </a:cubicBezTo>
                  <a:cubicBezTo>
                    <a:pt x="311" y="78"/>
                    <a:pt x="310" y="77"/>
                    <a:pt x="309" y="76"/>
                  </a:cubicBezTo>
                  <a:cubicBezTo>
                    <a:pt x="308" y="75"/>
                    <a:pt x="306" y="74"/>
                    <a:pt x="305" y="73"/>
                  </a:cubicBezTo>
                  <a:cubicBezTo>
                    <a:pt x="304" y="72"/>
                    <a:pt x="304" y="72"/>
                    <a:pt x="303" y="71"/>
                  </a:cubicBezTo>
                  <a:cubicBezTo>
                    <a:pt x="301" y="70"/>
                    <a:pt x="300" y="70"/>
                    <a:pt x="300" y="70"/>
                  </a:cubicBezTo>
                  <a:cubicBezTo>
                    <a:pt x="300" y="70"/>
                    <a:pt x="301" y="71"/>
                    <a:pt x="302" y="72"/>
                  </a:cubicBezTo>
                  <a:cubicBezTo>
                    <a:pt x="302" y="74"/>
                    <a:pt x="303" y="76"/>
                    <a:pt x="304" y="79"/>
                  </a:cubicBezTo>
                  <a:cubicBezTo>
                    <a:pt x="305" y="80"/>
                    <a:pt x="305" y="81"/>
                    <a:pt x="306" y="83"/>
                  </a:cubicBezTo>
                  <a:cubicBezTo>
                    <a:pt x="306" y="84"/>
                    <a:pt x="306" y="84"/>
                    <a:pt x="306" y="85"/>
                  </a:cubicBezTo>
                  <a:cubicBezTo>
                    <a:pt x="306" y="86"/>
                    <a:pt x="306" y="86"/>
                    <a:pt x="306" y="87"/>
                  </a:cubicBezTo>
                  <a:cubicBezTo>
                    <a:pt x="306" y="89"/>
                    <a:pt x="306" y="90"/>
                    <a:pt x="306" y="91"/>
                  </a:cubicBezTo>
                  <a:cubicBezTo>
                    <a:pt x="305" y="91"/>
                    <a:pt x="305" y="92"/>
                    <a:pt x="305" y="92"/>
                  </a:cubicBezTo>
                  <a:cubicBezTo>
                    <a:pt x="305" y="92"/>
                    <a:pt x="304" y="92"/>
                    <a:pt x="304" y="93"/>
                  </a:cubicBezTo>
                  <a:cubicBezTo>
                    <a:pt x="302" y="94"/>
                    <a:pt x="302" y="94"/>
                    <a:pt x="302" y="94"/>
                  </a:cubicBezTo>
                  <a:cubicBezTo>
                    <a:pt x="302" y="95"/>
                    <a:pt x="302" y="95"/>
                    <a:pt x="302" y="95"/>
                  </a:cubicBezTo>
                  <a:cubicBezTo>
                    <a:pt x="302" y="95"/>
                    <a:pt x="302" y="95"/>
                    <a:pt x="302" y="95"/>
                  </a:cubicBezTo>
                  <a:cubicBezTo>
                    <a:pt x="302" y="95"/>
                    <a:pt x="302" y="94"/>
                    <a:pt x="302" y="94"/>
                  </a:cubicBezTo>
                  <a:cubicBezTo>
                    <a:pt x="302" y="94"/>
                    <a:pt x="302" y="94"/>
                    <a:pt x="302" y="94"/>
                  </a:cubicBezTo>
                  <a:cubicBezTo>
                    <a:pt x="302" y="94"/>
                    <a:pt x="302" y="94"/>
                    <a:pt x="302" y="94"/>
                  </a:cubicBezTo>
                  <a:cubicBezTo>
                    <a:pt x="302" y="94"/>
                    <a:pt x="302" y="94"/>
                    <a:pt x="302" y="94"/>
                  </a:cubicBezTo>
                  <a:cubicBezTo>
                    <a:pt x="302" y="95"/>
                    <a:pt x="302" y="95"/>
                    <a:pt x="302" y="95"/>
                  </a:cubicBezTo>
                  <a:cubicBezTo>
                    <a:pt x="301" y="95"/>
                    <a:pt x="301" y="95"/>
                    <a:pt x="301" y="95"/>
                  </a:cubicBezTo>
                  <a:cubicBezTo>
                    <a:pt x="300" y="95"/>
                    <a:pt x="300" y="96"/>
                    <a:pt x="299" y="96"/>
                  </a:cubicBezTo>
                  <a:cubicBezTo>
                    <a:pt x="299" y="96"/>
                    <a:pt x="298" y="96"/>
                    <a:pt x="298" y="96"/>
                  </a:cubicBezTo>
                  <a:cubicBezTo>
                    <a:pt x="297" y="96"/>
                    <a:pt x="297" y="96"/>
                    <a:pt x="297" y="96"/>
                  </a:cubicBezTo>
                  <a:cubicBezTo>
                    <a:pt x="295" y="43"/>
                    <a:pt x="233" y="0"/>
                    <a:pt x="158" y="0"/>
                  </a:cubicBezTo>
                  <a:cubicBezTo>
                    <a:pt x="123" y="0"/>
                    <a:pt x="90" y="10"/>
                    <a:pt x="65" y="26"/>
                  </a:cubicBezTo>
                  <a:cubicBezTo>
                    <a:pt x="55" y="19"/>
                    <a:pt x="39" y="11"/>
                    <a:pt x="17" y="11"/>
                  </a:cubicBezTo>
                  <a:cubicBezTo>
                    <a:pt x="17" y="11"/>
                    <a:pt x="31" y="33"/>
                    <a:pt x="40" y="48"/>
                  </a:cubicBezTo>
                  <a:cubicBezTo>
                    <a:pt x="27" y="63"/>
                    <a:pt x="20" y="80"/>
                    <a:pt x="20" y="99"/>
                  </a:cubicBezTo>
                  <a:cubicBezTo>
                    <a:pt x="20" y="99"/>
                    <a:pt x="20" y="99"/>
                    <a:pt x="20" y="99"/>
                  </a:cubicBezTo>
                  <a:cubicBezTo>
                    <a:pt x="8" y="99"/>
                    <a:pt x="8" y="99"/>
                    <a:pt x="8" y="99"/>
                  </a:cubicBezTo>
                  <a:cubicBezTo>
                    <a:pt x="8" y="99"/>
                    <a:pt x="0" y="108"/>
                    <a:pt x="0" y="123"/>
                  </a:cubicBezTo>
                  <a:cubicBezTo>
                    <a:pt x="0" y="138"/>
                    <a:pt x="8" y="147"/>
                    <a:pt x="8" y="147"/>
                  </a:cubicBezTo>
                  <a:cubicBezTo>
                    <a:pt x="44" y="155"/>
                    <a:pt x="44" y="155"/>
                    <a:pt x="44" y="155"/>
                  </a:cubicBezTo>
                  <a:cubicBezTo>
                    <a:pt x="56" y="167"/>
                    <a:pt x="72" y="177"/>
                    <a:pt x="90" y="185"/>
                  </a:cubicBezTo>
                  <a:cubicBezTo>
                    <a:pt x="98" y="216"/>
                    <a:pt x="98" y="216"/>
                    <a:pt x="98" y="216"/>
                  </a:cubicBezTo>
                  <a:cubicBezTo>
                    <a:pt x="98" y="216"/>
                    <a:pt x="101" y="220"/>
                    <a:pt x="113" y="220"/>
                  </a:cubicBezTo>
                  <a:cubicBezTo>
                    <a:pt x="125" y="220"/>
                    <a:pt x="130" y="216"/>
                    <a:pt x="130" y="216"/>
                  </a:cubicBezTo>
                  <a:cubicBezTo>
                    <a:pt x="134" y="196"/>
                    <a:pt x="134" y="196"/>
                    <a:pt x="134" y="196"/>
                  </a:cubicBezTo>
                  <a:cubicBezTo>
                    <a:pt x="142" y="197"/>
                    <a:pt x="150" y="198"/>
                    <a:pt x="158" y="198"/>
                  </a:cubicBezTo>
                  <a:cubicBezTo>
                    <a:pt x="164" y="198"/>
                    <a:pt x="170" y="197"/>
                    <a:pt x="176" y="197"/>
                  </a:cubicBezTo>
                  <a:cubicBezTo>
                    <a:pt x="181" y="216"/>
                    <a:pt x="181" y="216"/>
                    <a:pt x="181" y="216"/>
                  </a:cubicBezTo>
                  <a:cubicBezTo>
                    <a:pt x="181" y="216"/>
                    <a:pt x="184" y="220"/>
                    <a:pt x="196" y="220"/>
                  </a:cubicBezTo>
                  <a:cubicBezTo>
                    <a:pt x="208" y="220"/>
                    <a:pt x="212" y="216"/>
                    <a:pt x="212" y="216"/>
                  </a:cubicBezTo>
                  <a:cubicBezTo>
                    <a:pt x="219" y="188"/>
                    <a:pt x="219" y="188"/>
                    <a:pt x="219" y="188"/>
                  </a:cubicBezTo>
                  <a:cubicBezTo>
                    <a:pt x="260" y="173"/>
                    <a:pt x="290" y="145"/>
                    <a:pt x="295" y="112"/>
                  </a:cubicBezTo>
                  <a:cubicBezTo>
                    <a:pt x="298" y="111"/>
                    <a:pt x="300" y="111"/>
                    <a:pt x="302" y="110"/>
                  </a:cubicBezTo>
                  <a:cubicBezTo>
                    <a:pt x="304" y="110"/>
                    <a:pt x="305" y="109"/>
                    <a:pt x="306" y="108"/>
                  </a:cubicBezTo>
                  <a:cubicBezTo>
                    <a:pt x="307" y="108"/>
                    <a:pt x="308" y="107"/>
                    <a:pt x="309" y="106"/>
                  </a:cubicBezTo>
                  <a:cubicBezTo>
                    <a:pt x="310" y="105"/>
                    <a:pt x="310" y="105"/>
                    <a:pt x="310" y="105"/>
                  </a:cubicBezTo>
                  <a:cubicBezTo>
                    <a:pt x="311" y="104"/>
                    <a:pt x="311" y="104"/>
                    <a:pt x="311" y="104"/>
                  </a:cubicBezTo>
                  <a:cubicBezTo>
                    <a:pt x="311" y="104"/>
                    <a:pt x="311" y="104"/>
                    <a:pt x="311" y="104"/>
                  </a:cubicBezTo>
                  <a:cubicBezTo>
                    <a:pt x="311" y="104"/>
                    <a:pt x="311" y="104"/>
                    <a:pt x="311" y="104"/>
                  </a:cubicBezTo>
                  <a:cubicBezTo>
                    <a:pt x="311" y="104"/>
                    <a:pt x="311" y="104"/>
                    <a:pt x="311" y="104"/>
                  </a:cubicBezTo>
                  <a:cubicBezTo>
                    <a:pt x="312" y="103"/>
                    <a:pt x="312" y="103"/>
                    <a:pt x="312" y="103"/>
                  </a:cubicBezTo>
                  <a:cubicBezTo>
                    <a:pt x="312" y="103"/>
                    <a:pt x="312" y="103"/>
                    <a:pt x="312" y="103"/>
                  </a:cubicBezTo>
                  <a:cubicBezTo>
                    <a:pt x="312" y="103"/>
                    <a:pt x="312" y="103"/>
                    <a:pt x="312" y="103"/>
                  </a:cubicBezTo>
                  <a:cubicBezTo>
                    <a:pt x="314" y="101"/>
                    <a:pt x="314" y="101"/>
                    <a:pt x="314" y="101"/>
                  </a:cubicBezTo>
                  <a:cubicBezTo>
                    <a:pt x="315" y="99"/>
                    <a:pt x="315" y="98"/>
                    <a:pt x="316" y="96"/>
                  </a:cubicBezTo>
                  <a:cubicBezTo>
                    <a:pt x="316" y="95"/>
                    <a:pt x="317" y="94"/>
                    <a:pt x="317" y="92"/>
                  </a:cubicBezTo>
                  <a:cubicBezTo>
                    <a:pt x="317" y="90"/>
                    <a:pt x="316" y="87"/>
                    <a:pt x="315" y="85"/>
                  </a:cubicBezTo>
                  <a:close/>
                  <a:moveTo>
                    <a:pt x="63" y="111"/>
                  </a:moveTo>
                  <a:cubicBezTo>
                    <a:pt x="57" y="111"/>
                    <a:pt x="52" y="106"/>
                    <a:pt x="52" y="100"/>
                  </a:cubicBezTo>
                  <a:cubicBezTo>
                    <a:pt x="52" y="93"/>
                    <a:pt x="57" y="88"/>
                    <a:pt x="63" y="88"/>
                  </a:cubicBezTo>
                  <a:cubicBezTo>
                    <a:pt x="70" y="88"/>
                    <a:pt x="75" y="93"/>
                    <a:pt x="75" y="100"/>
                  </a:cubicBezTo>
                  <a:cubicBezTo>
                    <a:pt x="75" y="106"/>
                    <a:pt x="70" y="111"/>
                    <a:pt x="63" y="111"/>
                  </a:cubicBezTo>
                  <a:close/>
                  <a:moveTo>
                    <a:pt x="201" y="25"/>
                  </a:moveTo>
                  <a:cubicBezTo>
                    <a:pt x="200" y="27"/>
                    <a:pt x="197" y="37"/>
                    <a:pt x="194" y="37"/>
                  </a:cubicBezTo>
                  <a:cubicBezTo>
                    <a:pt x="183" y="33"/>
                    <a:pt x="170" y="31"/>
                    <a:pt x="158" y="31"/>
                  </a:cubicBezTo>
                  <a:cubicBezTo>
                    <a:pt x="144" y="31"/>
                    <a:pt x="131" y="33"/>
                    <a:pt x="119" y="37"/>
                  </a:cubicBezTo>
                  <a:cubicBezTo>
                    <a:pt x="119" y="37"/>
                    <a:pt x="119" y="38"/>
                    <a:pt x="119" y="38"/>
                  </a:cubicBezTo>
                  <a:cubicBezTo>
                    <a:pt x="119" y="38"/>
                    <a:pt x="119" y="37"/>
                    <a:pt x="118" y="37"/>
                  </a:cubicBezTo>
                  <a:cubicBezTo>
                    <a:pt x="115" y="36"/>
                    <a:pt x="113" y="28"/>
                    <a:pt x="113" y="26"/>
                  </a:cubicBezTo>
                  <a:cubicBezTo>
                    <a:pt x="112" y="23"/>
                    <a:pt x="113" y="20"/>
                    <a:pt x="116" y="19"/>
                  </a:cubicBezTo>
                  <a:cubicBezTo>
                    <a:pt x="129" y="15"/>
                    <a:pt x="143" y="13"/>
                    <a:pt x="158" y="13"/>
                  </a:cubicBezTo>
                  <a:cubicBezTo>
                    <a:pt x="171" y="13"/>
                    <a:pt x="185" y="15"/>
                    <a:pt x="197" y="18"/>
                  </a:cubicBezTo>
                  <a:cubicBezTo>
                    <a:pt x="200" y="19"/>
                    <a:pt x="201" y="22"/>
                    <a:pt x="201" y="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5" name="Freeform 34"/>
            <p:cNvSpPr/>
            <p:nvPr/>
          </p:nvSpPr>
          <p:spPr bwMode="auto">
            <a:xfrm>
              <a:off x="4245549" y="4200160"/>
              <a:ext cx="415792" cy="270623"/>
            </a:xfrm>
            <a:custGeom>
              <a:avLst/>
              <a:gdLst>
                <a:gd name="T0" fmla="*/ 95 w 196"/>
                <a:gd name="T1" fmla="*/ 123 h 128"/>
                <a:gd name="T2" fmla="*/ 181 w 196"/>
                <a:gd name="T3" fmla="*/ 66 h 128"/>
                <a:gd name="T4" fmla="*/ 195 w 196"/>
                <a:gd name="T5" fmla="*/ 66 h 128"/>
                <a:gd name="T6" fmla="*/ 196 w 196"/>
                <a:gd name="T7" fmla="*/ 64 h 128"/>
                <a:gd name="T8" fmla="*/ 101 w 196"/>
                <a:gd name="T9" fmla="*/ 0 h 128"/>
                <a:gd name="T10" fmla="*/ 6 w 196"/>
                <a:gd name="T11" fmla="*/ 64 h 128"/>
                <a:gd name="T12" fmla="*/ 29 w 196"/>
                <a:gd name="T13" fmla="*/ 106 h 128"/>
                <a:gd name="T14" fmla="*/ 0 w 196"/>
                <a:gd name="T15" fmla="*/ 126 h 128"/>
                <a:gd name="T16" fmla="*/ 14 w 196"/>
                <a:gd name="T17" fmla="*/ 128 h 128"/>
                <a:gd name="T18" fmla="*/ 45 w 196"/>
                <a:gd name="T19" fmla="*/ 116 h 128"/>
                <a:gd name="T20" fmla="*/ 94 w 196"/>
                <a:gd name="T21" fmla="*/ 127 h 128"/>
                <a:gd name="T22" fmla="*/ 95 w 196"/>
                <a:gd name="T23" fmla="*/ 12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6" h="128">
                  <a:moveTo>
                    <a:pt x="95" y="123"/>
                  </a:moveTo>
                  <a:cubicBezTo>
                    <a:pt x="103" y="90"/>
                    <a:pt x="135" y="66"/>
                    <a:pt x="181" y="66"/>
                  </a:cubicBezTo>
                  <a:cubicBezTo>
                    <a:pt x="186" y="66"/>
                    <a:pt x="191" y="66"/>
                    <a:pt x="195" y="66"/>
                  </a:cubicBezTo>
                  <a:cubicBezTo>
                    <a:pt x="196" y="66"/>
                    <a:pt x="196" y="65"/>
                    <a:pt x="196" y="64"/>
                  </a:cubicBezTo>
                  <a:cubicBezTo>
                    <a:pt x="196" y="29"/>
                    <a:pt x="153" y="0"/>
                    <a:pt x="101" y="0"/>
                  </a:cubicBezTo>
                  <a:cubicBezTo>
                    <a:pt x="48" y="0"/>
                    <a:pt x="6" y="29"/>
                    <a:pt x="6" y="64"/>
                  </a:cubicBezTo>
                  <a:cubicBezTo>
                    <a:pt x="6" y="80"/>
                    <a:pt x="15" y="95"/>
                    <a:pt x="29" y="106"/>
                  </a:cubicBezTo>
                  <a:cubicBezTo>
                    <a:pt x="22" y="115"/>
                    <a:pt x="12" y="122"/>
                    <a:pt x="0" y="126"/>
                  </a:cubicBezTo>
                  <a:cubicBezTo>
                    <a:pt x="5" y="127"/>
                    <a:pt x="9" y="128"/>
                    <a:pt x="14" y="128"/>
                  </a:cubicBezTo>
                  <a:cubicBezTo>
                    <a:pt x="26" y="128"/>
                    <a:pt x="37" y="123"/>
                    <a:pt x="45" y="116"/>
                  </a:cubicBezTo>
                  <a:cubicBezTo>
                    <a:pt x="60" y="123"/>
                    <a:pt x="74" y="126"/>
                    <a:pt x="94" y="127"/>
                  </a:cubicBezTo>
                  <a:cubicBezTo>
                    <a:pt x="94" y="125"/>
                    <a:pt x="95" y="124"/>
                    <a:pt x="95" y="1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6" name="Freeform 35"/>
            <p:cNvSpPr>
              <a:spLocks noEditPoints="1"/>
            </p:cNvSpPr>
            <p:nvPr/>
          </p:nvSpPr>
          <p:spPr bwMode="auto">
            <a:xfrm>
              <a:off x="4483016" y="4374004"/>
              <a:ext cx="319908" cy="207000"/>
            </a:xfrm>
            <a:custGeom>
              <a:avLst/>
              <a:gdLst>
                <a:gd name="T0" fmla="*/ 128 w 151"/>
                <a:gd name="T1" fmla="*/ 81 h 98"/>
                <a:gd name="T2" fmla="*/ 146 w 151"/>
                <a:gd name="T3" fmla="*/ 49 h 98"/>
                <a:gd name="T4" fmla="*/ 73 w 151"/>
                <a:gd name="T5" fmla="*/ 0 h 98"/>
                <a:gd name="T6" fmla="*/ 0 w 151"/>
                <a:gd name="T7" fmla="*/ 49 h 98"/>
                <a:gd name="T8" fmla="*/ 73 w 151"/>
                <a:gd name="T9" fmla="*/ 98 h 98"/>
                <a:gd name="T10" fmla="*/ 116 w 151"/>
                <a:gd name="T11" fmla="*/ 89 h 98"/>
                <a:gd name="T12" fmla="*/ 140 w 151"/>
                <a:gd name="T13" fmla="*/ 98 h 98"/>
                <a:gd name="T14" fmla="*/ 151 w 151"/>
                <a:gd name="T15" fmla="*/ 97 h 98"/>
                <a:gd name="T16" fmla="*/ 128 w 151"/>
                <a:gd name="T17" fmla="*/ 81 h 98"/>
                <a:gd name="T18" fmla="*/ 45 w 151"/>
                <a:gd name="T19" fmla="*/ 58 h 98"/>
                <a:gd name="T20" fmla="*/ 37 w 151"/>
                <a:gd name="T21" fmla="*/ 49 h 98"/>
                <a:gd name="T22" fmla="*/ 45 w 151"/>
                <a:gd name="T23" fmla="*/ 41 h 98"/>
                <a:gd name="T24" fmla="*/ 54 w 151"/>
                <a:gd name="T25" fmla="*/ 49 h 98"/>
                <a:gd name="T26" fmla="*/ 45 w 151"/>
                <a:gd name="T27" fmla="*/ 58 h 98"/>
                <a:gd name="T28" fmla="*/ 75 w 151"/>
                <a:gd name="T29" fmla="*/ 58 h 98"/>
                <a:gd name="T30" fmla="*/ 67 w 151"/>
                <a:gd name="T31" fmla="*/ 49 h 98"/>
                <a:gd name="T32" fmla="*/ 75 w 151"/>
                <a:gd name="T33" fmla="*/ 41 h 98"/>
                <a:gd name="T34" fmla="*/ 84 w 151"/>
                <a:gd name="T35" fmla="*/ 49 h 98"/>
                <a:gd name="T36" fmla="*/ 75 w 151"/>
                <a:gd name="T37" fmla="*/ 58 h 98"/>
                <a:gd name="T38" fmla="*/ 105 w 151"/>
                <a:gd name="T39" fmla="*/ 58 h 98"/>
                <a:gd name="T40" fmla="*/ 97 w 151"/>
                <a:gd name="T41" fmla="*/ 49 h 98"/>
                <a:gd name="T42" fmla="*/ 105 w 151"/>
                <a:gd name="T43" fmla="*/ 41 h 98"/>
                <a:gd name="T44" fmla="*/ 114 w 151"/>
                <a:gd name="T45" fmla="*/ 49 h 98"/>
                <a:gd name="T46" fmla="*/ 105 w 151"/>
                <a:gd name="T47" fmla="*/ 5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51" h="98">
                  <a:moveTo>
                    <a:pt x="128" y="81"/>
                  </a:moveTo>
                  <a:cubicBezTo>
                    <a:pt x="140" y="73"/>
                    <a:pt x="146" y="62"/>
                    <a:pt x="146" y="49"/>
                  </a:cubicBezTo>
                  <a:cubicBezTo>
                    <a:pt x="146" y="22"/>
                    <a:pt x="114" y="0"/>
                    <a:pt x="73" y="0"/>
                  </a:cubicBezTo>
                  <a:cubicBezTo>
                    <a:pt x="33" y="0"/>
                    <a:pt x="0" y="22"/>
                    <a:pt x="0" y="49"/>
                  </a:cubicBezTo>
                  <a:cubicBezTo>
                    <a:pt x="0" y="76"/>
                    <a:pt x="33" y="98"/>
                    <a:pt x="73" y="98"/>
                  </a:cubicBezTo>
                  <a:cubicBezTo>
                    <a:pt x="89" y="98"/>
                    <a:pt x="104" y="95"/>
                    <a:pt x="116" y="89"/>
                  </a:cubicBezTo>
                  <a:cubicBezTo>
                    <a:pt x="122" y="95"/>
                    <a:pt x="131" y="98"/>
                    <a:pt x="140" y="98"/>
                  </a:cubicBezTo>
                  <a:cubicBezTo>
                    <a:pt x="144" y="98"/>
                    <a:pt x="147" y="98"/>
                    <a:pt x="151" y="97"/>
                  </a:cubicBezTo>
                  <a:cubicBezTo>
                    <a:pt x="142" y="94"/>
                    <a:pt x="134" y="89"/>
                    <a:pt x="128" y="81"/>
                  </a:cubicBezTo>
                  <a:close/>
                  <a:moveTo>
                    <a:pt x="45" y="58"/>
                  </a:moveTo>
                  <a:cubicBezTo>
                    <a:pt x="41" y="58"/>
                    <a:pt x="37" y="54"/>
                    <a:pt x="37" y="49"/>
                  </a:cubicBezTo>
                  <a:cubicBezTo>
                    <a:pt x="37" y="45"/>
                    <a:pt x="41" y="41"/>
                    <a:pt x="45" y="41"/>
                  </a:cubicBezTo>
                  <a:cubicBezTo>
                    <a:pt x="50" y="41"/>
                    <a:pt x="54" y="45"/>
                    <a:pt x="54" y="49"/>
                  </a:cubicBezTo>
                  <a:cubicBezTo>
                    <a:pt x="54" y="54"/>
                    <a:pt x="50" y="58"/>
                    <a:pt x="45" y="58"/>
                  </a:cubicBezTo>
                  <a:close/>
                  <a:moveTo>
                    <a:pt x="75" y="58"/>
                  </a:moveTo>
                  <a:cubicBezTo>
                    <a:pt x="71" y="58"/>
                    <a:pt x="67" y="54"/>
                    <a:pt x="67" y="49"/>
                  </a:cubicBezTo>
                  <a:cubicBezTo>
                    <a:pt x="67" y="45"/>
                    <a:pt x="71" y="41"/>
                    <a:pt x="75" y="41"/>
                  </a:cubicBezTo>
                  <a:cubicBezTo>
                    <a:pt x="80" y="41"/>
                    <a:pt x="84" y="45"/>
                    <a:pt x="84" y="49"/>
                  </a:cubicBezTo>
                  <a:cubicBezTo>
                    <a:pt x="84" y="54"/>
                    <a:pt x="80" y="58"/>
                    <a:pt x="75" y="58"/>
                  </a:cubicBezTo>
                  <a:close/>
                  <a:moveTo>
                    <a:pt x="105" y="58"/>
                  </a:moveTo>
                  <a:cubicBezTo>
                    <a:pt x="100" y="58"/>
                    <a:pt x="97" y="54"/>
                    <a:pt x="97" y="49"/>
                  </a:cubicBezTo>
                  <a:cubicBezTo>
                    <a:pt x="97" y="45"/>
                    <a:pt x="100" y="41"/>
                    <a:pt x="105" y="41"/>
                  </a:cubicBezTo>
                  <a:cubicBezTo>
                    <a:pt x="110" y="41"/>
                    <a:pt x="114" y="45"/>
                    <a:pt x="114" y="49"/>
                  </a:cubicBezTo>
                  <a:cubicBezTo>
                    <a:pt x="114" y="54"/>
                    <a:pt x="110" y="58"/>
                    <a:pt x="105" y="5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7" name="Freeform 36"/>
            <p:cNvSpPr>
              <a:spLocks noEditPoints="1"/>
            </p:cNvSpPr>
            <p:nvPr/>
          </p:nvSpPr>
          <p:spPr bwMode="auto">
            <a:xfrm>
              <a:off x="2480227" y="3975239"/>
              <a:ext cx="535869" cy="394285"/>
            </a:xfrm>
            <a:custGeom>
              <a:avLst/>
              <a:gdLst>
                <a:gd name="T0" fmla="*/ 223 w 253"/>
                <a:gd name="T1" fmla="*/ 0 h 186"/>
                <a:gd name="T2" fmla="*/ 31 w 253"/>
                <a:gd name="T3" fmla="*/ 0 h 186"/>
                <a:gd name="T4" fmla="*/ 0 w 253"/>
                <a:gd name="T5" fmla="*/ 31 h 186"/>
                <a:gd name="T6" fmla="*/ 0 w 253"/>
                <a:gd name="T7" fmla="*/ 155 h 186"/>
                <a:gd name="T8" fmla="*/ 31 w 253"/>
                <a:gd name="T9" fmla="*/ 186 h 186"/>
                <a:gd name="T10" fmla="*/ 223 w 253"/>
                <a:gd name="T11" fmla="*/ 186 h 186"/>
                <a:gd name="T12" fmla="*/ 253 w 253"/>
                <a:gd name="T13" fmla="*/ 155 h 186"/>
                <a:gd name="T14" fmla="*/ 253 w 253"/>
                <a:gd name="T15" fmla="*/ 31 h 186"/>
                <a:gd name="T16" fmla="*/ 223 w 253"/>
                <a:gd name="T17" fmla="*/ 0 h 186"/>
                <a:gd name="T18" fmla="*/ 216 w 253"/>
                <a:gd name="T19" fmla="*/ 24 h 186"/>
                <a:gd name="T20" fmla="*/ 128 w 253"/>
                <a:gd name="T21" fmla="*/ 86 h 186"/>
                <a:gd name="T22" fmla="*/ 46 w 253"/>
                <a:gd name="T23" fmla="*/ 24 h 186"/>
                <a:gd name="T24" fmla="*/ 216 w 253"/>
                <a:gd name="T25" fmla="*/ 24 h 186"/>
                <a:gd name="T26" fmla="*/ 223 w 253"/>
                <a:gd name="T27" fmla="*/ 162 h 186"/>
                <a:gd name="T28" fmla="*/ 31 w 253"/>
                <a:gd name="T29" fmla="*/ 162 h 186"/>
                <a:gd name="T30" fmla="*/ 24 w 253"/>
                <a:gd name="T31" fmla="*/ 155 h 186"/>
                <a:gd name="T32" fmla="*/ 24 w 253"/>
                <a:gd name="T33" fmla="*/ 37 h 186"/>
                <a:gd name="T34" fmla="*/ 128 w 253"/>
                <a:gd name="T35" fmla="*/ 115 h 186"/>
                <a:gd name="T36" fmla="*/ 230 w 253"/>
                <a:gd name="T37" fmla="*/ 43 h 186"/>
                <a:gd name="T38" fmla="*/ 230 w 253"/>
                <a:gd name="T39" fmla="*/ 155 h 186"/>
                <a:gd name="T40" fmla="*/ 223 w 253"/>
                <a:gd name="T41" fmla="*/ 162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53" h="186">
                  <a:moveTo>
                    <a:pt x="223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155"/>
                    <a:pt x="0" y="155"/>
                    <a:pt x="0" y="155"/>
                  </a:cubicBezTo>
                  <a:cubicBezTo>
                    <a:pt x="0" y="172"/>
                    <a:pt x="14" y="186"/>
                    <a:pt x="31" y="186"/>
                  </a:cubicBezTo>
                  <a:cubicBezTo>
                    <a:pt x="223" y="186"/>
                    <a:pt x="223" y="186"/>
                    <a:pt x="223" y="186"/>
                  </a:cubicBezTo>
                  <a:cubicBezTo>
                    <a:pt x="240" y="186"/>
                    <a:pt x="253" y="172"/>
                    <a:pt x="253" y="155"/>
                  </a:cubicBezTo>
                  <a:cubicBezTo>
                    <a:pt x="253" y="31"/>
                    <a:pt x="253" y="31"/>
                    <a:pt x="253" y="31"/>
                  </a:cubicBezTo>
                  <a:cubicBezTo>
                    <a:pt x="253" y="14"/>
                    <a:pt x="240" y="0"/>
                    <a:pt x="223" y="0"/>
                  </a:cubicBezTo>
                  <a:close/>
                  <a:moveTo>
                    <a:pt x="216" y="24"/>
                  </a:moveTo>
                  <a:cubicBezTo>
                    <a:pt x="128" y="86"/>
                    <a:pt x="128" y="86"/>
                    <a:pt x="128" y="86"/>
                  </a:cubicBezTo>
                  <a:cubicBezTo>
                    <a:pt x="46" y="24"/>
                    <a:pt x="46" y="24"/>
                    <a:pt x="46" y="24"/>
                  </a:cubicBezTo>
                  <a:lnTo>
                    <a:pt x="216" y="24"/>
                  </a:lnTo>
                  <a:close/>
                  <a:moveTo>
                    <a:pt x="223" y="162"/>
                  </a:moveTo>
                  <a:cubicBezTo>
                    <a:pt x="31" y="162"/>
                    <a:pt x="31" y="162"/>
                    <a:pt x="31" y="162"/>
                  </a:cubicBezTo>
                  <a:cubicBezTo>
                    <a:pt x="27" y="162"/>
                    <a:pt x="24" y="159"/>
                    <a:pt x="24" y="155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128" y="115"/>
                    <a:pt x="128" y="115"/>
                    <a:pt x="128" y="115"/>
                  </a:cubicBezTo>
                  <a:cubicBezTo>
                    <a:pt x="230" y="43"/>
                    <a:pt x="230" y="43"/>
                    <a:pt x="230" y="43"/>
                  </a:cubicBezTo>
                  <a:cubicBezTo>
                    <a:pt x="230" y="155"/>
                    <a:pt x="230" y="155"/>
                    <a:pt x="230" y="155"/>
                  </a:cubicBezTo>
                  <a:cubicBezTo>
                    <a:pt x="230" y="159"/>
                    <a:pt x="226" y="162"/>
                    <a:pt x="223" y="1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8" name="Freeform 37"/>
            <p:cNvSpPr>
              <a:spLocks noEditPoints="1"/>
            </p:cNvSpPr>
            <p:nvPr/>
          </p:nvSpPr>
          <p:spPr bwMode="auto">
            <a:xfrm>
              <a:off x="3016097" y="2976981"/>
              <a:ext cx="411311" cy="422064"/>
            </a:xfrm>
            <a:custGeom>
              <a:avLst/>
              <a:gdLst>
                <a:gd name="T0" fmla="*/ 142 w 194"/>
                <a:gd name="T1" fmla="*/ 188 h 199"/>
                <a:gd name="T2" fmla="*/ 90 w 194"/>
                <a:gd name="T3" fmla="*/ 199 h 199"/>
                <a:gd name="T4" fmla="*/ 0 w 194"/>
                <a:gd name="T5" fmla="*/ 109 h 199"/>
                <a:gd name="T6" fmla="*/ 107 w 194"/>
                <a:gd name="T7" fmla="*/ 0 h 199"/>
                <a:gd name="T8" fmla="*/ 194 w 194"/>
                <a:gd name="T9" fmla="*/ 82 h 199"/>
                <a:gd name="T10" fmla="*/ 140 w 194"/>
                <a:gd name="T11" fmla="*/ 151 h 199"/>
                <a:gd name="T12" fmla="*/ 115 w 194"/>
                <a:gd name="T13" fmla="*/ 129 h 199"/>
                <a:gd name="T14" fmla="*/ 115 w 194"/>
                <a:gd name="T15" fmla="*/ 129 h 199"/>
                <a:gd name="T16" fmla="*/ 77 w 194"/>
                <a:gd name="T17" fmla="*/ 151 h 199"/>
                <a:gd name="T18" fmla="*/ 45 w 194"/>
                <a:gd name="T19" fmla="*/ 113 h 199"/>
                <a:gd name="T20" fmla="*/ 113 w 194"/>
                <a:gd name="T21" fmla="*/ 46 h 199"/>
                <a:gd name="T22" fmla="*/ 147 w 194"/>
                <a:gd name="T23" fmla="*/ 53 h 199"/>
                <a:gd name="T24" fmla="*/ 138 w 194"/>
                <a:gd name="T25" fmla="*/ 107 h 199"/>
                <a:gd name="T26" fmla="*/ 145 w 194"/>
                <a:gd name="T27" fmla="*/ 131 h 199"/>
                <a:gd name="T28" fmla="*/ 173 w 194"/>
                <a:gd name="T29" fmla="*/ 83 h 199"/>
                <a:gd name="T30" fmla="*/ 105 w 194"/>
                <a:gd name="T31" fmla="*/ 17 h 199"/>
                <a:gd name="T32" fmla="*/ 22 w 194"/>
                <a:gd name="T33" fmla="*/ 106 h 199"/>
                <a:gd name="T34" fmla="*/ 95 w 194"/>
                <a:gd name="T35" fmla="*/ 181 h 199"/>
                <a:gd name="T36" fmla="*/ 137 w 194"/>
                <a:gd name="T37" fmla="*/ 172 h 199"/>
                <a:gd name="T38" fmla="*/ 142 w 194"/>
                <a:gd name="T39" fmla="*/ 188 h 199"/>
                <a:gd name="T40" fmla="*/ 117 w 194"/>
                <a:gd name="T41" fmla="*/ 70 h 199"/>
                <a:gd name="T42" fmla="*/ 108 w 194"/>
                <a:gd name="T43" fmla="*/ 69 h 199"/>
                <a:gd name="T44" fmla="*/ 74 w 194"/>
                <a:gd name="T45" fmla="*/ 110 h 199"/>
                <a:gd name="T46" fmla="*/ 88 w 194"/>
                <a:gd name="T47" fmla="*/ 127 h 199"/>
                <a:gd name="T48" fmla="*/ 113 w 194"/>
                <a:gd name="T49" fmla="*/ 97 h 199"/>
                <a:gd name="T50" fmla="*/ 117 w 194"/>
                <a:gd name="T51" fmla="*/ 7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94" h="199">
                  <a:moveTo>
                    <a:pt x="142" y="188"/>
                  </a:moveTo>
                  <a:cubicBezTo>
                    <a:pt x="125" y="196"/>
                    <a:pt x="110" y="199"/>
                    <a:pt x="90" y="199"/>
                  </a:cubicBezTo>
                  <a:cubicBezTo>
                    <a:pt x="42" y="199"/>
                    <a:pt x="0" y="165"/>
                    <a:pt x="0" y="109"/>
                  </a:cubicBezTo>
                  <a:cubicBezTo>
                    <a:pt x="0" y="50"/>
                    <a:pt x="43" y="0"/>
                    <a:pt x="107" y="0"/>
                  </a:cubicBezTo>
                  <a:cubicBezTo>
                    <a:pt x="158" y="0"/>
                    <a:pt x="194" y="34"/>
                    <a:pt x="194" y="82"/>
                  </a:cubicBezTo>
                  <a:cubicBezTo>
                    <a:pt x="194" y="124"/>
                    <a:pt x="171" y="151"/>
                    <a:pt x="140" y="151"/>
                  </a:cubicBezTo>
                  <a:cubicBezTo>
                    <a:pt x="126" y="151"/>
                    <a:pt x="117" y="143"/>
                    <a:pt x="115" y="129"/>
                  </a:cubicBezTo>
                  <a:cubicBezTo>
                    <a:pt x="115" y="129"/>
                    <a:pt x="115" y="129"/>
                    <a:pt x="115" y="129"/>
                  </a:cubicBezTo>
                  <a:cubicBezTo>
                    <a:pt x="105" y="143"/>
                    <a:pt x="93" y="151"/>
                    <a:pt x="77" y="151"/>
                  </a:cubicBezTo>
                  <a:cubicBezTo>
                    <a:pt x="59" y="151"/>
                    <a:pt x="45" y="137"/>
                    <a:pt x="45" y="113"/>
                  </a:cubicBezTo>
                  <a:cubicBezTo>
                    <a:pt x="45" y="78"/>
                    <a:pt x="71" y="46"/>
                    <a:pt x="113" y="46"/>
                  </a:cubicBezTo>
                  <a:cubicBezTo>
                    <a:pt x="125" y="46"/>
                    <a:pt x="139" y="50"/>
                    <a:pt x="147" y="53"/>
                  </a:cubicBezTo>
                  <a:cubicBezTo>
                    <a:pt x="138" y="107"/>
                    <a:pt x="138" y="107"/>
                    <a:pt x="138" y="107"/>
                  </a:cubicBezTo>
                  <a:cubicBezTo>
                    <a:pt x="135" y="123"/>
                    <a:pt x="137" y="131"/>
                    <a:pt x="145" y="131"/>
                  </a:cubicBezTo>
                  <a:cubicBezTo>
                    <a:pt x="157" y="132"/>
                    <a:pt x="173" y="116"/>
                    <a:pt x="173" y="83"/>
                  </a:cubicBezTo>
                  <a:cubicBezTo>
                    <a:pt x="173" y="46"/>
                    <a:pt x="149" y="17"/>
                    <a:pt x="105" y="17"/>
                  </a:cubicBezTo>
                  <a:cubicBezTo>
                    <a:pt x="60" y="17"/>
                    <a:pt x="22" y="51"/>
                    <a:pt x="22" y="106"/>
                  </a:cubicBezTo>
                  <a:cubicBezTo>
                    <a:pt x="22" y="154"/>
                    <a:pt x="53" y="181"/>
                    <a:pt x="95" y="181"/>
                  </a:cubicBezTo>
                  <a:cubicBezTo>
                    <a:pt x="110" y="181"/>
                    <a:pt x="126" y="178"/>
                    <a:pt x="137" y="172"/>
                  </a:cubicBezTo>
                  <a:lnTo>
                    <a:pt x="142" y="188"/>
                  </a:lnTo>
                  <a:close/>
                  <a:moveTo>
                    <a:pt x="117" y="70"/>
                  </a:moveTo>
                  <a:cubicBezTo>
                    <a:pt x="115" y="70"/>
                    <a:pt x="111" y="69"/>
                    <a:pt x="108" y="69"/>
                  </a:cubicBezTo>
                  <a:cubicBezTo>
                    <a:pt x="89" y="69"/>
                    <a:pt x="74" y="88"/>
                    <a:pt x="74" y="110"/>
                  </a:cubicBezTo>
                  <a:cubicBezTo>
                    <a:pt x="74" y="121"/>
                    <a:pt x="79" y="127"/>
                    <a:pt x="88" y="127"/>
                  </a:cubicBezTo>
                  <a:cubicBezTo>
                    <a:pt x="99" y="127"/>
                    <a:pt x="110" y="114"/>
                    <a:pt x="113" y="97"/>
                  </a:cubicBezTo>
                  <a:lnTo>
                    <a:pt x="117" y="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9" name="Freeform 38"/>
            <p:cNvSpPr/>
            <p:nvPr/>
          </p:nvSpPr>
          <p:spPr bwMode="auto">
            <a:xfrm>
              <a:off x="4826223" y="4782627"/>
              <a:ext cx="443571" cy="430129"/>
            </a:xfrm>
            <a:custGeom>
              <a:avLst/>
              <a:gdLst>
                <a:gd name="T0" fmla="*/ 11 w 209"/>
                <a:gd name="T1" fmla="*/ 203 h 203"/>
                <a:gd name="T2" fmla="*/ 26 w 209"/>
                <a:gd name="T3" fmla="*/ 167 h 203"/>
                <a:gd name="T4" fmla="*/ 79 w 209"/>
                <a:gd name="T5" fmla="*/ 120 h 203"/>
                <a:gd name="T6" fmla="*/ 52 w 209"/>
                <a:gd name="T7" fmla="*/ 64 h 203"/>
                <a:gd name="T8" fmla="*/ 106 w 209"/>
                <a:gd name="T9" fmla="*/ 0 h 203"/>
                <a:gd name="T10" fmla="*/ 159 w 209"/>
                <a:gd name="T11" fmla="*/ 69 h 203"/>
                <a:gd name="T12" fmla="*/ 133 w 209"/>
                <a:gd name="T13" fmla="*/ 121 h 203"/>
                <a:gd name="T14" fmla="*/ 190 w 209"/>
                <a:gd name="T15" fmla="*/ 164 h 203"/>
                <a:gd name="T16" fmla="*/ 209 w 209"/>
                <a:gd name="T17" fmla="*/ 203 h 203"/>
                <a:gd name="T18" fmla="*/ 11 w 209"/>
                <a:gd name="T19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9" h="203">
                  <a:moveTo>
                    <a:pt x="11" y="203"/>
                  </a:moveTo>
                  <a:cubicBezTo>
                    <a:pt x="11" y="203"/>
                    <a:pt x="0" y="175"/>
                    <a:pt x="26" y="167"/>
                  </a:cubicBezTo>
                  <a:cubicBezTo>
                    <a:pt x="52" y="159"/>
                    <a:pt x="79" y="150"/>
                    <a:pt x="79" y="120"/>
                  </a:cubicBezTo>
                  <a:cubicBezTo>
                    <a:pt x="79" y="120"/>
                    <a:pt x="52" y="108"/>
                    <a:pt x="52" y="64"/>
                  </a:cubicBezTo>
                  <a:cubicBezTo>
                    <a:pt x="52" y="24"/>
                    <a:pt x="73" y="0"/>
                    <a:pt x="106" y="0"/>
                  </a:cubicBezTo>
                  <a:cubicBezTo>
                    <a:pt x="140" y="0"/>
                    <a:pt x="159" y="26"/>
                    <a:pt x="159" y="69"/>
                  </a:cubicBezTo>
                  <a:cubicBezTo>
                    <a:pt x="159" y="69"/>
                    <a:pt x="152" y="111"/>
                    <a:pt x="133" y="121"/>
                  </a:cubicBezTo>
                  <a:cubicBezTo>
                    <a:pt x="134" y="129"/>
                    <a:pt x="130" y="155"/>
                    <a:pt x="190" y="164"/>
                  </a:cubicBezTo>
                  <a:cubicBezTo>
                    <a:pt x="208" y="166"/>
                    <a:pt x="209" y="184"/>
                    <a:pt x="209" y="203"/>
                  </a:cubicBezTo>
                  <a:lnTo>
                    <a:pt x="11" y="2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0" name="Freeform 39"/>
            <p:cNvSpPr/>
            <p:nvPr/>
          </p:nvSpPr>
          <p:spPr bwMode="auto">
            <a:xfrm>
              <a:off x="5216924" y="4841769"/>
              <a:ext cx="285857" cy="369194"/>
            </a:xfrm>
            <a:custGeom>
              <a:avLst/>
              <a:gdLst>
                <a:gd name="T0" fmla="*/ 40 w 135"/>
                <a:gd name="T1" fmla="*/ 174 h 174"/>
                <a:gd name="T2" fmla="*/ 135 w 135"/>
                <a:gd name="T3" fmla="*/ 174 h 174"/>
                <a:gd name="T4" fmla="*/ 118 w 135"/>
                <a:gd name="T5" fmla="*/ 141 h 174"/>
                <a:gd name="T6" fmla="*/ 70 w 135"/>
                <a:gd name="T7" fmla="*/ 104 h 174"/>
                <a:gd name="T8" fmla="*/ 92 w 135"/>
                <a:gd name="T9" fmla="*/ 59 h 174"/>
                <a:gd name="T10" fmla="*/ 47 w 135"/>
                <a:gd name="T11" fmla="*/ 0 h 174"/>
                <a:gd name="T12" fmla="*/ 0 w 135"/>
                <a:gd name="T13" fmla="*/ 54 h 174"/>
                <a:gd name="T14" fmla="*/ 23 w 135"/>
                <a:gd name="T15" fmla="*/ 103 h 174"/>
                <a:gd name="T16" fmla="*/ 13 w 135"/>
                <a:gd name="T17" fmla="*/ 124 h 174"/>
                <a:gd name="T18" fmla="*/ 38 w 135"/>
                <a:gd name="T19" fmla="*/ 145 h 174"/>
                <a:gd name="T20" fmla="*/ 40 w 135"/>
                <a:gd name="T21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5" h="174">
                  <a:moveTo>
                    <a:pt x="40" y="174"/>
                  </a:moveTo>
                  <a:cubicBezTo>
                    <a:pt x="135" y="174"/>
                    <a:pt x="135" y="174"/>
                    <a:pt x="135" y="174"/>
                  </a:cubicBezTo>
                  <a:cubicBezTo>
                    <a:pt x="135" y="158"/>
                    <a:pt x="134" y="142"/>
                    <a:pt x="118" y="141"/>
                  </a:cubicBezTo>
                  <a:cubicBezTo>
                    <a:pt x="67" y="133"/>
                    <a:pt x="71" y="110"/>
                    <a:pt x="70" y="104"/>
                  </a:cubicBezTo>
                  <a:cubicBezTo>
                    <a:pt x="86" y="95"/>
                    <a:pt x="92" y="59"/>
                    <a:pt x="92" y="59"/>
                  </a:cubicBezTo>
                  <a:cubicBezTo>
                    <a:pt x="92" y="22"/>
                    <a:pt x="76" y="0"/>
                    <a:pt x="47" y="0"/>
                  </a:cubicBezTo>
                  <a:cubicBezTo>
                    <a:pt x="18" y="0"/>
                    <a:pt x="0" y="20"/>
                    <a:pt x="0" y="54"/>
                  </a:cubicBezTo>
                  <a:cubicBezTo>
                    <a:pt x="0" y="93"/>
                    <a:pt x="23" y="103"/>
                    <a:pt x="23" y="103"/>
                  </a:cubicBezTo>
                  <a:cubicBezTo>
                    <a:pt x="23" y="114"/>
                    <a:pt x="18" y="121"/>
                    <a:pt x="13" y="124"/>
                  </a:cubicBezTo>
                  <a:cubicBezTo>
                    <a:pt x="13" y="124"/>
                    <a:pt x="33" y="129"/>
                    <a:pt x="38" y="145"/>
                  </a:cubicBezTo>
                  <a:cubicBezTo>
                    <a:pt x="41" y="158"/>
                    <a:pt x="40" y="174"/>
                    <a:pt x="40" y="17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Freeform 40"/>
            <p:cNvSpPr/>
            <p:nvPr/>
          </p:nvSpPr>
          <p:spPr bwMode="auto">
            <a:xfrm>
              <a:off x="1507060" y="3922368"/>
              <a:ext cx="534077" cy="381740"/>
            </a:xfrm>
            <a:custGeom>
              <a:avLst/>
              <a:gdLst>
                <a:gd name="T0" fmla="*/ 252 w 252"/>
                <a:gd name="T1" fmla="*/ 12 h 180"/>
                <a:gd name="T2" fmla="*/ 244 w 252"/>
                <a:gd name="T3" fmla="*/ 0 h 180"/>
                <a:gd name="T4" fmla="*/ 92 w 252"/>
                <a:gd name="T5" fmla="*/ 9 h 180"/>
                <a:gd name="T6" fmla="*/ 62 w 252"/>
                <a:gd name="T7" fmla="*/ 128 h 180"/>
                <a:gd name="T8" fmla="*/ 47 w 252"/>
                <a:gd name="T9" fmla="*/ 122 h 180"/>
                <a:gd name="T10" fmla="*/ 4 w 252"/>
                <a:gd name="T11" fmla="*/ 139 h 180"/>
                <a:gd name="T12" fmla="*/ 34 w 252"/>
                <a:gd name="T13" fmla="*/ 175 h 180"/>
                <a:gd name="T14" fmla="*/ 77 w 252"/>
                <a:gd name="T15" fmla="*/ 158 h 180"/>
                <a:gd name="T16" fmla="*/ 78 w 252"/>
                <a:gd name="T17" fmla="*/ 153 h 180"/>
                <a:gd name="T18" fmla="*/ 103 w 252"/>
                <a:gd name="T19" fmla="*/ 55 h 180"/>
                <a:gd name="T20" fmla="*/ 210 w 252"/>
                <a:gd name="T21" fmla="*/ 48 h 180"/>
                <a:gd name="T22" fmla="*/ 190 w 252"/>
                <a:gd name="T23" fmla="*/ 123 h 180"/>
                <a:gd name="T24" fmla="*/ 176 w 252"/>
                <a:gd name="T25" fmla="*/ 116 h 180"/>
                <a:gd name="T26" fmla="*/ 132 w 252"/>
                <a:gd name="T27" fmla="*/ 133 h 180"/>
                <a:gd name="T28" fmla="*/ 162 w 252"/>
                <a:gd name="T29" fmla="*/ 169 h 180"/>
                <a:gd name="T30" fmla="*/ 205 w 252"/>
                <a:gd name="T31" fmla="*/ 152 h 180"/>
                <a:gd name="T32" fmla="*/ 206 w 252"/>
                <a:gd name="T33" fmla="*/ 146 h 180"/>
                <a:gd name="T34" fmla="*/ 207 w 252"/>
                <a:gd name="T35" fmla="*/ 146 h 180"/>
                <a:gd name="T36" fmla="*/ 252 w 252"/>
                <a:gd name="T37" fmla="*/ 12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2" h="180">
                  <a:moveTo>
                    <a:pt x="252" y="12"/>
                  </a:moveTo>
                  <a:cubicBezTo>
                    <a:pt x="244" y="0"/>
                    <a:pt x="244" y="0"/>
                    <a:pt x="244" y="0"/>
                  </a:cubicBezTo>
                  <a:cubicBezTo>
                    <a:pt x="92" y="9"/>
                    <a:pt x="92" y="9"/>
                    <a:pt x="92" y="9"/>
                  </a:cubicBezTo>
                  <a:cubicBezTo>
                    <a:pt x="62" y="128"/>
                    <a:pt x="62" y="128"/>
                    <a:pt x="62" y="128"/>
                  </a:cubicBezTo>
                  <a:cubicBezTo>
                    <a:pt x="57" y="126"/>
                    <a:pt x="53" y="123"/>
                    <a:pt x="47" y="122"/>
                  </a:cubicBezTo>
                  <a:cubicBezTo>
                    <a:pt x="27" y="117"/>
                    <a:pt x="8" y="124"/>
                    <a:pt x="4" y="139"/>
                  </a:cubicBezTo>
                  <a:cubicBezTo>
                    <a:pt x="0" y="153"/>
                    <a:pt x="14" y="169"/>
                    <a:pt x="34" y="175"/>
                  </a:cubicBezTo>
                  <a:cubicBezTo>
                    <a:pt x="54" y="180"/>
                    <a:pt x="73" y="172"/>
                    <a:pt x="77" y="158"/>
                  </a:cubicBezTo>
                  <a:cubicBezTo>
                    <a:pt x="78" y="156"/>
                    <a:pt x="78" y="155"/>
                    <a:pt x="78" y="153"/>
                  </a:cubicBezTo>
                  <a:cubicBezTo>
                    <a:pt x="103" y="55"/>
                    <a:pt x="103" y="55"/>
                    <a:pt x="103" y="55"/>
                  </a:cubicBezTo>
                  <a:cubicBezTo>
                    <a:pt x="210" y="48"/>
                    <a:pt x="210" y="48"/>
                    <a:pt x="210" y="48"/>
                  </a:cubicBezTo>
                  <a:cubicBezTo>
                    <a:pt x="190" y="123"/>
                    <a:pt x="190" y="123"/>
                    <a:pt x="190" y="123"/>
                  </a:cubicBezTo>
                  <a:cubicBezTo>
                    <a:pt x="186" y="120"/>
                    <a:pt x="181" y="118"/>
                    <a:pt x="176" y="116"/>
                  </a:cubicBezTo>
                  <a:cubicBezTo>
                    <a:pt x="155" y="111"/>
                    <a:pt x="136" y="118"/>
                    <a:pt x="132" y="133"/>
                  </a:cubicBezTo>
                  <a:cubicBezTo>
                    <a:pt x="129" y="147"/>
                    <a:pt x="142" y="163"/>
                    <a:pt x="162" y="169"/>
                  </a:cubicBezTo>
                  <a:cubicBezTo>
                    <a:pt x="182" y="174"/>
                    <a:pt x="202" y="166"/>
                    <a:pt x="205" y="152"/>
                  </a:cubicBezTo>
                  <a:cubicBezTo>
                    <a:pt x="206" y="150"/>
                    <a:pt x="206" y="148"/>
                    <a:pt x="206" y="146"/>
                  </a:cubicBezTo>
                  <a:cubicBezTo>
                    <a:pt x="207" y="146"/>
                    <a:pt x="207" y="146"/>
                    <a:pt x="207" y="146"/>
                  </a:cubicBezTo>
                  <a:lnTo>
                    <a:pt x="252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2" name="Freeform 41"/>
            <p:cNvSpPr/>
            <p:nvPr/>
          </p:nvSpPr>
          <p:spPr bwMode="auto">
            <a:xfrm>
              <a:off x="2132540" y="4865069"/>
              <a:ext cx="521531" cy="471350"/>
            </a:xfrm>
            <a:custGeom>
              <a:avLst/>
              <a:gdLst>
                <a:gd name="T0" fmla="*/ 242 w 246"/>
                <a:gd name="T1" fmla="*/ 65 h 222"/>
                <a:gd name="T2" fmla="*/ 181 w 246"/>
                <a:gd name="T3" fmla="*/ 1 h 222"/>
                <a:gd name="T4" fmla="*/ 122 w 246"/>
                <a:gd name="T5" fmla="*/ 37 h 222"/>
                <a:gd name="T6" fmla="*/ 62 w 246"/>
                <a:gd name="T7" fmla="*/ 3 h 222"/>
                <a:gd name="T8" fmla="*/ 3 w 246"/>
                <a:gd name="T9" fmla="*/ 68 h 222"/>
                <a:gd name="T10" fmla="*/ 48 w 246"/>
                <a:gd name="T11" fmla="*/ 155 h 222"/>
                <a:gd name="T12" fmla="*/ 124 w 246"/>
                <a:gd name="T13" fmla="*/ 222 h 222"/>
                <a:gd name="T14" fmla="*/ 124 w 246"/>
                <a:gd name="T15" fmla="*/ 222 h 222"/>
                <a:gd name="T16" fmla="*/ 124 w 246"/>
                <a:gd name="T17" fmla="*/ 222 h 222"/>
                <a:gd name="T18" fmla="*/ 124 w 246"/>
                <a:gd name="T19" fmla="*/ 222 h 222"/>
                <a:gd name="T20" fmla="*/ 124 w 246"/>
                <a:gd name="T21" fmla="*/ 222 h 222"/>
                <a:gd name="T22" fmla="*/ 199 w 246"/>
                <a:gd name="T23" fmla="*/ 154 h 222"/>
                <a:gd name="T24" fmla="*/ 242 w 246"/>
                <a:gd name="T25" fmla="*/ 65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6" h="222">
                  <a:moveTo>
                    <a:pt x="242" y="65"/>
                  </a:moveTo>
                  <a:cubicBezTo>
                    <a:pt x="238" y="0"/>
                    <a:pt x="181" y="1"/>
                    <a:pt x="181" y="1"/>
                  </a:cubicBezTo>
                  <a:cubicBezTo>
                    <a:pt x="143" y="0"/>
                    <a:pt x="123" y="36"/>
                    <a:pt x="122" y="37"/>
                  </a:cubicBezTo>
                  <a:cubicBezTo>
                    <a:pt x="121" y="36"/>
                    <a:pt x="100" y="1"/>
                    <a:pt x="62" y="3"/>
                  </a:cubicBezTo>
                  <a:cubicBezTo>
                    <a:pt x="62" y="3"/>
                    <a:pt x="5" y="3"/>
                    <a:pt x="3" y="68"/>
                  </a:cubicBezTo>
                  <a:cubicBezTo>
                    <a:pt x="3" y="68"/>
                    <a:pt x="0" y="111"/>
                    <a:pt x="48" y="155"/>
                  </a:cubicBezTo>
                  <a:cubicBezTo>
                    <a:pt x="124" y="222"/>
                    <a:pt x="124" y="222"/>
                    <a:pt x="124" y="222"/>
                  </a:cubicBezTo>
                  <a:cubicBezTo>
                    <a:pt x="124" y="222"/>
                    <a:pt x="124" y="222"/>
                    <a:pt x="124" y="222"/>
                  </a:cubicBezTo>
                  <a:cubicBezTo>
                    <a:pt x="124" y="222"/>
                    <a:pt x="124" y="222"/>
                    <a:pt x="124" y="222"/>
                  </a:cubicBezTo>
                  <a:cubicBezTo>
                    <a:pt x="124" y="222"/>
                    <a:pt x="124" y="222"/>
                    <a:pt x="124" y="222"/>
                  </a:cubicBezTo>
                  <a:cubicBezTo>
                    <a:pt x="124" y="222"/>
                    <a:pt x="124" y="222"/>
                    <a:pt x="124" y="222"/>
                  </a:cubicBezTo>
                  <a:cubicBezTo>
                    <a:pt x="199" y="154"/>
                    <a:pt x="199" y="154"/>
                    <a:pt x="199" y="154"/>
                  </a:cubicBezTo>
                  <a:cubicBezTo>
                    <a:pt x="246" y="108"/>
                    <a:pt x="242" y="65"/>
                    <a:pt x="242" y="6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3" name="Freeform 42"/>
            <p:cNvSpPr>
              <a:spLocks noEditPoints="1"/>
            </p:cNvSpPr>
            <p:nvPr/>
          </p:nvSpPr>
          <p:spPr bwMode="auto">
            <a:xfrm>
              <a:off x="1910306" y="2938448"/>
              <a:ext cx="694479" cy="577090"/>
            </a:xfrm>
            <a:custGeom>
              <a:avLst/>
              <a:gdLst>
                <a:gd name="T0" fmla="*/ 328 w 328"/>
                <a:gd name="T1" fmla="*/ 39 h 272"/>
                <a:gd name="T2" fmla="*/ 163 w 328"/>
                <a:gd name="T3" fmla="*/ 0 h 272"/>
                <a:gd name="T4" fmla="*/ 0 w 328"/>
                <a:gd name="T5" fmla="*/ 46 h 272"/>
                <a:gd name="T6" fmla="*/ 2 w 328"/>
                <a:gd name="T7" fmla="*/ 56 h 272"/>
                <a:gd name="T8" fmla="*/ 67 w 328"/>
                <a:gd name="T9" fmla="*/ 72 h 272"/>
                <a:gd name="T10" fmla="*/ 69 w 328"/>
                <a:gd name="T11" fmla="*/ 152 h 272"/>
                <a:gd name="T12" fmla="*/ 164 w 328"/>
                <a:gd name="T13" fmla="*/ 197 h 272"/>
                <a:gd name="T14" fmla="*/ 264 w 328"/>
                <a:gd name="T15" fmla="*/ 148 h 272"/>
                <a:gd name="T16" fmla="*/ 263 w 328"/>
                <a:gd name="T17" fmla="*/ 69 h 272"/>
                <a:gd name="T18" fmla="*/ 267 w 328"/>
                <a:gd name="T19" fmla="*/ 67 h 272"/>
                <a:gd name="T20" fmla="*/ 274 w 328"/>
                <a:gd name="T21" fmla="*/ 131 h 272"/>
                <a:gd name="T22" fmla="*/ 273 w 328"/>
                <a:gd name="T23" fmla="*/ 201 h 272"/>
                <a:gd name="T24" fmla="*/ 262 w 328"/>
                <a:gd name="T25" fmla="*/ 214 h 272"/>
                <a:gd name="T26" fmla="*/ 272 w 328"/>
                <a:gd name="T27" fmla="*/ 226 h 272"/>
                <a:gd name="T28" fmla="*/ 257 w 328"/>
                <a:gd name="T29" fmla="*/ 270 h 272"/>
                <a:gd name="T30" fmla="*/ 262 w 328"/>
                <a:gd name="T31" fmla="*/ 271 h 272"/>
                <a:gd name="T32" fmla="*/ 268 w 328"/>
                <a:gd name="T33" fmla="*/ 254 h 272"/>
                <a:gd name="T34" fmla="*/ 265 w 328"/>
                <a:gd name="T35" fmla="*/ 271 h 272"/>
                <a:gd name="T36" fmla="*/ 269 w 328"/>
                <a:gd name="T37" fmla="*/ 272 h 272"/>
                <a:gd name="T38" fmla="*/ 272 w 328"/>
                <a:gd name="T39" fmla="*/ 259 h 272"/>
                <a:gd name="T40" fmla="*/ 273 w 328"/>
                <a:gd name="T41" fmla="*/ 271 h 272"/>
                <a:gd name="T42" fmla="*/ 277 w 328"/>
                <a:gd name="T43" fmla="*/ 272 h 272"/>
                <a:gd name="T44" fmla="*/ 277 w 328"/>
                <a:gd name="T45" fmla="*/ 259 h 272"/>
                <a:gd name="T46" fmla="*/ 279 w 328"/>
                <a:gd name="T47" fmla="*/ 272 h 272"/>
                <a:gd name="T48" fmla="*/ 283 w 328"/>
                <a:gd name="T49" fmla="*/ 272 h 272"/>
                <a:gd name="T50" fmla="*/ 281 w 328"/>
                <a:gd name="T51" fmla="*/ 256 h 272"/>
                <a:gd name="T52" fmla="*/ 286 w 328"/>
                <a:gd name="T53" fmla="*/ 270 h 272"/>
                <a:gd name="T54" fmla="*/ 290 w 328"/>
                <a:gd name="T55" fmla="*/ 270 h 272"/>
                <a:gd name="T56" fmla="*/ 279 w 328"/>
                <a:gd name="T57" fmla="*/ 225 h 272"/>
                <a:gd name="T58" fmla="*/ 287 w 328"/>
                <a:gd name="T59" fmla="*/ 213 h 272"/>
                <a:gd name="T60" fmla="*/ 278 w 328"/>
                <a:gd name="T61" fmla="*/ 201 h 272"/>
                <a:gd name="T62" fmla="*/ 280 w 328"/>
                <a:gd name="T63" fmla="*/ 132 h 272"/>
                <a:gd name="T64" fmla="*/ 272 w 328"/>
                <a:gd name="T65" fmla="*/ 66 h 272"/>
                <a:gd name="T66" fmla="*/ 328 w 328"/>
                <a:gd name="T67" fmla="*/ 51 h 272"/>
                <a:gd name="T68" fmla="*/ 328 w 328"/>
                <a:gd name="T69" fmla="*/ 39 h 272"/>
                <a:gd name="T70" fmla="*/ 163 w 328"/>
                <a:gd name="T71" fmla="*/ 57 h 272"/>
                <a:gd name="T72" fmla="*/ 66 w 328"/>
                <a:gd name="T73" fmla="*/ 42 h 272"/>
                <a:gd name="T74" fmla="*/ 162 w 328"/>
                <a:gd name="T75" fmla="*/ 23 h 272"/>
                <a:gd name="T76" fmla="*/ 258 w 328"/>
                <a:gd name="T77" fmla="*/ 38 h 272"/>
                <a:gd name="T78" fmla="*/ 163 w 328"/>
                <a:gd name="T79" fmla="*/ 57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28" h="272">
                  <a:moveTo>
                    <a:pt x="328" y="39"/>
                  </a:moveTo>
                  <a:cubicBezTo>
                    <a:pt x="163" y="0"/>
                    <a:pt x="163" y="0"/>
                    <a:pt x="163" y="0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2" y="56"/>
                    <a:pt x="2" y="56"/>
                    <a:pt x="2" y="56"/>
                  </a:cubicBezTo>
                  <a:cubicBezTo>
                    <a:pt x="67" y="72"/>
                    <a:pt x="67" y="72"/>
                    <a:pt x="67" y="72"/>
                  </a:cubicBezTo>
                  <a:cubicBezTo>
                    <a:pt x="69" y="152"/>
                    <a:pt x="69" y="152"/>
                    <a:pt x="69" y="152"/>
                  </a:cubicBezTo>
                  <a:cubicBezTo>
                    <a:pt x="84" y="197"/>
                    <a:pt x="164" y="197"/>
                    <a:pt x="164" y="197"/>
                  </a:cubicBezTo>
                  <a:cubicBezTo>
                    <a:pt x="257" y="194"/>
                    <a:pt x="264" y="148"/>
                    <a:pt x="264" y="148"/>
                  </a:cubicBezTo>
                  <a:cubicBezTo>
                    <a:pt x="263" y="69"/>
                    <a:pt x="263" y="69"/>
                    <a:pt x="263" y="69"/>
                  </a:cubicBezTo>
                  <a:cubicBezTo>
                    <a:pt x="267" y="67"/>
                    <a:pt x="267" y="67"/>
                    <a:pt x="267" y="67"/>
                  </a:cubicBezTo>
                  <a:cubicBezTo>
                    <a:pt x="271" y="78"/>
                    <a:pt x="276" y="97"/>
                    <a:pt x="274" y="131"/>
                  </a:cubicBezTo>
                  <a:cubicBezTo>
                    <a:pt x="272" y="179"/>
                    <a:pt x="272" y="194"/>
                    <a:pt x="273" y="201"/>
                  </a:cubicBezTo>
                  <a:cubicBezTo>
                    <a:pt x="267" y="202"/>
                    <a:pt x="262" y="208"/>
                    <a:pt x="262" y="214"/>
                  </a:cubicBezTo>
                  <a:cubicBezTo>
                    <a:pt x="263" y="220"/>
                    <a:pt x="267" y="224"/>
                    <a:pt x="272" y="226"/>
                  </a:cubicBezTo>
                  <a:cubicBezTo>
                    <a:pt x="271" y="231"/>
                    <a:pt x="266" y="249"/>
                    <a:pt x="257" y="270"/>
                  </a:cubicBezTo>
                  <a:cubicBezTo>
                    <a:pt x="262" y="271"/>
                    <a:pt x="262" y="271"/>
                    <a:pt x="262" y="271"/>
                  </a:cubicBezTo>
                  <a:cubicBezTo>
                    <a:pt x="262" y="271"/>
                    <a:pt x="267" y="258"/>
                    <a:pt x="268" y="254"/>
                  </a:cubicBezTo>
                  <a:cubicBezTo>
                    <a:pt x="268" y="257"/>
                    <a:pt x="265" y="270"/>
                    <a:pt x="265" y="271"/>
                  </a:cubicBezTo>
                  <a:cubicBezTo>
                    <a:pt x="269" y="272"/>
                    <a:pt x="269" y="272"/>
                    <a:pt x="269" y="272"/>
                  </a:cubicBezTo>
                  <a:cubicBezTo>
                    <a:pt x="269" y="272"/>
                    <a:pt x="272" y="261"/>
                    <a:pt x="272" y="259"/>
                  </a:cubicBezTo>
                  <a:cubicBezTo>
                    <a:pt x="272" y="259"/>
                    <a:pt x="272" y="271"/>
                    <a:pt x="273" y="271"/>
                  </a:cubicBezTo>
                  <a:cubicBezTo>
                    <a:pt x="277" y="272"/>
                    <a:pt x="277" y="272"/>
                    <a:pt x="277" y="272"/>
                  </a:cubicBezTo>
                  <a:cubicBezTo>
                    <a:pt x="277" y="272"/>
                    <a:pt x="276" y="261"/>
                    <a:pt x="277" y="259"/>
                  </a:cubicBezTo>
                  <a:cubicBezTo>
                    <a:pt x="277" y="259"/>
                    <a:pt x="279" y="266"/>
                    <a:pt x="279" y="272"/>
                  </a:cubicBezTo>
                  <a:cubicBezTo>
                    <a:pt x="283" y="272"/>
                    <a:pt x="283" y="272"/>
                    <a:pt x="283" y="272"/>
                  </a:cubicBezTo>
                  <a:cubicBezTo>
                    <a:pt x="283" y="272"/>
                    <a:pt x="282" y="259"/>
                    <a:pt x="281" y="256"/>
                  </a:cubicBezTo>
                  <a:cubicBezTo>
                    <a:pt x="281" y="256"/>
                    <a:pt x="285" y="264"/>
                    <a:pt x="286" y="270"/>
                  </a:cubicBezTo>
                  <a:cubicBezTo>
                    <a:pt x="290" y="270"/>
                    <a:pt x="290" y="270"/>
                    <a:pt x="290" y="270"/>
                  </a:cubicBezTo>
                  <a:cubicBezTo>
                    <a:pt x="290" y="270"/>
                    <a:pt x="282" y="234"/>
                    <a:pt x="279" y="225"/>
                  </a:cubicBezTo>
                  <a:cubicBezTo>
                    <a:pt x="284" y="224"/>
                    <a:pt x="288" y="219"/>
                    <a:pt x="287" y="213"/>
                  </a:cubicBezTo>
                  <a:cubicBezTo>
                    <a:pt x="287" y="208"/>
                    <a:pt x="283" y="203"/>
                    <a:pt x="278" y="201"/>
                  </a:cubicBezTo>
                  <a:cubicBezTo>
                    <a:pt x="277" y="194"/>
                    <a:pt x="278" y="181"/>
                    <a:pt x="280" y="132"/>
                  </a:cubicBezTo>
                  <a:cubicBezTo>
                    <a:pt x="281" y="103"/>
                    <a:pt x="278" y="81"/>
                    <a:pt x="272" y="66"/>
                  </a:cubicBezTo>
                  <a:cubicBezTo>
                    <a:pt x="328" y="51"/>
                    <a:pt x="328" y="51"/>
                    <a:pt x="328" y="51"/>
                  </a:cubicBezTo>
                  <a:lnTo>
                    <a:pt x="328" y="39"/>
                  </a:lnTo>
                  <a:close/>
                  <a:moveTo>
                    <a:pt x="163" y="57"/>
                  </a:moveTo>
                  <a:cubicBezTo>
                    <a:pt x="110" y="59"/>
                    <a:pt x="66" y="52"/>
                    <a:pt x="66" y="42"/>
                  </a:cubicBezTo>
                  <a:cubicBezTo>
                    <a:pt x="66" y="33"/>
                    <a:pt x="109" y="24"/>
                    <a:pt x="162" y="23"/>
                  </a:cubicBezTo>
                  <a:cubicBezTo>
                    <a:pt x="215" y="22"/>
                    <a:pt x="258" y="29"/>
                    <a:pt x="258" y="38"/>
                  </a:cubicBezTo>
                  <a:cubicBezTo>
                    <a:pt x="258" y="48"/>
                    <a:pt x="216" y="56"/>
                    <a:pt x="163" y="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4" name="Freeform 43"/>
            <p:cNvSpPr>
              <a:spLocks noEditPoints="1"/>
            </p:cNvSpPr>
            <p:nvPr/>
          </p:nvSpPr>
          <p:spPr bwMode="auto">
            <a:xfrm>
              <a:off x="1269594" y="3178604"/>
              <a:ext cx="347688" cy="355753"/>
            </a:xfrm>
            <a:custGeom>
              <a:avLst/>
              <a:gdLst>
                <a:gd name="T0" fmla="*/ 81 w 164"/>
                <a:gd name="T1" fmla="*/ 73 h 168"/>
                <a:gd name="T2" fmla="*/ 128 w 164"/>
                <a:gd name="T3" fmla="*/ 55 h 168"/>
                <a:gd name="T4" fmla="*/ 151 w 164"/>
                <a:gd name="T5" fmla="*/ 65 h 168"/>
                <a:gd name="T6" fmla="*/ 152 w 164"/>
                <a:gd name="T7" fmla="*/ 66 h 168"/>
                <a:gd name="T8" fmla="*/ 161 w 164"/>
                <a:gd name="T9" fmla="*/ 99 h 168"/>
                <a:gd name="T10" fmla="*/ 144 w 164"/>
                <a:gd name="T11" fmla="*/ 134 h 168"/>
                <a:gd name="T12" fmla="*/ 155 w 164"/>
                <a:gd name="T13" fmla="*/ 145 h 168"/>
                <a:gd name="T14" fmla="*/ 154 w 164"/>
                <a:gd name="T15" fmla="*/ 156 h 168"/>
                <a:gd name="T16" fmla="*/ 144 w 164"/>
                <a:gd name="T17" fmla="*/ 157 h 168"/>
                <a:gd name="T18" fmla="*/ 132 w 164"/>
                <a:gd name="T19" fmla="*/ 146 h 168"/>
                <a:gd name="T20" fmla="*/ 93 w 164"/>
                <a:gd name="T21" fmla="*/ 166 h 168"/>
                <a:gd name="T22" fmla="*/ 62 w 164"/>
                <a:gd name="T23" fmla="*/ 160 h 168"/>
                <a:gd name="T24" fmla="*/ 64 w 164"/>
                <a:gd name="T25" fmla="*/ 143 h 168"/>
                <a:gd name="T26" fmla="*/ 79 w 164"/>
                <a:gd name="T27" fmla="*/ 141 h 168"/>
                <a:gd name="T28" fmla="*/ 119 w 164"/>
                <a:gd name="T29" fmla="*/ 134 h 168"/>
                <a:gd name="T30" fmla="*/ 82 w 164"/>
                <a:gd name="T31" fmla="*/ 97 h 168"/>
                <a:gd name="T32" fmla="*/ 17 w 164"/>
                <a:gd name="T33" fmla="*/ 105 h 168"/>
                <a:gd name="T34" fmla="*/ 23 w 164"/>
                <a:gd name="T35" fmla="*/ 41 h 168"/>
                <a:gd name="T36" fmla="*/ 12 w 164"/>
                <a:gd name="T37" fmla="*/ 30 h 168"/>
                <a:gd name="T38" fmla="*/ 14 w 164"/>
                <a:gd name="T39" fmla="*/ 20 h 168"/>
                <a:gd name="T40" fmla="*/ 24 w 164"/>
                <a:gd name="T41" fmla="*/ 18 h 168"/>
                <a:gd name="T42" fmla="*/ 35 w 164"/>
                <a:gd name="T43" fmla="*/ 29 h 168"/>
                <a:gd name="T44" fmla="*/ 95 w 164"/>
                <a:gd name="T45" fmla="*/ 17 h 168"/>
                <a:gd name="T46" fmla="*/ 93 w 164"/>
                <a:gd name="T47" fmla="*/ 32 h 168"/>
                <a:gd name="T48" fmla="*/ 81 w 164"/>
                <a:gd name="T49" fmla="*/ 35 h 168"/>
                <a:gd name="T50" fmla="*/ 47 w 164"/>
                <a:gd name="T51" fmla="*/ 41 h 168"/>
                <a:gd name="T52" fmla="*/ 81 w 164"/>
                <a:gd name="T53" fmla="*/ 73 h 168"/>
                <a:gd name="T54" fmla="*/ 35 w 164"/>
                <a:gd name="T55" fmla="*/ 53 h 168"/>
                <a:gd name="T56" fmla="*/ 34 w 164"/>
                <a:gd name="T57" fmla="*/ 85 h 168"/>
                <a:gd name="T58" fmla="*/ 66 w 164"/>
                <a:gd name="T59" fmla="*/ 82 h 168"/>
                <a:gd name="T60" fmla="*/ 35 w 164"/>
                <a:gd name="T61" fmla="*/ 53 h 168"/>
                <a:gd name="T62" fmla="*/ 131 w 164"/>
                <a:gd name="T63" fmla="*/ 122 h 168"/>
                <a:gd name="T64" fmla="*/ 134 w 164"/>
                <a:gd name="T65" fmla="*/ 85 h 168"/>
                <a:gd name="T66" fmla="*/ 97 w 164"/>
                <a:gd name="T67" fmla="*/ 89 h 168"/>
                <a:gd name="T68" fmla="*/ 131 w 164"/>
                <a:gd name="T69" fmla="*/ 122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4" h="168">
                  <a:moveTo>
                    <a:pt x="81" y="73"/>
                  </a:moveTo>
                  <a:cubicBezTo>
                    <a:pt x="103" y="60"/>
                    <a:pt x="115" y="55"/>
                    <a:pt x="128" y="55"/>
                  </a:cubicBezTo>
                  <a:cubicBezTo>
                    <a:pt x="137" y="56"/>
                    <a:pt x="145" y="59"/>
                    <a:pt x="151" y="65"/>
                  </a:cubicBezTo>
                  <a:cubicBezTo>
                    <a:pt x="152" y="66"/>
                    <a:pt x="152" y="66"/>
                    <a:pt x="152" y="66"/>
                  </a:cubicBezTo>
                  <a:cubicBezTo>
                    <a:pt x="158" y="73"/>
                    <a:pt x="164" y="84"/>
                    <a:pt x="161" y="99"/>
                  </a:cubicBezTo>
                  <a:cubicBezTo>
                    <a:pt x="159" y="115"/>
                    <a:pt x="149" y="127"/>
                    <a:pt x="144" y="134"/>
                  </a:cubicBezTo>
                  <a:cubicBezTo>
                    <a:pt x="155" y="145"/>
                    <a:pt x="155" y="145"/>
                    <a:pt x="155" y="145"/>
                  </a:cubicBezTo>
                  <a:cubicBezTo>
                    <a:pt x="157" y="147"/>
                    <a:pt x="159" y="150"/>
                    <a:pt x="154" y="156"/>
                  </a:cubicBezTo>
                  <a:cubicBezTo>
                    <a:pt x="149" y="161"/>
                    <a:pt x="145" y="158"/>
                    <a:pt x="144" y="157"/>
                  </a:cubicBezTo>
                  <a:cubicBezTo>
                    <a:pt x="132" y="146"/>
                    <a:pt x="132" y="146"/>
                    <a:pt x="132" y="146"/>
                  </a:cubicBezTo>
                  <a:cubicBezTo>
                    <a:pt x="126" y="152"/>
                    <a:pt x="113" y="164"/>
                    <a:pt x="93" y="166"/>
                  </a:cubicBezTo>
                  <a:cubicBezTo>
                    <a:pt x="80" y="168"/>
                    <a:pt x="67" y="164"/>
                    <a:pt x="62" y="160"/>
                  </a:cubicBezTo>
                  <a:cubicBezTo>
                    <a:pt x="57" y="155"/>
                    <a:pt x="59" y="148"/>
                    <a:pt x="64" y="143"/>
                  </a:cubicBezTo>
                  <a:cubicBezTo>
                    <a:pt x="70" y="137"/>
                    <a:pt x="75" y="139"/>
                    <a:pt x="79" y="141"/>
                  </a:cubicBezTo>
                  <a:cubicBezTo>
                    <a:pt x="87" y="144"/>
                    <a:pt x="102" y="149"/>
                    <a:pt x="119" y="134"/>
                  </a:cubicBezTo>
                  <a:cubicBezTo>
                    <a:pt x="82" y="97"/>
                    <a:pt x="82" y="97"/>
                    <a:pt x="82" y="97"/>
                  </a:cubicBezTo>
                  <a:cubicBezTo>
                    <a:pt x="62" y="109"/>
                    <a:pt x="37" y="124"/>
                    <a:pt x="17" y="105"/>
                  </a:cubicBezTo>
                  <a:cubicBezTo>
                    <a:pt x="0" y="88"/>
                    <a:pt x="4" y="63"/>
                    <a:pt x="23" y="41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11" y="28"/>
                    <a:pt x="8" y="25"/>
                    <a:pt x="14" y="20"/>
                  </a:cubicBezTo>
                  <a:cubicBezTo>
                    <a:pt x="19" y="14"/>
                    <a:pt x="22" y="17"/>
                    <a:pt x="24" y="18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66" y="0"/>
                    <a:pt x="92" y="14"/>
                    <a:pt x="95" y="17"/>
                  </a:cubicBezTo>
                  <a:cubicBezTo>
                    <a:pt x="100" y="21"/>
                    <a:pt x="98" y="27"/>
                    <a:pt x="93" y="32"/>
                  </a:cubicBezTo>
                  <a:cubicBezTo>
                    <a:pt x="88" y="37"/>
                    <a:pt x="84" y="36"/>
                    <a:pt x="81" y="35"/>
                  </a:cubicBezTo>
                  <a:cubicBezTo>
                    <a:pt x="73" y="33"/>
                    <a:pt x="63" y="29"/>
                    <a:pt x="47" y="41"/>
                  </a:cubicBezTo>
                  <a:lnTo>
                    <a:pt x="81" y="73"/>
                  </a:lnTo>
                  <a:close/>
                  <a:moveTo>
                    <a:pt x="35" y="53"/>
                  </a:moveTo>
                  <a:cubicBezTo>
                    <a:pt x="23" y="68"/>
                    <a:pt x="28" y="80"/>
                    <a:pt x="34" y="85"/>
                  </a:cubicBezTo>
                  <a:cubicBezTo>
                    <a:pt x="43" y="94"/>
                    <a:pt x="54" y="88"/>
                    <a:pt x="66" y="82"/>
                  </a:cubicBezTo>
                  <a:lnTo>
                    <a:pt x="35" y="53"/>
                  </a:lnTo>
                  <a:close/>
                  <a:moveTo>
                    <a:pt x="131" y="122"/>
                  </a:moveTo>
                  <a:cubicBezTo>
                    <a:pt x="135" y="117"/>
                    <a:pt x="148" y="98"/>
                    <a:pt x="134" y="85"/>
                  </a:cubicBezTo>
                  <a:cubicBezTo>
                    <a:pt x="124" y="75"/>
                    <a:pt x="111" y="80"/>
                    <a:pt x="97" y="89"/>
                  </a:cubicBezTo>
                  <a:lnTo>
                    <a:pt x="131" y="1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5" name="Freeform 44"/>
            <p:cNvSpPr/>
            <p:nvPr/>
          </p:nvSpPr>
          <p:spPr bwMode="auto">
            <a:xfrm>
              <a:off x="2585967" y="2154358"/>
              <a:ext cx="383531" cy="453428"/>
            </a:xfrm>
            <a:custGeom>
              <a:avLst/>
              <a:gdLst>
                <a:gd name="T0" fmla="*/ 140 w 181"/>
                <a:gd name="T1" fmla="*/ 0 h 214"/>
                <a:gd name="T2" fmla="*/ 132 w 181"/>
                <a:gd name="T3" fmla="*/ 16 h 214"/>
                <a:gd name="T4" fmla="*/ 74 w 181"/>
                <a:gd name="T5" fmla="*/ 95 h 214"/>
                <a:gd name="T6" fmla="*/ 74 w 181"/>
                <a:gd name="T7" fmla="*/ 95 h 214"/>
                <a:gd name="T8" fmla="*/ 33 w 181"/>
                <a:gd name="T9" fmla="*/ 125 h 214"/>
                <a:gd name="T10" fmla="*/ 0 w 181"/>
                <a:gd name="T11" fmla="*/ 162 h 214"/>
                <a:gd name="T12" fmla="*/ 1 w 181"/>
                <a:gd name="T13" fmla="*/ 166 h 214"/>
                <a:gd name="T14" fmla="*/ 3 w 181"/>
                <a:gd name="T15" fmla="*/ 179 h 214"/>
                <a:gd name="T16" fmla="*/ 97 w 181"/>
                <a:gd name="T17" fmla="*/ 197 h 214"/>
                <a:gd name="T18" fmla="*/ 109 w 181"/>
                <a:gd name="T19" fmla="*/ 117 h 214"/>
                <a:gd name="T20" fmla="*/ 143 w 181"/>
                <a:gd name="T21" fmla="*/ 76 h 214"/>
                <a:gd name="T22" fmla="*/ 138 w 181"/>
                <a:gd name="T23" fmla="*/ 198 h 214"/>
                <a:gd name="T24" fmla="*/ 155 w 181"/>
                <a:gd name="T25" fmla="*/ 198 h 214"/>
                <a:gd name="T26" fmla="*/ 159 w 181"/>
                <a:gd name="T27" fmla="*/ 105 h 214"/>
                <a:gd name="T28" fmla="*/ 171 w 181"/>
                <a:gd name="T29" fmla="*/ 49 h 214"/>
                <a:gd name="T30" fmla="*/ 140 w 181"/>
                <a:gd name="T31" fmla="*/ 0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1" h="214">
                  <a:moveTo>
                    <a:pt x="140" y="0"/>
                  </a:moveTo>
                  <a:cubicBezTo>
                    <a:pt x="140" y="0"/>
                    <a:pt x="143" y="2"/>
                    <a:pt x="132" y="16"/>
                  </a:cubicBezTo>
                  <a:cubicBezTo>
                    <a:pt x="119" y="33"/>
                    <a:pt x="95" y="43"/>
                    <a:pt x="74" y="95"/>
                  </a:cubicBezTo>
                  <a:cubicBezTo>
                    <a:pt x="74" y="95"/>
                    <a:pt x="74" y="95"/>
                    <a:pt x="74" y="95"/>
                  </a:cubicBezTo>
                  <a:cubicBezTo>
                    <a:pt x="55" y="137"/>
                    <a:pt x="33" y="125"/>
                    <a:pt x="33" y="125"/>
                  </a:cubicBezTo>
                  <a:cubicBezTo>
                    <a:pt x="26" y="158"/>
                    <a:pt x="0" y="148"/>
                    <a:pt x="0" y="162"/>
                  </a:cubicBezTo>
                  <a:cubicBezTo>
                    <a:pt x="0" y="162"/>
                    <a:pt x="0" y="164"/>
                    <a:pt x="1" y="166"/>
                  </a:cubicBezTo>
                  <a:cubicBezTo>
                    <a:pt x="3" y="179"/>
                    <a:pt x="3" y="179"/>
                    <a:pt x="3" y="179"/>
                  </a:cubicBezTo>
                  <a:cubicBezTo>
                    <a:pt x="3" y="179"/>
                    <a:pt x="13" y="214"/>
                    <a:pt x="97" y="197"/>
                  </a:cubicBezTo>
                  <a:cubicBezTo>
                    <a:pt x="100" y="185"/>
                    <a:pt x="103" y="159"/>
                    <a:pt x="109" y="117"/>
                  </a:cubicBezTo>
                  <a:cubicBezTo>
                    <a:pt x="117" y="57"/>
                    <a:pt x="143" y="76"/>
                    <a:pt x="143" y="76"/>
                  </a:cubicBezTo>
                  <a:cubicBezTo>
                    <a:pt x="138" y="198"/>
                    <a:pt x="138" y="198"/>
                    <a:pt x="138" y="198"/>
                  </a:cubicBezTo>
                  <a:cubicBezTo>
                    <a:pt x="146" y="201"/>
                    <a:pt x="155" y="198"/>
                    <a:pt x="155" y="198"/>
                  </a:cubicBezTo>
                  <a:cubicBezTo>
                    <a:pt x="155" y="198"/>
                    <a:pt x="155" y="142"/>
                    <a:pt x="159" y="105"/>
                  </a:cubicBezTo>
                  <a:cubicBezTo>
                    <a:pt x="162" y="68"/>
                    <a:pt x="171" y="49"/>
                    <a:pt x="171" y="49"/>
                  </a:cubicBezTo>
                  <a:cubicBezTo>
                    <a:pt x="171" y="49"/>
                    <a:pt x="181" y="9"/>
                    <a:pt x="1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6" name="Freeform 45"/>
            <p:cNvSpPr>
              <a:spLocks noEditPoints="1"/>
            </p:cNvSpPr>
            <p:nvPr/>
          </p:nvSpPr>
          <p:spPr bwMode="auto">
            <a:xfrm>
              <a:off x="1412074" y="4684952"/>
              <a:ext cx="279584" cy="415792"/>
            </a:xfrm>
            <a:custGeom>
              <a:avLst/>
              <a:gdLst>
                <a:gd name="T0" fmla="*/ 110 w 132"/>
                <a:gd name="T1" fmla="*/ 0 h 196"/>
                <a:gd name="T2" fmla="*/ 21 w 132"/>
                <a:gd name="T3" fmla="*/ 0 h 196"/>
                <a:gd name="T4" fmla="*/ 0 w 132"/>
                <a:gd name="T5" fmla="*/ 21 h 196"/>
                <a:gd name="T6" fmla="*/ 0 w 132"/>
                <a:gd name="T7" fmla="*/ 175 h 196"/>
                <a:gd name="T8" fmla="*/ 21 w 132"/>
                <a:gd name="T9" fmla="*/ 196 h 196"/>
                <a:gd name="T10" fmla="*/ 110 w 132"/>
                <a:gd name="T11" fmla="*/ 196 h 196"/>
                <a:gd name="T12" fmla="*/ 132 w 132"/>
                <a:gd name="T13" fmla="*/ 175 h 196"/>
                <a:gd name="T14" fmla="*/ 132 w 132"/>
                <a:gd name="T15" fmla="*/ 21 h 196"/>
                <a:gd name="T16" fmla="*/ 110 w 132"/>
                <a:gd name="T17" fmla="*/ 0 h 196"/>
                <a:gd name="T18" fmla="*/ 66 w 132"/>
                <a:gd name="T19" fmla="*/ 177 h 196"/>
                <a:gd name="T20" fmla="*/ 54 w 132"/>
                <a:gd name="T21" fmla="*/ 165 h 196"/>
                <a:gd name="T22" fmla="*/ 66 w 132"/>
                <a:gd name="T23" fmla="*/ 153 h 196"/>
                <a:gd name="T24" fmla="*/ 78 w 132"/>
                <a:gd name="T25" fmla="*/ 165 h 196"/>
                <a:gd name="T26" fmla="*/ 66 w 132"/>
                <a:gd name="T27" fmla="*/ 177 h 196"/>
                <a:gd name="T28" fmla="*/ 113 w 132"/>
                <a:gd name="T29" fmla="*/ 141 h 196"/>
                <a:gd name="T30" fmla="*/ 18 w 132"/>
                <a:gd name="T31" fmla="*/ 141 h 196"/>
                <a:gd name="T32" fmla="*/ 18 w 132"/>
                <a:gd name="T33" fmla="*/ 19 h 196"/>
                <a:gd name="T34" fmla="*/ 113 w 132"/>
                <a:gd name="T35" fmla="*/ 19 h 196"/>
                <a:gd name="T36" fmla="*/ 113 w 132"/>
                <a:gd name="T37" fmla="*/ 141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2" h="196">
                  <a:moveTo>
                    <a:pt x="110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9"/>
                    <a:pt x="0" y="21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7"/>
                    <a:pt x="9" y="196"/>
                    <a:pt x="21" y="196"/>
                  </a:cubicBezTo>
                  <a:cubicBezTo>
                    <a:pt x="110" y="196"/>
                    <a:pt x="110" y="196"/>
                    <a:pt x="110" y="196"/>
                  </a:cubicBezTo>
                  <a:cubicBezTo>
                    <a:pt x="122" y="196"/>
                    <a:pt x="132" y="187"/>
                    <a:pt x="132" y="175"/>
                  </a:cubicBezTo>
                  <a:cubicBezTo>
                    <a:pt x="132" y="21"/>
                    <a:pt x="132" y="21"/>
                    <a:pt x="132" y="21"/>
                  </a:cubicBezTo>
                  <a:cubicBezTo>
                    <a:pt x="132" y="9"/>
                    <a:pt x="122" y="0"/>
                    <a:pt x="110" y="0"/>
                  </a:cubicBezTo>
                  <a:close/>
                  <a:moveTo>
                    <a:pt x="66" y="177"/>
                  </a:moveTo>
                  <a:cubicBezTo>
                    <a:pt x="59" y="177"/>
                    <a:pt x="54" y="172"/>
                    <a:pt x="54" y="165"/>
                  </a:cubicBezTo>
                  <a:cubicBezTo>
                    <a:pt x="54" y="158"/>
                    <a:pt x="59" y="153"/>
                    <a:pt x="66" y="153"/>
                  </a:cubicBezTo>
                  <a:cubicBezTo>
                    <a:pt x="72" y="153"/>
                    <a:pt x="78" y="158"/>
                    <a:pt x="78" y="165"/>
                  </a:cubicBezTo>
                  <a:cubicBezTo>
                    <a:pt x="78" y="172"/>
                    <a:pt x="72" y="177"/>
                    <a:pt x="66" y="177"/>
                  </a:cubicBezTo>
                  <a:close/>
                  <a:moveTo>
                    <a:pt x="113" y="141"/>
                  </a:moveTo>
                  <a:cubicBezTo>
                    <a:pt x="18" y="141"/>
                    <a:pt x="18" y="141"/>
                    <a:pt x="18" y="141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13" y="19"/>
                    <a:pt x="113" y="19"/>
                    <a:pt x="113" y="19"/>
                  </a:cubicBezTo>
                  <a:lnTo>
                    <a:pt x="113" y="1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7" name="Freeform 46"/>
            <p:cNvSpPr>
              <a:spLocks noEditPoints="1"/>
            </p:cNvSpPr>
            <p:nvPr/>
          </p:nvSpPr>
          <p:spPr bwMode="auto">
            <a:xfrm>
              <a:off x="5263522" y="3830966"/>
              <a:ext cx="695375" cy="456116"/>
            </a:xfrm>
            <a:custGeom>
              <a:avLst/>
              <a:gdLst>
                <a:gd name="T0" fmla="*/ 286 w 328"/>
                <a:gd name="T1" fmla="*/ 33 h 215"/>
                <a:gd name="T2" fmla="*/ 225 w 328"/>
                <a:gd name="T3" fmla="*/ 36 h 215"/>
                <a:gd name="T4" fmla="*/ 147 w 328"/>
                <a:gd name="T5" fmla="*/ 17 h 215"/>
                <a:gd name="T6" fmla="*/ 147 w 328"/>
                <a:gd name="T7" fmla="*/ 0 h 215"/>
                <a:gd name="T8" fmla="*/ 105 w 328"/>
                <a:gd name="T9" fmla="*/ 0 h 215"/>
                <a:gd name="T10" fmla="*/ 105 w 328"/>
                <a:gd name="T11" fmla="*/ 45 h 215"/>
                <a:gd name="T12" fmla="*/ 71 w 328"/>
                <a:gd name="T13" fmla="*/ 45 h 215"/>
                <a:gd name="T14" fmla="*/ 71 w 328"/>
                <a:gd name="T15" fmla="*/ 81 h 215"/>
                <a:gd name="T16" fmla="*/ 0 w 328"/>
                <a:gd name="T17" fmla="*/ 143 h 215"/>
                <a:gd name="T18" fmla="*/ 48 w 328"/>
                <a:gd name="T19" fmla="*/ 197 h 215"/>
                <a:gd name="T20" fmla="*/ 48 w 328"/>
                <a:gd name="T21" fmla="*/ 207 h 215"/>
                <a:gd name="T22" fmla="*/ 126 w 328"/>
                <a:gd name="T23" fmla="*/ 215 h 215"/>
                <a:gd name="T24" fmla="*/ 204 w 328"/>
                <a:gd name="T25" fmla="*/ 207 h 215"/>
                <a:gd name="T26" fmla="*/ 204 w 328"/>
                <a:gd name="T27" fmla="*/ 197 h 215"/>
                <a:gd name="T28" fmla="*/ 252 w 328"/>
                <a:gd name="T29" fmla="*/ 143 h 215"/>
                <a:gd name="T30" fmla="*/ 181 w 328"/>
                <a:gd name="T31" fmla="*/ 81 h 215"/>
                <a:gd name="T32" fmla="*/ 181 w 328"/>
                <a:gd name="T33" fmla="*/ 45 h 215"/>
                <a:gd name="T34" fmla="*/ 147 w 328"/>
                <a:gd name="T35" fmla="*/ 45 h 215"/>
                <a:gd name="T36" fmla="*/ 147 w 328"/>
                <a:gd name="T37" fmla="*/ 31 h 215"/>
                <a:gd name="T38" fmla="*/ 218 w 328"/>
                <a:gd name="T39" fmla="*/ 47 h 215"/>
                <a:gd name="T40" fmla="*/ 252 w 328"/>
                <a:gd name="T41" fmla="*/ 104 h 215"/>
                <a:gd name="T42" fmla="*/ 318 w 328"/>
                <a:gd name="T43" fmla="*/ 93 h 215"/>
                <a:gd name="T44" fmla="*/ 286 w 328"/>
                <a:gd name="T45" fmla="*/ 33 h 215"/>
                <a:gd name="T46" fmla="*/ 239 w 328"/>
                <a:gd name="T47" fmla="*/ 142 h 215"/>
                <a:gd name="T48" fmla="*/ 240 w 328"/>
                <a:gd name="T49" fmla="*/ 143 h 215"/>
                <a:gd name="T50" fmla="*/ 127 w 328"/>
                <a:gd name="T51" fmla="*/ 197 h 215"/>
                <a:gd name="T52" fmla="*/ 14 w 328"/>
                <a:gd name="T53" fmla="*/ 143 h 215"/>
                <a:gd name="T54" fmla="*/ 14 w 328"/>
                <a:gd name="T55" fmla="*/ 142 h 215"/>
                <a:gd name="T56" fmla="*/ 91 w 328"/>
                <a:gd name="T57" fmla="*/ 143 h 215"/>
                <a:gd name="T58" fmla="*/ 239 w 328"/>
                <a:gd name="T59" fmla="*/ 142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28" h="215">
                  <a:moveTo>
                    <a:pt x="286" y="33"/>
                  </a:moveTo>
                  <a:cubicBezTo>
                    <a:pt x="262" y="22"/>
                    <a:pt x="238" y="24"/>
                    <a:pt x="225" y="36"/>
                  </a:cubicBezTo>
                  <a:cubicBezTo>
                    <a:pt x="200" y="23"/>
                    <a:pt x="168" y="19"/>
                    <a:pt x="147" y="17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105" y="45"/>
                    <a:pt x="105" y="45"/>
                    <a:pt x="105" y="45"/>
                  </a:cubicBezTo>
                  <a:cubicBezTo>
                    <a:pt x="71" y="45"/>
                    <a:pt x="71" y="45"/>
                    <a:pt x="71" y="45"/>
                  </a:cubicBezTo>
                  <a:cubicBezTo>
                    <a:pt x="71" y="81"/>
                    <a:pt x="71" y="81"/>
                    <a:pt x="71" y="81"/>
                  </a:cubicBezTo>
                  <a:cubicBezTo>
                    <a:pt x="29" y="92"/>
                    <a:pt x="0" y="116"/>
                    <a:pt x="0" y="143"/>
                  </a:cubicBezTo>
                  <a:cubicBezTo>
                    <a:pt x="0" y="165"/>
                    <a:pt x="19" y="184"/>
                    <a:pt x="48" y="197"/>
                  </a:cubicBezTo>
                  <a:cubicBezTo>
                    <a:pt x="48" y="207"/>
                    <a:pt x="48" y="207"/>
                    <a:pt x="48" y="207"/>
                  </a:cubicBezTo>
                  <a:cubicBezTo>
                    <a:pt x="48" y="207"/>
                    <a:pt x="64" y="215"/>
                    <a:pt x="126" y="215"/>
                  </a:cubicBezTo>
                  <a:cubicBezTo>
                    <a:pt x="188" y="215"/>
                    <a:pt x="204" y="207"/>
                    <a:pt x="204" y="207"/>
                  </a:cubicBezTo>
                  <a:cubicBezTo>
                    <a:pt x="204" y="197"/>
                    <a:pt x="204" y="197"/>
                    <a:pt x="204" y="197"/>
                  </a:cubicBezTo>
                  <a:cubicBezTo>
                    <a:pt x="233" y="184"/>
                    <a:pt x="252" y="165"/>
                    <a:pt x="252" y="143"/>
                  </a:cubicBezTo>
                  <a:cubicBezTo>
                    <a:pt x="252" y="116"/>
                    <a:pt x="223" y="92"/>
                    <a:pt x="181" y="81"/>
                  </a:cubicBezTo>
                  <a:cubicBezTo>
                    <a:pt x="181" y="45"/>
                    <a:pt x="181" y="45"/>
                    <a:pt x="181" y="45"/>
                  </a:cubicBezTo>
                  <a:cubicBezTo>
                    <a:pt x="147" y="45"/>
                    <a:pt x="147" y="45"/>
                    <a:pt x="147" y="45"/>
                  </a:cubicBezTo>
                  <a:cubicBezTo>
                    <a:pt x="147" y="31"/>
                    <a:pt x="147" y="31"/>
                    <a:pt x="147" y="31"/>
                  </a:cubicBezTo>
                  <a:cubicBezTo>
                    <a:pt x="166" y="32"/>
                    <a:pt x="195" y="36"/>
                    <a:pt x="218" y="47"/>
                  </a:cubicBezTo>
                  <a:cubicBezTo>
                    <a:pt x="211" y="66"/>
                    <a:pt x="225" y="91"/>
                    <a:pt x="252" y="104"/>
                  </a:cubicBezTo>
                  <a:cubicBezTo>
                    <a:pt x="279" y="117"/>
                    <a:pt x="309" y="112"/>
                    <a:pt x="318" y="93"/>
                  </a:cubicBezTo>
                  <a:cubicBezTo>
                    <a:pt x="328" y="73"/>
                    <a:pt x="313" y="47"/>
                    <a:pt x="286" y="33"/>
                  </a:cubicBezTo>
                  <a:close/>
                  <a:moveTo>
                    <a:pt x="239" y="142"/>
                  </a:moveTo>
                  <a:cubicBezTo>
                    <a:pt x="239" y="142"/>
                    <a:pt x="240" y="142"/>
                    <a:pt x="240" y="143"/>
                  </a:cubicBezTo>
                  <a:cubicBezTo>
                    <a:pt x="240" y="173"/>
                    <a:pt x="189" y="197"/>
                    <a:pt x="127" y="197"/>
                  </a:cubicBezTo>
                  <a:cubicBezTo>
                    <a:pt x="64" y="197"/>
                    <a:pt x="14" y="173"/>
                    <a:pt x="14" y="143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34" y="145"/>
                    <a:pt x="63" y="147"/>
                    <a:pt x="91" y="143"/>
                  </a:cubicBezTo>
                  <a:cubicBezTo>
                    <a:pt x="131" y="136"/>
                    <a:pt x="190" y="154"/>
                    <a:pt x="239" y="14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8" name="Freeform 47"/>
            <p:cNvSpPr/>
            <p:nvPr/>
          </p:nvSpPr>
          <p:spPr bwMode="auto">
            <a:xfrm>
              <a:off x="2809097" y="4486017"/>
              <a:ext cx="1697218" cy="2371983"/>
            </a:xfrm>
            <a:custGeom>
              <a:avLst/>
              <a:gdLst>
                <a:gd name="T0" fmla="*/ 790 w 801"/>
                <a:gd name="T1" fmla="*/ 577 h 1119"/>
                <a:gd name="T2" fmla="*/ 788 w 801"/>
                <a:gd name="T3" fmla="*/ 521 h 1119"/>
                <a:gd name="T4" fmla="*/ 756 w 801"/>
                <a:gd name="T5" fmla="*/ 497 h 1119"/>
                <a:gd name="T6" fmla="*/ 766 w 801"/>
                <a:gd name="T7" fmla="*/ 440 h 1119"/>
                <a:gd name="T8" fmla="*/ 788 w 801"/>
                <a:gd name="T9" fmla="*/ 382 h 1119"/>
                <a:gd name="T10" fmla="*/ 729 w 801"/>
                <a:gd name="T11" fmla="*/ 345 h 1119"/>
                <a:gd name="T12" fmla="*/ 699 w 801"/>
                <a:gd name="T13" fmla="*/ 316 h 1119"/>
                <a:gd name="T14" fmla="*/ 695 w 801"/>
                <a:gd name="T15" fmla="*/ 305 h 1119"/>
                <a:gd name="T16" fmla="*/ 701 w 801"/>
                <a:gd name="T17" fmla="*/ 263 h 1119"/>
                <a:gd name="T18" fmla="*/ 584 w 801"/>
                <a:gd name="T19" fmla="*/ 134 h 1119"/>
                <a:gd name="T20" fmla="*/ 579 w 801"/>
                <a:gd name="T21" fmla="*/ 106 h 1119"/>
                <a:gd name="T22" fmla="*/ 409 w 801"/>
                <a:gd name="T23" fmla="*/ 31 h 1119"/>
                <a:gd name="T24" fmla="*/ 400 w 801"/>
                <a:gd name="T25" fmla="*/ 32 h 1119"/>
                <a:gd name="T26" fmla="*/ 226 w 801"/>
                <a:gd name="T27" fmla="*/ 143 h 1119"/>
                <a:gd name="T28" fmla="*/ 158 w 801"/>
                <a:gd name="T29" fmla="*/ 186 h 1119"/>
                <a:gd name="T30" fmla="*/ 142 w 801"/>
                <a:gd name="T31" fmla="*/ 199 h 1119"/>
                <a:gd name="T32" fmla="*/ 139 w 801"/>
                <a:gd name="T33" fmla="*/ 201 h 1119"/>
                <a:gd name="T34" fmla="*/ 134 w 801"/>
                <a:gd name="T35" fmla="*/ 234 h 1119"/>
                <a:gd name="T36" fmla="*/ 59 w 801"/>
                <a:gd name="T37" fmla="*/ 234 h 1119"/>
                <a:gd name="T38" fmla="*/ 102 w 801"/>
                <a:gd name="T39" fmla="*/ 249 h 1119"/>
                <a:gd name="T40" fmla="*/ 26 w 801"/>
                <a:gd name="T41" fmla="*/ 385 h 1119"/>
                <a:gd name="T42" fmla="*/ 59 w 801"/>
                <a:gd name="T43" fmla="*/ 373 h 1119"/>
                <a:gd name="T44" fmla="*/ 54 w 801"/>
                <a:gd name="T45" fmla="*/ 409 h 1119"/>
                <a:gd name="T46" fmla="*/ 113 w 801"/>
                <a:gd name="T47" fmla="*/ 506 h 1119"/>
                <a:gd name="T48" fmla="*/ 105 w 801"/>
                <a:gd name="T49" fmla="*/ 691 h 1119"/>
                <a:gd name="T50" fmla="*/ 173 w 801"/>
                <a:gd name="T51" fmla="*/ 638 h 1119"/>
                <a:gd name="T52" fmla="*/ 160 w 801"/>
                <a:gd name="T53" fmla="*/ 588 h 1119"/>
                <a:gd name="T54" fmla="*/ 286 w 801"/>
                <a:gd name="T55" fmla="*/ 702 h 1119"/>
                <a:gd name="T56" fmla="*/ 273 w 801"/>
                <a:gd name="T57" fmla="*/ 730 h 1119"/>
                <a:gd name="T58" fmla="*/ 152 w 801"/>
                <a:gd name="T59" fmla="*/ 824 h 1119"/>
                <a:gd name="T60" fmla="*/ 225 w 801"/>
                <a:gd name="T61" fmla="*/ 820 h 1119"/>
                <a:gd name="T62" fmla="*/ 96 w 801"/>
                <a:gd name="T63" fmla="*/ 1037 h 1119"/>
                <a:gd name="T64" fmla="*/ 624 w 801"/>
                <a:gd name="T65" fmla="*/ 1119 h 1119"/>
                <a:gd name="T66" fmla="*/ 557 w 801"/>
                <a:gd name="T67" fmla="*/ 950 h 1119"/>
                <a:gd name="T68" fmla="*/ 548 w 801"/>
                <a:gd name="T69" fmla="*/ 846 h 1119"/>
                <a:gd name="T70" fmla="*/ 552 w 801"/>
                <a:gd name="T71" fmla="*/ 839 h 1119"/>
                <a:gd name="T72" fmla="*/ 600 w 801"/>
                <a:gd name="T73" fmla="*/ 735 h 1119"/>
                <a:gd name="T74" fmla="*/ 655 w 801"/>
                <a:gd name="T75" fmla="*/ 626 h 1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01" h="1119">
                  <a:moveTo>
                    <a:pt x="722" y="622"/>
                  </a:moveTo>
                  <a:cubicBezTo>
                    <a:pt x="722" y="622"/>
                    <a:pt x="789" y="617"/>
                    <a:pt x="790" y="577"/>
                  </a:cubicBezTo>
                  <a:cubicBezTo>
                    <a:pt x="790" y="577"/>
                    <a:pt x="791" y="565"/>
                    <a:pt x="782" y="552"/>
                  </a:cubicBezTo>
                  <a:cubicBezTo>
                    <a:pt x="782" y="552"/>
                    <a:pt x="770" y="537"/>
                    <a:pt x="788" y="521"/>
                  </a:cubicBezTo>
                  <a:cubicBezTo>
                    <a:pt x="788" y="521"/>
                    <a:pt x="791" y="487"/>
                    <a:pt x="758" y="499"/>
                  </a:cubicBezTo>
                  <a:cubicBezTo>
                    <a:pt x="756" y="497"/>
                    <a:pt x="756" y="497"/>
                    <a:pt x="756" y="497"/>
                  </a:cubicBezTo>
                  <a:cubicBezTo>
                    <a:pt x="756" y="497"/>
                    <a:pt x="785" y="478"/>
                    <a:pt x="781" y="463"/>
                  </a:cubicBezTo>
                  <a:cubicBezTo>
                    <a:pt x="781" y="463"/>
                    <a:pt x="771" y="454"/>
                    <a:pt x="766" y="440"/>
                  </a:cubicBezTo>
                  <a:cubicBezTo>
                    <a:pt x="766" y="440"/>
                    <a:pt x="762" y="431"/>
                    <a:pt x="779" y="420"/>
                  </a:cubicBezTo>
                  <a:cubicBezTo>
                    <a:pt x="779" y="420"/>
                    <a:pt x="801" y="397"/>
                    <a:pt x="788" y="382"/>
                  </a:cubicBezTo>
                  <a:cubicBezTo>
                    <a:pt x="788" y="382"/>
                    <a:pt x="783" y="371"/>
                    <a:pt x="757" y="364"/>
                  </a:cubicBezTo>
                  <a:cubicBezTo>
                    <a:pt x="757" y="364"/>
                    <a:pt x="741" y="356"/>
                    <a:pt x="729" y="345"/>
                  </a:cubicBezTo>
                  <a:cubicBezTo>
                    <a:pt x="729" y="345"/>
                    <a:pt x="714" y="332"/>
                    <a:pt x="704" y="325"/>
                  </a:cubicBezTo>
                  <a:cubicBezTo>
                    <a:pt x="704" y="325"/>
                    <a:pt x="701" y="322"/>
                    <a:pt x="699" y="316"/>
                  </a:cubicBezTo>
                  <a:cubicBezTo>
                    <a:pt x="699" y="316"/>
                    <a:pt x="714" y="309"/>
                    <a:pt x="705" y="297"/>
                  </a:cubicBezTo>
                  <a:cubicBezTo>
                    <a:pt x="705" y="297"/>
                    <a:pt x="701" y="310"/>
                    <a:pt x="695" y="305"/>
                  </a:cubicBezTo>
                  <a:cubicBezTo>
                    <a:pt x="695" y="305"/>
                    <a:pt x="696" y="282"/>
                    <a:pt x="705" y="276"/>
                  </a:cubicBezTo>
                  <a:cubicBezTo>
                    <a:pt x="705" y="276"/>
                    <a:pt x="713" y="265"/>
                    <a:pt x="701" y="263"/>
                  </a:cubicBezTo>
                  <a:cubicBezTo>
                    <a:pt x="701" y="263"/>
                    <a:pt x="666" y="204"/>
                    <a:pt x="661" y="197"/>
                  </a:cubicBezTo>
                  <a:cubicBezTo>
                    <a:pt x="661" y="197"/>
                    <a:pt x="621" y="142"/>
                    <a:pt x="584" y="134"/>
                  </a:cubicBezTo>
                  <a:cubicBezTo>
                    <a:pt x="584" y="134"/>
                    <a:pt x="622" y="96"/>
                    <a:pt x="582" y="78"/>
                  </a:cubicBezTo>
                  <a:cubicBezTo>
                    <a:pt x="582" y="78"/>
                    <a:pt x="599" y="105"/>
                    <a:pt x="579" y="106"/>
                  </a:cubicBezTo>
                  <a:cubicBezTo>
                    <a:pt x="579" y="106"/>
                    <a:pt x="579" y="54"/>
                    <a:pt x="511" y="37"/>
                  </a:cubicBezTo>
                  <a:cubicBezTo>
                    <a:pt x="444" y="20"/>
                    <a:pt x="418" y="30"/>
                    <a:pt x="409" y="31"/>
                  </a:cubicBezTo>
                  <a:cubicBezTo>
                    <a:pt x="409" y="31"/>
                    <a:pt x="458" y="6"/>
                    <a:pt x="505" y="22"/>
                  </a:cubicBezTo>
                  <a:cubicBezTo>
                    <a:pt x="505" y="22"/>
                    <a:pt x="464" y="0"/>
                    <a:pt x="400" y="32"/>
                  </a:cubicBezTo>
                  <a:cubicBezTo>
                    <a:pt x="400" y="32"/>
                    <a:pt x="320" y="46"/>
                    <a:pt x="289" y="91"/>
                  </a:cubicBezTo>
                  <a:cubicBezTo>
                    <a:pt x="289" y="91"/>
                    <a:pt x="264" y="92"/>
                    <a:pt x="226" y="143"/>
                  </a:cubicBezTo>
                  <a:cubicBezTo>
                    <a:pt x="226" y="143"/>
                    <a:pt x="204" y="171"/>
                    <a:pt x="189" y="171"/>
                  </a:cubicBezTo>
                  <a:cubicBezTo>
                    <a:pt x="173" y="172"/>
                    <a:pt x="160" y="174"/>
                    <a:pt x="158" y="186"/>
                  </a:cubicBezTo>
                  <a:cubicBezTo>
                    <a:pt x="157" y="198"/>
                    <a:pt x="152" y="216"/>
                    <a:pt x="162" y="221"/>
                  </a:cubicBezTo>
                  <a:cubicBezTo>
                    <a:pt x="162" y="221"/>
                    <a:pt x="152" y="221"/>
                    <a:pt x="142" y="199"/>
                  </a:cubicBezTo>
                  <a:cubicBezTo>
                    <a:pt x="142" y="199"/>
                    <a:pt x="127" y="169"/>
                    <a:pt x="101" y="185"/>
                  </a:cubicBezTo>
                  <a:cubicBezTo>
                    <a:pt x="101" y="185"/>
                    <a:pt x="124" y="175"/>
                    <a:pt x="139" y="201"/>
                  </a:cubicBezTo>
                  <a:cubicBezTo>
                    <a:pt x="139" y="201"/>
                    <a:pt x="146" y="217"/>
                    <a:pt x="156" y="223"/>
                  </a:cubicBezTo>
                  <a:cubicBezTo>
                    <a:pt x="156" y="223"/>
                    <a:pt x="138" y="230"/>
                    <a:pt x="134" y="234"/>
                  </a:cubicBezTo>
                  <a:cubicBezTo>
                    <a:pt x="134" y="234"/>
                    <a:pt x="120" y="223"/>
                    <a:pt x="93" y="235"/>
                  </a:cubicBezTo>
                  <a:cubicBezTo>
                    <a:pt x="93" y="235"/>
                    <a:pt x="78" y="244"/>
                    <a:pt x="59" y="234"/>
                  </a:cubicBezTo>
                  <a:cubicBezTo>
                    <a:pt x="59" y="234"/>
                    <a:pt x="71" y="247"/>
                    <a:pt x="93" y="239"/>
                  </a:cubicBezTo>
                  <a:cubicBezTo>
                    <a:pt x="93" y="239"/>
                    <a:pt x="112" y="235"/>
                    <a:pt x="102" y="249"/>
                  </a:cubicBezTo>
                  <a:cubicBezTo>
                    <a:pt x="102" y="249"/>
                    <a:pt x="35" y="290"/>
                    <a:pt x="58" y="351"/>
                  </a:cubicBezTo>
                  <a:cubicBezTo>
                    <a:pt x="58" y="351"/>
                    <a:pt x="20" y="358"/>
                    <a:pt x="26" y="385"/>
                  </a:cubicBezTo>
                  <a:cubicBezTo>
                    <a:pt x="26" y="385"/>
                    <a:pt x="27" y="361"/>
                    <a:pt x="58" y="359"/>
                  </a:cubicBezTo>
                  <a:cubicBezTo>
                    <a:pt x="58" y="359"/>
                    <a:pt x="57" y="370"/>
                    <a:pt x="59" y="373"/>
                  </a:cubicBezTo>
                  <a:cubicBezTo>
                    <a:pt x="59" y="373"/>
                    <a:pt x="0" y="432"/>
                    <a:pt x="65" y="486"/>
                  </a:cubicBezTo>
                  <a:cubicBezTo>
                    <a:pt x="65" y="486"/>
                    <a:pt x="23" y="443"/>
                    <a:pt x="54" y="409"/>
                  </a:cubicBezTo>
                  <a:cubicBezTo>
                    <a:pt x="54" y="409"/>
                    <a:pt x="42" y="477"/>
                    <a:pt x="96" y="499"/>
                  </a:cubicBezTo>
                  <a:cubicBezTo>
                    <a:pt x="96" y="499"/>
                    <a:pt x="109" y="510"/>
                    <a:pt x="113" y="506"/>
                  </a:cubicBezTo>
                  <a:cubicBezTo>
                    <a:pt x="113" y="506"/>
                    <a:pt x="114" y="553"/>
                    <a:pt x="129" y="562"/>
                  </a:cubicBezTo>
                  <a:cubicBezTo>
                    <a:pt x="129" y="562"/>
                    <a:pt x="37" y="636"/>
                    <a:pt x="105" y="691"/>
                  </a:cubicBezTo>
                  <a:cubicBezTo>
                    <a:pt x="105" y="691"/>
                    <a:pt x="44" y="642"/>
                    <a:pt x="134" y="568"/>
                  </a:cubicBezTo>
                  <a:cubicBezTo>
                    <a:pt x="134" y="568"/>
                    <a:pt x="136" y="625"/>
                    <a:pt x="173" y="638"/>
                  </a:cubicBezTo>
                  <a:cubicBezTo>
                    <a:pt x="173" y="638"/>
                    <a:pt x="141" y="622"/>
                    <a:pt x="144" y="576"/>
                  </a:cubicBezTo>
                  <a:cubicBezTo>
                    <a:pt x="144" y="576"/>
                    <a:pt x="146" y="587"/>
                    <a:pt x="160" y="588"/>
                  </a:cubicBezTo>
                  <a:cubicBezTo>
                    <a:pt x="160" y="588"/>
                    <a:pt x="158" y="611"/>
                    <a:pt x="172" y="618"/>
                  </a:cubicBezTo>
                  <a:cubicBezTo>
                    <a:pt x="172" y="618"/>
                    <a:pt x="187" y="722"/>
                    <a:pt x="286" y="702"/>
                  </a:cubicBezTo>
                  <a:cubicBezTo>
                    <a:pt x="286" y="702"/>
                    <a:pt x="251" y="747"/>
                    <a:pt x="212" y="700"/>
                  </a:cubicBezTo>
                  <a:cubicBezTo>
                    <a:pt x="212" y="700"/>
                    <a:pt x="228" y="736"/>
                    <a:pt x="273" y="730"/>
                  </a:cubicBezTo>
                  <a:cubicBezTo>
                    <a:pt x="273" y="730"/>
                    <a:pt x="277" y="754"/>
                    <a:pt x="250" y="764"/>
                  </a:cubicBezTo>
                  <a:cubicBezTo>
                    <a:pt x="222" y="773"/>
                    <a:pt x="169" y="784"/>
                    <a:pt x="152" y="824"/>
                  </a:cubicBezTo>
                  <a:cubicBezTo>
                    <a:pt x="152" y="824"/>
                    <a:pt x="137" y="849"/>
                    <a:pt x="150" y="906"/>
                  </a:cubicBezTo>
                  <a:cubicBezTo>
                    <a:pt x="150" y="906"/>
                    <a:pt x="127" y="811"/>
                    <a:pt x="225" y="820"/>
                  </a:cubicBezTo>
                  <a:cubicBezTo>
                    <a:pt x="225" y="820"/>
                    <a:pt x="152" y="872"/>
                    <a:pt x="128" y="935"/>
                  </a:cubicBezTo>
                  <a:cubicBezTo>
                    <a:pt x="104" y="999"/>
                    <a:pt x="103" y="1011"/>
                    <a:pt x="96" y="1037"/>
                  </a:cubicBezTo>
                  <a:cubicBezTo>
                    <a:pt x="88" y="1063"/>
                    <a:pt x="78" y="1119"/>
                    <a:pt x="78" y="1119"/>
                  </a:cubicBezTo>
                  <a:cubicBezTo>
                    <a:pt x="624" y="1119"/>
                    <a:pt x="624" y="1119"/>
                    <a:pt x="624" y="1119"/>
                  </a:cubicBezTo>
                  <a:cubicBezTo>
                    <a:pt x="624" y="1119"/>
                    <a:pt x="592" y="1076"/>
                    <a:pt x="581" y="1038"/>
                  </a:cubicBezTo>
                  <a:cubicBezTo>
                    <a:pt x="569" y="1001"/>
                    <a:pt x="562" y="958"/>
                    <a:pt x="557" y="950"/>
                  </a:cubicBezTo>
                  <a:cubicBezTo>
                    <a:pt x="552" y="942"/>
                    <a:pt x="544" y="934"/>
                    <a:pt x="544" y="911"/>
                  </a:cubicBezTo>
                  <a:cubicBezTo>
                    <a:pt x="543" y="888"/>
                    <a:pt x="540" y="858"/>
                    <a:pt x="548" y="846"/>
                  </a:cubicBezTo>
                  <a:cubicBezTo>
                    <a:pt x="548" y="846"/>
                    <a:pt x="572" y="844"/>
                    <a:pt x="563" y="879"/>
                  </a:cubicBezTo>
                  <a:cubicBezTo>
                    <a:pt x="563" y="879"/>
                    <a:pt x="577" y="857"/>
                    <a:pt x="552" y="839"/>
                  </a:cubicBezTo>
                  <a:cubicBezTo>
                    <a:pt x="552" y="839"/>
                    <a:pt x="571" y="799"/>
                    <a:pt x="579" y="785"/>
                  </a:cubicBezTo>
                  <a:cubicBezTo>
                    <a:pt x="587" y="772"/>
                    <a:pt x="595" y="741"/>
                    <a:pt x="600" y="735"/>
                  </a:cubicBezTo>
                  <a:cubicBezTo>
                    <a:pt x="605" y="728"/>
                    <a:pt x="619" y="701"/>
                    <a:pt x="621" y="683"/>
                  </a:cubicBezTo>
                  <a:cubicBezTo>
                    <a:pt x="624" y="665"/>
                    <a:pt x="632" y="630"/>
                    <a:pt x="655" y="626"/>
                  </a:cubicBezTo>
                  <a:cubicBezTo>
                    <a:pt x="655" y="626"/>
                    <a:pt x="668" y="619"/>
                    <a:pt x="722" y="622"/>
                  </a:cubicBez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81" name="Rectangle 80"/>
          <p:cNvSpPr/>
          <p:nvPr/>
        </p:nvSpPr>
        <p:spPr>
          <a:xfrm>
            <a:off x="7128993" y="4383384"/>
            <a:ext cx="3706097" cy="30028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9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82" name="Group 81"/>
          <p:cNvGrpSpPr/>
          <p:nvPr/>
        </p:nvGrpSpPr>
        <p:grpSpPr>
          <a:xfrm>
            <a:off x="7112327" y="4372560"/>
            <a:ext cx="1869713" cy="347491"/>
            <a:chOff x="7183923" y="3575245"/>
            <a:chExt cx="2041562" cy="379430"/>
          </a:xfrm>
        </p:grpSpPr>
        <p:sp>
          <p:nvSpPr>
            <p:cNvPr id="83" name="Rectangle 82"/>
            <p:cNvSpPr/>
            <p:nvPr/>
          </p:nvSpPr>
          <p:spPr>
            <a:xfrm>
              <a:off x="7202120" y="3587057"/>
              <a:ext cx="2023365" cy="32788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4" name="Content Placeholder 2"/>
            <p:cNvSpPr txBox="1"/>
            <p:nvPr/>
          </p:nvSpPr>
          <p:spPr>
            <a:xfrm>
              <a:off x="7183923" y="3575245"/>
              <a:ext cx="716892" cy="379430"/>
            </a:xfrm>
            <a:prstGeom prst="rect">
              <a:avLst/>
            </a:prstGeom>
            <a:noFill/>
          </p:spPr>
          <p:txBody>
            <a:bodyPr vert="horz" wrap="square" lIns="111657" tIns="55828" rIns="111657" bIns="55828" rtlCol="0">
              <a:sp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lnSpc>
                  <a:spcPct val="120000"/>
                </a:lnSpc>
                <a:buNone/>
              </a:pPr>
              <a:r>
                <a:rPr lang="en-US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50%</a:t>
              </a:r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85" name="Rectangle 84"/>
          <p:cNvSpPr/>
          <p:nvPr/>
        </p:nvSpPr>
        <p:spPr>
          <a:xfrm>
            <a:off x="7128993" y="5738725"/>
            <a:ext cx="3706097" cy="30028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9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86" name="Group 85"/>
          <p:cNvGrpSpPr/>
          <p:nvPr/>
        </p:nvGrpSpPr>
        <p:grpSpPr>
          <a:xfrm>
            <a:off x="7112327" y="5729125"/>
            <a:ext cx="1542704" cy="347491"/>
            <a:chOff x="7183923" y="5056502"/>
            <a:chExt cx="1684497" cy="379431"/>
          </a:xfrm>
        </p:grpSpPr>
        <p:sp>
          <p:nvSpPr>
            <p:cNvPr id="87" name="Rectangle 86"/>
            <p:cNvSpPr/>
            <p:nvPr/>
          </p:nvSpPr>
          <p:spPr>
            <a:xfrm>
              <a:off x="7202120" y="5066968"/>
              <a:ext cx="1666300" cy="32788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8" name="Content Placeholder 2"/>
            <p:cNvSpPr txBox="1"/>
            <p:nvPr/>
          </p:nvSpPr>
          <p:spPr>
            <a:xfrm>
              <a:off x="7183923" y="5056502"/>
              <a:ext cx="716892" cy="379431"/>
            </a:xfrm>
            <a:prstGeom prst="rect">
              <a:avLst/>
            </a:prstGeom>
            <a:noFill/>
          </p:spPr>
          <p:txBody>
            <a:bodyPr vert="horz" wrap="square" lIns="111657" tIns="55828" rIns="111657" bIns="55828" rtlCol="0">
              <a:sp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lnSpc>
                  <a:spcPct val="120000"/>
                </a:lnSpc>
                <a:buNone/>
              </a:pPr>
              <a:r>
                <a:rPr lang="en-US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45%</a:t>
              </a:r>
            </a:p>
          </p:txBody>
        </p:sp>
      </p:grpSp>
      <p:sp>
        <p:nvSpPr>
          <p:cNvPr id="89" name="Rectangle 88"/>
          <p:cNvSpPr/>
          <p:nvPr/>
        </p:nvSpPr>
        <p:spPr>
          <a:xfrm>
            <a:off x="7128993" y="5284273"/>
            <a:ext cx="3706097" cy="30028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9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90" name="Group 89"/>
          <p:cNvGrpSpPr/>
          <p:nvPr/>
        </p:nvGrpSpPr>
        <p:grpSpPr>
          <a:xfrm>
            <a:off x="7112327" y="5273445"/>
            <a:ext cx="2778071" cy="347491"/>
            <a:chOff x="7183923" y="4558935"/>
            <a:chExt cx="3033408" cy="379430"/>
          </a:xfrm>
        </p:grpSpPr>
        <p:sp>
          <p:nvSpPr>
            <p:cNvPr id="91" name="Rectangle 90"/>
            <p:cNvSpPr/>
            <p:nvPr/>
          </p:nvSpPr>
          <p:spPr>
            <a:xfrm>
              <a:off x="7202120" y="4570747"/>
              <a:ext cx="3015211" cy="32788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2" name="Content Placeholder 2"/>
            <p:cNvSpPr txBox="1"/>
            <p:nvPr/>
          </p:nvSpPr>
          <p:spPr>
            <a:xfrm>
              <a:off x="7183923" y="4558935"/>
              <a:ext cx="716891" cy="379430"/>
            </a:xfrm>
            <a:prstGeom prst="rect">
              <a:avLst/>
            </a:prstGeom>
            <a:noFill/>
          </p:spPr>
          <p:txBody>
            <a:bodyPr vert="horz" wrap="square" lIns="111657" tIns="55828" rIns="111657" bIns="55828" rtlCol="0">
              <a:sp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lnSpc>
                  <a:spcPct val="120000"/>
                </a:lnSpc>
                <a:buNone/>
              </a:pPr>
              <a:r>
                <a:rPr lang="en-US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75%</a:t>
              </a:r>
            </a:p>
          </p:txBody>
        </p:sp>
      </p:grpSp>
      <p:sp>
        <p:nvSpPr>
          <p:cNvPr id="93" name="Rectangle 92"/>
          <p:cNvSpPr/>
          <p:nvPr/>
        </p:nvSpPr>
        <p:spPr>
          <a:xfrm>
            <a:off x="7128993" y="4830267"/>
            <a:ext cx="3706097" cy="30028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9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7112327" y="4819439"/>
            <a:ext cx="2196723" cy="347491"/>
            <a:chOff x="7183923" y="4063200"/>
            <a:chExt cx="2398628" cy="379430"/>
          </a:xfrm>
        </p:grpSpPr>
        <p:sp>
          <p:nvSpPr>
            <p:cNvPr id="95" name="Rectangle 94"/>
            <p:cNvSpPr/>
            <p:nvPr/>
          </p:nvSpPr>
          <p:spPr>
            <a:xfrm>
              <a:off x="7202120" y="4075012"/>
              <a:ext cx="2380431" cy="32788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6" name="Content Placeholder 2"/>
            <p:cNvSpPr txBox="1"/>
            <p:nvPr/>
          </p:nvSpPr>
          <p:spPr>
            <a:xfrm>
              <a:off x="7183923" y="4063200"/>
              <a:ext cx="716891" cy="379430"/>
            </a:xfrm>
            <a:prstGeom prst="rect">
              <a:avLst/>
            </a:prstGeom>
            <a:noFill/>
          </p:spPr>
          <p:txBody>
            <a:bodyPr vert="horz" wrap="square" lIns="111657" tIns="55828" rIns="111657" bIns="55828" rtlCol="0">
              <a:sp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lnSpc>
                  <a:spcPct val="120000"/>
                </a:lnSpc>
                <a:buNone/>
              </a:pPr>
              <a:r>
                <a:rPr lang="en-US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62%</a:t>
              </a:r>
            </a:p>
          </p:txBody>
        </p:sp>
      </p:grpSp>
      <p:grpSp>
        <p:nvGrpSpPr>
          <p:cNvPr id="97" name="Group 96"/>
          <p:cNvGrpSpPr/>
          <p:nvPr/>
        </p:nvGrpSpPr>
        <p:grpSpPr>
          <a:xfrm>
            <a:off x="6671219" y="4815521"/>
            <a:ext cx="303711" cy="304230"/>
            <a:chOff x="7275629" y="3973834"/>
            <a:chExt cx="464344" cy="465138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98" name="AutoShape 37"/>
            <p:cNvSpPr/>
            <p:nvPr/>
          </p:nvSpPr>
          <p:spPr bwMode="auto">
            <a:xfrm>
              <a:off x="7275629" y="4017490"/>
              <a:ext cx="423069" cy="421482"/>
            </a:xfrm>
            <a:custGeom>
              <a:avLst/>
              <a:gdLst>
                <a:gd name="T0" fmla="+- 0 10849 98"/>
                <a:gd name="T1" fmla="*/ T0 w 21502"/>
                <a:gd name="T2" fmla="*/ 10800 h 21600"/>
                <a:gd name="T3" fmla="+- 0 10849 98"/>
                <a:gd name="T4" fmla="*/ T3 w 21502"/>
                <a:gd name="T5" fmla="*/ 10800 h 21600"/>
                <a:gd name="T6" fmla="+- 0 10849 98"/>
                <a:gd name="T7" fmla="*/ T6 w 21502"/>
                <a:gd name="T8" fmla="*/ 10800 h 21600"/>
                <a:gd name="T9" fmla="+- 0 10849 98"/>
                <a:gd name="T10" fmla="*/ T9 w 21502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502" h="21600">
                  <a:moveTo>
                    <a:pt x="19917" y="7880"/>
                  </a:moveTo>
                  <a:lnTo>
                    <a:pt x="18875" y="8932"/>
                  </a:lnTo>
                  <a:cubicBezTo>
                    <a:pt x="18730" y="9079"/>
                    <a:pt x="18497" y="9079"/>
                    <a:pt x="18353" y="8932"/>
                  </a:cubicBezTo>
                  <a:lnTo>
                    <a:pt x="17048" y="7617"/>
                  </a:lnTo>
                  <a:lnTo>
                    <a:pt x="15991" y="10290"/>
                  </a:lnTo>
                  <a:lnTo>
                    <a:pt x="16080" y="10064"/>
                  </a:lnTo>
                  <a:cubicBezTo>
                    <a:pt x="13859" y="7826"/>
                    <a:pt x="11601" y="7544"/>
                    <a:pt x="9565" y="7291"/>
                  </a:cubicBezTo>
                  <a:cubicBezTo>
                    <a:pt x="8910" y="7210"/>
                    <a:pt x="8276" y="7126"/>
                    <a:pt x="7652" y="6990"/>
                  </a:cubicBezTo>
                  <a:lnTo>
                    <a:pt x="13918" y="4456"/>
                  </a:lnTo>
                  <a:lnTo>
                    <a:pt x="12652" y="3179"/>
                  </a:lnTo>
                  <a:cubicBezTo>
                    <a:pt x="12508" y="3033"/>
                    <a:pt x="12508" y="2798"/>
                    <a:pt x="12652" y="2652"/>
                  </a:cubicBezTo>
                  <a:lnTo>
                    <a:pt x="13695" y="1598"/>
                  </a:lnTo>
                  <a:cubicBezTo>
                    <a:pt x="13840" y="1453"/>
                    <a:pt x="14073" y="1453"/>
                    <a:pt x="14217" y="1598"/>
                  </a:cubicBezTo>
                  <a:lnTo>
                    <a:pt x="19917" y="7353"/>
                  </a:lnTo>
                  <a:cubicBezTo>
                    <a:pt x="20062" y="7499"/>
                    <a:pt x="20062" y="7734"/>
                    <a:pt x="19917" y="7880"/>
                  </a:cubicBezTo>
                  <a:moveTo>
                    <a:pt x="12292" y="19639"/>
                  </a:moveTo>
                  <a:cubicBezTo>
                    <a:pt x="12200" y="19872"/>
                    <a:pt x="11999" y="20044"/>
                    <a:pt x="11756" y="20095"/>
                  </a:cubicBezTo>
                  <a:cubicBezTo>
                    <a:pt x="11700" y="20106"/>
                    <a:pt x="11643" y="20111"/>
                    <a:pt x="11587" y="20110"/>
                  </a:cubicBezTo>
                  <a:cubicBezTo>
                    <a:pt x="11400" y="20105"/>
                    <a:pt x="11219" y="20030"/>
                    <a:pt x="11084" y="19892"/>
                  </a:cubicBezTo>
                  <a:lnTo>
                    <a:pt x="1692" y="10517"/>
                  </a:lnTo>
                  <a:cubicBezTo>
                    <a:pt x="1519" y="10343"/>
                    <a:pt x="1443" y="10094"/>
                    <a:pt x="1488" y="9852"/>
                  </a:cubicBezTo>
                  <a:cubicBezTo>
                    <a:pt x="1533" y="9610"/>
                    <a:pt x="1695" y="9407"/>
                    <a:pt x="1917" y="9308"/>
                  </a:cubicBezTo>
                  <a:lnTo>
                    <a:pt x="6505" y="7453"/>
                  </a:lnTo>
                  <a:cubicBezTo>
                    <a:pt x="9597" y="8490"/>
                    <a:pt x="12689" y="7491"/>
                    <a:pt x="15781" y="10821"/>
                  </a:cubicBezTo>
                  <a:cubicBezTo>
                    <a:pt x="15781" y="10821"/>
                    <a:pt x="12292" y="19639"/>
                    <a:pt x="12292" y="19639"/>
                  </a:cubicBezTo>
                  <a:close/>
                  <a:moveTo>
                    <a:pt x="15260" y="545"/>
                  </a:moveTo>
                  <a:cubicBezTo>
                    <a:pt x="14912" y="193"/>
                    <a:pt x="14449" y="0"/>
                    <a:pt x="13956" y="0"/>
                  </a:cubicBezTo>
                  <a:cubicBezTo>
                    <a:pt x="13463" y="0"/>
                    <a:pt x="13000" y="193"/>
                    <a:pt x="12651" y="546"/>
                  </a:cubicBezTo>
                  <a:lnTo>
                    <a:pt x="11610" y="1598"/>
                  </a:lnTo>
                  <a:cubicBezTo>
                    <a:pt x="11261" y="1949"/>
                    <a:pt x="11068" y="2417"/>
                    <a:pt x="11068" y="2915"/>
                  </a:cubicBezTo>
                  <a:cubicBezTo>
                    <a:pt x="11068" y="3265"/>
                    <a:pt x="11164" y="3601"/>
                    <a:pt x="11342" y="3893"/>
                  </a:cubicBezTo>
                  <a:lnTo>
                    <a:pt x="1324" y="7944"/>
                  </a:lnTo>
                  <a:cubicBezTo>
                    <a:pt x="654" y="8241"/>
                    <a:pt x="173" y="8851"/>
                    <a:pt x="38" y="9575"/>
                  </a:cubicBezTo>
                  <a:cubicBezTo>
                    <a:pt x="-98" y="10302"/>
                    <a:pt x="130" y="11048"/>
                    <a:pt x="654" y="11576"/>
                  </a:cubicBezTo>
                  <a:lnTo>
                    <a:pt x="10041" y="20946"/>
                  </a:lnTo>
                  <a:cubicBezTo>
                    <a:pt x="10445" y="21354"/>
                    <a:pt x="10982" y="21586"/>
                    <a:pt x="11549" y="21599"/>
                  </a:cubicBezTo>
                  <a:cubicBezTo>
                    <a:pt x="11562" y="21599"/>
                    <a:pt x="11593" y="21599"/>
                    <a:pt x="11605" y="21599"/>
                  </a:cubicBezTo>
                  <a:cubicBezTo>
                    <a:pt x="11754" y="21599"/>
                    <a:pt x="11906" y="21584"/>
                    <a:pt x="12056" y="21553"/>
                  </a:cubicBezTo>
                  <a:cubicBezTo>
                    <a:pt x="12789" y="21399"/>
                    <a:pt x="13390" y="20888"/>
                    <a:pt x="13662" y="20191"/>
                  </a:cubicBezTo>
                  <a:lnTo>
                    <a:pt x="17604" y="10229"/>
                  </a:lnTo>
                  <a:cubicBezTo>
                    <a:pt x="17902" y="10426"/>
                    <a:pt x="18250" y="10532"/>
                    <a:pt x="18613" y="10532"/>
                  </a:cubicBezTo>
                  <a:cubicBezTo>
                    <a:pt x="19107" y="10532"/>
                    <a:pt x="19570" y="10338"/>
                    <a:pt x="19918" y="9986"/>
                  </a:cubicBezTo>
                  <a:lnTo>
                    <a:pt x="20957" y="8937"/>
                  </a:lnTo>
                  <a:cubicBezTo>
                    <a:pt x="21308" y="8585"/>
                    <a:pt x="21502" y="8116"/>
                    <a:pt x="21502" y="7617"/>
                  </a:cubicBezTo>
                  <a:cubicBezTo>
                    <a:pt x="21502" y="7117"/>
                    <a:pt x="21308" y="6648"/>
                    <a:pt x="20961" y="6300"/>
                  </a:cubicBezTo>
                  <a:cubicBezTo>
                    <a:pt x="20961" y="6300"/>
                    <a:pt x="15260" y="545"/>
                    <a:pt x="15260" y="545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9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9" name="AutoShape 38"/>
            <p:cNvSpPr/>
            <p:nvPr/>
          </p:nvSpPr>
          <p:spPr bwMode="auto">
            <a:xfrm>
              <a:off x="7478829" y="4206403"/>
              <a:ext cx="72231" cy="730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4320"/>
                  </a:moveTo>
                  <a:cubicBezTo>
                    <a:pt x="14381" y="4320"/>
                    <a:pt x="17279" y="7222"/>
                    <a:pt x="17279" y="10800"/>
                  </a:cubicBezTo>
                  <a:cubicBezTo>
                    <a:pt x="17279" y="14377"/>
                    <a:pt x="14381" y="17279"/>
                    <a:pt x="10800" y="17279"/>
                  </a:cubicBezTo>
                  <a:cubicBezTo>
                    <a:pt x="7218" y="17279"/>
                    <a:pt x="4319" y="14377"/>
                    <a:pt x="4319" y="10800"/>
                  </a:cubicBezTo>
                  <a:cubicBezTo>
                    <a:pt x="4319" y="7222"/>
                    <a:pt x="7218" y="4320"/>
                    <a:pt x="10800" y="4320"/>
                  </a:cubicBezTo>
                  <a:moveTo>
                    <a:pt x="10800" y="21599"/>
                  </a:moveTo>
                  <a:cubicBezTo>
                    <a:pt x="16752" y="21599"/>
                    <a:pt x="21600" y="16756"/>
                    <a:pt x="21600" y="10800"/>
                  </a:cubicBezTo>
                  <a:cubicBezTo>
                    <a:pt x="21600" y="4843"/>
                    <a:pt x="16752" y="0"/>
                    <a:pt x="10800" y="0"/>
                  </a:cubicBezTo>
                  <a:cubicBezTo>
                    <a:pt x="4847" y="0"/>
                    <a:pt x="0" y="4843"/>
                    <a:pt x="0" y="10800"/>
                  </a:cubicBezTo>
                  <a:cubicBezTo>
                    <a:pt x="0" y="16756"/>
                    <a:pt x="4847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9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0" name="AutoShape 39"/>
            <p:cNvSpPr/>
            <p:nvPr/>
          </p:nvSpPr>
          <p:spPr bwMode="auto">
            <a:xfrm>
              <a:off x="7667742" y="3973834"/>
              <a:ext cx="72231" cy="730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17279"/>
                  </a:moveTo>
                  <a:cubicBezTo>
                    <a:pt x="7218" y="17279"/>
                    <a:pt x="4320" y="14377"/>
                    <a:pt x="4320" y="10800"/>
                  </a:cubicBezTo>
                  <a:cubicBezTo>
                    <a:pt x="4320" y="7222"/>
                    <a:pt x="7218" y="4320"/>
                    <a:pt x="10800" y="4320"/>
                  </a:cubicBezTo>
                  <a:cubicBezTo>
                    <a:pt x="14381" y="4320"/>
                    <a:pt x="17280" y="7222"/>
                    <a:pt x="17280" y="10800"/>
                  </a:cubicBezTo>
                  <a:cubicBezTo>
                    <a:pt x="17280" y="14377"/>
                    <a:pt x="14381" y="17279"/>
                    <a:pt x="10800" y="17279"/>
                  </a:cubicBezTo>
                  <a:moveTo>
                    <a:pt x="10800" y="0"/>
                  </a:moveTo>
                  <a:cubicBezTo>
                    <a:pt x="4847" y="0"/>
                    <a:pt x="0" y="4843"/>
                    <a:pt x="0" y="10800"/>
                  </a:cubicBezTo>
                  <a:cubicBezTo>
                    <a:pt x="0" y="16756"/>
                    <a:pt x="4847" y="21599"/>
                    <a:pt x="10800" y="21599"/>
                  </a:cubicBezTo>
                  <a:cubicBezTo>
                    <a:pt x="16752" y="21599"/>
                    <a:pt x="21600" y="16756"/>
                    <a:pt x="21600" y="10800"/>
                  </a:cubicBezTo>
                  <a:cubicBezTo>
                    <a:pt x="21600" y="4843"/>
                    <a:pt x="16752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9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1" name="AutoShape 40"/>
            <p:cNvSpPr/>
            <p:nvPr/>
          </p:nvSpPr>
          <p:spPr bwMode="auto">
            <a:xfrm>
              <a:off x="7391517" y="4192115"/>
              <a:ext cx="57944" cy="579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5400"/>
                  </a:moveTo>
                  <a:cubicBezTo>
                    <a:pt x="13779" y="5400"/>
                    <a:pt x="16199" y="7815"/>
                    <a:pt x="16199" y="10800"/>
                  </a:cubicBezTo>
                  <a:cubicBezTo>
                    <a:pt x="16199" y="13784"/>
                    <a:pt x="13779" y="16200"/>
                    <a:pt x="10800" y="16200"/>
                  </a:cubicBezTo>
                  <a:cubicBezTo>
                    <a:pt x="7820" y="16200"/>
                    <a:pt x="5399" y="13784"/>
                    <a:pt x="5399" y="10800"/>
                  </a:cubicBezTo>
                  <a:cubicBezTo>
                    <a:pt x="5399" y="7815"/>
                    <a:pt x="7820" y="5400"/>
                    <a:pt x="10800" y="5400"/>
                  </a:cubicBezTo>
                  <a:moveTo>
                    <a:pt x="0" y="10800"/>
                  </a:moveTo>
                  <a:cubicBezTo>
                    <a:pt x="0" y="16753"/>
                    <a:pt x="4843" y="21599"/>
                    <a:pt x="10800" y="21599"/>
                  </a:cubicBezTo>
                  <a:cubicBezTo>
                    <a:pt x="16756" y="21599"/>
                    <a:pt x="21600" y="16753"/>
                    <a:pt x="21600" y="10800"/>
                  </a:cubicBezTo>
                  <a:cubicBezTo>
                    <a:pt x="21600" y="4846"/>
                    <a:pt x="16756" y="0"/>
                    <a:pt x="10800" y="0"/>
                  </a:cubicBezTo>
                  <a:cubicBezTo>
                    <a:pt x="4843" y="0"/>
                    <a:pt x="0" y="4846"/>
                    <a:pt x="0" y="1080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9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2" name="AutoShape 41"/>
            <p:cNvSpPr/>
            <p:nvPr/>
          </p:nvSpPr>
          <p:spPr bwMode="auto">
            <a:xfrm>
              <a:off x="7449460" y="4293715"/>
              <a:ext cx="29369" cy="285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1599"/>
                  </a:moveTo>
                  <a:cubicBezTo>
                    <a:pt x="16758" y="21599"/>
                    <a:pt x="21600" y="16769"/>
                    <a:pt x="21600" y="10800"/>
                  </a:cubicBezTo>
                  <a:cubicBezTo>
                    <a:pt x="21600" y="4830"/>
                    <a:pt x="16758" y="0"/>
                    <a:pt x="10800" y="0"/>
                  </a:cubicBezTo>
                  <a:cubicBezTo>
                    <a:pt x="4841" y="0"/>
                    <a:pt x="0" y="4830"/>
                    <a:pt x="0" y="10800"/>
                  </a:cubicBezTo>
                  <a:cubicBezTo>
                    <a:pt x="0" y="16769"/>
                    <a:pt x="4841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9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3" name="AutoShape 42"/>
            <p:cNvSpPr/>
            <p:nvPr/>
          </p:nvSpPr>
          <p:spPr bwMode="auto">
            <a:xfrm>
              <a:off x="7682029" y="4075434"/>
              <a:ext cx="28575" cy="293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41" y="0"/>
                    <a:pt x="0" y="4830"/>
                    <a:pt x="0" y="10800"/>
                  </a:cubicBezTo>
                  <a:cubicBezTo>
                    <a:pt x="0" y="16769"/>
                    <a:pt x="4841" y="21599"/>
                    <a:pt x="10800" y="21599"/>
                  </a:cubicBezTo>
                  <a:cubicBezTo>
                    <a:pt x="16758" y="21599"/>
                    <a:pt x="21600" y="16769"/>
                    <a:pt x="21600" y="10800"/>
                  </a:cubicBezTo>
                  <a:cubicBezTo>
                    <a:pt x="21600" y="4830"/>
                    <a:pt x="16758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9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6697641" y="5746669"/>
            <a:ext cx="258082" cy="294879"/>
            <a:chOff x="9162373" y="3045147"/>
            <a:chExt cx="406400" cy="464344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105" name="AutoShape 48"/>
            <p:cNvSpPr/>
            <p:nvPr/>
          </p:nvSpPr>
          <p:spPr bwMode="auto">
            <a:xfrm>
              <a:off x="9162373" y="3045147"/>
              <a:ext cx="406400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7425"/>
                  </a:moveTo>
                  <a:cubicBezTo>
                    <a:pt x="5687" y="7425"/>
                    <a:pt x="1542" y="6064"/>
                    <a:pt x="1542" y="4387"/>
                  </a:cubicBezTo>
                  <a:cubicBezTo>
                    <a:pt x="1542" y="2709"/>
                    <a:pt x="5687" y="1350"/>
                    <a:pt x="10800" y="1350"/>
                  </a:cubicBezTo>
                  <a:cubicBezTo>
                    <a:pt x="15912" y="1350"/>
                    <a:pt x="20057" y="2709"/>
                    <a:pt x="20057" y="4387"/>
                  </a:cubicBezTo>
                  <a:cubicBezTo>
                    <a:pt x="20057" y="6064"/>
                    <a:pt x="15912" y="7425"/>
                    <a:pt x="10800" y="7425"/>
                  </a:cubicBezTo>
                  <a:moveTo>
                    <a:pt x="20057" y="9112"/>
                  </a:moveTo>
                  <a:lnTo>
                    <a:pt x="20054" y="9112"/>
                  </a:lnTo>
                  <a:cubicBezTo>
                    <a:pt x="20054" y="9119"/>
                    <a:pt x="20057" y="9127"/>
                    <a:pt x="20057" y="9133"/>
                  </a:cubicBezTo>
                  <a:cubicBezTo>
                    <a:pt x="20057" y="10800"/>
                    <a:pt x="15912" y="12150"/>
                    <a:pt x="10800" y="12150"/>
                  </a:cubicBezTo>
                  <a:cubicBezTo>
                    <a:pt x="5687" y="12150"/>
                    <a:pt x="1542" y="10800"/>
                    <a:pt x="1542" y="9133"/>
                  </a:cubicBezTo>
                  <a:cubicBezTo>
                    <a:pt x="1542" y="9127"/>
                    <a:pt x="1545" y="9119"/>
                    <a:pt x="1545" y="9112"/>
                  </a:cubicBezTo>
                  <a:lnTo>
                    <a:pt x="1542" y="9112"/>
                  </a:lnTo>
                  <a:lnTo>
                    <a:pt x="1542" y="6793"/>
                  </a:lnTo>
                  <a:cubicBezTo>
                    <a:pt x="3564" y="8140"/>
                    <a:pt x="7271" y="8774"/>
                    <a:pt x="10800" y="8774"/>
                  </a:cubicBezTo>
                  <a:cubicBezTo>
                    <a:pt x="14328" y="8774"/>
                    <a:pt x="18035" y="8140"/>
                    <a:pt x="20057" y="6793"/>
                  </a:cubicBezTo>
                  <a:cubicBezTo>
                    <a:pt x="20057" y="6793"/>
                    <a:pt x="20057" y="9112"/>
                    <a:pt x="20057" y="9112"/>
                  </a:cubicBezTo>
                  <a:close/>
                  <a:moveTo>
                    <a:pt x="20057" y="13162"/>
                  </a:moveTo>
                  <a:lnTo>
                    <a:pt x="20054" y="13162"/>
                  </a:lnTo>
                  <a:cubicBezTo>
                    <a:pt x="20054" y="13169"/>
                    <a:pt x="20057" y="13177"/>
                    <a:pt x="20057" y="13183"/>
                  </a:cubicBezTo>
                  <a:cubicBezTo>
                    <a:pt x="20057" y="14850"/>
                    <a:pt x="15912" y="16200"/>
                    <a:pt x="10800" y="16200"/>
                  </a:cubicBezTo>
                  <a:cubicBezTo>
                    <a:pt x="5687" y="16200"/>
                    <a:pt x="1542" y="14850"/>
                    <a:pt x="1542" y="13183"/>
                  </a:cubicBezTo>
                  <a:cubicBezTo>
                    <a:pt x="1542" y="13177"/>
                    <a:pt x="1545" y="13169"/>
                    <a:pt x="1545" y="13162"/>
                  </a:cubicBezTo>
                  <a:lnTo>
                    <a:pt x="1542" y="13162"/>
                  </a:lnTo>
                  <a:lnTo>
                    <a:pt x="1542" y="10640"/>
                  </a:lnTo>
                  <a:cubicBezTo>
                    <a:pt x="3136" y="12077"/>
                    <a:pt x="6982" y="12825"/>
                    <a:pt x="10800" y="12825"/>
                  </a:cubicBezTo>
                  <a:cubicBezTo>
                    <a:pt x="14617" y="12825"/>
                    <a:pt x="18463" y="12077"/>
                    <a:pt x="20057" y="10640"/>
                  </a:cubicBezTo>
                  <a:cubicBezTo>
                    <a:pt x="20057" y="10640"/>
                    <a:pt x="20057" y="13162"/>
                    <a:pt x="20057" y="13162"/>
                  </a:cubicBezTo>
                  <a:close/>
                  <a:moveTo>
                    <a:pt x="20057" y="17212"/>
                  </a:moveTo>
                  <a:cubicBezTo>
                    <a:pt x="20057" y="18889"/>
                    <a:pt x="15912" y="20249"/>
                    <a:pt x="10800" y="20249"/>
                  </a:cubicBezTo>
                  <a:cubicBezTo>
                    <a:pt x="5687" y="20249"/>
                    <a:pt x="1542" y="18889"/>
                    <a:pt x="1542" y="17212"/>
                  </a:cubicBezTo>
                  <a:lnTo>
                    <a:pt x="1542" y="14690"/>
                  </a:lnTo>
                  <a:cubicBezTo>
                    <a:pt x="3136" y="16127"/>
                    <a:pt x="6982" y="16875"/>
                    <a:pt x="10800" y="16875"/>
                  </a:cubicBezTo>
                  <a:cubicBezTo>
                    <a:pt x="14617" y="16875"/>
                    <a:pt x="18463" y="16127"/>
                    <a:pt x="20057" y="14690"/>
                  </a:cubicBezTo>
                  <a:cubicBezTo>
                    <a:pt x="20057" y="14690"/>
                    <a:pt x="20057" y="17212"/>
                    <a:pt x="20057" y="17212"/>
                  </a:cubicBezTo>
                  <a:close/>
                  <a:moveTo>
                    <a:pt x="10800" y="0"/>
                  </a:moveTo>
                  <a:cubicBezTo>
                    <a:pt x="5598" y="0"/>
                    <a:pt x="0" y="1372"/>
                    <a:pt x="0" y="4387"/>
                  </a:cubicBezTo>
                  <a:lnTo>
                    <a:pt x="0" y="17212"/>
                  </a:lnTo>
                  <a:cubicBezTo>
                    <a:pt x="0" y="20226"/>
                    <a:pt x="5598" y="21599"/>
                    <a:pt x="10800" y="21599"/>
                  </a:cubicBezTo>
                  <a:cubicBezTo>
                    <a:pt x="16001" y="21599"/>
                    <a:pt x="21599" y="20226"/>
                    <a:pt x="21599" y="17212"/>
                  </a:cubicBezTo>
                  <a:lnTo>
                    <a:pt x="21599" y="4387"/>
                  </a:lnTo>
                  <a:cubicBezTo>
                    <a:pt x="21599" y="1372"/>
                    <a:pt x="16001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9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6" name="AutoShape 49"/>
            <p:cNvSpPr/>
            <p:nvPr/>
          </p:nvSpPr>
          <p:spPr bwMode="auto">
            <a:xfrm>
              <a:off x="9481460" y="3407890"/>
              <a:ext cx="29369" cy="285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1599"/>
                  </a:moveTo>
                  <a:cubicBezTo>
                    <a:pt x="16769" y="21599"/>
                    <a:pt x="21600" y="16769"/>
                    <a:pt x="21600" y="10800"/>
                  </a:cubicBezTo>
                  <a:cubicBezTo>
                    <a:pt x="21600" y="4830"/>
                    <a:pt x="16769" y="0"/>
                    <a:pt x="10800" y="0"/>
                  </a:cubicBezTo>
                  <a:cubicBezTo>
                    <a:pt x="4830" y="0"/>
                    <a:pt x="0" y="4830"/>
                    <a:pt x="0" y="10800"/>
                  </a:cubicBezTo>
                  <a:cubicBezTo>
                    <a:pt x="0" y="16769"/>
                    <a:pt x="4830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9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7" name="AutoShape 50"/>
            <p:cNvSpPr/>
            <p:nvPr/>
          </p:nvSpPr>
          <p:spPr bwMode="auto">
            <a:xfrm>
              <a:off x="9481460" y="3320578"/>
              <a:ext cx="29369" cy="293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1599"/>
                  </a:moveTo>
                  <a:cubicBezTo>
                    <a:pt x="16769" y="21599"/>
                    <a:pt x="21600" y="16769"/>
                    <a:pt x="21600" y="10800"/>
                  </a:cubicBezTo>
                  <a:cubicBezTo>
                    <a:pt x="21600" y="4830"/>
                    <a:pt x="16769" y="0"/>
                    <a:pt x="10800" y="0"/>
                  </a:cubicBezTo>
                  <a:cubicBezTo>
                    <a:pt x="4830" y="0"/>
                    <a:pt x="0" y="4830"/>
                    <a:pt x="0" y="10800"/>
                  </a:cubicBezTo>
                  <a:cubicBezTo>
                    <a:pt x="0" y="16769"/>
                    <a:pt x="4830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9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8" name="AutoShape 51"/>
            <p:cNvSpPr/>
            <p:nvPr/>
          </p:nvSpPr>
          <p:spPr bwMode="auto">
            <a:xfrm>
              <a:off x="9481460" y="3233265"/>
              <a:ext cx="29369" cy="293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1599"/>
                  </a:moveTo>
                  <a:cubicBezTo>
                    <a:pt x="16769" y="21599"/>
                    <a:pt x="21600" y="16769"/>
                    <a:pt x="21600" y="10800"/>
                  </a:cubicBezTo>
                  <a:cubicBezTo>
                    <a:pt x="21600" y="4830"/>
                    <a:pt x="16769" y="0"/>
                    <a:pt x="10800" y="0"/>
                  </a:cubicBezTo>
                  <a:cubicBezTo>
                    <a:pt x="4830" y="0"/>
                    <a:pt x="0" y="4830"/>
                    <a:pt x="0" y="10800"/>
                  </a:cubicBezTo>
                  <a:cubicBezTo>
                    <a:pt x="0" y="16769"/>
                    <a:pt x="4830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9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09" name="Group 108"/>
          <p:cNvGrpSpPr/>
          <p:nvPr/>
        </p:nvGrpSpPr>
        <p:grpSpPr>
          <a:xfrm>
            <a:off x="6726195" y="4378634"/>
            <a:ext cx="208703" cy="304230"/>
            <a:chOff x="3582988" y="3510757"/>
            <a:chExt cx="319088" cy="465138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110" name="AutoShape 113"/>
            <p:cNvSpPr/>
            <p:nvPr/>
          </p:nvSpPr>
          <p:spPr bwMode="auto">
            <a:xfrm>
              <a:off x="3582988" y="3510757"/>
              <a:ext cx="319088" cy="46513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5386" y="14175"/>
                  </a:moveTo>
                  <a:lnTo>
                    <a:pt x="6223" y="14175"/>
                  </a:lnTo>
                  <a:cubicBezTo>
                    <a:pt x="5734" y="13446"/>
                    <a:pt x="5147" y="12716"/>
                    <a:pt x="4568" y="12003"/>
                  </a:cubicBezTo>
                  <a:cubicBezTo>
                    <a:pt x="3287" y="10427"/>
                    <a:pt x="1963" y="8797"/>
                    <a:pt x="1963" y="7425"/>
                  </a:cubicBezTo>
                  <a:cubicBezTo>
                    <a:pt x="1963" y="4075"/>
                    <a:pt x="5927" y="1350"/>
                    <a:pt x="10800" y="1350"/>
                  </a:cubicBezTo>
                  <a:cubicBezTo>
                    <a:pt x="15672" y="1350"/>
                    <a:pt x="19636" y="4075"/>
                    <a:pt x="19636" y="7425"/>
                  </a:cubicBezTo>
                  <a:cubicBezTo>
                    <a:pt x="19636" y="8787"/>
                    <a:pt x="18312" y="10425"/>
                    <a:pt x="17029" y="12011"/>
                  </a:cubicBezTo>
                  <a:cubicBezTo>
                    <a:pt x="16455" y="12723"/>
                    <a:pt x="15873" y="13449"/>
                    <a:pt x="15386" y="14175"/>
                  </a:cubicBezTo>
                  <a:moveTo>
                    <a:pt x="10800" y="20249"/>
                  </a:moveTo>
                  <a:cubicBezTo>
                    <a:pt x="9805" y="20249"/>
                    <a:pt x="9347" y="20171"/>
                    <a:pt x="8839" y="19406"/>
                  </a:cubicBezTo>
                  <a:lnTo>
                    <a:pt x="13000" y="19048"/>
                  </a:lnTo>
                  <a:cubicBezTo>
                    <a:pt x="12398" y="20164"/>
                    <a:pt x="11959" y="20249"/>
                    <a:pt x="10800" y="20249"/>
                  </a:cubicBezTo>
                  <a:moveTo>
                    <a:pt x="7595" y="16813"/>
                  </a:moveTo>
                  <a:cubicBezTo>
                    <a:pt x="7417" y="16407"/>
                    <a:pt x="7215" y="15978"/>
                    <a:pt x="6991" y="15525"/>
                  </a:cubicBezTo>
                  <a:lnTo>
                    <a:pt x="14616" y="15525"/>
                  </a:lnTo>
                  <a:cubicBezTo>
                    <a:pt x="14496" y="15767"/>
                    <a:pt x="14375" y="16010"/>
                    <a:pt x="14270" y="16239"/>
                  </a:cubicBezTo>
                  <a:cubicBezTo>
                    <a:pt x="14270" y="16239"/>
                    <a:pt x="7595" y="16813"/>
                    <a:pt x="7595" y="16813"/>
                  </a:cubicBezTo>
                  <a:close/>
                  <a:moveTo>
                    <a:pt x="13345" y="18343"/>
                  </a:moveTo>
                  <a:lnTo>
                    <a:pt x="8476" y="18762"/>
                  </a:lnTo>
                  <a:cubicBezTo>
                    <a:pt x="8303" y="18416"/>
                    <a:pt x="8116" y="18011"/>
                    <a:pt x="7890" y="17483"/>
                  </a:cubicBezTo>
                  <a:cubicBezTo>
                    <a:pt x="7887" y="17477"/>
                    <a:pt x="7883" y="17469"/>
                    <a:pt x="7881" y="17462"/>
                  </a:cubicBezTo>
                  <a:lnTo>
                    <a:pt x="13957" y="16941"/>
                  </a:lnTo>
                  <a:cubicBezTo>
                    <a:pt x="13871" y="17140"/>
                    <a:pt x="13778" y="17350"/>
                    <a:pt x="13698" y="17537"/>
                  </a:cubicBezTo>
                  <a:cubicBezTo>
                    <a:pt x="13569" y="17841"/>
                    <a:pt x="13453" y="18104"/>
                    <a:pt x="13345" y="18343"/>
                  </a:cubicBezTo>
                  <a:moveTo>
                    <a:pt x="10800" y="0"/>
                  </a:moveTo>
                  <a:cubicBezTo>
                    <a:pt x="4835" y="0"/>
                    <a:pt x="0" y="3324"/>
                    <a:pt x="0" y="7425"/>
                  </a:cubicBezTo>
                  <a:cubicBezTo>
                    <a:pt x="0" y="10146"/>
                    <a:pt x="3621" y="13029"/>
                    <a:pt x="4939" y="15562"/>
                  </a:cubicBezTo>
                  <a:cubicBezTo>
                    <a:pt x="6906" y="19339"/>
                    <a:pt x="6688" y="21599"/>
                    <a:pt x="10800" y="21599"/>
                  </a:cubicBezTo>
                  <a:cubicBezTo>
                    <a:pt x="14972" y="21599"/>
                    <a:pt x="14692" y="19349"/>
                    <a:pt x="16660" y="15577"/>
                  </a:cubicBezTo>
                  <a:cubicBezTo>
                    <a:pt x="17983" y="13039"/>
                    <a:pt x="21600" y="10124"/>
                    <a:pt x="21600" y="7425"/>
                  </a:cubicBezTo>
                  <a:cubicBezTo>
                    <a:pt x="21600" y="332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9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1" name="AutoShape 114"/>
            <p:cNvSpPr/>
            <p:nvPr/>
          </p:nvSpPr>
          <p:spPr bwMode="auto">
            <a:xfrm>
              <a:off x="3655219" y="3583782"/>
              <a:ext cx="94456" cy="9445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938" y="0"/>
                  </a:moveTo>
                  <a:cubicBezTo>
                    <a:pt x="8943" y="0"/>
                    <a:pt x="0" y="8942"/>
                    <a:pt x="0" y="19938"/>
                  </a:cubicBezTo>
                  <a:cubicBezTo>
                    <a:pt x="0" y="20855"/>
                    <a:pt x="743" y="21600"/>
                    <a:pt x="1661" y="21600"/>
                  </a:cubicBezTo>
                  <a:cubicBezTo>
                    <a:pt x="2579" y="21600"/>
                    <a:pt x="3323" y="20855"/>
                    <a:pt x="3323" y="19938"/>
                  </a:cubicBezTo>
                  <a:cubicBezTo>
                    <a:pt x="3323" y="10777"/>
                    <a:pt x="10777" y="3323"/>
                    <a:pt x="19938" y="3323"/>
                  </a:cubicBezTo>
                  <a:cubicBezTo>
                    <a:pt x="20856" y="3323"/>
                    <a:pt x="21600" y="2578"/>
                    <a:pt x="21600" y="1661"/>
                  </a:cubicBezTo>
                  <a:cubicBezTo>
                    <a:pt x="21600" y="744"/>
                    <a:pt x="20856" y="0"/>
                    <a:pt x="19938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9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12" name="Group 111"/>
          <p:cNvGrpSpPr/>
          <p:nvPr/>
        </p:nvGrpSpPr>
        <p:grpSpPr>
          <a:xfrm>
            <a:off x="6709529" y="5281094"/>
            <a:ext cx="227912" cy="304230"/>
            <a:chOff x="2639219" y="3510757"/>
            <a:chExt cx="348456" cy="465138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113" name="AutoShape 115"/>
            <p:cNvSpPr/>
            <p:nvPr/>
          </p:nvSpPr>
          <p:spPr bwMode="auto">
            <a:xfrm>
              <a:off x="2639219" y="3510757"/>
              <a:ext cx="348456" cy="46513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800" y="12825"/>
                  </a:moveTo>
                  <a:lnTo>
                    <a:pt x="19800" y="13500"/>
                  </a:lnTo>
                  <a:lnTo>
                    <a:pt x="19800" y="14850"/>
                  </a:lnTo>
                  <a:lnTo>
                    <a:pt x="19800" y="15525"/>
                  </a:lnTo>
                  <a:cubicBezTo>
                    <a:pt x="19800" y="18129"/>
                    <a:pt x="16972" y="20249"/>
                    <a:pt x="13499" y="20249"/>
                  </a:cubicBezTo>
                  <a:lnTo>
                    <a:pt x="8099" y="20249"/>
                  </a:lnTo>
                  <a:cubicBezTo>
                    <a:pt x="4627" y="20249"/>
                    <a:pt x="1800" y="18129"/>
                    <a:pt x="1800" y="15525"/>
                  </a:cubicBezTo>
                  <a:lnTo>
                    <a:pt x="1800" y="14850"/>
                  </a:lnTo>
                  <a:lnTo>
                    <a:pt x="1800" y="13500"/>
                  </a:lnTo>
                  <a:lnTo>
                    <a:pt x="1800" y="12825"/>
                  </a:lnTo>
                  <a:lnTo>
                    <a:pt x="1800" y="10800"/>
                  </a:lnTo>
                  <a:cubicBezTo>
                    <a:pt x="1800" y="10427"/>
                    <a:pt x="2203" y="10124"/>
                    <a:pt x="2699" y="10124"/>
                  </a:cubicBezTo>
                  <a:lnTo>
                    <a:pt x="4499" y="10124"/>
                  </a:lnTo>
                  <a:lnTo>
                    <a:pt x="17100" y="10124"/>
                  </a:lnTo>
                  <a:lnTo>
                    <a:pt x="18899" y="10124"/>
                  </a:lnTo>
                  <a:cubicBezTo>
                    <a:pt x="19396" y="10124"/>
                    <a:pt x="19800" y="10427"/>
                    <a:pt x="19800" y="10800"/>
                  </a:cubicBezTo>
                  <a:cubicBezTo>
                    <a:pt x="19800" y="10800"/>
                    <a:pt x="19800" y="12825"/>
                    <a:pt x="19800" y="12825"/>
                  </a:cubicBezTo>
                  <a:close/>
                  <a:moveTo>
                    <a:pt x="14400" y="6075"/>
                  </a:moveTo>
                  <a:lnTo>
                    <a:pt x="14400" y="6076"/>
                  </a:lnTo>
                  <a:lnTo>
                    <a:pt x="14400" y="8774"/>
                  </a:lnTo>
                  <a:lnTo>
                    <a:pt x="7200" y="8774"/>
                  </a:lnTo>
                  <a:lnTo>
                    <a:pt x="7200" y="6076"/>
                  </a:lnTo>
                  <a:lnTo>
                    <a:pt x="7200" y="6075"/>
                  </a:lnTo>
                  <a:cubicBezTo>
                    <a:pt x="7200" y="4583"/>
                    <a:pt x="8811" y="3375"/>
                    <a:pt x="10800" y="3375"/>
                  </a:cubicBezTo>
                  <a:cubicBezTo>
                    <a:pt x="12788" y="3375"/>
                    <a:pt x="14400" y="4583"/>
                    <a:pt x="14400" y="6075"/>
                  </a:cubicBezTo>
                  <a:moveTo>
                    <a:pt x="4499" y="6075"/>
                  </a:moveTo>
                  <a:cubicBezTo>
                    <a:pt x="4499" y="3465"/>
                    <a:pt x="7320" y="1350"/>
                    <a:pt x="10800" y="1350"/>
                  </a:cubicBezTo>
                  <a:cubicBezTo>
                    <a:pt x="14279" y="1350"/>
                    <a:pt x="17100" y="3465"/>
                    <a:pt x="17100" y="6075"/>
                  </a:cubicBezTo>
                  <a:lnTo>
                    <a:pt x="17100" y="8774"/>
                  </a:lnTo>
                  <a:lnTo>
                    <a:pt x="15299" y="8774"/>
                  </a:lnTo>
                  <a:lnTo>
                    <a:pt x="15299" y="6076"/>
                  </a:lnTo>
                  <a:cubicBezTo>
                    <a:pt x="15299" y="4212"/>
                    <a:pt x="13285" y="2701"/>
                    <a:pt x="10800" y="2701"/>
                  </a:cubicBezTo>
                  <a:cubicBezTo>
                    <a:pt x="8314" y="2701"/>
                    <a:pt x="6299" y="4212"/>
                    <a:pt x="6299" y="6076"/>
                  </a:cubicBezTo>
                  <a:lnTo>
                    <a:pt x="6299" y="8774"/>
                  </a:lnTo>
                  <a:lnTo>
                    <a:pt x="4499" y="8774"/>
                  </a:lnTo>
                  <a:cubicBezTo>
                    <a:pt x="4499" y="8774"/>
                    <a:pt x="4499" y="6075"/>
                    <a:pt x="4499" y="6075"/>
                  </a:cubicBezTo>
                  <a:close/>
                  <a:moveTo>
                    <a:pt x="18899" y="8774"/>
                  </a:moveTo>
                  <a:lnTo>
                    <a:pt x="18899" y="6075"/>
                  </a:lnTo>
                  <a:cubicBezTo>
                    <a:pt x="18899" y="2719"/>
                    <a:pt x="15274" y="0"/>
                    <a:pt x="10800" y="0"/>
                  </a:cubicBezTo>
                  <a:cubicBezTo>
                    <a:pt x="6325" y="0"/>
                    <a:pt x="2699" y="2719"/>
                    <a:pt x="2699" y="6075"/>
                  </a:cubicBezTo>
                  <a:lnTo>
                    <a:pt x="2699" y="8774"/>
                  </a:lnTo>
                  <a:cubicBezTo>
                    <a:pt x="1208" y="8774"/>
                    <a:pt x="0" y="9681"/>
                    <a:pt x="0" y="10800"/>
                  </a:cubicBezTo>
                  <a:lnTo>
                    <a:pt x="0" y="12825"/>
                  </a:lnTo>
                  <a:lnTo>
                    <a:pt x="0" y="13500"/>
                  </a:lnTo>
                  <a:lnTo>
                    <a:pt x="0" y="14850"/>
                  </a:lnTo>
                  <a:lnTo>
                    <a:pt x="0" y="15525"/>
                  </a:lnTo>
                  <a:cubicBezTo>
                    <a:pt x="0" y="18880"/>
                    <a:pt x="3625" y="21599"/>
                    <a:pt x="8099" y="21599"/>
                  </a:cubicBezTo>
                  <a:lnTo>
                    <a:pt x="13499" y="21599"/>
                  </a:lnTo>
                  <a:cubicBezTo>
                    <a:pt x="17974" y="21599"/>
                    <a:pt x="21600" y="18880"/>
                    <a:pt x="21600" y="15525"/>
                  </a:cubicBezTo>
                  <a:lnTo>
                    <a:pt x="21600" y="14850"/>
                  </a:lnTo>
                  <a:lnTo>
                    <a:pt x="21600" y="13500"/>
                  </a:lnTo>
                  <a:lnTo>
                    <a:pt x="21600" y="12825"/>
                  </a:lnTo>
                  <a:lnTo>
                    <a:pt x="21600" y="10800"/>
                  </a:lnTo>
                  <a:cubicBezTo>
                    <a:pt x="21600" y="9681"/>
                    <a:pt x="20391" y="8774"/>
                    <a:pt x="18899" y="877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9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4" name="AutoShape 116"/>
            <p:cNvSpPr/>
            <p:nvPr/>
          </p:nvSpPr>
          <p:spPr bwMode="auto">
            <a:xfrm>
              <a:off x="2784475" y="3786982"/>
              <a:ext cx="57944" cy="8731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38" y="0"/>
                    <a:pt x="0" y="3226"/>
                    <a:pt x="0" y="7201"/>
                  </a:cubicBezTo>
                  <a:cubicBezTo>
                    <a:pt x="0" y="9390"/>
                    <a:pt x="1798" y="13537"/>
                    <a:pt x="3601" y="16821"/>
                  </a:cubicBezTo>
                  <a:cubicBezTo>
                    <a:pt x="5070" y="19493"/>
                    <a:pt x="6916" y="21600"/>
                    <a:pt x="10800" y="21600"/>
                  </a:cubicBezTo>
                  <a:cubicBezTo>
                    <a:pt x="15016" y="21600"/>
                    <a:pt x="16529" y="19514"/>
                    <a:pt x="18003" y="16858"/>
                  </a:cubicBezTo>
                  <a:cubicBezTo>
                    <a:pt x="19828" y="13567"/>
                    <a:pt x="21600" y="9397"/>
                    <a:pt x="21600" y="7201"/>
                  </a:cubicBezTo>
                  <a:cubicBezTo>
                    <a:pt x="21600" y="3226"/>
                    <a:pt x="16761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9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16" name="TextBox 115"/>
          <p:cNvSpPr txBox="1"/>
          <p:nvPr/>
        </p:nvSpPr>
        <p:spPr>
          <a:xfrm>
            <a:off x="6675599" y="2849811"/>
            <a:ext cx="1256754" cy="2585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6675598" y="3072711"/>
            <a:ext cx="4159493" cy="2818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5" name="TextBox 8"/>
          <p:cNvSpPr txBox="1"/>
          <p:nvPr/>
        </p:nvSpPr>
        <p:spPr>
          <a:xfrm>
            <a:off x="609600" y="297529"/>
            <a:ext cx="2644190" cy="36933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24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</a:t>
            </a:r>
            <a:r>
              <a:rPr lang="zh-CN" altLang="en-US" sz="24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32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7" name="TextBox 8"/>
          <p:cNvSpPr txBox="1"/>
          <p:nvPr/>
        </p:nvSpPr>
        <p:spPr>
          <a:xfrm>
            <a:off x="609600" y="688817"/>
            <a:ext cx="3219450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6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zh-CN" altLang="en-US" sz="20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0">
        <p14:warp dir="in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0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0"/>
                            </p:stCondLst>
                            <p:childTnLst>
                              <p:par>
                                <p:cTn id="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85" grpId="0" animBg="1"/>
      <p:bldP spid="89" grpId="0" animBg="1"/>
      <p:bldP spid="93" grpId="0" animBg="1"/>
      <p:bldP spid="116" grpId="0"/>
      <p:bldP spid="11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spect="1"/>
          </p:cNvSpPr>
          <p:nvPr/>
        </p:nvSpPr>
        <p:spPr>
          <a:xfrm>
            <a:off x="6766811" y="1148373"/>
            <a:ext cx="5194904" cy="2178308"/>
          </a:xfrm>
          <a:prstGeom prst="rect">
            <a:avLst/>
          </a:prstGeom>
          <a:blipFill dpi="0" rotWithShape="1">
            <a:blip r:embed="rId3" cstate="email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id-ID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" name="Rectangle 2"/>
          <p:cNvSpPr>
            <a:spLocks noChangeAspect="1"/>
          </p:cNvSpPr>
          <p:nvPr/>
        </p:nvSpPr>
        <p:spPr>
          <a:xfrm>
            <a:off x="6766812" y="4140635"/>
            <a:ext cx="5194904" cy="2153043"/>
          </a:xfrm>
          <a:prstGeom prst="rect">
            <a:avLst/>
          </a:prstGeom>
          <a:blipFill dpi="0" rotWithShape="1">
            <a:blip r:embed="rId4" cstate="email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id-ID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" name="Rectangle 3"/>
          <p:cNvSpPr>
            <a:spLocks noChangeAspect="1"/>
          </p:cNvSpPr>
          <p:nvPr/>
        </p:nvSpPr>
        <p:spPr>
          <a:xfrm>
            <a:off x="896100" y="1148373"/>
            <a:ext cx="5194904" cy="2178308"/>
          </a:xfrm>
          <a:prstGeom prst="rect">
            <a:avLst/>
          </a:prstGeom>
          <a:blipFill dpi="0" rotWithShape="1">
            <a:blip r:embed="rId5" cstate="email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id-ID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ChangeAspect="1"/>
          </p:cNvSpPr>
          <p:nvPr/>
        </p:nvSpPr>
        <p:spPr>
          <a:xfrm>
            <a:off x="896100" y="4144355"/>
            <a:ext cx="5194904" cy="2178308"/>
          </a:xfrm>
          <a:prstGeom prst="rect">
            <a:avLst/>
          </a:prstGeom>
          <a:blipFill dpi="0" rotWithShape="1">
            <a:blip r:embed="rId6" cstate="email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id-ID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Title 13"/>
          <p:cNvSpPr txBox="1"/>
          <p:nvPr/>
        </p:nvSpPr>
        <p:spPr>
          <a:xfrm>
            <a:off x="898042" y="3425204"/>
            <a:ext cx="5191018" cy="5539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Title 13"/>
          <p:cNvSpPr txBox="1"/>
          <p:nvPr/>
        </p:nvSpPr>
        <p:spPr>
          <a:xfrm>
            <a:off x="6768753" y="3436168"/>
            <a:ext cx="5191018" cy="5539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Title 13"/>
          <p:cNvSpPr txBox="1"/>
          <p:nvPr/>
        </p:nvSpPr>
        <p:spPr>
          <a:xfrm>
            <a:off x="898042" y="6408641"/>
            <a:ext cx="5191018" cy="5539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Title 13"/>
          <p:cNvSpPr txBox="1"/>
          <p:nvPr/>
        </p:nvSpPr>
        <p:spPr>
          <a:xfrm>
            <a:off x="6768753" y="6408641"/>
            <a:ext cx="5191018" cy="5539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TextBox 8"/>
          <p:cNvSpPr txBox="1"/>
          <p:nvPr/>
        </p:nvSpPr>
        <p:spPr>
          <a:xfrm>
            <a:off x="609600" y="297529"/>
            <a:ext cx="2644190" cy="36933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24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</a:t>
            </a:r>
            <a:r>
              <a:rPr lang="zh-CN" altLang="en-US" sz="24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32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8"/>
          <p:cNvSpPr txBox="1"/>
          <p:nvPr/>
        </p:nvSpPr>
        <p:spPr>
          <a:xfrm>
            <a:off x="609600" y="688817"/>
            <a:ext cx="3219450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6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zh-CN" altLang="en-US" sz="20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0">
        <p14:warp dir="in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  <p:bldP spid="7" grpId="0"/>
      <p:bldP spid="8" grpId="0"/>
      <p:bldP spid="9" grpId="0"/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Rectangle 112"/>
          <p:cNvSpPr/>
          <p:nvPr/>
        </p:nvSpPr>
        <p:spPr>
          <a:xfrm>
            <a:off x="353" y="1792556"/>
            <a:ext cx="12858044" cy="34799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id-ID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任意多边形 23"/>
          <p:cNvSpPr>
            <a:spLocks noChangeAspect="1"/>
          </p:cNvSpPr>
          <p:nvPr/>
        </p:nvSpPr>
        <p:spPr>
          <a:xfrm>
            <a:off x="813005" y="2393531"/>
            <a:ext cx="1987214" cy="2278000"/>
          </a:xfrm>
          <a:custGeom>
            <a:avLst/>
            <a:gdLst>
              <a:gd name="connsiteX0" fmla="*/ 0 w 1987214"/>
              <a:gd name="connsiteY0" fmla="*/ 0 h 2278000"/>
              <a:gd name="connsiteX1" fmla="*/ 1987214 w 1987214"/>
              <a:gd name="connsiteY1" fmla="*/ 0 h 2278000"/>
              <a:gd name="connsiteX2" fmla="*/ 1987214 w 1987214"/>
              <a:gd name="connsiteY2" fmla="*/ 2010323 h 2278000"/>
              <a:gd name="connsiteX3" fmla="*/ 1092614 w 1987214"/>
              <a:gd name="connsiteY3" fmla="*/ 2010323 h 2278000"/>
              <a:gd name="connsiteX4" fmla="*/ 982052 w 1987214"/>
              <a:gd name="connsiteY4" fmla="*/ 2278000 h 2278000"/>
              <a:gd name="connsiteX5" fmla="*/ 871490 w 1987214"/>
              <a:gd name="connsiteY5" fmla="*/ 2010323 h 2278000"/>
              <a:gd name="connsiteX6" fmla="*/ 0 w 1987214"/>
              <a:gd name="connsiteY6" fmla="*/ 2010323 h 227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87214" h="2278000">
                <a:moveTo>
                  <a:pt x="0" y="0"/>
                </a:moveTo>
                <a:lnTo>
                  <a:pt x="1987214" y="0"/>
                </a:lnTo>
                <a:lnTo>
                  <a:pt x="1987214" y="2010323"/>
                </a:lnTo>
                <a:lnTo>
                  <a:pt x="1092614" y="2010323"/>
                </a:lnTo>
                <a:lnTo>
                  <a:pt x="982052" y="2278000"/>
                </a:lnTo>
                <a:lnTo>
                  <a:pt x="871490" y="2010323"/>
                </a:lnTo>
                <a:lnTo>
                  <a:pt x="0" y="2010323"/>
                </a:lnTo>
                <a:close/>
              </a:path>
            </a:pathLst>
          </a:custGeom>
          <a:blipFill dpi="0" rotWithShape="1">
            <a:blip r:embed="rId3" cstate="email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ct val="150000"/>
              </a:lnSpc>
            </a:pPr>
            <a:endParaRPr lang="id-ID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9" name="Title 13"/>
          <p:cNvSpPr txBox="1"/>
          <p:nvPr/>
        </p:nvSpPr>
        <p:spPr>
          <a:xfrm>
            <a:off x="870022" y="5613130"/>
            <a:ext cx="1873178" cy="104259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r>
              <a:rPr lang="zh-CN" altLang="en-US" sz="7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</a:t>
            </a:r>
            <a:r>
              <a:rPr lang="zh-CN" altLang="en-US" sz="7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endParaRPr lang="en-US" altLang="zh-CN" sz="5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0" name="Title 13"/>
          <p:cNvSpPr txBox="1"/>
          <p:nvPr/>
        </p:nvSpPr>
        <p:spPr>
          <a:xfrm>
            <a:off x="3135194" y="5587422"/>
            <a:ext cx="1922368" cy="1042593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</a:t>
            </a:r>
            <a:r>
              <a:rPr lang="zh-CN" altLang="en-US" sz="7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</a:t>
            </a:r>
            <a:endParaRPr lang="en-US" altLang="zh-CN" sz="5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4" name="Title 13"/>
          <p:cNvSpPr txBox="1"/>
          <p:nvPr/>
        </p:nvSpPr>
        <p:spPr>
          <a:xfrm>
            <a:off x="5449556" y="5587422"/>
            <a:ext cx="1922368" cy="1042593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</a:t>
            </a:r>
            <a:r>
              <a:rPr lang="zh-CN" altLang="en-US" sz="7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</a:t>
            </a:r>
            <a:endParaRPr lang="en-US" altLang="zh-CN" sz="5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1" name="Title 13"/>
          <p:cNvSpPr txBox="1"/>
          <p:nvPr/>
        </p:nvSpPr>
        <p:spPr>
          <a:xfrm>
            <a:off x="7763918" y="5574624"/>
            <a:ext cx="1922368" cy="1042593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</a:t>
            </a:r>
            <a:r>
              <a:rPr lang="zh-CN" altLang="en-US" sz="7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</a:t>
            </a:r>
            <a:endParaRPr lang="en-US" altLang="zh-CN" sz="5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2" name="Title 13"/>
          <p:cNvSpPr txBox="1"/>
          <p:nvPr/>
        </p:nvSpPr>
        <p:spPr>
          <a:xfrm>
            <a:off x="10078281" y="5574815"/>
            <a:ext cx="1922368" cy="1042593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</a:t>
            </a:r>
            <a:r>
              <a:rPr lang="zh-CN" altLang="en-US" sz="7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</a:t>
            </a:r>
            <a:endParaRPr lang="en-US" altLang="zh-CN" sz="5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任意多边形 25"/>
          <p:cNvSpPr>
            <a:spLocks noChangeAspect="1"/>
          </p:cNvSpPr>
          <p:nvPr/>
        </p:nvSpPr>
        <p:spPr>
          <a:xfrm>
            <a:off x="3113112" y="2393531"/>
            <a:ext cx="1987214" cy="2278000"/>
          </a:xfrm>
          <a:custGeom>
            <a:avLst/>
            <a:gdLst>
              <a:gd name="connsiteX0" fmla="*/ 0 w 1987214"/>
              <a:gd name="connsiteY0" fmla="*/ 0 h 2278000"/>
              <a:gd name="connsiteX1" fmla="*/ 1987214 w 1987214"/>
              <a:gd name="connsiteY1" fmla="*/ 0 h 2278000"/>
              <a:gd name="connsiteX2" fmla="*/ 1987214 w 1987214"/>
              <a:gd name="connsiteY2" fmla="*/ 2010323 h 2278000"/>
              <a:gd name="connsiteX3" fmla="*/ 1092614 w 1987214"/>
              <a:gd name="connsiteY3" fmla="*/ 2010323 h 2278000"/>
              <a:gd name="connsiteX4" fmla="*/ 982052 w 1987214"/>
              <a:gd name="connsiteY4" fmla="*/ 2278000 h 2278000"/>
              <a:gd name="connsiteX5" fmla="*/ 871490 w 1987214"/>
              <a:gd name="connsiteY5" fmla="*/ 2010323 h 2278000"/>
              <a:gd name="connsiteX6" fmla="*/ 0 w 1987214"/>
              <a:gd name="connsiteY6" fmla="*/ 2010323 h 227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87214" h="2278000">
                <a:moveTo>
                  <a:pt x="0" y="0"/>
                </a:moveTo>
                <a:lnTo>
                  <a:pt x="1987214" y="0"/>
                </a:lnTo>
                <a:lnTo>
                  <a:pt x="1987214" y="2010323"/>
                </a:lnTo>
                <a:lnTo>
                  <a:pt x="1092614" y="2010323"/>
                </a:lnTo>
                <a:lnTo>
                  <a:pt x="982052" y="2278000"/>
                </a:lnTo>
                <a:lnTo>
                  <a:pt x="871490" y="2010323"/>
                </a:lnTo>
                <a:lnTo>
                  <a:pt x="0" y="2010323"/>
                </a:lnTo>
                <a:close/>
              </a:path>
            </a:pathLst>
          </a:custGeom>
          <a:blipFill dpi="0" rotWithShape="1">
            <a:blip r:embed="rId4" cstate="email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ct val="150000"/>
              </a:lnSpc>
            </a:pPr>
            <a:endParaRPr lang="id-ID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任意多边形 26"/>
          <p:cNvSpPr>
            <a:spLocks noChangeAspect="1"/>
          </p:cNvSpPr>
          <p:nvPr/>
        </p:nvSpPr>
        <p:spPr>
          <a:xfrm>
            <a:off x="5413219" y="2393531"/>
            <a:ext cx="1987214" cy="2278000"/>
          </a:xfrm>
          <a:custGeom>
            <a:avLst/>
            <a:gdLst>
              <a:gd name="connsiteX0" fmla="*/ 0 w 1987214"/>
              <a:gd name="connsiteY0" fmla="*/ 0 h 2278000"/>
              <a:gd name="connsiteX1" fmla="*/ 1987214 w 1987214"/>
              <a:gd name="connsiteY1" fmla="*/ 0 h 2278000"/>
              <a:gd name="connsiteX2" fmla="*/ 1987214 w 1987214"/>
              <a:gd name="connsiteY2" fmla="*/ 2010323 h 2278000"/>
              <a:gd name="connsiteX3" fmla="*/ 1092614 w 1987214"/>
              <a:gd name="connsiteY3" fmla="*/ 2010323 h 2278000"/>
              <a:gd name="connsiteX4" fmla="*/ 982052 w 1987214"/>
              <a:gd name="connsiteY4" fmla="*/ 2278000 h 2278000"/>
              <a:gd name="connsiteX5" fmla="*/ 871490 w 1987214"/>
              <a:gd name="connsiteY5" fmla="*/ 2010323 h 2278000"/>
              <a:gd name="connsiteX6" fmla="*/ 0 w 1987214"/>
              <a:gd name="connsiteY6" fmla="*/ 2010323 h 227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87214" h="2278000">
                <a:moveTo>
                  <a:pt x="0" y="0"/>
                </a:moveTo>
                <a:lnTo>
                  <a:pt x="1987214" y="0"/>
                </a:lnTo>
                <a:lnTo>
                  <a:pt x="1987214" y="2010323"/>
                </a:lnTo>
                <a:lnTo>
                  <a:pt x="1092614" y="2010323"/>
                </a:lnTo>
                <a:lnTo>
                  <a:pt x="982052" y="2278000"/>
                </a:lnTo>
                <a:lnTo>
                  <a:pt x="871490" y="2010323"/>
                </a:lnTo>
                <a:lnTo>
                  <a:pt x="0" y="2010323"/>
                </a:lnTo>
                <a:close/>
              </a:path>
            </a:pathLst>
          </a:custGeom>
          <a:blipFill dpi="0" rotWithShape="1">
            <a:blip r:embed="rId5" cstate="email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ct val="150000"/>
              </a:lnSpc>
            </a:pPr>
            <a:endParaRPr lang="id-ID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任意多边形 27"/>
          <p:cNvSpPr>
            <a:spLocks noChangeAspect="1"/>
          </p:cNvSpPr>
          <p:nvPr/>
        </p:nvSpPr>
        <p:spPr>
          <a:xfrm>
            <a:off x="7713326" y="2393531"/>
            <a:ext cx="1987214" cy="2278000"/>
          </a:xfrm>
          <a:custGeom>
            <a:avLst/>
            <a:gdLst>
              <a:gd name="connsiteX0" fmla="*/ 0 w 1987214"/>
              <a:gd name="connsiteY0" fmla="*/ 0 h 2278000"/>
              <a:gd name="connsiteX1" fmla="*/ 1987214 w 1987214"/>
              <a:gd name="connsiteY1" fmla="*/ 0 h 2278000"/>
              <a:gd name="connsiteX2" fmla="*/ 1987214 w 1987214"/>
              <a:gd name="connsiteY2" fmla="*/ 2010323 h 2278000"/>
              <a:gd name="connsiteX3" fmla="*/ 1092614 w 1987214"/>
              <a:gd name="connsiteY3" fmla="*/ 2010323 h 2278000"/>
              <a:gd name="connsiteX4" fmla="*/ 982052 w 1987214"/>
              <a:gd name="connsiteY4" fmla="*/ 2278000 h 2278000"/>
              <a:gd name="connsiteX5" fmla="*/ 871490 w 1987214"/>
              <a:gd name="connsiteY5" fmla="*/ 2010323 h 2278000"/>
              <a:gd name="connsiteX6" fmla="*/ 0 w 1987214"/>
              <a:gd name="connsiteY6" fmla="*/ 2010323 h 227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87214" h="2278000">
                <a:moveTo>
                  <a:pt x="0" y="0"/>
                </a:moveTo>
                <a:lnTo>
                  <a:pt x="1987214" y="0"/>
                </a:lnTo>
                <a:lnTo>
                  <a:pt x="1987214" y="2010323"/>
                </a:lnTo>
                <a:lnTo>
                  <a:pt x="1092614" y="2010323"/>
                </a:lnTo>
                <a:lnTo>
                  <a:pt x="982052" y="2278000"/>
                </a:lnTo>
                <a:lnTo>
                  <a:pt x="871490" y="2010323"/>
                </a:lnTo>
                <a:lnTo>
                  <a:pt x="0" y="2010323"/>
                </a:lnTo>
                <a:close/>
              </a:path>
            </a:pathLst>
          </a:custGeom>
          <a:blipFill dpi="0" rotWithShape="1">
            <a:blip r:embed="rId6" cstate="email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ct val="150000"/>
              </a:lnSpc>
            </a:pPr>
            <a:endParaRPr lang="id-ID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任意多边形 28"/>
          <p:cNvSpPr>
            <a:spLocks noChangeAspect="1"/>
          </p:cNvSpPr>
          <p:nvPr/>
        </p:nvSpPr>
        <p:spPr>
          <a:xfrm>
            <a:off x="10013435" y="2393531"/>
            <a:ext cx="1987214" cy="2278000"/>
          </a:xfrm>
          <a:custGeom>
            <a:avLst/>
            <a:gdLst>
              <a:gd name="connsiteX0" fmla="*/ 0 w 1987214"/>
              <a:gd name="connsiteY0" fmla="*/ 0 h 2278000"/>
              <a:gd name="connsiteX1" fmla="*/ 1987214 w 1987214"/>
              <a:gd name="connsiteY1" fmla="*/ 0 h 2278000"/>
              <a:gd name="connsiteX2" fmla="*/ 1987214 w 1987214"/>
              <a:gd name="connsiteY2" fmla="*/ 2010323 h 2278000"/>
              <a:gd name="connsiteX3" fmla="*/ 1092614 w 1987214"/>
              <a:gd name="connsiteY3" fmla="*/ 2010323 h 2278000"/>
              <a:gd name="connsiteX4" fmla="*/ 982052 w 1987214"/>
              <a:gd name="connsiteY4" fmla="*/ 2278000 h 2278000"/>
              <a:gd name="connsiteX5" fmla="*/ 871490 w 1987214"/>
              <a:gd name="connsiteY5" fmla="*/ 2010323 h 2278000"/>
              <a:gd name="connsiteX6" fmla="*/ 0 w 1987214"/>
              <a:gd name="connsiteY6" fmla="*/ 2010323 h 227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87214" h="2278000">
                <a:moveTo>
                  <a:pt x="0" y="0"/>
                </a:moveTo>
                <a:lnTo>
                  <a:pt x="1987214" y="0"/>
                </a:lnTo>
                <a:lnTo>
                  <a:pt x="1987214" y="2010323"/>
                </a:lnTo>
                <a:lnTo>
                  <a:pt x="1092614" y="2010323"/>
                </a:lnTo>
                <a:lnTo>
                  <a:pt x="982052" y="2278000"/>
                </a:lnTo>
                <a:lnTo>
                  <a:pt x="871490" y="2010323"/>
                </a:lnTo>
                <a:lnTo>
                  <a:pt x="0" y="2010323"/>
                </a:lnTo>
                <a:close/>
              </a:path>
            </a:pathLst>
          </a:custGeom>
          <a:blipFill dpi="0" rotWithShape="1">
            <a:blip r:embed="rId7" cstate="email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ct val="150000"/>
              </a:lnSpc>
            </a:pPr>
            <a:endParaRPr lang="id-ID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TextBox 8"/>
          <p:cNvSpPr txBox="1"/>
          <p:nvPr/>
        </p:nvSpPr>
        <p:spPr>
          <a:xfrm>
            <a:off x="609600" y="297529"/>
            <a:ext cx="2644190" cy="36933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24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</a:t>
            </a:r>
            <a:r>
              <a:rPr lang="zh-CN" altLang="en-US" sz="24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32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TextBox 8"/>
          <p:cNvSpPr txBox="1"/>
          <p:nvPr/>
        </p:nvSpPr>
        <p:spPr>
          <a:xfrm>
            <a:off x="609600" y="688817"/>
            <a:ext cx="3219450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6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zh-CN" altLang="en-US" sz="20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0">
        <p14:warp dir="in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 animBg="1"/>
      <p:bldP spid="24" grpId="0" animBg="1"/>
      <p:bldP spid="99" grpId="0"/>
      <p:bldP spid="100" grpId="0"/>
      <p:bldP spid="104" grpId="0"/>
      <p:bldP spid="111" grpId="0"/>
      <p:bldP spid="112" grpId="0"/>
      <p:bldP spid="26" grpId="0" animBg="1"/>
      <p:bldP spid="27" grpId="0" animBg="1"/>
      <p:bldP spid="28" grpId="0" animBg="1"/>
      <p:bldP spid="2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0"/>
            <a:ext cx="12858750" cy="7232650"/>
          </a:xfrm>
          <a:prstGeom prst="rect">
            <a:avLst/>
          </a:prstGeom>
          <a:blipFill dpi="0" rotWithShape="1"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 contrast="20000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剪去对角的矩形 1"/>
          <p:cNvSpPr/>
          <p:nvPr/>
        </p:nvSpPr>
        <p:spPr>
          <a:xfrm>
            <a:off x="4629175" y="3760341"/>
            <a:ext cx="7488832" cy="2808312"/>
          </a:xfrm>
          <a:prstGeom prst="snip2DiagRect">
            <a:avLst>
              <a:gd name="adj1" fmla="val 0"/>
              <a:gd name="adj2" fmla="val 24936"/>
            </a:avLst>
          </a:prstGeom>
          <a:solidFill>
            <a:srgbClr val="FF9900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259"/>
          <p:cNvSpPr>
            <a:spLocks noChangeArrowheads="1"/>
          </p:cNvSpPr>
          <p:nvPr/>
        </p:nvSpPr>
        <p:spPr bwMode="auto">
          <a:xfrm>
            <a:off x="5133231" y="4483179"/>
            <a:ext cx="6855321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altLang="zh-CN" sz="8000" b="1" dirty="0">
                <a:cs typeface="Arial" panose="020B0604020202020204" pitchFamily="34" charset="0"/>
              </a:rPr>
              <a:t>THANK YOU </a:t>
            </a:r>
            <a:endParaRPr lang="zh-CN" altLang="en-US" sz="4800" b="1" dirty="0">
              <a:cs typeface="Arial" panose="020B0604020202020204" pitchFamily="34" charset="0"/>
            </a:endParaRPr>
          </a:p>
        </p:txBody>
      </p:sp>
      <p:sp>
        <p:nvSpPr>
          <p:cNvPr id="16" name="矩形 259"/>
          <p:cNvSpPr>
            <a:spLocks noChangeArrowheads="1"/>
          </p:cNvSpPr>
          <p:nvPr/>
        </p:nvSpPr>
        <p:spPr bwMode="auto">
          <a:xfrm>
            <a:off x="5133231" y="4120381"/>
            <a:ext cx="490376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en-US" sz="2800" dirty="0">
                <a:cs typeface="Arial" panose="020B0604020202020204" pitchFamily="34" charset="0"/>
              </a:rPr>
              <a:t>感谢聆听，批评指导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fractur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899"/>
                            </p:stCondLst>
                            <p:childTnLst>
                              <p:par>
                                <p:cTn id="24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400"/>
                            </p:stCondLst>
                            <p:childTnLst>
                              <p:par>
                                <p:cTn id="2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349"/>
                            </p:stCondLst>
                            <p:childTnLst>
                              <p:par>
                                <p:cTn id="3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11" grpId="0"/>
      <p:bldP spid="11" grpId="1"/>
      <p:bldP spid="16" grpId="0"/>
      <p:bldP spid="16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组合 41"/>
          <p:cNvGrpSpPr/>
          <p:nvPr/>
        </p:nvGrpSpPr>
        <p:grpSpPr>
          <a:xfrm>
            <a:off x="706" y="2322829"/>
            <a:ext cx="12857339" cy="2551750"/>
            <a:chOff x="170694" y="177982"/>
            <a:chExt cx="3936003" cy="781165"/>
          </a:xfrm>
        </p:grpSpPr>
        <p:sp>
          <p:nvSpPr>
            <p:cNvPr id="44" name="等腰三角形 43"/>
            <p:cNvSpPr/>
            <p:nvPr/>
          </p:nvSpPr>
          <p:spPr>
            <a:xfrm>
              <a:off x="1233863" y="177982"/>
              <a:ext cx="355284" cy="356514"/>
            </a:xfrm>
            <a:prstGeom prst="triangl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430" tIns="48216" rIns="96430" bIns="48216"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5" name="等腰三角形 44"/>
            <p:cNvSpPr/>
            <p:nvPr/>
          </p:nvSpPr>
          <p:spPr>
            <a:xfrm flipV="1">
              <a:off x="200258" y="602633"/>
              <a:ext cx="355284" cy="356514"/>
            </a:xfrm>
            <a:prstGeom prst="triangl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430" tIns="48216" rIns="96430" bIns="48216"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170694" y="261768"/>
              <a:ext cx="3936003" cy="61198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430" tIns="48216" rIns="96430" bIns="48216"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7" name="平行四边形 46"/>
            <p:cNvSpPr/>
            <p:nvPr/>
          </p:nvSpPr>
          <p:spPr>
            <a:xfrm>
              <a:off x="376965" y="178257"/>
              <a:ext cx="1036076" cy="779005"/>
            </a:xfrm>
            <a:prstGeom prst="parallelogram">
              <a:avLst>
                <a:gd name="adj" fmla="val 4820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430" tIns="48216" rIns="96430" bIns="48216"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8" name="文本框 6"/>
            <p:cNvSpPr txBox="1"/>
            <p:nvPr/>
          </p:nvSpPr>
          <p:spPr>
            <a:xfrm>
              <a:off x="627581" y="284178"/>
              <a:ext cx="569115" cy="52988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zh-CN" sz="1125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01</a:t>
              </a:r>
              <a:endParaRPr lang="zh-CN" altLang="en-US" sz="1125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4188026" y="2992447"/>
            <a:ext cx="7101357" cy="77880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506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年度工作内容概述</a:t>
            </a:r>
            <a:endParaRPr lang="en-GB" altLang="zh-CN" sz="506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188026" y="3908391"/>
            <a:ext cx="4324740" cy="3461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hangingPunct="0"/>
            <a:r>
              <a:rPr lang="zh-CN" altLang="en-US" sz="225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点击此处添加副标题文本内容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14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5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6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7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42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23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4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5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6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49" grpId="1"/>
      <p:bldP spid="50" grpId="0"/>
      <p:bldP spid="50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421329" y="1474642"/>
            <a:ext cx="2771272" cy="2717747"/>
          </a:xfrm>
          <a:prstGeom prst="rect">
            <a:avLst/>
          </a:prstGeom>
          <a:blipFill dpi="0" rotWithShape="1">
            <a:blip r:embed="rId3" cstate="email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" name="矩形 38"/>
          <p:cNvSpPr/>
          <p:nvPr/>
        </p:nvSpPr>
        <p:spPr>
          <a:xfrm flipH="1">
            <a:off x="1293464" y="1371620"/>
            <a:ext cx="3000215" cy="4188921"/>
          </a:xfrm>
          <a:prstGeom prst="rect">
            <a:avLst/>
          </a:prstGeom>
          <a:noFill/>
          <a:ln w="508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812800" y="5882030"/>
            <a:ext cx="11233150" cy="369332"/>
          </a:xfrm>
          <a:prstGeom prst="rect">
            <a:avLst/>
          </a:prstGeom>
          <a:noFill/>
          <a:effectLst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。请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endParaRPr lang="zh-CN" alt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7" name="组合 26"/>
          <p:cNvGrpSpPr/>
          <p:nvPr/>
        </p:nvGrpSpPr>
        <p:grpSpPr bwMode="auto">
          <a:xfrm>
            <a:off x="1480382" y="4358761"/>
            <a:ext cx="2613203" cy="865808"/>
            <a:chOff x="680210" y="1949615"/>
            <a:chExt cx="1718591" cy="616167"/>
          </a:xfrm>
        </p:grpSpPr>
        <p:sp>
          <p:nvSpPr>
            <p:cNvPr id="28" name="Content Placeholder 2"/>
            <p:cNvSpPr txBox="1"/>
            <p:nvPr/>
          </p:nvSpPr>
          <p:spPr>
            <a:xfrm>
              <a:off x="680210" y="2171520"/>
              <a:ext cx="1718591" cy="39426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lnSpc>
                  <a:spcPct val="150000"/>
                </a:lnSpc>
                <a:buNone/>
              </a:pPr>
              <a:r>
                <a:rPr lang="zh-CN" altLang="en-US" sz="8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r>
                <a:rPr lang="zh-CN" altLang="en-US" sz="800" dirty="0" smtClean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，添加相关标题，</a:t>
              </a:r>
              <a:r>
                <a:rPr lang="zh-CN" altLang="en-US" sz="8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修改文字内容，也可以直接复制你的内容到此。请替换文字内容</a:t>
              </a:r>
              <a:r>
                <a:rPr lang="zh-CN" altLang="en-US" sz="800" dirty="0" smtClean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，添加相关标题，</a:t>
              </a:r>
              <a:r>
                <a:rPr lang="zh-CN" altLang="en-US" sz="8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修改文字内容，也可以直接复制你的内容到此。</a:t>
              </a: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680210" y="1949615"/>
              <a:ext cx="1330361" cy="153324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just"/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点击请替换文字内容</a:t>
              </a:r>
            </a:p>
          </p:txBody>
        </p:sp>
      </p:grpSp>
      <p:sp>
        <p:nvSpPr>
          <p:cNvPr id="30" name="矩形 29"/>
          <p:cNvSpPr/>
          <p:nvPr/>
        </p:nvSpPr>
        <p:spPr>
          <a:xfrm>
            <a:off x="5069404" y="1474642"/>
            <a:ext cx="2771272" cy="2717747"/>
          </a:xfrm>
          <a:prstGeom prst="rect">
            <a:avLst/>
          </a:prstGeom>
          <a:blipFill dpi="0" rotWithShape="1">
            <a:blip r:embed="rId4" cstate="email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矩形 30"/>
          <p:cNvSpPr/>
          <p:nvPr/>
        </p:nvSpPr>
        <p:spPr>
          <a:xfrm flipH="1">
            <a:off x="4941539" y="1371620"/>
            <a:ext cx="3000215" cy="4188921"/>
          </a:xfrm>
          <a:prstGeom prst="rect">
            <a:avLst/>
          </a:prstGeom>
          <a:noFill/>
          <a:ln w="50800"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32" name="组合 31"/>
          <p:cNvGrpSpPr/>
          <p:nvPr/>
        </p:nvGrpSpPr>
        <p:grpSpPr bwMode="auto">
          <a:xfrm>
            <a:off x="5173738" y="4358760"/>
            <a:ext cx="2569913" cy="865810"/>
            <a:chOff x="578159" y="1949614"/>
            <a:chExt cx="1777231" cy="616168"/>
          </a:xfrm>
        </p:grpSpPr>
        <p:sp>
          <p:nvSpPr>
            <p:cNvPr id="33" name="Content Placeholder 2"/>
            <p:cNvSpPr txBox="1"/>
            <p:nvPr/>
          </p:nvSpPr>
          <p:spPr>
            <a:xfrm>
              <a:off x="578159" y="2171520"/>
              <a:ext cx="1777231" cy="39426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lnSpc>
                  <a:spcPct val="150000"/>
                </a:lnSpc>
                <a:buNone/>
              </a:pPr>
              <a:r>
                <a:rPr lang="zh-CN" altLang="en-US" sz="8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r>
                <a:rPr lang="zh-CN" altLang="en-US" sz="800" dirty="0" smtClean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，添加相关标题，</a:t>
              </a:r>
              <a:r>
                <a:rPr lang="zh-CN" altLang="en-US" sz="8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修改文字内容，也可以直接复制你的内容到此。请替换文字内容</a:t>
              </a:r>
              <a:r>
                <a:rPr lang="zh-CN" altLang="en-US" sz="800" dirty="0" smtClean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，添加相关标题，</a:t>
              </a:r>
              <a:r>
                <a:rPr lang="zh-CN" altLang="en-US" sz="8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修改文字内容，也可以直接复制你的内容到此。</a:t>
              </a: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579173" y="1949614"/>
              <a:ext cx="1525803" cy="153324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just"/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点击请替换文字内容</a:t>
              </a:r>
            </a:p>
          </p:txBody>
        </p:sp>
      </p:grpSp>
      <p:sp>
        <p:nvSpPr>
          <p:cNvPr id="35" name="矩形 34"/>
          <p:cNvSpPr/>
          <p:nvPr/>
        </p:nvSpPr>
        <p:spPr>
          <a:xfrm>
            <a:off x="8717479" y="1474642"/>
            <a:ext cx="2771272" cy="2717747"/>
          </a:xfrm>
          <a:prstGeom prst="rect">
            <a:avLst/>
          </a:prstGeom>
          <a:blipFill dpi="0" rotWithShape="1">
            <a:blip r:embed="rId5" cstate="email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矩形 35"/>
          <p:cNvSpPr/>
          <p:nvPr/>
        </p:nvSpPr>
        <p:spPr>
          <a:xfrm flipH="1">
            <a:off x="8589614" y="1371620"/>
            <a:ext cx="3000215" cy="4188921"/>
          </a:xfrm>
          <a:prstGeom prst="rect">
            <a:avLst/>
          </a:prstGeom>
          <a:noFill/>
          <a:ln w="50800">
            <a:solidFill>
              <a:schemeClr val="accent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37" name="组合 36"/>
          <p:cNvGrpSpPr/>
          <p:nvPr/>
        </p:nvGrpSpPr>
        <p:grpSpPr bwMode="auto">
          <a:xfrm>
            <a:off x="8823803" y="4358760"/>
            <a:ext cx="2569911" cy="865810"/>
            <a:chOff x="578159" y="1949614"/>
            <a:chExt cx="1971069" cy="616168"/>
          </a:xfrm>
        </p:grpSpPr>
        <p:sp>
          <p:nvSpPr>
            <p:cNvPr id="38" name="Content Placeholder 2"/>
            <p:cNvSpPr txBox="1"/>
            <p:nvPr/>
          </p:nvSpPr>
          <p:spPr>
            <a:xfrm>
              <a:off x="578159" y="2171520"/>
              <a:ext cx="1971069" cy="394262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lnSpc>
                  <a:spcPct val="150000"/>
                </a:lnSpc>
                <a:buNone/>
              </a:pPr>
              <a:r>
                <a:rPr lang="zh-CN" altLang="en-US" sz="8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r>
                <a:rPr lang="zh-CN" altLang="en-US" sz="800" dirty="0" smtClean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，添加相关标题，</a:t>
              </a:r>
              <a:r>
                <a:rPr lang="zh-CN" altLang="en-US" sz="8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修改文字内容，也可以直接复制你的内容到此。请替换文字内容</a:t>
              </a:r>
              <a:r>
                <a:rPr lang="zh-CN" altLang="en-US" sz="800" dirty="0" smtClean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，添加相关标题，</a:t>
              </a:r>
              <a:r>
                <a:rPr lang="zh-CN" altLang="en-US" sz="8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修改文字内容，也可以直接复制你的内容到此。</a:t>
              </a: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579173" y="1949614"/>
              <a:ext cx="1525803" cy="153324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just"/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点击请替换文字内容</a:t>
              </a:r>
            </a:p>
          </p:txBody>
        </p:sp>
      </p:grpSp>
      <p:sp>
        <p:nvSpPr>
          <p:cNvPr id="18" name="TextBox 8"/>
          <p:cNvSpPr txBox="1"/>
          <p:nvPr/>
        </p:nvSpPr>
        <p:spPr>
          <a:xfrm>
            <a:off x="609600" y="297529"/>
            <a:ext cx="2644190" cy="36933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24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</a:t>
            </a:r>
            <a:r>
              <a:rPr lang="zh-CN" altLang="en-US" sz="24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32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TextBox 8"/>
          <p:cNvSpPr txBox="1"/>
          <p:nvPr/>
        </p:nvSpPr>
        <p:spPr>
          <a:xfrm>
            <a:off x="609600" y="688817"/>
            <a:ext cx="3219450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6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zh-CN" altLang="en-US" sz="20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9" grpId="0" animBg="1"/>
      <p:bldP spid="20" grpId="0"/>
      <p:bldP spid="30" grpId="0" animBg="1"/>
      <p:bldP spid="31" grpId="0" animBg="1"/>
      <p:bldP spid="35" grpId="0" animBg="1"/>
      <p:bldP spid="3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53" y="1506787"/>
            <a:ext cx="12858044" cy="5022709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353" y="1506787"/>
            <a:ext cx="4196773" cy="5022709"/>
            <a:chOff x="0" y="1071552"/>
            <a:chExt cx="2984536" cy="3571900"/>
          </a:xfrm>
        </p:grpSpPr>
        <p:sp>
          <p:nvSpPr>
            <p:cNvPr id="9" name="Rectangle 8"/>
            <p:cNvSpPr/>
            <p:nvPr/>
          </p:nvSpPr>
          <p:spPr>
            <a:xfrm>
              <a:off x="0" y="1071552"/>
              <a:ext cx="2984536" cy="35719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34" name="Group 33"/>
            <p:cNvGrpSpPr/>
            <p:nvPr/>
          </p:nvGrpSpPr>
          <p:grpSpPr>
            <a:xfrm>
              <a:off x="219027" y="2304191"/>
              <a:ext cx="2611885" cy="1950756"/>
              <a:chOff x="219027" y="2304191"/>
              <a:chExt cx="2611885" cy="1950756"/>
            </a:xfrm>
          </p:grpSpPr>
          <p:grpSp>
            <p:nvGrpSpPr>
              <p:cNvPr id="28" name="Group 27"/>
              <p:cNvGrpSpPr/>
              <p:nvPr/>
            </p:nvGrpSpPr>
            <p:grpSpPr>
              <a:xfrm>
                <a:off x="340968" y="2777859"/>
                <a:ext cx="2489942" cy="262650"/>
                <a:chOff x="340968" y="2777859"/>
                <a:chExt cx="2489942" cy="262650"/>
              </a:xfrm>
            </p:grpSpPr>
            <p:sp>
              <p:nvSpPr>
                <p:cNvPr id="12" name="Rectangle 11"/>
                <p:cNvSpPr/>
                <p:nvPr/>
              </p:nvSpPr>
              <p:spPr>
                <a:xfrm>
                  <a:off x="629381" y="2777859"/>
                  <a:ext cx="2201529" cy="26265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anchor="ctr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zh-CN" altLang="en-US" sz="800" dirty="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Open Sans Light" pitchFamily="34" charset="0"/>
                      <a:sym typeface="Arial" panose="020B0604020202020204" pitchFamily="34" charset="0"/>
                    </a:rPr>
                    <a:t>请替换文字内容，修改文字内容，也可以直接复制你的内容到此。请替换文字内容，修改文字内容，也可以直接复制你的内容到此</a:t>
                  </a:r>
                  <a:r>
                    <a:rPr lang="zh-CN" altLang="en-US" sz="800" dirty="0" smtClean="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Open Sans Light" pitchFamily="34" charset="0"/>
                      <a:sym typeface="Arial" panose="020B0604020202020204" pitchFamily="34" charset="0"/>
                    </a:rPr>
                    <a:t>。</a:t>
                  </a:r>
                  <a:endParaRPr lang="ms-MY" sz="80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Open Sans Light" pitchFamily="34" charset="0"/>
                    <a:sym typeface="Arial" panose="020B0604020202020204" pitchFamily="34" charset="0"/>
                  </a:endParaRPr>
                </a:p>
              </p:txBody>
            </p:sp>
            <p:grpSp>
              <p:nvGrpSpPr>
                <p:cNvPr id="10" name="Group 9"/>
                <p:cNvGrpSpPr/>
                <p:nvPr/>
              </p:nvGrpSpPr>
              <p:grpSpPr>
                <a:xfrm>
                  <a:off x="340968" y="2778666"/>
                  <a:ext cx="152740" cy="222649"/>
                  <a:chOff x="4230190" y="3652404"/>
                  <a:chExt cx="251543" cy="366676"/>
                </a:xfrm>
                <a:solidFill>
                  <a:schemeClr val="bg1"/>
                </a:solidFill>
              </p:grpSpPr>
              <p:sp>
                <p:nvSpPr>
                  <p:cNvPr id="15" name="AutoShape 97"/>
                  <p:cNvSpPr/>
                  <p:nvPr/>
                </p:nvSpPr>
                <p:spPr bwMode="auto">
                  <a:xfrm>
                    <a:off x="4230190" y="3652404"/>
                    <a:ext cx="251543" cy="366676"/>
                  </a:xfrm>
                  <a:custGeom>
                    <a:avLst/>
                    <a:gdLst>
                      <a:gd name="T0" fmla="*/ 10800 w 21600"/>
                      <a:gd name="T1" fmla="*/ 10800 h 21600"/>
                      <a:gd name="T2" fmla="*/ 10800 w 21600"/>
                      <a:gd name="T3" fmla="*/ 10800 h 21600"/>
                      <a:gd name="T4" fmla="*/ 10800 w 21600"/>
                      <a:gd name="T5" fmla="*/ 10800 h 21600"/>
                      <a:gd name="T6" fmla="*/ 10800 w 21600"/>
                      <a:gd name="T7" fmla="*/ 108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1600" h="21600">
                        <a:moveTo>
                          <a:pt x="19636" y="3374"/>
                        </a:moveTo>
                        <a:lnTo>
                          <a:pt x="1963" y="3375"/>
                        </a:lnTo>
                        <a:lnTo>
                          <a:pt x="1963" y="2025"/>
                        </a:lnTo>
                        <a:cubicBezTo>
                          <a:pt x="1963" y="1653"/>
                          <a:pt x="2402" y="1350"/>
                          <a:pt x="2945" y="1350"/>
                        </a:cubicBezTo>
                        <a:lnTo>
                          <a:pt x="18654" y="1349"/>
                        </a:lnTo>
                        <a:cubicBezTo>
                          <a:pt x="19195" y="1349"/>
                          <a:pt x="19636" y="1652"/>
                          <a:pt x="19636" y="2024"/>
                        </a:cubicBezTo>
                        <a:cubicBezTo>
                          <a:pt x="19636" y="2024"/>
                          <a:pt x="19636" y="3374"/>
                          <a:pt x="19636" y="3374"/>
                        </a:cubicBezTo>
                        <a:close/>
                        <a:moveTo>
                          <a:pt x="19636" y="17546"/>
                        </a:moveTo>
                        <a:lnTo>
                          <a:pt x="1963" y="17547"/>
                        </a:lnTo>
                        <a:lnTo>
                          <a:pt x="1963" y="4050"/>
                        </a:lnTo>
                        <a:lnTo>
                          <a:pt x="19636" y="4049"/>
                        </a:lnTo>
                        <a:cubicBezTo>
                          <a:pt x="19636" y="4049"/>
                          <a:pt x="19636" y="17546"/>
                          <a:pt x="19636" y="17546"/>
                        </a:cubicBezTo>
                        <a:close/>
                        <a:moveTo>
                          <a:pt x="19636" y="19574"/>
                        </a:moveTo>
                        <a:cubicBezTo>
                          <a:pt x="19636" y="19946"/>
                          <a:pt x="19195" y="20249"/>
                          <a:pt x="18654" y="20249"/>
                        </a:cubicBezTo>
                        <a:lnTo>
                          <a:pt x="2945" y="20250"/>
                        </a:lnTo>
                        <a:cubicBezTo>
                          <a:pt x="2402" y="20250"/>
                          <a:pt x="1963" y="19947"/>
                          <a:pt x="1963" y="19575"/>
                        </a:cubicBezTo>
                        <a:lnTo>
                          <a:pt x="1963" y="18222"/>
                        </a:lnTo>
                        <a:lnTo>
                          <a:pt x="19636" y="18221"/>
                        </a:lnTo>
                        <a:cubicBezTo>
                          <a:pt x="19636" y="18221"/>
                          <a:pt x="19636" y="19574"/>
                          <a:pt x="19636" y="19574"/>
                        </a:cubicBezTo>
                        <a:close/>
                        <a:moveTo>
                          <a:pt x="18654" y="0"/>
                        </a:moveTo>
                        <a:lnTo>
                          <a:pt x="2945" y="0"/>
                        </a:lnTo>
                        <a:cubicBezTo>
                          <a:pt x="1317" y="0"/>
                          <a:pt x="0" y="907"/>
                          <a:pt x="0" y="2025"/>
                        </a:cubicBezTo>
                        <a:lnTo>
                          <a:pt x="0" y="19575"/>
                        </a:lnTo>
                        <a:cubicBezTo>
                          <a:pt x="0" y="20693"/>
                          <a:pt x="1317" y="21600"/>
                          <a:pt x="2945" y="21600"/>
                        </a:cubicBezTo>
                        <a:lnTo>
                          <a:pt x="18654" y="21599"/>
                        </a:lnTo>
                        <a:cubicBezTo>
                          <a:pt x="20280" y="21599"/>
                          <a:pt x="21600" y="20693"/>
                          <a:pt x="21600" y="19574"/>
                        </a:cubicBezTo>
                        <a:lnTo>
                          <a:pt x="21600" y="2024"/>
                        </a:lnTo>
                        <a:cubicBezTo>
                          <a:pt x="21600" y="906"/>
                          <a:pt x="20280" y="0"/>
                          <a:pt x="18654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prstDash val="solid"/>
                        <a:miter lim="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lIns="53575" tIns="53575" rIns="53575" bIns="53575" anchor="ctr"/>
                  <a:lstStyle/>
                  <a:p>
                    <a:pPr defTabSz="642620">
                      <a:lnSpc>
                        <a:spcPct val="150000"/>
                      </a:lnSpc>
                    </a:pPr>
                    <a:endParaRPr lang="en-US" sz="4220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16" name="AutoShape 98"/>
                  <p:cNvSpPr/>
                  <p:nvPr/>
                </p:nvSpPr>
                <p:spPr bwMode="auto">
                  <a:xfrm>
                    <a:off x="4332809" y="3686819"/>
                    <a:ext cx="46304" cy="11263"/>
                  </a:xfrm>
                  <a:custGeom>
                    <a:avLst/>
                    <a:gdLst>
                      <a:gd name="T0" fmla="*/ 10800 w 21600"/>
                      <a:gd name="T1" fmla="*/ 10800 h 21600"/>
                      <a:gd name="T2" fmla="*/ 10800 w 21600"/>
                      <a:gd name="T3" fmla="*/ 10800 h 21600"/>
                      <a:gd name="T4" fmla="*/ 10800 w 21600"/>
                      <a:gd name="T5" fmla="*/ 10800 h 21600"/>
                      <a:gd name="T6" fmla="*/ 10800 w 21600"/>
                      <a:gd name="T7" fmla="*/ 108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1600" h="21600">
                        <a:moveTo>
                          <a:pt x="21600" y="10800"/>
                        </a:moveTo>
                        <a:cubicBezTo>
                          <a:pt x="21600" y="16758"/>
                          <a:pt x="20387" y="21599"/>
                          <a:pt x="18899" y="21599"/>
                        </a:cubicBezTo>
                        <a:lnTo>
                          <a:pt x="2699" y="21599"/>
                        </a:lnTo>
                        <a:cubicBezTo>
                          <a:pt x="1202" y="21599"/>
                          <a:pt x="0" y="16758"/>
                          <a:pt x="0" y="10800"/>
                        </a:cubicBezTo>
                        <a:cubicBezTo>
                          <a:pt x="0" y="4841"/>
                          <a:pt x="1202" y="0"/>
                          <a:pt x="2699" y="0"/>
                        </a:cubicBezTo>
                        <a:lnTo>
                          <a:pt x="18899" y="0"/>
                        </a:lnTo>
                        <a:cubicBezTo>
                          <a:pt x="20387" y="0"/>
                          <a:pt x="21600" y="4841"/>
                          <a:pt x="21600" y="10800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prstDash val="solid"/>
                        <a:miter lim="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lIns="53575" tIns="53575" rIns="53575" bIns="53575" anchor="ctr"/>
                  <a:lstStyle/>
                  <a:p>
                    <a:pPr defTabSz="642620">
                      <a:lnSpc>
                        <a:spcPct val="150000"/>
                      </a:lnSpc>
                    </a:pPr>
                    <a:endParaRPr lang="en-US" sz="4220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17" name="AutoShape 99"/>
                  <p:cNvSpPr/>
                  <p:nvPr/>
                </p:nvSpPr>
                <p:spPr bwMode="auto">
                  <a:xfrm>
                    <a:off x="4344698" y="3973402"/>
                    <a:ext cx="22526" cy="11263"/>
                  </a:xfrm>
                  <a:custGeom>
                    <a:avLst/>
                    <a:gdLst>
                      <a:gd name="T0" fmla="*/ 10800 w 21600"/>
                      <a:gd name="T1" fmla="*/ 10800 h 21600"/>
                      <a:gd name="T2" fmla="*/ 10800 w 21600"/>
                      <a:gd name="T3" fmla="*/ 10800 h 21600"/>
                      <a:gd name="T4" fmla="*/ 10800 w 21600"/>
                      <a:gd name="T5" fmla="*/ 10800 h 21600"/>
                      <a:gd name="T6" fmla="*/ 10800 w 21600"/>
                      <a:gd name="T7" fmla="*/ 108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1600" h="21600">
                        <a:moveTo>
                          <a:pt x="21600" y="10800"/>
                        </a:moveTo>
                        <a:cubicBezTo>
                          <a:pt x="21600" y="16769"/>
                          <a:pt x="19174" y="21599"/>
                          <a:pt x="16199" y="21599"/>
                        </a:cubicBezTo>
                        <a:lnTo>
                          <a:pt x="5399" y="21599"/>
                        </a:lnTo>
                        <a:cubicBezTo>
                          <a:pt x="2404" y="21599"/>
                          <a:pt x="0" y="16769"/>
                          <a:pt x="0" y="10800"/>
                        </a:cubicBezTo>
                        <a:cubicBezTo>
                          <a:pt x="0" y="4830"/>
                          <a:pt x="2404" y="0"/>
                          <a:pt x="5399" y="0"/>
                        </a:cubicBezTo>
                        <a:lnTo>
                          <a:pt x="16199" y="0"/>
                        </a:lnTo>
                        <a:cubicBezTo>
                          <a:pt x="19174" y="0"/>
                          <a:pt x="21600" y="4830"/>
                          <a:pt x="21600" y="10800"/>
                        </a:cubicBezTo>
                      </a:path>
                    </a:pathLst>
                  </a:custGeom>
                  <a:grp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prstDash val="solid"/>
                        <a:miter lim="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lIns="53575" tIns="53575" rIns="53575" bIns="53575" anchor="ctr"/>
                  <a:lstStyle/>
                  <a:p>
                    <a:pPr defTabSz="642620">
                      <a:lnSpc>
                        <a:spcPct val="150000"/>
                      </a:lnSpc>
                    </a:pPr>
                    <a:endParaRPr lang="en-US" sz="4220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endParaRPr>
                  </a:p>
                </p:txBody>
              </p:sp>
            </p:grpSp>
          </p:grpSp>
          <p:grpSp>
            <p:nvGrpSpPr>
              <p:cNvPr id="29" name="Group 28"/>
              <p:cNvGrpSpPr/>
              <p:nvPr/>
            </p:nvGrpSpPr>
            <p:grpSpPr>
              <a:xfrm>
                <a:off x="300433" y="3158858"/>
                <a:ext cx="2530477" cy="262650"/>
                <a:chOff x="300433" y="3158858"/>
                <a:chExt cx="2530477" cy="262650"/>
              </a:xfrm>
            </p:grpSpPr>
            <p:sp>
              <p:nvSpPr>
                <p:cNvPr id="20" name="Rectangle 19"/>
                <p:cNvSpPr/>
                <p:nvPr/>
              </p:nvSpPr>
              <p:spPr>
                <a:xfrm>
                  <a:off x="629382" y="3158858"/>
                  <a:ext cx="2201528" cy="26265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anchor="ctr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zh-CN" altLang="en-US" sz="800" dirty="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Open Sans Light" pitchFamily="34" charset="0"/>
                      <a:sym typeface="Arial" panose="020B0604020202020204" pitchFamily="34" charset="0"/>
                    </a:rPr>
                    <a:t>请替换文字内容，修改文字内容，也可以直接复制你的内容到此。请替换文字内容，修改文字内容，也可以直接复制你的内容到此</a:t>
                  </a:r>
                  <a:r>
                    <a:rPr lang="zh-CN" altLang="en-US" sz="800" dirty="0" smtClean="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Open Sans Light" pitchFamily="34" charset="0"/>
                      <a:sym typeface="Arial" panose="020B0604020202020204" pitchFamily="34" charset="0"/>
                    </a:rPr>
                    <a:t>。</a:t>
                  </a:r>
                  <a:endParaRPr lang="ms-MY" sz="80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Open Sans Light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2" name="AutoShape 4"/>
                <p:cNvSpPr/>
                <p:nvPr/>
              </p:nvSpPr>
              <p:spPr bwMode="auto">
                <a:xfrm>
                  <a:off x="300433" y="3182237"/>
                  <a:ext cx="215051" cy="215811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7428" y="17466"/>
                      </a:moveTo>
                      <a:cubicBezTo>
                        <a:pt x="16669" y="16923"/>
                        <a:pt x="15846" y="16465"/>
                        <a:pt x="14963" y="16121"/>
                      </a:cubicBezTo>
                      <a:cubicBezTo>
                        <a:pt x="15595" y="14609"/>
                        <a:pt x="15967" y="12928"/>
                        <a:pt x="16010" y="11148"/>
                      </a:cubicBezTo>
                      <a:lnTo>
                        <a:pt x="20188" y="11148"/>
                      </a:lnTo>
                      <a:cubicBezTo>
                        <a:pt x="20097" y="13612"/>
                        <a:pt x="19065" y="15838"/>
                        <a:pt x="17428" y="17466"/>
                      </a:cubicBezTo>
                      <a:moveTo>
                        <a:pt x="1411" y="11148"/>
                      </a:moveTo>
                      <a:lnTo>
                        <a:pt x="5589" y="11148"/>
                      </a:lnTo>
                      <a:cubicBezTo>
                        <a:pt x="5632" y="12928"/>
                        <a:pt x="6004" y="14609"/>
                        <a:pt x="6636" y="16121"/>
                      </a:cubicBezTo>
                      <a:cubicBezTo>
                        <a:pt x="5753" y="16465"/>
                        <a:pt x="4931" y="16923"/>
                        <a:pt x="4171" y="17466"/>
                      </a:cubicBezTo>
                      <a:cubicBezTo>
                        <a:pt x="2534" y="15838"/>
                        <a:pt x="1502" y="13612"/>
                        <a:pt x="1411" y="11148"/>
                      </a:cubicBezTo>
                      <a:moveTo>
                        <a:pt x="3785" y="4553"/>
                      </a:moveTo>
                      <a:cubicBezTo>
                        <a:pt x="4579" y="5170"/>
                        <a:pt x="5448" y="5691"/>
                        <a:pt x="6388" y="6084"/>
                      </a:cubicBezTo>
                      <a:cubicBezTo>
                        <a:pt x="5901" y="7433"/>
                        <a:pt x="5627" y="8908"/>
                        <a:pt x="5589" y="10451"/>
                      </a:cubicBezTo>
                      <a:lnTo>
                        <a:pt x="1411" y="10451"/>
                      </a:lnTo>
                      <a:cubicBezTo>
                        <a:pt x="1494" y="8190"/>
                        <a:pt x="2376" y="6135"/>
                        <a:pt x="3785" y="4553"/>
                      </a:cubicBezTo>
                      <a:moveTo>
                        <a:pt x="11148" y="10451"/>
                      </a:moveTo>
                      <a:lnTo>
                        <a:pt x="11148" y="6950"/>
                      </a:lnTo>
                      <a:cubicBezTo>
                        <a:pt x="12339" y="6913"/>
                        <a:pt x="13484" y="6696"/>
                        <a:pt x="14558" y="6324"/>
                      </a:cubicBezTo>
                      <a:cubicBezTo>
                        <a:pt x="15018" y="7598"/>
                        <a:pt x="15276" y="8992"/>
                        <a:pt x="15314" y="10451"/>
                      </a:cubicBezTo>
                      <a:cubicBezTo>
                        <a:pt x="15314" y="10451"/>
                        <a:pt x="11148" y="10451"/>
                        <a:pt x="11148" y="10451"/>
                      </a:cubicBezTo>
                      <a:close/>
                      <a:moveTo>
                        <a:pt x="14311" y="15882"/>
                      </a:moveTo>
                      <a:cubicBezTo>
                        <a:pt x="13309" y="15559"/>
                        <a:pt x="12247" y="15380"/>
                        <a:pt x="11148" y="15346"/>
                      </a:cubicBezTo>
                      <a:lnTo>
                        <a:pt x="11148" y="11148"/>
                      </a:lnTo>
                      <a:lnTo>
                        <a:pt x="15314" y="11148"/>
                      </a:lnTo>
                      <a:cubicBezTo>
                        <a:pt x="15270" y="12844"/>
                        <a:pt x="14914" y="14445"/>
                        <a:pt x="14311" y="15882"/>
                      </a:cubicBezTo>
                      <a:moveTo>
                        <a:pt x="14683" y="16757"/>
                      </a:moveTo>
                      <a:cubicBezTo>
                        <a:pt x="15476" y="17063"/>
                        <a:pt x="16218" y="17466"/>
                        <a:pt x="16904" y="17941"/>
                      </a:cubicBezTo>
                      <a:cubicBezTo>
                        <a:pt x="15632" y="19031"/>
                        <a:pt x="14067" y="19781"/>
                        <a:pt x="12344" y="20068"/>
                      </a:cubicBezTo>
                      <a:cubicBezTo>
                        <a:pt x="13280" y="19136"/>
                        <a:pt x="14076" y="18017"/>
                        <a:pt x="14683" y="16757"/>
                      </a:cubicBezTo>
                      <a:moveTo>
                        <a:pt x="11148" y="20188"/>
                      </a:moveTo>
                      <a:lnTo>
                        <a:pt x="11148" y="16043"/>
                      </a:lnTo>
                      <a:cubicBezTo>
                        <a:pt x="12146" y="16075"/>
                        <a:pt x="13113" y="16231"/>
                        <a:pt x="14025" y="16516"/>
                      </a:cubicBezTo>
                      <a:cubicBezTo>
                        <a:pt x="13314" y="17970"/>
                        <a:pt x="12343" y="19223"/>
                        <a:pt x="11185" y="20186"/>
                      </a:cubicBezTo>
                      <a:cubicBezTo>
                        <a:pt x="11185" y="20186"/>
                        <a:pt x="11148" y="20188"/>
                        <a:pt x="11148" y="20188"/>
                      </a:cubicBezTo>
                      <a:close/>
                      <a:moveTo>
                        <a:pt x="9255" y="20068"/>
                      </a:moveTo>
                      <a:cubicBezTo>
                        <a:pt x="7532" y="19781"/>
                        <a:pt x="5967" y="19031"/>
                        <a:pt x="4695" y="17941"/>
                      </a:cubicBezTo>
                      <a:cubicBezTo>
                        <a:pt x="5381" y="17466"/>
                        <a:pt x="6123" y="17063"/>
                        <a:pt x="6916" y="16757"/>
                      </a:cubicBezTo>
                      <a:cubicBezTo>
                        <a:pt x="7523" y="18017"/>
                        <a:pt x="8319" y="19136"/>
                        <a:pt x="9255" y="20068"/>
                      </a:cubicBezTo>
                      <a:moveTo>
                        <a:pt x="10451" y="11148"/>
                      </a:moveTo>
                      <a:lnTo>
                        <a:pt x="10451" y="15346"/>
                      </a:lnTo>
                      <a:cubicBezTo>
                        <a:pt x="9352" y="15380"/>
                        <a:pt x="8290" y="15559"/>
                        <a:pt x="7288" y="15882"/>
                      </a:cubicBezTo>
                      <a:cubicBezTo>
                        <a:pt x="6685" y="14445"/>
                        <a:pt x="6329" y="12844"/>
                        <a:pt x="6285" y="11148"/>
                      </a:cubicBezTo>
                      <a:cubicBezTo>
                        <a:pt x="6285" y="11148"/>
                        <a:pt x="10451" y="11148"/>
                        <a:pt x="10451" y="11148"/>
                      </a:cubicBezTo>
                      <a:close/>
                      <a:moveTo>
                        <a:pt x="7041" y="6324"/>
                      </a:moveTo>
                      <a:cubicBezTo>
                        <a:pt x="8115" y="6696"/>
                        <a:pt x="9260" y="6913"/>
                        <a:pt x="10451" y="6950"/>
                      </a:cubicBezTo>
                      <a:lnTo>
                        <a:pt x="10451" y="10451"/>
                      </a:lnTo>
                      <a:lnTo>
                        <a:pt x="6285" y="10451"/>
                      </a:lnTo>
                      <a:cubicBezTo>
                        <a:pt x="6324" y="8992"/>
                        <a:pt x="6581" y="7598"/>
                        <a:pt x="7041" y="6324"/>
                      </a:cubicBezTo>
                      <a:moveTo>
                        <a:pt x="6651" y="5442"/>
                      </a:moveTo>
                      <a:cubicBezTo>
                        <a:pt x="5790" y="5084"/>
                        <a:pt x="4993" y="4609"/>
                        <a:pt x="4263" y="4050"/>
                      </a:cubicBezTo>
                      <a:cubicBezTo>
                        <a:pt x="5606" y="2749"/>
                        <a:pt x="7332" y="1851"/>
                        <a:pt x="9255" y="1531"/>
                      </a:cubicBezTo>
                      <a:cubicBezTo>
                        <a:pt x="8175" y="2610"/>
                        <a:pt x="7286" y="3939"/>
                        <a:pt x="6651" y="5442"/>
                      </a:cubicBezTo>
                      <a:moveTo>
                        <a:pt x="10451" y="1411"/>
                      </a:moveTo>
                      <a:lnTo>
                        <a:pt x="10451" y="6253"/>
                      </a:lnTo>
                      <a:cubicBezTo>
                        <a:pt x="9352" y="6217"/>
                        <a:pt x="8296" y="6021"/>
                        <a:pt x="7303" y="5681"/>
                      </a:cubicBezTo>
                      <a:cubicBezTo>
                        <a:pt x="8029" y="3972"/>
                        <a:pt x="9101" y="2507"/>
                        <a:pt x="10415" y="1413"/>
                      </a:cubicBezTo>
                      <a:cubicBezTo>
                        <a:pt x="10427" y="1412"/>
                        <a:pt x="10439" y="1411"/>
                        <a:pt x="10451" y="1411"/>
                      </a:cubicBezTo>
                      <a:moveTo>
                        <a:pt x="12344" y="1531"/>
                      </a:moveTo>
                      <a:cubicBezTo>
                        <a:pt x="14267" y="1851"/>
                        <a:pt x="15993" y="2749"/>
                        <a:pt x="17336" y="4050"/>
                      </a:cubicBezTo>
                      <a:cubicBezTo>
                        <a:pt x="16606" y="4609"/>
                        <a:pt x="15809" y="5084"/>
                        <a:pt x="14948" y="5442"/>
                      </a:cubicBezTo>
                      <a:cubicBezTo>
                        <a:pt x="14313" y="3939"/>
                        <a:pt x="13424" y="2610"/>
                        <a:pt x="12344" y="1531"/>
                      </a:cubicBezTo>
                      <a:moveTo>
                        <a:pt x="11184" y="1413"/>
                      </a:moveTo>
                      <a:cubicBezTo>
                        <a:pt x="12498" y="2507"/>
                        <a:pt x="13570" y="3972"/>
                        <a:pt x="14296" y="5681"/>
                      </a:cubicBezTo>
                      <a:cubicBezTo>
                        <a:pt x="13303" y="6021"/>
                        <a:pt x="12247" y="6217"/>
                        <a:pt x="11148" y="6253"/>
                      </a:cubicBezTo>
                      <a:lnTo>
                        <a:pt x="11148" y="1411"/>
                      </a:lnTo>
                      <a:cubicBezTo>
                        <a:pt x="11160" y="1411"/>
                        <a:pt x="11172" y="1412"/>
                        <a:pt x="11184" y="1413"/>
                      </a:cubicBezTo>
                      <a:moveTo>
                        <a:pt x="10414" y="20186"/>
                      </a:moveTo>
                      <a:cubicBezTo>
                        <a:pt x="9256" y="19223"/>
                        <a:pt x="8285" y="17970"/>
                        <a:pt x="7574" y="16516"/>
                      </a:cubicBezTo>
                      <a:cubicBezTo>
                        <a:pt x="8486" y="16231"/>
                        <a:pt x="9453" y="16075"/>
                        <a:pt x="10451" y="16043"/>
                      </a:cubicBezTo>
                      <a:lnTo>
                        <a:pt x="10451" y="20188"/>
                      </a:lnTo>
                      <a:cubicBezTo>
                        <a:pt x="10451" y="20188"/>
                        <a:pt x="10414" y="20186"/>
                        <a:pt x="10414" y="20186"/>
                      </a:cubicBezTo>
                      <a:close/>
                      <a:moveTo>
                        <a:pt x="20188" y="10451"/>
                      </a:moveTo>
                      <a:lnTo>
                        <a:pt x="16010" y="10451"/>
                      </a:lnTo>
                      <a:cubicBezTo>
                        <a:pt x="15972" y="8908"/>
                        <a:pt x="15698" y="7433"/>
                        <a:pt x="15211" y="6084"/>
                      </a:cubicBezTo>
                      <a:cubicBezTo>
                        <a:pt x="16151" y="5691"/>
                        <a:pt x="17020" y="5170"/>
                        <a:pt x="17814" y="4553"/>
                      </a:cubicBezTo>
                      <a:cubicBezTo>
                        <a:pt x="19223" y="6135"/>
                        <a:pt x="20105" y="8190"/>
                        <a:pt x="20188" y="10451"/>
                      </a:cubicBezTo>
                      <a:moveTo>
                        <a:pt x="10800" y="0"/>
                      </a:moveTo>
                      <a:cubicBezTo>
                        <a:pt x="4835" y="0"/>
                        <a:pt x="0" y="4835"/>
                        <a:pt x="0" y="10800"/>
                      </a:cubicBezTo>
                      <a:cubicBezTo>
                        <a:pt x="0" y="16764"/>
                        <a:pt x="4835" y="21600"/>
                        <a:pt x="10800" y="21600"/>
                      </a:cubicBezTo>
                      <a:cubicBezTo>
                        <a:pt x="16764" y="21600"/>
                        <a:pt x="21600" y="16764"/>
                        <a:pt x="21600" y="10800"/>
                      </a:cubicBezTo>
                      <a:cubicBezTo>
                        <a:pt x="21600" y="4835"/>
                        <a:pt x="16764" y="0"/>
                        <a:pt x="10800" y="0"/>
                      </a:cubicBez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53575" tIns="53575" rIns="53575" bIns="53575" anchor="ctr"/>
                <a:lstStyle/>
                <a:p>
                  <a:pPr defTabSz="642620">
                    <a:lnSpc>
                      <a:spcPct val="150000"/>
                    </a:lnSpc>
                  </a:pPr>
                  <a:endParaRPr lang="en-US" sz="422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31" name="Group 30"/>
              <p:cNvGrpSpPr/>
              <p:nvPr/>
            </p:nvGrpSpPr>
            <p:grpSpPr>
              <a:xfrm>
                <a:off x="336806" y="3563667"/>
                <a:ext cx="2494106" cy="271930"/>
                <a:chOff x="336806" y="3563667"/>
                <a:chExt cx="2494106" cy="271930"/>
              </a:xfrm>
            </p:grpSpPr>
            <p:sp>
              <p:nvSpPr>
                <p:cNvPr id="25" name="Rectangle 24"/>
                <p:cNvSpPr/>
                <p:nvPr/>
              </p:nvSpPr>
              <p:spPr>
                <a:xfrm>
                  <a:off x="629381" y="3563667"/>
                  <a:ext cx="2201531" cy="26265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anchor="ctr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zh-CN" altLang="en-US" sz="800" dirty="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Open Sans Light" pitchFamily="34" charset="0"/>
                      <a:sym typeface="Arial" panose="020B0604020202020204" pitchFamily="34" charset="0"/>
                    </a:rPr>
                    <a:t>请替换文字内容，修改文字内容，也可以直接复制你的内容到此。请替换文字内容，修改文字内容，也可以直接复制你的内容到此</a:t>
                  </a:r>
                  <a:r>
                    <a:rPr lang="zh-CN" altLang="en-US" sz="800" dirty="0" smtClean="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Open Sans Light" pitchFamily="34" charset="0"/>
                      <a:sym typeface="Arial" panose="020B0604020202020204" pitchFamily="34" charset="0"/>
                    </a:rPr>
                    <a:t>。</a:t>
                  </a:r>
                  <a:endParaRPr lang="ms-MY" sz="80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Open Sans Light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7" name="Freeform 26"/>
                <p:cNvSpPr/>
                <p:nvPr/>
              </p:nvSpPr>
              <p:spPr bwMode="auto">
                <a:xfrm>
                  <a:off x="336806" y="3613292"/>
                  <a:ext cx="119227" cy="222305"/>
                </a:xfrm>
                <a:custGeom>
                  <a:avLst/>
                  <a:gdLst>
                    <a:gd name="T0" fmla="*/ 200 w 200"/>
                    <a:gd name="T1" fmla="*/ 62 h 360"/>
                    <a:gd name="T2" fmla="*/ 143 w 200"/>
                    <a:gd name="T3" fmla="*/ 62 h 360"/>
                    <a:gd name="T4" fmla="*/ 128 w 200"/>
                    <a:gd name="T5" fmla="*/ 83 h 360"/>
                    <a:gd name="T6" fmla="*/ 128 w 200"/>
                    <a:gd name="T7" fmla="*/ 125 h 360"/>
                    <a:gd name="T8" fmla="*/ 200 w 200"/>
                    <a:gd name="T9" fmla="*/ 125 h 360"/>
                    <a:gd name="T10" fmla="*/ 200 w 200"/>
                    <a:gd name="T11" fmla="*/ 183 h 360"/>
                    <a:gd name="T12" fmla="*/ 128 w 200"/>
                    <a:gd name="T13" fmla="*/ 183 h 360"/>
                    <a:gd name="T14" fmla="*/ 128 w 200"/>
                    <a:gd name="T15" fmla="*/ 360 h 360"/>
                    <a:gd name="T16" fmla="*/ 61 w 200"/>
                    <a:gd name="T17" fmla="*/ 360 h 360"/>
                    <a:gd name="T18" fmla="*/ 61 w 200"/>
                    <a:gd name="T19" fmla="*/ 183 h 360"/>
                    <a:gd name="T20" fmla="*/ 0 w 200"/>
                    <a:gd name="T21" fmla="*/ 183 h 360"/>
                    <a:gd name="T22" fmla="*/ 0 w 200"/>
                    <a:gd name="T23" fmla="*/ 125 h 360"/>
                    <a:gd name="T24" fmla="*/ 61 w 200"/>
                    <a:gd name="T25" fmla="*/ 125 h 360"/>
                    <a:gd name="T26" fmla="*/ 61 w 200"/>
                    <a:gd name="T27" fmla="*/ 90 h 360"/>
                    <a:gd name="T28" fmla="*/ 143 w 200"/>
                    <a:gd name="T29" fmla="*/ 0 h 360"/>
                    <a:gd name="T30" fmla="*/ 200 w 200"/>
                    <a:gd name="T31" fmla="*/ 0 h 360"/>
                    <a:gd name="T32" fmla="*/ 200 w 200"/>
                    <a:gd name="T33" fmla="*/ 62 h 3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00" h="360">
                      <a:moveTo>
                        <a:pt x="200" y="62"/>
                      </a:moveTo>
                      <a:cubicBezTo>
                        <a:pt x="143" y="62"/>
                        <a:pt x="143" y="62"/>
                        <a:pt x="143" y="62"/>
                      </a:cubicBezTo>
                      <a:cubicBezTo>
                        <a:pt x="136" y="62"/>
                        <a:pt x="128" y="71"/>
                        <a:pt x="128" y="83"/>
                      </a:cubicBezTo>
                      <a:cubicBezTo>
                        <a:pt x="128" y="125"/>
                        <a:pt x="128" y="125"/>
                        <a:pt x="128" y="125"/>
                      </a:cubicBezTo>
                      <a:cubicBezTo>
                        <a:pt x="200" y="125"/>
                        <a:pt x="200" y="125"/>
                        <a:pt x="200" y="125"/>
                      </a:cubicBezTo>
                      <a:cubicBezTo>
                        <a:pt x="200" y="183"/>
                        <a:pt x="200" y="183"/>
                        <a:pt x="200" y="183"/>
                      </a:cubicBezTo>
                      <a:cubicBezTo>
                        <a:pt x="128" y="183"/>
                        <a:pt x="128" y="183"/>
                        <a:pt x="128" y="183"/>
                      </a:cubicBezTo>
                      <a:cubicBezTo>
                        <a:pt x="128" y="360"/>
                        <a:pt x="128" y="360"/>
                        <a:pt x="128" y="360"/>
                      </a:cubicBezTo>
                      <a:cubicBezTo>
                        <a:pt x="61" y="360"/>
                        <a:pt x="61" y="360"/>
                        <a:pt x="61" y="360"/>
                      </a:cubicBezTo>
                      <a:cubicBezTo>
                        <a:pt x="61" y="183"/>
                        <a:pt x="61" y="183"/>
                        <a:pt x="61" y="183"/>
                      </a:cubicBezTo>
                      <a:cubicBezTo>
                        <a:pt x="0" y="183"/>
                        <a:pt x="0" y="183"/>
                        <a:pt x="0" y="183"/>
                      </a:cubicBezTo>
                      <a:cubicBezTo>
                        <a:pt x="0" y="125"/>
                        <a:pt x="0" y="125"/>
                        <a:pt x="0" y="125"/>
                      </a:cubicBezTo>
                      <a:cubicBezTo>
                        <a:pt x="61" y="125"/>
                        <a:pt x="61" y="125"/>
                        <a:pt x="61" y="125"/>
                      </a:cubicBezTo>
                      <a:cubicBezTo>
                        <a:pt x="61" y="90"/>
                        <a:pt x="61" y="90"/>
                        <a:pt x="61" y="90"/>
                      </a:cubicBezTo>
                      <a:cubicBezTo>
                        <a:pt x="61" y="40"/>
                        <a:pt x="95" y="0"/>
                        <a:pt x="143" y="0"/>
                      </a:cubicBezTo>
                      <a:cubicBezTo>
                        <a:pt x="200" y="0"/>
                        <a:pt x="200" y="0"/>
                        <a:pt x="200" y="0"/>
                      </a:cubicBezTo>
                      <a:lnTo>
                        <a:pt x="200" y="6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pPr>
                    <a:lnSpc>
                      <a:spcPct val="150000"/>
                    </a:lnSpc>
                  </a:pPr>
                  <a:endParaRPr lang="en-US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33" name="Group 32"/>
              <p:cNvGrpSpPr/>
              <p:nvPr/>
            </p:nvGrpSpPr>
            <p:grpSpPr>
              <a:xfrm>
                <a:off x="293795" y="3992297"/>
                <a:ext cx="2537116" cy="262650"/>
                <a:chOff x="293795" y="3992297"/>
                <a:chExt cx="2537116" cy="262650"/>
              </a:xfrm>
            </p:grpSpPr>
            <p:sp>
              <p:nvSpPr>
                <p:cNvPr id="32" name="AutoShape 83"/>
                <p:cNvSpPr/>
                <p:nvPr/>
              </p:nvSpPr>
              <p:spPr bwMode="auto">
                <a:xfrm>
                  <a:off x="293795" y="4066644"/>
                  <a:ext cx="222270" cy="14590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1610" y="13990"/>
                      </a:moveTo>
                      <a:cubicBezTo>
                        <a:pt x="11373" y="14259"/>
                        <a:pt x="11093" y="14400"/>
                        <a:pt x="10800" y="14400"/>
                      </a:cubicBezTo>
                      <a:cubicBezTo>
                        <a:pt x="10505" y="14400"/>
                        <a:pt x="10225" y="14259"/>
                        <a:pt x="9990" y="13990"/>
                      </a:cubicBezTo>
                      <a:lnTo>
                        <a:pt x="7198" y="10800"/>
                      </a:lnTo>
                      <a:lnTo>
                        <a:pt x="6636" y="10157"/>
                      </a:lnTo>
                      <a:lnTo>
                        <a:pt x="1349" y="4115"/>
                      </a:lnTo>
                      <a:lnTo>
                        <a:pt x="1349" y="4114"/>
                      </a:lnTo>
                      <a:cubicBezTo>
                        <a:pt x="1349" y="2980"/>
                        <a:pt x="1955" y="2057"/>
                        <a:pt x="2699" y="2057"/>
                      </a:cubicBezTo>
                      <a:lnTo>
                        <a:pt x="18899" y="2057"/>
                      </a:lnTo>
                      <a:cubicBezTo>
                        <a:pt x="19643" y="2057"/>
                        <a:pt x="20249" y="2980"/>
                        <a:pt x="20249" y="4114"/>
                      </a:cubicBezTo>
                      <a:cubicBezTo>
                        <a:pt x="20249" y="4114"/>
                        <a:pt x="11610" y="13990"/>
                        <a:pt x="11610" y="13990"/>
                      </a:cubicBezTo>
                      <a:close/>
                      <a:moveTo>
                        <a:pt x="20249" y="16198"/>
                      </a:moveTo>
                      <a:lnTo>
                        <a:pt x="15525" y="10800"/>
                      </a:lnTo>
                      <a:lnTo>
                        <a:pt x="20249" y="5399"/>
                      </a:lnTo>
                      <a:cubicBezTo>
                        <a:pt x="20249" y="5399"/>
                        <a:pt x="20249" y="16198"/>
                        <a:pt x="20249" y="16198"/>
                      </a:cubicBezTo>
                      <a:close/>
                      <a:moveTo>
                        <a:pt x="20249" y="17484"/>
                      </a:moveTo>
                      <a:cubicBezTo>
                        <a:pt x="20249" y="18620"/>
                        <a:pt x="19643" y="19541"/>
                        <a:pt x="18899" y="19541"/>
                      </a:cubicBezTo>
                      <a:lnTo>
                        <a:pt x="2699" y="19541"/>
                      </a:lnTo>
                      <a:cubicBezTo>
                        <a:pt x="1955" y="19541"/>
                        <a:pt x="1349" y="18620"/>
                        <a:pt x="1349" y="17484"/>
                      </a:cubicBezTo>
                      <a:lnTo>
                        <a:pt x="6636" y="11442"/>
                      </a:lnTo>
                      <a:lnTo>
                        <a:pt x="9585" y="14813"/>
                      </a:lnTo>
                      <a:cubicBezTo>
                        <a:pt x="9945" y="15222"/>
                        <a:pt x="10372" y="15429"/>
                        <a:pt x="10800" y="15429"/>
                      </a:cubicBezTo>
                      <a:cubicBezTo>
                        <a:pt x="11228" y="15429"/>
                        <a:pt x="11654" y="15222"/>
                        <a:pt x="12015" y="14813"/>
                      </a:cubicBezTo>
                      <a:lnTo>
                        <a:pt x="14963" y="11442"/>
                      </a:lnTo>
                      <a:cubicBezTo>
                        <a:pt x="14963" y="11442"/>
                        <a:pt x="20249" y="17484"/>
                        <a:pt x="20249" y="17484"/>
                      </a:cubicBezTo>
                      <a:close/>
                      <a:moveTo>
                        <a:pt x="1349" y="5399"/>
                      </a:moveTo>
                      <a:lnTo>
                        <a:pt x="6074" y="10800"/>
                      </a:lnTo>
                      <a:lnTo>
                        <a:pt x="1349" y="16198"/>
                      </a:lnTo>
                      <a:cubicBezTo>
                        <a:pt x="1349" y="16198"/>
                        <a:pt x="1349" y="5399"/>
                        <a:pt x="1349" y="5399"/>
                      </a:cubicBezTo>
                      <a:close/>
                      <a:moveTo>
                        <a:pt x="18899" y="0"/>
                      </a:moveTo>
                      <a:lnTo>
                        <a:pt x="2699" y="0"/>
                      </a:lnTo>
                      <a:cubicBezTo>
                        <a:pt x="1208" y="0"/>
                        <a:pt x="0" y="1842"/>
                        <a:pt x="0" y="4114"/>
                      </a:cubicBezTo>
                      <a:lnTo>
                        <a:pt x="0" y="17484"/>
                      </a:lnTo>
                      <a:cubicBezTo>
                        <a:pt x="0" y="19756"/>
                        <a:pt x="1208" y="21600"/>
                        <a:pt x="2699" y="21600"/>
                      </a:cubicBezTo>
                      <a:lnTo>
                        <a:pt x="18899" y="21600"/>
                      </a:lnTo>
                      <a:cubicBezTo>
                        <a:pt x="20391" y="21600"/>
                        <a:pt x="21600" y="19756"/>
                        <a:pt x="21600" y="17484"/>
                      </a:cubicBezTo>
                      <a:lnTo>
                        <a:pt x="21600" y="4114"/>
                      </a:lnTo>
                      <a:cubicBezTo>
                        <a:pt x="21600" y="1842"/>
                        <a:pt x="20391" y="0"/>
                        <a:pt x="18899" y="0"/>
                      </a:cubicBez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53575" tIns="53575" rIns="53575" bIns="53575" anchor="ctr"/>
                <a:lstStyle/>
                <a:p>
                  <a:pPr defTabSz="642620">
                    <a:lnSpc>
                      <a:spcPct val="150000"/>
                    </a:lnSpc>
                  </a:pPr>
                  <a:endParaRPr lang="en-US" sz="422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0" name="Rectangle 29"/>
                <p:cNvSpPr/>
                <p:nvPr/>
              </p:nvSpPr>
              <p:spPr>
                <a:xfrm>
                  <a:off x="629380" y="3992297"/>
                  <a:ext cx="2201531" cy="26265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anchor="ctr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zh-CN" altLang="en-US" sz="800" dirty="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Open Sans Light" pitchFamily="34" charset="0"/>
                      <a:sym typeface="Arial" panose="020B0604020202020204" pitchFamily="34" charset="0"/>
                    </a:rPr>
                    <a:t>请替换文字内容，修改文字内容，也可以直接复制你的内容到此。请替换文字内容，修改文字内容，也可以直接复制你的内容到此</a:t>
                  </a:r>
                  <a:r>
                    <a:rPr lang="zh-CN" altLang="en-US" sz="800" dirty="0" smtClean="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Open Sans Light" pitchFamily="34" charset="0"/>
                      <a:sym typeface="Arial" panose="020B0604020202020204" pitchFamily="34" charset="0"/>
                    </a:rPr>
                    <a:t>。</a:t>
                  </a:r>
                  <a:endParaRPr lang="ms-MY" sz="80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Open Sans Light" pitchFamily="34" charset="0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24" name="Rectangle 23"/>
              <p:cNvSpPr/>
              <p:nvPr/>
            </p:nvSpPr>
            <p:spPr>
              <a:xfrm>
                <a:off x="219027" y="2304191"/>
                <a:ext cx="2611883" cy="306425"/>
              </a:xfrm>
              <a:prstGeom prst="rect">
                <a:avLst/>
              </a:prstGeom>
              <a:noFill/>
            </p:spPr>
            <p:txBody>
              <a:bodyPr wrap="square" lIns="0" tIns="0" rIns="0" bIns="0" anchor="t" anchorCtr="0">
                <a:spAutoFit/>
              </a:bodyPr>
              <a:lstStyle/>
              <a:p>
                <a:r>
                  <a:rPr lang="zh-CN" altLang="en-US" sz="280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Open Sans Light" pitchFamily="34" charset="0"/>
                    <a:sym typeface="Arial" panose="020B0604020202020204" pitchFamily="34" charset="0"/>
                  </a:rPr>
                  <a:t>直接复制你的内容到此</a:t>
                </a:r>
                <a:endParaRPr lang="ms-MY" sz="2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Open Sans Light" pitchFamily="34" charset="0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23" name="TextBox 39"/>
          <p:cNvSpPr txBox="1"/>
          <p:nvPr/>
        </p:nvSpPr>
        <p:spPr>
          <a:xfrm>
            <a:off x="8013551" y="4223321"/>
            <a:ext cx="4179018" cy="17851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zh-CN" altLang="en-US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</a:t>
            </a:r>
            <a:r>
              <a:rPr lang="zh-CN" altLang="en-US" sz="28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内容</a:t>
            </a:r>
            <a:endParaRPr lang="en-US" altLang="zh-CN" sz="2800" b="1" dirty="0" smtClean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r"/>
            <a:r>
              <a:rPr lang="en-US" altLang="zh-CN" sz="44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ADD RELATED TITLE WORDS</a:t>
            </a:r>
            <a:endParaRPr lang="zh-CN" altLang="en-US" sz="440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TextBox 8"/>
          <p:cNvSpPr txBox="1"/>
          <p:nvPr/>
        </p:nvSpPr>
        <p:spPr>
          <a:xfrm>
            <a:off x="609600" y="297529"/>
            <a:ext cx="2644190" cy="36933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24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</a:t>
            </a:r>
            <a:r>
              <a:rPr lang="zh-CN" altLang="en-US" sz="24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32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TextBox 8"/>
          <p:cNvSpPr txBox="1"/>
          <p:nvPr/>
        </p:nvSpPr>
        <p:spPr>
          <a:xfrm>
            <a:off x="609600" y="688817"/>
            <a:ext cx="3219450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6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zh-CN" altLang="en-US" sz="20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14:flip dir="r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roup 60"/>
          <p:cNvGrpSpPr/>
          <p:nvPr/>
        </p:nvGrpSpPr>
        <p:grpSpPr>
          <a:xfrm>
            <a:off x="4920966" y="5286062"/>
            <a:ext cx="559550" cy="558194"/>
            <a:chOff x="4448949" y="5252205"/>
            <a:chExt cx="610979" cy="609498"/>
          </a:xfrm>
          <a:solidFill>
            <a:schemeClr val="accent3"/>
          </a:solidFill>
        </p:grpSpPr>
        <p:sp>
          <p:nvSpPr>
            <p:cNvPr id="20" name="Freeform 505"/>
            <p:cNvSpPr>
              <a:spLocks noEditPoints="1"/>
            </p:cNvSpPr>
            <p:nvPr/>
          </p:nvSpPr>
          <p:spPr bwMode="auto">
            <a:xfrm>
              <a:off x="4625207" y="5403284"/>
              <a:ext cx="259203" cy="404357"/>
            </a:xfrm>
            <a:custGeom>
              <a:avLst/>
              <a:gdLst>
                <a:gd name="T0" fmla="*/ 72 w 148"/>
                <a:gd name="T1" fmla="*/ 231 h 231"/>
                <a:gd name="T2" fmla="*/ 43 w 148"/>
                <a:gd name="T3" fmla="*/ 226 h 231"/>
                <a:gd name="T4" fmla="*/ 36 w 148"/>
                <a:gd name="T5" fmla="*/ 207 h 231"/>
                <a:gd name="T6" fmla="*/ 31 w 148"/>
                <a:gd name="T7" fmla="*/ 158 h 231"/>
                <a:gd name="T8" fmla="*/ 23 w 148"/>
                <a:gd name="T9" fmla="*/ 135 h 231"/>
                <a:gd name="T10" fmla="*/ 10 w 148"/>
                <a:gd name="T11" fmla="*/ 112 h 231"/>
                <a:gd name="T12" fmla="*/ 2 w 148"/>
                <a:gd name="T13" fmla="*/ 63 h 231"/>
                <a:gd name="T14" fmla="*/ 73 w 148"/>
                <a:gd name="T15" fmla="*/ 0 h 231"/>
                <a:gd name="T16" fmla="*/ 74 w 148"/>
                <a:gd name="T17" fmla="*/ 0 h 231"/>
                <a:gd name="T18" fmla="*/ 146 w 148"/>
                <a:gd name="T19" fmla="*/ 63 h 231"/>
                <a:gd name="T20" fmla="*/ 138 w 148"/>
                <a:gd name="T21" fmla="*/ 112 h 231"/>
                <a:gd name="T22" fmla="*/ 125 w 148"/>
                <a:gd name="T23" fmla="*/ 135 h 231"/>
                <a:gd name="T24" fmla="*/ 116 w 148"/>
                <a:gd name="T25" fmla="*/ 158 h 231"/>
                <a:gd name="T26" fmla="*/ 111 w 148"/>
                <a:gd name="T27" fmla="*/ 207 h 231"/>
                <a:gd name="T28" fmla="*/ 104 w 148"/>
                <a:gd name="T29" fmla="*/ 226 h 231"/>
                <a:gd name="T30" fmla="*/ 72 w 148"/>
                <a:gd name="T31" fmla="*/ 231 h 231"/>
                <a:gd name="T32" fmla="*/ 72 w 148"/>
                <a:gd name="T33" fmla="*/ 214 h 231"/>
                <a:gd name="T34" fmla="*/ 96 w 148"/>
                <a:gd name="T35" fmla="*/ 170 h 231"/>
                <a:gd name="T36" fmla="*/ 98 w 148"/>
                <a:gd name="T37" fmla="*/ 165 h 231"/>
                <a:gd name="T38" fmla="*/ 99 w 148"/>
                <a:gd name="T39" fmla="*/ 157 h 231"/>
                <a:gd name="T40" fmla="*/ 102 w 148"/>
                <a:gd name="T41" fmla="*/ 146 h 231"/>
                <a:gd name="T42" fmla="*/ 130 w 148"/>
                <a:gd name="T43" fmla="*/ 66 h 231"/>
                <a:gd name="T44" fmla="*/ 119 w 148"/>
                <a:gd name="T45" fmla="*/ 41 h 231"/>
                <a:gd name="T46" fmla="*/ 74 w 148"/>
                <a:gd name="T47" fmla="*/ 17 h 231"/>
                <a:gd name="T48" fmla="*/ 74 w 148"/>
                <a:gd name="T49" fmla="*/ 17 h 231"/>
                <a:gd name="T50" fmla="*/ 29 w 148"/>
                <a:gd name="T51" fmla="*/ 41 h 231"/>
                <a:gd name="T52" fmla="*/ 18 w 148"/>
                <a:gd name="T53" fmla="*/ 66 h 231"/>
                <a:gd name="T54" fmla="*/ 25 w 148"/>
                <a:gd name="T55" fmla="*/ 105 h 231"/>
                <a:gd name="T56" fmla="*/ 46 w 148"/>
                <a:gd name="T57" fmla="*/ 146 h 231"/>
                <a:gd name="T58" fmla="*/ 48 w 148"/>
                <a:gd name="T59" fmla="*/ 157 h 231"/>
                <a:gd name="T60" fmla="*/ 50 w 148"/>
                <a:gd name="T61" fmla="*/ 165 h 231"/>
                <a:gd name="T62" fmla="*/ 52 w 148"/>
                <a:gd name="T63" fmla="*/ 170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8" h="231">
                  <a:moveTo>
                    <a:pt x="72" y="231"/>
                  </a:moveTo>
                  <a:cubicBezTo>
                    <a:pt x="72" y="231"/>
                    <a:pt x="72" y="231"/>
                    <a:pt x="72" y="231"/>
                  </a:cubicBezTo>
                  <a:cubicBezTo>
                    <a:pt x="59" y="231"/>
                    <a:pt x="50" y="228"/>
                    <a:pt x="46" y="226"/>
                  </a:cubicBezTo>
                  <a:cubicBezTo>
                    <a:pt x="43" y="226"/>
                    <a:pt x="43" y="226"/>
                    <a:pt x="43" y="226"/>
                  </a:cubicBezTo>
                  <a:cubicBezTo>
                    <a:pt x="42" y="224"/>
                    <a:pt x="42" y="224"/>
                    <a:pt x="42" y="224"/>
                  </a:cubicBezTo>
                  <a:cubicBezTo>
                    <a:pt x="39" y="220"/>
                    <a:pt x="37" y="214"/>
                    <a:pt x="36" y="207"/>
                  </a:cubicBezTo>
                  <a:cubicBezTo>
                    <a:pt x="35" y="198"/>
                    <a:pt x="34" y="186"/>
                    <a:pt x="35" y="172"/>
                  </a:cubicBezTo>
                  <a:cubicBezTo>
                    <a:pt x="33" y="169"/>
                    <a:pt x="31" y="164"/>
                    <a:pt x="31" y="158"/>
                  </a:cubicBezTo>
                  <a:cubicBezTo>
                    <a:pt x="31" y="153"/>
                    <a:pt x="29" y="142"/>
                    <a:pt x="23" y="135"/>
                  </a:cubicBezTo>
                  <a:cubicBezTo>
                    <a:pt x="23" y="135"/>
                    <a:pt x="23" y="135"/>
                    <a:pt x="23" y="135"/>
                  </a:cubicBezTo>
                  <a:cubicBezTo>
                    <a:pt x="23" y="135"/>
                    <a:pt x="23" y="135"/>
                    <a:pt x="23" y="135"/>
                  </a:cubicBezTo>
                  <a:cubicBezTo>
                    <a:pt x="22" y="134"/>
                    <a:pt x="16" y="125"/>
                    <a:pt x="10" y="112"/>
                  </a:cubicBezTo>
                  <a:cubicBezTo>
                    <a:pt x="6" y="104"/>
                    <a:pt x="4" y="96"/>
                    <a:pt x="2" y="89"/>
                  </a:cubicBezTo>
                  <a:cubicBezTo>
                    <a:pt x="0" y="79"/>
                    <a:pt x="0" y="71"/>
                    <a:pt x="2" y="63"/>
                  </a:cubicBezTo>
                  <a:cubicBezTo>
                    <a:pt x="2" y="61"/>
                    <a:pt x="5" y="47"/>
                    <a:pt x="14" y="32"/>
                  </a:cubicBezTo>
                  <a:cubicBezTo>
                    <a:pt x="24" y="17"/>
                    <a:pt x="41" y="0"/>
                    <a:pt x="73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107" y="0"/>
                    <a:pt x="124" y="18"/>
                    <a:pt x="134" y="32"/>
                  </a:cubicBezTo>
                  <a:cubicBezTo>
                    <a:pt x="143" y="47"/>
                    <a:pt x="146" y="61"/>
                    <a:pt x="146" y="63"/>
                  </a:cubicBezTo>
                  <a:cubicBezTo>
                    <a:pt x="148" y="71"/>
                    <a:pt x="147" y="80"/>
                    <a:pt x="145" y="89"/>
                  </a:cubicBezTo>
                  <a:cubicBezTo>
                    <a:pt x="144" y="96"/>
                    <a:pt x="141" y="104"/>
                    <a:pt x="138" y="112"/>
                  </a:cubicBezTo>
                  <a:cubicBezTo>
                    <a:pt x="132" y="125"/>
                    <a:pt x="125" y="135"/>
                    <a:pt x="125" y="135"/>
                  </a:cubicBezTo>
                  <a:cubicBezTo>
                    <a:pt x="125" y="135"/>
                    <a:pt x="125" y="135"/>
                    <a:pt x="125" y="135"/>
                  </a:cubicBezTo>
                  <a:cubicBezTo>
                    <a:pt x="125" y="135"/>
                    <a:pt x="125" y="135"/>
                    <a:pt x="125" y="135"/>
                  </a:cubicBezTo>
                  <a:cubicBezTo>
                    <a:pt x="119" y="142"/>
                    <a:pt x="117" y="153"/>
                    <a:pt x="116" y="158"/>
                  </a:cubicBezTo>
                  <a:cubicBezTo>
                    <a:pt x="117" y="164"/>
                    <a:pt x="114" y="169"/>
                    <a:pt x="113" y="172"/>
                  </a:cubicBezTo>
                  <a:cubicBezTo>
                    <a:pt x="113" y="186"/>
                    <a:pt x="113" y="198"/>
                    <a:pt x="111" y="207"/>
                  </a:cubicBezTo>
                  <a:cubicBezTo>
                    <a:pt x="110" y="214"/>
                    <a:pt x="108" y="220"/>
                    <a:pt x="106" y="223"/>
                  </a:cubicBezTo>
                  <a:cubicBezTo>
                    <a:pt x="104" y="226"/>
                    <a:pt x="104" y="226"/>
                    <a:pt x="104" y="226"/>
                  </a:cubicBezTo>
                  <a:cubicBezTo>
                    <a:pt x="101" y="227"/>
                    <a:pt x="101" y="227"/>
                    <a:pt x="101" y="227"/>
                  </a:cubicBezTo>
                  <a:cubicBezTo>
                    <a:pt x="91" y="230"/>
                    <a:pt x="81" y="231"/>
                    <a:pt x="72" y="231"/>
                  </a:cubicBezTo>
                  <a:close/>
                  <a:moveTo>
                    <a:pt x="55" y="212"/>
                  </a:moveTo>
                  <a:cubicBezTo>
                    <a:pt x="58" y="213"/>
                    <a:pt x="64" y="214"/>
                    <a:pt x="72" y="214"/>
                  </a:cubicBezTo>
                  <a:cubicBezTo>
                    <a:pt x="79" y="214"/>
                    <a:pt x="86" y="213"/>
                    <a:pt x="93" y="211"/>
                  </a:cubicBezTo>
                  <a:cubicBezTo>
                    <a:pt x="95" y="207"/>
                    <a:pt x="97" y="196"/>
                    <a:pt x="96" y="170"/>
                  </a:cubicBezTo>
                  <a:cubicBezTo>
                    <a:pt x="95" y="167"/>
                    <a:pt x="95" y="167"/>
                    <a:pt x="95" y="167"/>
                  </a:cubicBezTo>
                  <a:cubicBezTo>
                    <a:pt x="98" y="165"/>
                    <a:pt x="98" y="165"/>
                    <a:pt x="98" y="165"/>
                  </a:cubicBezTo>
                  <a:cubicBezTo>
                    <a:pt x="98" y="164"/>
                    <a:pt x="100" y="161"/>
                    <a:pt x="100" y="158"/>
                  </a:cubicBezTo>
                  <a:cubicBezTo>
                    <a:pt x="99" y="157"/>
                    <a:pt x="99" y="157"/>
                    <a:pt x="99" y="157"/>
                  </a:cubicBezTo>
                  <a:cubicBezTo>
                    <a:pt x="100" y="157"/>
                    <a:pt x="100" y="157"/>
                    <a:pt x="100" y="157"/>
                  </a:cubicBezTo>
                  <a:cubicBezTo>
                    <a:pt x="100" y="156"/>
                    <a:pt x="100" y="152"/>
                    <a:pt x="102" y="146"/>
                  </a:cubicBezTo>
                  <a:cubicBezTo>
                    <a:pt x="104" y="137"/>
                    <a:pt x="107" y="130"/>
                    <a:pt x="111" y="125"/>
                  </a:cubicBezTo>
                  <a:cubicBezTo>
                    <a:pt x="113" y="122"/>
                    <a:pt x="134" y="91"/>
                    <a:pt x="130" y="66"/>
                  </a:cubicBezTo>
                  <a:cubicBezTo>
                    <a:pt x="130" y="66"/>
                    <a:pt x="130" y="66"/>
                    <a:pt x="130" y="66"/>
                  </a:cubicBezTo>
                  <a:cubicBezTo>
                    <a:pt x="129" y="65"/>
                    <a:pt x="127" y="53"/>
                    <a:pt x="119" y="41"/>
                  </a:cubicBezTo>
                  <a:cubicBezTo>
                    <a:pt x="109" y="25"/>
                    <a:pt x="94" y="17"/>
                    <a:pt x="74" y="17"/>
                  </a:cubicBezTo>
                  <a:cubicBezTo>
                    <a:pt x="74" y="17"/>
                    <a:pt x="74" y="17"/>
                    <a:pt x="74" y="17"/>
                  </a:cubicBezTo>
                  <a:cubicBezTo>
                    <a:pt x="74" y="17"/>
                    <a:pt x="74" y="17"/>
                    <a:pt x="74" y="17"/>
                  </a:cubicBezTo>
                  <a:cubicBezTo>
                    <a:pt x="74" y="17"/>
                    <a:pt x="74" y="17"/>
                    <a:pt x="74" y="17"/>
                  </a:cubicBezTo>
                  <a:cubicBezTo>
                    <a:pt x="74" y="17"/>
                    <a:pt x="74" y="17"/>
                    <a:pt x="73" y="17"/>
                  </a:cubicBezTo>
                  <a:cubicBezTo>
                    <a:pt x="54" y="17"/>
                    <a:pt x="39" y="25"/>
                    <a:pt x="29" y="41"/>
                  </a:cubicBezTo>
                  <a:cubicBezTo>
                    <a:pt x="21" y="53"/>
                    <a:pt x="18" y="65"/>
                    <a:pt x="18" y="66"/>
                  </a:cubicBezTo>
                  <a:cubicBezTo>
                    <a:pt x="18" y="66"/>
                    <a:pt x="18" y="66"/>
                    <a:pt x="18" y="66"/>
                  </a:cubicBezTo>
                  <a:cubicBezTo>
                    <a:pt x="18" y="66"/>
                    <a:pt x="18" y="66"/>
                    <a:pt x="18" y="66"/>
                  </a:cubicBezTo>
                  <a:cubicBezTo>
                    <a:pt x="16" y="79"/>
                    <a:pt x="21" y="94"/>
                    <a:pt x="25" y="105"/>
                  </a:cubicBezTo>
                  <a:cubicBezTo>
                    <a:pt x="30" y="116"/>
                    <a:pt x="35" y="124"/>
                    <a:pt x="36" y="125"/>
                  </a:cubicBezTo>
                  <a:cubicBezTo>
                    <a:pt x="41" y="130"/>
                    <a:pt x="44" y="137"/>
                    <a:pt x="46" y="146"/>
                  </a:cubicBezTo>
                  <a:cubicBezTo>
                    <a:pt x="48" y="152"/>
                    <a:pt x="48" y="156"/>
                    <a:pt x="48" y="157"/>
                  </a:cubicBezTo>
                  <a:cubicBezTo>
                    <a:pt x="48" y="157"/>
                    <a:pt x="48" y="157"/>
                    <a:pt x="48" y="157"/>
                  </a:cubicBezTo>
                  <a:cubicBezTo>
                    <a:pt x="48" y="158"/>
                    <a:pt x="48" y="158"/>
                    <a:pt x="48" y="158"/>
                  </a:cubicBezTo>
                  <a:cubicBezTo>
                    <a:pt x="48" y="162"/>
                    <a:pt x="50" y="165"/>
                    <a:pt x="50" y="165"/>
                  </a:cubicBezTo>
                  <a:cubicBezTo>
                    <a:pt x="52" y="167"/>
                    <a:pt x="52" y="167"/>
                    <a:pt x="52" y="167"/>
                  </a:cubicBezTo>
                  <a:cubicBezTo>
                    <a:pt x="52" y="170"/>
                    <a:pt x="52" y="170"/>
                    <a:pt x="52" y="170"/>
                  </a:cubicBezTo>
                  <a:cubicBezTo>
                    <a:pt x="51" y="197"/>
                    <a:pt x="53" y="208"/>
                    <a:pt x="55" y="2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" name="Freeform 506"/>
            <p:cNvSpPr/>
            <p:nvPr/>
          </p:nvSpPr>
          <p:spPr bwMode="auto">
            <a:xfrm>
              <a:off x="4704449" y="5692110"/>
              <a:ext cx="99978" cy="101460"/>
            </a:xfrm>
            <a:custGeom>
              <a:avLst/>
              <a:gdLst>
                <a:gd name="T0" fmla="*/ 1 w 57"/>
                <a:gd name="T1" fmla="*/ 1 h 58"/>
                <a:gd name="T2" fmla="*/ 57 w 57"/>
                <a:gd name="T3" fmla="*/ 0 h 58"/>
                <a:gd name="T4" fmla="*/ 52 w 57"/>
                <a:gd name="T5" fmla="*/ 48 h 58"/>
                <a:gd name="T6" fmla="*/ 26 w 57"/>
                <a:gd name="T7" fmla="*/ 58 h 58"/>
                <a:gd name="T8" fmla="*/ 0 w 57"/>
                <a:gd name="T9" fmla="*/ 45 h 58"/>
                <a:gd name="T10" fmla="*/ 1 w 57"/>
                <a:gd name="T11" fmla="*/ 1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58">
                  <a:moveTo>
                    <a:pt x="1" y="1"/>
                  </a:moveTo>
                  <a:cubicBezTo>
                    <a:pt x="1" y="1"/>
                    <a:pt x="22" y="12"/>
                    <a:pt x="57" y="0"/>
                  </a:cubicBezTo>
                  <a:cubicBezTo>
                    <a:pt x="52" y="48"/>
                    <a:pt x="52" y="48"/>
                    <a:pt x="52" y="48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0" y="45"/>
                    <a:pt x="0" y="45"/>
                    <a:pt x="0" y="45"/>
                  </a:cubicBezTo>
                  <a:lnTo>
                    <a:pt x="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Freeform 507"/>
            <p:cNvSpPr/>
            <p:nvPr/>
          </p:nvSpPr>
          <p:spPr bwMode="auto">
            <a:xfrm>
              <a:off x="4740737" y="5620274"/>
              <a:ext cx="28142" cy="128120"/>
            </a:xfrm>
            <a:custGeom>
              <a:avLst/>
              <a:gdLst>
                <a:gd name="T0" fmla="*/ 16 w 16"/>
                <a:gd name="T1" fmla="*/ 65 h 73"/>
                <a:gd name="T2" fmla="*/ 8 w 16"/>
                <a:gd name="T3" fmla="*/ 73 h 73"/>
                <a:gd name="T4" fmla="*/ 8 w 16"/>
                <a:gd name="T5" fmla="*/ 73 h 73"/>
                <a:gd name="T6" fmla="*/ 1 w 16"/>
                <a:gd name="T7" fmla="*/ 65 h 73"/>
                <a:gd name="T8" fmla="*/ 0 w 16"/>
                <a:gd name="T9" fmla="*/ 8 h 73"/>
                <a:gd name="T10" fmla="*/ 7 w 16"/>
                <a:gd name="T11" fmla="*/ 0 h 73"/>
                <a:gd name="T12" fmla="*/ 7 w 16"/>
                <a:gd name="T13" fmla="*/ 0 h 73"/>
                <a:gd name="T14" fmla="*/ 15 w 16"/>
                <a:gd name="T15" fmla="*/ 8 h 73"/>
                <a:gd name="T16" fmla="*/ 16 w 16"/>
                <a:gd name="T17" fmla="*/ 6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73">
                  <a:moveTo>
                    <a:pt x="16" y="65"/>
                  </a:moveTo>
                  <a:cubicBezTo>
                    <a:pt x="16" y="69"/>
                    <a:pt x="12" y="73"/>
                    <a:pt x="8" y="73"/>
                  </a:cubicBezTo>
                  <a:cubicBezTo>
                    <a:pt x="8" y="73"/>
                    <a:pt x="8" y="73"/>
                    <a:pt x="8" y="73"/>
                  </a:cubicBezTo>
                  <a:cubicBezTo>
                    <a:pt x="4" y="73"/>
                    <a:pt x="1" y="69"/>
                    <a:pt x="1" y="65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3" y="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1" y="0"/>
                    <a:pt x="15" y="4"/>
                    <a:pt x="15" y="8"/>
                  </a:cubicBezTo>
                  <a:lnTo>
                    <a:pt x="16" y="6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" name="Freeform 508"/>
            <p:cNvSpPr/>
            <p:nvPr/>
          </p:nvSpPr>
          <p:spPr bwMode="auto">
            <a:xfrm>
              <a:off x="4699265" y="5511408"/>
              <a:ext cx="102941" cy="143673"/>
            </a:xfrm>
            <a:custGeom>
              <a:avLst/>
              <a:gdLst>
                <a:gd name="T0" fmla="*/ 75 w 139"/>
                <a:gd name="T1" fmla="*/ 194 h 194"/>
                <a:gd name="T2" fmla="*/ 0 w 139"/>
                <a:gd name="T3" fmla="*/ 12 h 194"/>
                <a:gd name="T4" fmla="*/ 14 w 139"/>
                <a:gd name="T5" fmla="*/ 7 h 194"/>
                <a:gd name="T6" fmla="*/ 73 w 139"/>
                <a:gd name="T7" fmla="*/ 147 h 194"/>
                <a:gd name="T8" fmla="*/ 123 w 139"/>
                <a:gd name="T9" fmla="*/ 0 h 194"/>
                <a:gd name="T10" fmla="*/ 139 w 139"/>
                <a:gd name="T11" fmla="*/ 5 h 194"/>
                <a:gd name="T12" fmla="*/ 75 w 139"/>
                <a:gd name="T13" fmla="*/ 19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194">
                  <a:moveTo>
                    <a:pt x="75" y="194"/>
                  </a:moveTo>
                  <a:lnTo>
                    <a:pt x="0" y="12"/>
                  </a:lnTo>
                  <a:lnTo>
                    <a:pt x="14" y="7"/>
                  </a:lnTo>
                  <a:lnTo>
                    <a:pt x="73" y="147"/>
                  </a:lnTo>
                  <a:lnTo>
                    <a:pt x="123" y="0"/>
                  </a:lnTo>
                  <a:lnTo>
                    <a:pt x="139" y="5"/>
                  </a:lnTo>
                  <a:lnTo>
                    <a:pt x="75" y="19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Freeform 509"/>
            <p:cNvSpPr/>
            <p:nvPr/>
          </p:nvSpPr>
          <p:spPr bwMode="auto">
            <a:xfrm>
              <a:off x="4704449" y="5494375"/>
              <a:ext cx="92573" cy="31104"/>
            </a:xfrm>
            <a:custGeom>
              <a:avLst/>
              <a:gdLst>
                <a:gd name="T0" fmla="*/ 0 w 53"/>
                <a:gd name="T1" fmla="*/ 15 h 18"/>
                <a:gd name="T2" fmla="*/ 6 w 53"/>
                <a:gd name="T3" fmla="*/ 9 h 18"/>
                <a:gd name="T4" fmla="*/ 7 w 53"/>
                <a:gd name="T5" fmla="*/ 17 h 18"/>
                <a:gd name="T6" fmla="*/ 9 w 53"/>
                <a:gd name="T7" fmla="*/ 9 h 18"/>
                <a:gd name="T8" fmla="*/ 17 w 53"/>
                <a:gd name="T9" fmla="*/ 14 h 18"/>
                <a:gd name="T10" fmla="*/ 13 w 53"/>
                <a:gd name="T11" fmla="*/ 15 h 18"/>
                <a:gd name="T12" fmla="*/ 16 w 53"/>
                <a:gd name="T13" fmla="*/ 9 h 18"/>
                <a:gd name="T14" fmla="*/ 24 w 53"/>
                <a:gd name="T15" fmla="*/ 7 h 18"/>
                <a:gd name="T16" fmla="*/ 24 w 53"/>
                <a:gd name="T17" fmla="*/ 15 h 18"/>
                <a:gd name="T18" fmla="*/ 21 w 53"/>
                <a:gd name="T19" fmla="*/ 11 h 18"/>
                <a:gd name="T20" fmla="*/ 36 w 53"/>
                <a:gd name="T21" fmla="*/ 12 h 18"/>
                <a:gd name="T22" fmla="*/ 30 w 53"/>
                <a:gd name="T23" fmla="*/ 14 h 18"/>
                <a:gd name="T24" fmla="*/ 36 w 53"/>
                <a:gd name="T25" fmla="*/ 6 h 18"/>
                <a:gd name="T26" fmla="*/ 40 w 53"/>
                <a:gd name="T27" fmla="*/ 16 h 18"/>
                <a:gd name="T28" fmla="*/ 41 w 53"/>
                <a:gd name="T29" fmla="*/ 9 h 18"/>
                <a:gd name="T30" fmla="*/ 51 w 53"/>
                <a:gd name="T31" fmla="*/ 8 h 18"/>
                <a:gd name="T32" fmla="*/ 50 w 53"/>
                <a:gd name="T33" fmla="*/ 16 h 18"/>
                <a:gd name="T34" fmla="*/ 48 w 53"/>
                <a:gd name="T35" fmla="*/ 1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18">
                  <a:moveTo>
                    <a:pt x="0" y="15"/>
                  </a:moveTo>
                  <a:cubicBezTo>
                    <a:pt x="0" y="12"/>
                    <a:pt x="2" y="7"/>
                    <a:pt x="6" y="9"/>
                  </a:cubicBezTo>
                  <a:cubicBezTo>
                    <a:pt x="8" y="10"/>
                    <a:pt x="11" y="16"/>
                    <a:pt x="7" y="17"/>
                  </a:cubicBezTo>
                  <a:cubicBezTo>
                    <a:pt x="4" y="17"/>
                    <a:pt x="8" y="9"/>
                    <a:pt x="9" y="9"/>
                  </a:cubicBezTo>
                  <a:cubicBezTo>
                    <a:pt x="13" y="7"/>
                    <a:pt x="18" y="10"/>
                    <a:pt x="17" y="14"/>
                  </a:cubicBezTo>
                  <a:cubicBezTo>
                    <a:pt x="16" y="16"/>
                    <a:pt x="14" y="17"/>
                    <a:pt x="13" y="15"/>
                  </a:cubicBezTo>
                  <a:cubicBezTo>
                    <a:pt x="12" y="13"/>
                    <a:pt x="15" y="10"/>
                    <a:pt x="16" y="9"/>
                  </a:cubicBezTo>
                  <a:cubicBezTo>
                    <a:pt x="18" y="7"/>
                    <a:pt x="20" y="5"/>
                    <a:pt x="24" y="7"/>
                  </a:cubicBezTo>
                  <a:cubicBezTo>
                    <a:pt x="26" y="9"/>
                    <a:pt x="27" y="14"/>
                    <a:pt x="24" y="15"/>
                  </a:cubicBezTo>
                  <a:cubicBezTo>
                    <a:pt x="22" y="16"/>
                    <a:pt x="19" y="13"/>
                    <a:pt x="21" y="11"/>
                  </a:cubicBezTo>
                  <a:cubicBezTo>
                    <a:pt x="23" y="6"/>
                    <a:pt x="37" y="5"/>
                    <a:pt x="36" y="12"/>
                  </a:cubicBezTo>
                  <a:cubicBezTo>
                    <a:pt x="36" y="16"/>
                    <a:pt x="32" y="18"/>
                    <a:pt x="30" y="14"/>
                  </a:cubicBezTo>
                  <a:cubicBezTo>
                    <a:pt x="29" y="11"/>
                    <a:pt x="34" y="7"/>
                    <a:pt x="36" y="6"/>
                  </a:cubicBezTo>
                  <a:cubicBezTo>
                    <a:pt x="46" y="0"/>
                    <a:pt x="45" y="18"/>
                    <a:pt x="40" y="16"/>
                  </a:cubicBezTo>
                  <a:cubicBezTo>
                    <a:pt x="35" y="15"/>
                    <a:pt x="38" y="10"/>
                    <a:pt x="41" y="9"/>
                  </a:cubicBezTo>
                  <a:cubicBezTo>
                    <a:pt x="43" y="8"/>
                    <a:pt x="49" y="7"/>
                    <a:pt x="51" y="8"/>
                  </a:cubicBezTo>
                  <a:cubicBezTo>
                    <a:pt x="53" y="9"/>
                    <a:pt x="53" y="15"/>
                    <a:pt x="50" y="16"/>
                  </a:cubicBezTo>
                  <a:cubicBezTo>
                    <a:pt x="46" y="18"/>
                    <a:pt x="44" y="13"/>
                    <a:pt x="48" y="1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" name="Freeform 510"/>
            <p:cNvSpPr/>
            <p:nvPr/>
          </p:nvSpPr>
          <p:spPr bwMode="auto">
            <a:xfrm>
              <a:off x="4564479" y="5643232"/>
              <a:ext cx="85167" cy="85907"/>
            </a:xfrm>
            <a:custGeom>
              <a:avLst/>
              <a:gdLst>
                <a:gd name="T0" fmla="*/ 40 w 49"/>
                <a:gd name="T1" fmla="*/ 2 h 49"/>
                <a:gd name="T2" fmla="*/ 47 w 49"/>
                <a:gd name="T3" fmla="*/ 2 h 49"/>
                <a:gd name="T4" fmla="*/ 47 w 49"/>
                <a:gd name="T5" fmla="*/ 2 h 49"/>
                <a:gd name="T6" fmla="*/ 47 w 49"/>
                <a:gd name="T7" fmla="*/ 8 h 49"/>
                <a:gd name="T8" fmla="*/ 9 w 49"/>
                <a:gd name="T9" fmla="*/ 47 h 49"/>
                <a:gd name="T10" fmla="*/ 2 w 49"/>
                <a:gd name="T11" fmla="*/ 47 h 49"/>
                <a:gd name="T12" fmla="*/ 2 w 49"/>
                <a:gd name="T13" fmla="*/ 47 h 49"/>
                <a:gd name="T14" fmla="*/ 2 w 49"/>
                <a:gd name="T15" fmla="*/ 40 h 49"/>
                <a:gd name="T16" fmla="*/ 40 w 49"/>
                <a:gd name="T17" fmla="*/ 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49">
                  <a:moveTo>
                    <a:pt x="40" y="2"/>
                  </a:moveTo>
                  <a:cubicBezTo>
                    <a:pt x="42" y="0"/>
                    <a:pt x="45" y="0"/>
                    <a:pt x="47" y="2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9" y="3"/>
                    <a:pt x="49" y="6"/>
                    <a:pt x="47" y="8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7" y="49"/>
                    <a:pt x="4" y="49"/>
                    <a:pt x="2" y="47"/>
                  </a:cubicBezTo>
                  <a:cubicBezTo>
                    <a:pt x="2" y="47"/>
                    <a:pt x="2" y="47"/>
                    <a:pt x="2" y="47"/>
                  </a:cubicBezTo>
                  <a:cubicBezTo>
                    <a:pt x="0" y="45"/>
                    <a:pt x="0" y="42"/>
                    <a:pt x="2" y="40"/>
                  </a:cubicBezTo>
                  <a:lnTo>
                    <a:pt x="4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Freeform 511"/>
            <p:cNvSpPr/>
            <p:nvPr/>
          </p:nvSpPr>
          <p:spPr bwMode="auto">
            <a:xfrm>
              <a:off x="4862193" y="5340334"/>
              <a:ext cx="85907" cy="85907"/>
            </a:xfrm>
            <a:custGeom>
              <a:avLst/>
              <a:gdLst>
                <a:gd name="T0" fmla="*/ 40 w 49"/>
                <a:gd name="T1" fmla="*/ 2 h 49"/>
                <a:gd name="T2" fmla="*/ 47 w 49"/>
                <a:gd name="T3" fmla="*/ 2 h 49"/>
                <a:gd name="T4" fmla="*/ 47 w 49"/>
                <a:gd name="T5" fmla="*/ 2 h 49"/>
                <a:gd name="T6" fmla="*/ 47 w 49"/>
                <a:gd name="T7" fmla="*/ 9 h 49"/>
                <a:gd name="T8" fmla="*/ 9 w 49"/>
                <a:gd name="T9" fmla="*/ 47 h 49"/>
                <a:gd name="T10" fmla="*/ 2 w 49"/>
                <a:gd name="T11" fmla="*/ 47 h 49"/>
                <a:gd name="T12" fmla="*/ 2 w 49"/>
                <a:gd name="T13" fmla="*/ 47 h 49"/>
                <a:gd name="T14" fmla="*/ 2 w 49"/>
                <a:gd name="T15" fmla="*/ 41 h 49"/>
                <a:gd name="T16" fmla="*/ 40 w 49"/>
                <a:gd name="T17" fmla="*/ 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49">
                  <a:moveTo>
                    <a:pt x="40" y="2"/>
                  </a:moveTo>
                  <a:cubicBezTo>
                    <a:pt x="42" y="0"/>
                    <a:pt x="45" y="0"/>
                    <a:pt x="47" y="2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9" y="4"/>
                    <a:pt x="49" y="7"/>
                    <a:pt x="47" y="9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7" y="49"/>
                    <a:pt x="4" y="49"/>
                    <a:pt x="2" y="47"/>
                  </a:cubicBezTo>
                  <a:cubicBezTo>
                    <a:pt x="2" y="47"/>
                    <a:pt x="2" y="47"/>
                    <a:pt x="2" y="47"/>
                  </a:cubicBezTo>
                  <a:cubicBezTo>
                    <a:pt x="0" y="45"/>
                    <a:pt x="0" y="42"/>
                    <a:pt x="2" y="41"/>
                  </a:cubicBezTo>
                  <a:lnTo>
                    <a:pt x="4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" name="Freeform 512"/>
            <p:cNvSpPr/>
            <p:nvPr/>
          </p:nvSpPr>
          <p:spPr bwMode="auto">
            <a:xfrm>
              <a:off x="4555592" y="5350702"/>
              <a:ext cx="87388" cy="82204"/>
            </a:xfrm>
            <a:custGeom>
              <a:avLst/>
              <a:gdLst>
                <a:gd name="T0" fmla="*/ 48 w 50"/>
                <a:gd name="T1" fmla="*/ 38 h 47"/>
                <a:gd name="T2" fmla="*/ 49 w 50"/>
                <a:gd name="T3" fmla="*/ 45 h 47"/>
                <a:gd name="T4" fmla="*/ 49 w 50"/>
                <a:gd name="T5" fmla="*/ 45 h 47"/>
                <a:gd name="T6" fmla="*/ 42 w 50"/>
                <a:gd name="T7" fmla="*/ 45 h 47"/>
                <a:gd name="T8" fmla="*/ 2 w 50"/>
                <a:gd name="T9" fmla="*/ 9 h 47"/>
                <a:gd name="T10" fmla="*/ 2 w 50"/>
                <a:gd name="T11" fmla="*/ 2 h 47"/>
                <a:gd name="T12" fmla="*/ 2 w 50"/>
                <a:gd name="T13" fmla="*/ 2 h 47"/>
                <a:gd name="T14" fmla="*/ 8 w 50"/>
                <a:gd name="T15" fmla="*/ 1 h 47"/>
                <a:gd name="T16" fmla="*/ 48 w 50"/>
                <a:gd name="T17" fmla="*/ 3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47">
                  <a:moveTo>
                    <a:pt x="48" y="38"/>
                  </a:moveTo>
                  <a:cubicBezTo>
                    <a:pt x="50" y="40"/>
                    <a:pt x="50" y="43"/>
                    <a:pt x="49" y="45"/>
                  </a:cubicBezTo>
                  <a:cubicBezTo>
                    <a:pt x="49" y="45"/>
                    <a:pt x="49" y="45"/>
                    <a:pt x="49" y="45"/>
                  </a:cubicBezTo>
                  <a:cubicBezTo>
                    <a:pt x="47" y="47"/>
                    <a:pt x="44" y="47"/>
                    <a:pt x="42" y="45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0" y="7"/>
                    <a:pt x="0" y="4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0"/>
                    <a:pt x="6" y="0"/>
                    <a:pt x="8" y="1"/>
                  </a:cubicBezTo>
                  <a:lnTo>
                    <a:pt x="48" y="3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" name="Freeform 513"/>
            <p:cNvSpPr/>
            <p:nvPr/>
          </p:nvSpPr>
          <p:spPr bwMode="auto">
            <a:xfrm>
              <a:off x="4868858" y="5635826"/>
              <a:ext cx="87388" cy="82204"/>
            </a:xfrm>
            <a:custGeom>
              <a:avLst/>
              <a:gdLst>
                <a:gd name="T0" fmla="*/ 48 w 50"/>
                <a:gd name="T1" fmla="*/ 38 h 47"/>
                <a:gd name="T2" fmla="*/ 48 w 50"/>
                <a:gd name="T3" fmla="*/ 45 h 47"/>
                <a:gd name="T4" fmla="*/ 48 w 50"/>
                <a:gd name="T5" fmla="*/ 45 h 47"/>
                <a:gd name="T6" fmla="*/ 42 w 50"/>
                <a:gd name="T7" fmla="*/ 45 h 47"/>
                <a:gd name="T8" fmla="*/ 2 w 50"/>
                <a:gd name="T9" fmla="*/ 9 h 47"/>
                <a:gd name="T10" fmla="*/ 2 w 50"/>
                <a:gd name="T11" fmla="*/ 2 h 47"/>
                <a:gd name="T12" fmla="*/ 2 w 50"/>
                <a:gd name="T13" fmla="*/ 2 h 47"/>
                <a:gd name="T14" fmla="*/ 8 w 50"/>
                <a:gd name="T15" fmla="*/ 2 h 47"/>
                <a:gd name="T16" fmla="*/ 48 w 50"/>
                <a:gd name="T17" fmla="*/ 3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47">
                  <a:moveTo>
                    <a:pt x="48" y="38"/>
                  </a:moveTo>
                  <a:cubicBezTo>
                    <a:pt x="50" y="40"/>
                    <a:pt x="50" y="43"/>
                    <a:pt x="48" y="45"/>
                  </a:cubicBezTo>
                  <a:cubicBezTo>
                    <a:pt x="48" y="45"/>
                    <a:pt x="48" y="45"/>
                    <a:pt x="48" y="45"/>
                  </a:cubicBezTo>
                  <a:cubicBezTo>
                    <a:pt x="47" y="47"/>
                    <a:pt x="44" y="47"/>
                    <a:pt x="42" y="45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0" y="7"/>
                    <a:pt x="0" y="4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0"/>
                    <a:pt x="6" y="0"/>
                    <a:pt x="8" y="2"/>
                  </a:cubicBezTo>
                  <a:lnTo>
                    <a:pt x="48" y="3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Freeform 514"/>
            <p:cNvSpPr/>
            <p:nvPr/>
          </p:nvSpPr>
          <p:spPr bwMode="auto">
            <a:xfrm>
              <a:off x="4488940" y="5525479"/>
              <a:ext cx="110346" cy="17774"/>
            </a:xfrm>
            <a:custGeom>
              <a:avLst/>
              <a:gdLst>
                <a:gd name="T0" fmla="*/ 58 w 63"/>
                <a:gd name="T1" fmla="*/ 0 h 10"/>
                <a:gd name="T2" fmla="*/ 63 w 63"/>
                <a:gd name="T3" fmla="*/ 5 h 10"/>
                <a:gd name="T4" fmla="*/ 63 w 63"/>
                <a:gd name="T5" fmla="*/ 5 h 10"/>
                <a:gd name="T6" fmla="*/ 58 w 63"/>
                <a:gd name="T7" fmla="*/ 10 h 10"/>
                <a:gd name="T8" fmla="*/ 4 w 63"/>
                <a:gd name="T9" fmla="*/ 10 h 10"/>
                <a:gd name="T10" fmla="*/ 0 w 63"/>
                <a:gd name="T11" fmla="*/ 5 h 10"/>
                <a:gd name="T12" fmla="*/ 0 w 63"/>
                <a:gd name="T13" fmla="*/ 5 h 10"/>
                <a:gd name="T14" fmla="*/ 4 w 63"/>
                <a:gd name="T15" fmla="*/ 0 h 10"/>
                <a:gd name="T16" fmla="*/ 58 w 63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" h="10">
                  <a:moveTo>
                    <a:pt x="58" y="0"/>
                  </a:moveTo>
                  <a:cubicBezTo>
                    <a:pt x="61" y="0"/>
                    <a:pt x="63" y="2"/>
                    <a:pt x="63" y="5"/>
                  </a:cubicBezTo>
                  <a:cubicBezTo>
                    <a:pt x="63" y="5"/>
                    <a:pt x="63" y="5"/>
                    <a:pt x="63" y="5"/>
                  </a:cubicBezTo>
                  <a:cubicBezTo>
                    <a:pt x="63" y="8"/>
                    <a:pt x="61" y="10"/>
                    <a:pt x="58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2" y="10"/>
                    <a:pt x="0" y="8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lnTo>
                    <a:pt x="5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" name="Freeform 515"/>
            <p:cNvSpPr/>
            <p:nvPr/>
          </p:nvSpPr>
          <p:spPr bwMode="auto">
            <a:xfrm>
              <a:off x="4912552" y="5525479"/>
              <a:ext cx="110346" cy="17774"/>
            </a:xfrm>
            <a:custGeom>
              <a:avLst/>
              <a:gdLst>
                <a:gd name="T0" fmla="*/ 59 w 63"/>
                <a:gd name="T1" fmla="*/ 0 h 10"/>
                <a:gd name="T2" fmla="*/ 63 w 63"/>
                <a:gd name="T3" fmla="*/ 5 h 10"/>
                <a:gd name="T4" fmla="*/ 63 w 63"/>
                <a:gd name="T5" fmla="*/ 5 h 10"/>
                <a:gd name="T6" fmla="*/ 59 w 63"/>
                <a:gd name="T7" fmla="*/ 10 h 10"/>
                <a:gd name="T8" fmla="*/ 5 w 63"/>
                <a:gd name="T9" fmla="*/ 10 h 10"/>
                <a:gd name="T10" fmla="*/ 0 w 63"/>
                <a:gd name="T11" fmla="*/ 5 h 10"/>
                <a:gd name="T12" fmla="*/ 0 w 63"/>
                <a:gd name="T13" fmla="*/ 5 h 10"/>
                <a:gd name="T14" fmla="*/ 5 w 63"/>
                <a:gd name="T15" fmla="*/ 0 h 10"/>
                <a:gd name="T16" fmla="*/ 59 w 63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" h="10">
                  <a:moveTo>
                    <a:pt x="59" y="0"/>
                  </a:moveTo>
                  <a:cubicBezTo>
                    <a:pt x="61" y="0"/>
                    <a:pt x="63" y="2"/>
                    <a:pt x="63" y="5"/>
                  </a:cubicBezTo>
                  <a:cubicBezTo>
                    <a:pt x="63" y="5"/>
                    <a:pt x="63" y="5"/>
                    <a:pt x="63" y="5"/>
                  </a:cubicBezTo>
                  <a:cubicBezTo>
                    <a:pt x="63" y="8"/>
                    <a:pt x="61" y="10"/>
                    <a:pt x="59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2" y="10"/>
                    <a:pt x="0" y="8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lnTo>
                    <a:pt x="5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" name="Freeform 516"/>
            <p:cNvSpPr/>
            <p:nvPr/>
          </p:nvSpPr>
          <p:spPr bwMode="auto">
            <a:xfrm>
              <a:off x="4748143" y="5289234"/>
              <a:ext cx="15552" cy="94794"/>
            </a:xfrm>
            <a:custGeom>
              <a:avLst/>
              <a:gdLst>
                <a:gd name="T0" fmla="*/ 9 w 9"/>
                <a:gd name="T1" fmla="*/ 50 h 54"/>
                <a:gd name="T2" fmla="*/ 4 w 9"/>
                <a:gd name="T3" fmla="*/ 54 h 54"/>
                <a:gd name="T4" fmla="*/ 4 w 9"/>
                <a:gd name="T5" fmla="*/ 54 h 54"/>
                <a:gd name="T6" fmla="*/ 0 w 9"/>
                <a:gd name="T7" fmla="*/ 50 h 54"/>
                <a:gd name="T8" fmla="*/ 0 w 9"/>
                <a:gd name="T9" fmla="*/ 4 h 54"/>
                <a:gd name="T10" fmla="*/ 4 w 9"/>
                <a:gd name="T11" fmla="*/ 0 h 54"/>
                <a:gd name="T12" fmla="*/ 4 w 9"/>
                <a:gd name="T13" fmla="*/ 0 h 54"/>
                <a:gd name="T14" fmla="*/ 9 w 9"/>
                <a:gd name="T15" fmla="*/ 4 h 54"/>
                <a:gd name="T16" fmla="*/ 9 w 9"/>
                <a:gd name="T17" fmla="*/ 5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54">
                  <a:moveTo>
                    <a:pt x="9" y="50"/>
                  </a:moveTo>
                  <a:cubicBezTo>
                    <a:pt x="9" y="52"/>
                    <a:pt x="7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2" y="54"/>
                    <a:pt x="0" y="52"/>
                    <a:pt x="0" y="5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7" y="0"/>
                    <a:pt x="9" y="1"/>
                    <a:pt x="9" y="4"/>
                  </a:cubicBezTo>
                  <a:lnTo>
                    <a:pt x="9" y="5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2" name="Freeform 517"/>
            <p:cNvSpPr/>
            <p:nvPr/>
          </p:nvSpPr>
          <p:spPr bwMode="auto">
            <a:xfrm>
              <a:off x="4448949" y="5252205"/>
              <a:ext cx="610979" cy="609498"/>
            </a:xfrm>
            <a:custGeom>
              <a:avLst/>
              <a:gdLst>
                <a:gd name="T0" fmla="*/ 349 w 349"/>
                <a:gd name="T1" fmla="*/ 281 h 348"/>
                <a:gd name="T2" fmla="*/ 282 w 349"/>
                <a:gd name="T3" fmla="*/ 348 h 348"/>
                <a:gd name="T4" fmla="*/ 68 w 349"/>
                <a:gd name="T5" fmla="*/ 348 h 348"/>
                <a:gd name="T6" fmla="*/ 0 w 349"/>
                <a:gd name="T7" fmla="*/ 281 h 348"/>
                <a:gd name="T8" fmla="*/ 0 w 349"/>
                <a:gd name="T9" fmla="*/ 67 h 348"/>
                <a:gd name="T10" fmla="*/ 68 w 349"/>
                <a:gd name="T11" fmla="*/ 0 h 348"/>
                <a:gd name="T12" fmla="*/ 282 w 349"/>
                <a:gd name="T13" fmla="*/ 0 h 348"/>
                <a:gd name="T14" fmla="*/ 349 w 349"/>
                <a:gd name="T15" fmla="*/ 67 h 348"/>
                <a:gd name="T16" fmla="*/ 349 w 349"/>
                <a:gd name="T17" fmla="*/ 281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9" h="348">
                  <a:moveTo>
                    <a:pt x="349" y="281"/>
                  </a:moveTo>
                  <a:cubicBezTo>
                    <a:pt x="349" y="318"/>
                    <a:pt x="319" y="348"/>
                    <a:pt x="282" y="348"/>
                  </a:cubicBezTo>
                  <a:cubicBezTo>
                    <a:pt x="68" y="348"/>
                    <a:pt x="68" y="348"/>
                    <a:pt x="68" y="348"/>
                  </a:cubicBezTo>
                  <a:cubicBezTo>
                    <a:pt x="31" y="348"/>
                    <a:pt x="0" y="318"/>
                    <a:pt x="0" y="281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30"/>
                    <a:pt x="31" y="0"/>
                    <a:pt x="68" y="0"/>
                  </a:cubicBezTo>
                  <a:cubicBezTo>
                    <a:pt x="282" y="0"/>
                    <a:pt x="282" y="0"/>
                    <a:pt x="282" y="0"/>
                  </a:cubicBezTo>
                  <a:cubicBezTo>
                    <a:pt x="319" y="0"/>
                    <a:pt x="349" y="30"/>
                    <a:pt x="349" y="67"/>
                  </a:cubicBezTo>
                  <a:lnTo>
                    <a:pt x="349" y="281"/>
                  </a:lnTo>
                  <a:close/>
                </a:path>
              </a:pathLst>
            </a:custGeom>
            <a:noFill/>
            <a:ln w="68263" cap="flat">
              <a:solidFill>
                <a:schemeClr val="accent3"/>
              </a:solidFill>
              <a:prstDash val="solid"/>
              <a:miter lim="800000"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5104769" y="2479768"/>
            <a:ext cx="1515473" cy="1515473"/>
            <a:chOff x="4247511" y="1566336"/>
            <a:chExt cx="2152126" cy="2152127"/>
          </a:xfrm>
        </p:grpSpPr>
        <p:sp>
          <p:nvSpPr>
            <p:cNvPr id="5" name="Freeform 490"/>
            <p:cNvSpPr>
              <a:spLocks noEditPoints="1"/>
            </p:cNvSpPr>
            <p:nvPr/>
          </p:nvSpPr>
          <p:spPr bwMode="auto">
            <a:xfrm>
              <a:off x="4247511" y="1566336"/>
              <a:ext cx="2152126" cy="2152127"/>
            </a:xfrm>
            <a:custGeom>
              <a:avLst/>
              <a:gdLst>
                <a:gd name="T0" fmla="*/ 1225 w 1229"/>
                <a:gd name="T1" fmla="*/ 665 h 1229"/>
                <a:gd name="T2" fmla="*/ 1201 w 1229"/>
                <a:gd name="T3" fmla="*/ 629 h 1229"/>
                <a:gd name="T4" fmla="*/ 1101 w 1229"/>
                <a:gd name="T5" fmla="*/ 598 h 1229"/>
                <a:gd name="T6" fmla="*/ 1039 w 1229"/>
                <a:gd name="T7" fmla="*/ 535 h 1229"/>
                <a:gd name="T8" fmla="*/ 1046 w 1229"/>
                <a:gd name="T9" fmla="*/ 447 h 1229"/>
                <a:gd name="T10" fmla="*/ 1146 w 1229"/>
                <a:gd name="T11" fmla="*/ 354 h 1229"/>
                <a:gd name="T12" fmla="*/ 1152 w 1229"/>
                <a:gd name="T13" fmla="*/ 314 h 1229"/>
                <a:gd name="T14" fmla="*/ 1082 w 1229"/>
                <a:gd name="T15" fmla="*/ 216 h 1229"/>
                <a:gd name="T16" fmla="*/ 1031 w 1229"/>
                <a:gd name="T17" fmla="*/ 209 h 1229"/>
                <a:gd name="T18" fmla="*/ 920 w 1229"/>
                <a:gd name="T19" fmla="*/ 266 h 1229"/>
                <a:gd name="T20" fmla="*/ 848 w 1229"/>
                <a:gd name="T21" fmla="*/ 253 h 1229"/>
                <a:gd name="T22" fmla="*/ 802 w 1229"/>
                <a:gd name="T23" fmla="*/ 206 h 1229"/>
                <a:gd name="T24" fmla="*/ 806 w 1229"/>
                <a:gd name="T25" fmla="*/ 53 h 1229"/>
                <a:gd name="T26" fmla="*/ 782 w 1229"/>
                <a:gd name="T27" fmla="*/ 24 h 1229"/>
                <a:gd name="T28" fmla="*/ 663 w 1229"/>
                <a:gd name="T29" fmla="*/ 4 h 1229"/>
                <a:gd name="T30" fmla="*/ 628 w 1229"/>
                <a:gd name="T31" fmla="*/ 29 h 1229"/>
                <a:gd name="T32" fmla="*/ 586 w 1229"/>
                <a:gd name="T33" fmla="*/ 164 h 1229"/>
                <a:gd name="T34" fmla="*/ 535 w 1229"/>
                <a:gd name="T35" fmla="*/ 192 h 1229"/>
                <a:gd name="T36" fmla="*/ 457 w 1229"/>
                <a:gd name="T37" fmla="*/ 192 h 1229"/>
                <a:gd name="T38" fmla="*/ 363 w 1229"/>
                <a:gd name="T39" fmla="*/ 90 h 1229"/>
                <a:gd name="T40" fmla="*/ 325 w 1229"/>
                <a:gd name="T41" fmla="*/ 79 h 1229"/>
                <a:gd name="T42" fmla="*/ 218 w 1229"/>
                <a:gd name="T43" fmla="*/ 152 h 1229"/>
                <a:gd name="T44" fmla="*/ 210 w 1229"/>
                <a:gd name="T45" fmla="*/ 202 h 1229"/>
                <a:gd name="T46" fmla="*/ 264 w 1229"/>
                <a:gd name="T47" fmla="*/ 309 h 1229"/>
                <a:gd name="T48" fmla="*/ 253 w 1229"/>
                <a:gd name="T49" fmla="*/ 389 h 1229"/>
                <a:gd name="T50" fmla="*/ 195 w 1229"/>
                <a:gd name="T51" fmla="*/ 431 h 1229"/>
                <a:gd name="T52" fmla="*/ 73 w 1229"/>
                <a:gd name="T53" fmla="*/ 421 h 1229"/>
                <a:gd name="T54" fmla="*/ 25 w 1229"/>
                <a:gd name="T55" fmla="*/ 459 h 1229"/>
                <a:gd name="T56" fmla="*/ 6 w 1229"/>
                <a:gd name="T57" fmla="*/ 563 h 1229"/>
                <a:gd name="T58" fmla="*/ 36 w 1229"/>
                <a:gd name="T59" fmla="*/ 607 h 1229"/>
                <a:gd name="T60" fmla="*/ 148 w 1229"/>
                <a:gd name="T61" fmla="*/ 644 h 1229"/>
                <a:gd name="T62" fmla="*/ 195 w 1229"/>
                <a:gd name="T63" fmla="*/ 714 h 1229"/>
                <a:gd name="T64" fmla="*/ 183 w 1229"/>
                <a:gd name="T65" fmla="*/ 783 h 1229"/>
                <a:gd name="T66" fmla="*/ 97 w 1229"/>
                <a:gd name="T67" fmla="*/ 865 h 1229"/>
                <a:gd name="T68" fmla="*/ 87 w 1229"/>
                <a:gd name="T69" fmla="*/ 920 h 1229"/>
                <a:gd name="T70" fmla="*/ 149 w 1229"/>
                <a:gd name="T71" fmla="*/ 1008 h 1229"/>
                <a:gd name="T72" fmla="*/ 201 w 1229"/>
                <a:gd name="T73" fmla="*/ 1021 h 1229"/>
                <a:gd name="T74" fmla="*/ 315 w 1229"/>
                <a:gd name="T75" fmla="*/ 963 h 1229"/>
                <a:gd name="T76" fmla="*/ 400 w 1229"/>
                <a:gd name="T77" fmla="*/ 987 h 1229"/>
                <a:gd name="T78" fmla="*/ 430 w 1229"/>
                <a:gd name="T79" fmla="*/ 1046 h 1229"/>
                <a:gd name="T80" fmla="*/ 425 w 1229"/>
                <a:gd name="T81" fmla="*/ 1163 h 1229"/>
                <a:gd name="T82" fmla="*/ 455 w 1229"/>
                <a:gd name="T83" fmla="*/ 1202 h 1229"/>
                <a:gd name="T84" fmla="*/ 566 w 1229"/>
                <a:gd name="T85" fmla="*/ 1221 h 1229"/>
                <a:gd name="T86" fmla="*/ 610 w 1229"/>
                <a:gd name="T87" fmla="*/ 1199 h 1229"/>
                <a:gd name="T88" fmla="*/ 649 w 1229"/>
                <a:gd name="T89" fmla="*/ 1075 h 1229"/>
                <a:gd name="T90" fmla="*/ 716 w 1229"/>
                <a:gd name="T91" fmla="*/ 1034 h 1229"/>
                <a:gd name="T92" fmla="*/ 794 w 1229"/>
                <a:gd name="T93" fmla="*/ 1054 h 1229"/>
                <a:gd name="T94" fmla="*/ 866 w 1229"/>
                <a:gd name="T95" fmla="*/ 1133 h 1229"/>
                <a:gd name="T96" fmla="*/ 911 w 1229"/>
                <a:gd name="T97" fmla="*/ 1147 h 1229"/>
                <a:gd name="T98" fmla="*/ 1015 w 1229"/>
                <a:gd name="T99" fmla="*/ 1076 h 1229"/>
                <a:gd name="T100" fmla="*/ 1024 w 1229"/>
                <a:gd name="T101" fmla="*/ 1032 h 1229"/>
                <a:gd name="T102" fmla="*/ 961 w 1229"/>
                <a:gd name="T103" fmla="*/ 895 h 1229"/>
                <a:gd name="T104" fmla="*/ 989 w 1229"/>
                <a:gd name="T105" fmla="*/ 831 h 1229"/>
                <a:gd name="T106" fmla="*/ 1045 w 1229"/>
                <a:gd name="T107" fmla="*/ 798 h 1229"/>
                <a:gd name="T108" fmla="*/ 1154 w 1229"/>
                <a:gd name="T109" fmla="*/ 801 h 1229"/>
                <a:gd name="T110" fmla="*/ 1197 w 1229"/>
                <a:gd name="T111" fmla="*/ 785 h 1229"/>
                <a:gd name="T112" fmla="*/ 1225 w 1229"/>
                <a:gd name="T113" fmla="*/ 665 h 1229"/>
                <a:gd name="T114" fmla="*/ 596 w 1229"/>
                <a:gd name="T115" fmla="*/ 729 h 1229"/>
                <a:gd name="T116" fmla="*/ 499 w 1229"/>
                <a:gd name="T117" fmla="*/ 592 h 1229"/>
                <a:gd name="T118" fmla="*/ 636 w 1229"/>
                <a:gd name="T119" fmla="*/ 495 h 1229"/>
                <a:gd name="T120" fmla="*/ 733 w 1229"/>
                <a:gd name="T121" fmla="*/ 632 h 1229"/>
                <a:gd name="T122" fmla="*/ 596 w 1229"/>
                <a:gd name="T123" fmla="*/ 729 h 1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29" h="1229">
                  <a:moveTo>
                    <a:pt x="1225" y="665"/>
                  </a:moveTo>
                  <a:cubicBezTo>
                    <a:pt x="1229" y="635"/>
                    <a:pt x="1201" y="629"/>
                    <a:pt x="1201" y="629"/>
                  </a:cubicBezTo>
                  <a:cubicBezTo>
                    <a:pt x="1201" y="629"/>
                    <a:pt x="1154" y="612"/>
                    <a:pt x="1101" y="598"/>
                  </a:cubicBezTo>
                  <a:cubicBezTo>
                    <a:pt x="1048" y="583"/>
                    <a:pt x="1039" y="535"/>
                    <a:pt x="1039" y="535"/>
                  </a:cubicBezTo>
                  <a:cubicBezTo>
                    <a:pt x="1013" y="473"/>
                    <a:pt x="1046" y="447"/>
                    <a:pt x="1046" y="447"/>
                  </a:cubicBezTo>
                  <a:cubicBezTo>
                    <a:pt x="1146" y="354"/>
                    <a:pt x="1146" y="354"/>
                    <a:pt x="1146" y="354"/>
                  </a:cubicBezTo>
                  <a:cubicBezTo>
                    <a:pt x="1166" y="334"/>
                    <a:pt x="1152" y="314"/>
                    <a:pt x="1152" y="314"/>
                  </a:cubicBezTo>
                  <a:cubicBezTo>
                    <a:pt x="1082" y="216"/>
                    <a:pt x="1082" y="216"/>
                    <a:pt x="1082" y="216"/>
                  </a:cubicBezTo>
                  <a:cubicBezTo>
                    <a:pt x="1062" y="189"/>
                    <a:pt x="1031" y="209"/>
                    <a:pt x="1031" y="209"/>
                  </a:cubicBezTo>
                  <a:cubicBezTo>
                    <a:pt x="920" y="266"/>
                    <a:pt x="920" y="266"/>
                    <a:pt x="920" y="266"/>
                  </a:cubicBezTo>
                  <a:cubicBezTo>
                    <a:pt x="899" y="275"/>
                    <a:pt x="848" y="253"/>
                    <a:pt x="848" y="253"/>
                  </a:cubicBezTo>
                  <a:cubicBezTo>
                    <a:pt x="818" y="239"/>
                    <a:pt x="802" y="206"/>
                    <a:pt x="802" y="206"/>
                  </a:cubicBezTo>
                  <a:cubicBezTo>
                    <a:pt x="806" y="53"/>
                    <a:pt x="806" y="53"/>
                    <a:pt x="806" y="53"/>
                  </a:cubicBezTo>
                  <a:cubicBezTo>
                    <a:pt x="807" y="32"/>
                    <a:pt x="782" y="24"/>
                    <a:pt x="782" y="24"/>
                  </a:cubicBezTo>
                  <a:cubicBezTo>
                    <a:pt x="663" y="4"/>
                    <a:pt x="663" y="4"/>
                    <a:pt x="663" y="4"/>
                  </a:cubicBezTo>
                  <a:cubicBezTo>
                    <a:pt x="635" y="0"/>
                    <a:pt x="628" y="29"/>
                    <a:pt x="628" y="29"/>
                  </a:cubicBezTo>
                  <a:cubicBezTo>
                    <a:pt x="626" y="35"/>
                    <a:pt x="586" y="164"/>
                    <a:pt x="586" y="164"/>
                  </a:cubicBezTo>
                  <a:cubicBezTo>
                    <a:pt x="578" y="177"/>
                    <a:pt x="535" y="192"/>
                    <a:pt x="535" y="192"/>
                  </a:cubicBezTo>
                  <a:cubicBezTo>
                    <a:pt x="494" y="211"/>
                    <a:pt x="457" y="192"/>
                    <a:pt x="457" y="192"/>
                  </a:cubicBezTo>
                  <a:cubicBezTo>
                    <a:pt x="363" y="90"/>
                    <a:pt x="363" y="90"/>
                    <a:pt x="363" y="90"/>
                  </a:cubicBezTo>
                  <a:cubicBezTo>
                    <a:pt x="350" y="72"/>
                    <a:pt x="325" y="79"/>
                    <a:pt x="325" y="79"/>
                  </a:cubicBezTo>
                  <a:cubicBezTo>
                    <a:pt x="218" y="152"/>
                    <a:pt x="218" y="152"/>
                    <a:pt x="218" y="152"/>
                  </a:cubicBezTo>
                  <a:cubicBezTo>
                    <a:pt x="196" y="170"/>
                    <a:pt x="210" y="202"/>
                    <a:pt x="210" y="202"/>
                  </a:cubicBezTo>
                  <a:cubicBezTo>
                    <a:pt x="264" y="309"/>
                    <a:pt x="264" y="309"/>
                    <a:pt x="264" y="309"/>
                  </a:cubicBezTo>
                  <a:cubicBezTo>
                    <a:pt x="284" y="340"/>
                    <a:pt x="253" y="389"/>
                    <a:pt x="253" y="389"/>
                  </a:cubicBezTo>
                  <a:cubicBezTo>
                    <a:pt x="235" y="421"/>
                    <a:pt x="195" y="431"/>
                    <a:pt x="195" y="431"/>
                  </a:cubicBezTo>
                  <a:cubicBezTo>
                    <a:pt x="73" y="421"/>
                    <a:pt x="73" y="421"/>
                    <a:pt x="73" y="421"/>
                  </a:cubicBezTo>
                  <a:cubicBezTo>
                    <a:pt x="30" y="419"/>
                    <a:pt x="25" y="459"/>
                    <a:pt x="25" y="459"/>
                  </a:cubicBezTo>
                  <a:cubicBezTo>
                    <a:pt x="6" y="563"/>
                    <a:pt x="6" y="563"/>
                    <a:pt x="6" y="563"/>
                  </a:cubicBezTo>
                  <a:cubicBezTo>
                    <a:pt x="0" y="600"/>
                    <a:pt x="36" y="607"/>
                    <a:pt x="36" y="607"/>
                  </a:cubicBezTo>
                  <a:cubicBezTo>
                    <a:pt x="148" y="644"/>
                    <a:pt x="148" y="644"/>
                    <a:pt x="148" y="644"/>
                  </a:cubicBezTo>
                  <a:cubicBezTo>
                    <a:pt x="189" y="655"/>
                    <a:pt x="195" y="714"/>
                    <a:pt x="195" y="714"/>
                  </a:cubicBezTo>
                  <a:cubicBezTo>
                    <a:pt x="208" y="764"/>
                    <a:pt x="183" y="783"/>
                    <a:pt x="183" y="783"/>
                  </a:cubicBezTo>
                  <a:cubicBezTo>
                    <a:pt x="97" y="865"/>
                    <a:pt x="97" y="865"/>
                    <a:pt x="97" y="865"/>
                  </a:cubicBezTo>
                  <a:cubicBezTo>
                    <a:pt x="67" y="888"/>
                    <a:pt x="87" y="920"/>
                    <a:pt x="87" y="920"/>
                  </a:cubicBezTo>
                  <a:cubicBezTo>
                    <a:pt x="149" y="1008"/>
                    <a:pt x="149" y="1008"/>
                    <a:pt x="149" y="1008"/>
                  </a:cubicBezTo>
                  <a:cubicBezTo>
                    <a:pt x="179" y="1038"/>
                    <a:pt x="201" y="1021"/>
                    <a:pt x="201" y="1021"/>
                  </a:cubicBezTo>
                  <a:cubicBezTo>
                    <a:pt x="315" y="963"/>
                    <a:pt x="315" y="963"/>
                    <a:pt x="315" y="963"/>
                  </a:cubicBezTo>
                  <a:cubicBezTo>
                    <a:pt x="356" y="943"/>
                    <a:pt x="400" y="987"/>
                    <a:pt x="400" y="987"/>
                  </a:cubicBezTo>
                  <a:cubicBezTo>
                    <a:pt x="437" y="1013"/>
                    <a:pt x="430" y="1046"/>
                    <a:pt x="430" y="1046"/>
                  </a:cubicBezTo>
                  <a:cubicBezTo>
                    <a:pt x="425" y="1163"/>
                    <a:pt x="425" y="1163"/>
                    <a:pt x="425" y="1163"/>
                  </a:cubicBezTo>
                  <a:cubicBezTo>
                    <a:pt x="422" y="1190"/>
                    <a:pt x="455" y="1202"/>
                    <a:pt x="455" y="1202"/>
                  </a:cubicBezTo>
                  <a:cubicBezTo>
                    <a:pt x="566" y="1221"/>
                    <a:pt x="566" y="1221"/>
                    <a:pt x="566" y="1221"/>
                  </a:cubicBezTo>
                  <a:cubicBezTo>
                    <a:pt x="605" y="1229"/>
                    <a:pt x="610" y="1199"/>
                    <a:pt x="610" y="1199"/>
                  </a:cubicBezTo>
                  <a:cubicBezTo>
                    <a:pt x="649" y="1075"/>
                    <a:pt x="649" y="1075"/>
                    <a:pt x="649" y="1075"/>
                  </a:cubicBezTo>
                  <a:cubicBezTo>
                    <a:pt x="661" y="1042"/>
                    <a:pt x="716" y="1034"/>
                    <a:pt x="716" y="1034"/>
                  </a:cubicBezTo>
                  <a:cubicBezTo>
                    <a:pt x="769" y="1019"/>
                    <a:pt x="794" y="1054"/>
                    <a:pt x="794" y="1054"/>
                  </a:cubicBezTo>
                  <a:cubicBezTo>
                    <a:pt x="866" y="1133"/>
                    <a:pt x="866" y="1133"/>
                    <a:pt x="866" y="1133"/>
                  </a:cubicBezTo>
                  <a:cubicBezTo>
                    <a:pt x="880" y="1157"/>
                    <a:pt x="911" y="1147"/>
                    <a:pt x="911" y="1147"/>
                  </a:cubicBezTo>
                  <a:cubicBezTo>
                    <a:pt x="1015" y="1076"/>
                    <a:pt x="1015" y="1076"/>
                    <a:pt x="1015" y="1076"/>
                  </a:cubicBezTo>
                  <a:cubicBezTo>
                    <a:pt x="1039" y="1054"/>
                    <a:pt x="1024" y="1032"/>
                    <a:pt x="1024" y="1032"/>
                  </a:cubicBezTo>
                  <a:cubicBezTo>
                    <a:pt x="961" y="895"/>
                    <a:pt x="961" y="895"/>
                    <a:pt x="961" y="895"/>
                  </a:cubicBezTo>
                  <a:cubicBezTo>
                    <a:pt x="952" y="871"/>
                    <a:pt x="989" y="831"/>
                    <a:pt x="989" y="831"/>
                  </a:cubicBezTo>
                  <a:cubicBezTo>
                    <a:pt x="1014" y="796"/>
                    <a:pt x="1045" y="798"/>
                    <a:pt x="1045" y="798"/>
                  </a:cubicBezTo>
                  <a:cubicBezTo>
                    <a:pt x="1154" y="801"/>
                    <a:pt x="1154" y="801"/>
                    <a:pt x="1154" y="801"/>
                  </a:cubicBezTo>
                  <a:cubicBezTo>
                    <a:pt x="1194" y="807"/>
                    <a:pt x="1197" y="785"/>
                    <a:pt x="1197" y="785"/>
                  </a:cubicBezTo>
                  <a:cubicBezTo>
                    <a:pt x="1197" y="785"/>
                    <a:pt x="1220" y="696"/>
                    <a:pt x="1225" y="665"/>
                  </a:cubicBezTo>
                  <a:close/>
                  <a:moveTo>
                    <a:pt x="596" y="729"/>
                  </a:moveTo>
                  <a:cubicBezTo>
                    <a:pt x="531" y="718"/>
                    <a:pt x="488" y="657"/>
                    <a:pt x="499" y="592"/>
                  </a:cubicBezTo>
                  <a:cubicBezTo>
                    <a:pt x="510" y="528"/>
                    <a:pt x="571" y="484"/>
                    <a:pt x="636" y="495"/>
                  </a:cubicBezTo>
                  <a:cubicBezTo>
                    <a:pt x="701" y="507"/>
                    <a:pt x="744" y="568"/>
                    <a:pt x="733" y="632"/>
                  </a:cubicBezTo>
                  <a:cubicBezTo>
                    <a:pt x="722" y="697"/>
                    <a:pt x="660" y="740"/>
                    <a:pt x="596" y="7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" name="Freeform 492"/>
            <p:cNvSpPr>
              <a:spLocks noEditPoints="1"/>
            </p:cNvSpPr>
            <p:nvPr/>
          </p:nvSpPr>
          <p:spPr bwMode="auto">
            <a:xfrm>
              <a:off x="4893297" y="2041048"/>
              <a:ext cx="288826" cy="294010"/>
            </a:xfrm>
            <a:custGeom>
              <a:avLst/>
              <a:gdLst>
                <a:gd name="T0" fmla="*/ 128 w 165"/>
                <a:gd name="T1" fmla="*/ 26 h 168"/>
                <a:gd name="T2" fmla="*/ 25 w 165"/>
                <a:gd name="T3" fmla="*/ 37 h 168"/>
                <a:gd name="T4" fmla="*/ 36 w 165"/>
                <a:gd name="T5" fmla="*/ 142 h 168"/>
                <a:gd name="T6" fmla="*/ 140 w 165"/>
                <a:gd name="T7" fmla="*/ 130 h 168"/>
                <a:gd name="T8" fmla="*/ 128 w 165"/>
                <a:gd name="T9" fmla="*/ 26 h 168"/>
                <a:gd name="T10" fmla="*/ 50 w 165"/>
                <a:gd name="T11" fmla="*/ 124 h 168"/>
                <a:gd name="T12" fmla="*/ 42 w 165"/>
                <a:gd name="T13" fmla="*/ 51 h 168"/>
                <a:gd name="T14" fmla="*/ 114 w 165"/>
                <a:gd name="T15" fmla="*/ 43 h 168"/>
                <a:gd name="T16" fmla="*/ 122 w 165"/>
                <a:gd name="T17" fmla="*/ 116 h 168"/>
                <a:gd name="T18" fmla="*/ 50 w 165"/>
                <a:gd name="T19" fmla="*/ 124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5" h="168">
                  <a:moveTo>
                    <a:pt x="128" y="26"/>
                  </a:moveTo>
                  <a:cubicBezTo>
                    <a:pt x="97" y="0"/>
                    <a:pt x="50" y="5"/>
                    <a:pt x="25" y="37"/>
                  </a:cubicBezTo>
                  <a:cubicBezTo>
                    <a:pt x="0" y="69"/>
                    <a:pt x="5" y="116"/>
                    <a:pt x="36" y="142"/>
                  </a:cubicBezTo>
                  <a:cubicBezTo>
                    <a:pt x="68" y="168"/>
                    <a:pt x="114" y="163"/>
                    <a:pt x="140" y="130"/>
                  </a:cubicBezTo>
                  <a:cubicBezTo>
                    <a:pt x="165" y="98"/>
                    <a:pt x="160" y="51"/>
                    <a:pt x="128" y="26"/>
                  </a:cubicBezTo>
                  <a:close/>
                  <a:moveTo>
                    <a:pt x="50" y="124"/>
                  </a:moveTo>
                  <a:cubicBezTo>
                    <a:pt x="28" y="107"/>
                    <a:pt x="25" y="74"/>
                    <a:pt x="42" y="51"/>
                  </a:cubicBezTo>
                  <a:cubicBezTo>
                    <a:pt x="60" y="29"/>
                    <a:pt x="92" y="25"/>
                    <a:pt x="114" y="43"/>
                  </a:cubicBezTo>
                  <a:cubicBezTo>
                    <a:pt x="136" y="61"/>
                    <a:pt x="140" y="94"/>
                    <a:pt x="122" y="116"/>
                  </a:cubicBezTo>
                  <a:cubicBezTo>
                    <a:pt x="105" y="139"/>
                    <a:pt x="72" y="142"/>
                    <a:pt x="50" y="1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Freeform 493"/>
            <p:cNvSpPr/>
            <p:nvPr/>
          </p:nvSpPr>
          <p:spPr bwMode="auto">
            <a:xfrm>
              <a:off x="4888113" y="2272109"/>
              <a:ext cx="91091" cy="108865"/>
            </a:xfrm>
            <a:custGeom>
              <a:avLst/>
              <a:gdLst>
                <a:gd name="T0" fmla="*/ 20 w 52"/>
                <a:gd name="T1" fmla="*/ 56 h 62"/>
                <a:gd name="T2" fmla="*/ 5 w 52"/>
                <a:gd name="T3" fmla="*/ 58 h 62"/>
                <a:gd name="T4" fmla="*/ 5 w 52"/>
                <a:gd name="T5" fmla="*/ 58 h 62"/>
                <a:gd name="T6" fmla="*/ 3 w 52"/>
                <a:gd name="T7" fmla="*/ 43 h 62"/>
                <a:gd name="T8" fmla="*/ 31 w 52"/>
                <a:gd name="T9" fmla="*/ 6 h 62"/>
                <a:gd name="T10" fmla="*/ 46 w 52"/>
                <a:gd name="T11" fmla="*/ 4 h 62"/>
                <a:gd name="T12" fmla="*/ 46 w 52"/>
                <a:gd name="T13" fmla="*/ 4 h 62"/>
                <a:gd name="T14" fmla="*/ 48 w 52"/>
                <a:gd name="T15" fmla="*/ 20 h 62"/>
                <a:gd name="T16" fmla="*/ 20 w 52"/>
                <a:gd name="T17" fmla="*/ 56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" h="62">
                  <a:moveTo>
                    <a:pt x="20" y="56"/>
                  </a:moveTo>
                  <a:cubicBezTo>
                    <a:pt x="17" y="61"/>
                    <a:pt x="10" y="62"/>
                    <a:pt x="5" y="58"/>
                  </a:cubicBezTo>
                  <a:cubicBezTo>
                    <a:pt x="5" y="58"/>
                    <a:pt x="5" y="58"/>
                    <a:pt x="5" y="58"/>
                  </a:cubicBezTo>
                  <a:cubicBezTo>
                    <a:pt x="0" y="54"/>
                    <a:pt x="0" y="47"/>
                    <a:pt x="3" y="43"/>
                  </a:cubicBezTo>
                  <a:cubicBezTo>
                    <a:pt x="31" y="6"/>
                    <a:pt x="31" y="6"/>
                    <a:pt x="31" y="6"/>
                  </a:cubicBezTo>
                  <a:cubicBezTo>
                    <a:pt x="35" y="1"/>
                    <a:pt x="42" y="0"/>
                    <a:pt x="46" y="4"/>
                  </a:cubicBezTo>
                  <a:cubicBezTo>
                    <a:pt x="46" y="4"/>
                    <a:pt x="46" y="4"/>
                    <a:pt x="46" y="4"/>
                  </a:cubicBezTo>
                  <a:cubicBezTo>
                    <a:pt x="51" y="8"/>
                    <a:pt x="52" y="15"/>
                    <a:pt x="48" y="20"/>
                  </a:cubicBezTo>
                  <a:lnTo>
                    <a:pt x="20" y="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Freeform 494"/>
            <p:cNvSpPr/>
            <p:nvPr/>
          </p:nvSpPr>
          <p:spPr bwMode="auto">
            <a:xfrm>
              <a:off x="4975501" y="2106219"/>
              <a:ext cx="70355" cy="47397"/>
            </a:xfrm>
            <a:custGeom>
              <a:avLst/>
              <a:gdLst>
                <a:gd name="T0" fmla="*/ 8 w 40"/>
                <a:gd name="T1" fmla="*/ 26 h 27"/>
                <a:gd name="T2" fmla="*/ 9 w 40"/>
                <a:gd name="T3" fmla="*/ 25 h 27"/>
                <a:gd name="T4" fmla="*/ 34 w 40"/>
                <a:gd name="T5" fmla="*/ 10 h 27"/>
                <a:gd name="T6" fmla="*/ 32 w 40"/>
                <a:gd name="T7" fmla="*/ 1 h 27"/>
                <a:gd name="T8" fmla="*/ 32 w 40"/>
                <a:gd name="T9" fmla="*/ 0 h 27"/>
                <a:gd name="T10" fmla="*/ 2 w 40"/>
                <a:gd name="T11" fmla="*/ 19 h 27"/>
                <a:gd name="T12" fmla="*/ 1 w 40"/>
                <a:gd name="T13" fmla="*/ 19 h 27"/>
                <a:gd name="T14" fmla="*/ 8 w 40"/>
                <a:gd name="T15" fmla="*/ 2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27">
                  <a:moveTo>
                    <a:pt x="8" y="26"/>
                  </a:moveTo>
                  <a:cubicBezTo>
                    <a:pt x="9" y="26"/>
                    <a:pt x="9" y="25"/>
                    <a:pt x="9" y="25"/>
                  </a:cubicBezTo>
                  <a:cubicBezTo>
                    <a:pt x="16" y="17"/>
                    <a:pt x="25" y="12"/>
                    <a:pt x="34" y="10"/>
                  </a:cubicBezTo>
                  <a:cubicBezTo>
                    <a:pt x="40" y="4"/>
                    <a:pt x="32" y="1"/>
                    <a:pt x="32" y="1"/>
                  </a:cubicBezTo>
                  <a:cubicBezTo>
                    <a:pt x="32" y="1"/>
                    <a:pt x="32" y="1"/>
                    <a:pt x="32" y="0"/>
                  </a:cubicBezTo>
                  <a:cubicBezTo>
                    <a:pt x="21" y="3"/>
                    <a:pt x="10" y="9"/>
                    <a:pt x="2" y="19"/>
                  </a:cubicBezTo>
                  <a:cubicBezTo>
                    <a:pt x="2" y="19"/>
                    <a:pt x="1" y="19"/>
                    <a:pt x="1" y="19"/>
                  </a:cubicBezTo>
                  <a:cubicBezTo>
                    <a:pt x="0" y="27"/>
                    <a:pt x="8" y="26"/>
                    <a:pt x="8" y="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" name="Freeform 522"/>
            <p:cNvSpPr/>
            <p:nvPr/>
          </p:nvSpPr>
          <p:spPr bwMode="auto">
            <a:xfrm>
              <a:off x="5487242" y="2869758"/>
              <a:ext cx="251797" cy="174777"/>
            </a:xfrm>
            <a:custGeom>
              <a:avLst/>
              <a:gdLst>
                <a:gd name="T0" fmla="*/ 296 w 340"/>
                <a:gd name="T1" fmla="*/ 96 h 236"/>
                <a:gd name="T2" fmla="*/ 319 w 340"/>
                <a:gd name="T3" fmla="*/ 52 h 236"/>
                <a:gd name="T4" fmla="*/ 340 w 340"/>
                <a:gd name="T5" fmla="*/ 4 h 236"/>
                <a:gd name="T6" fmla="*/ 286 w 340"/>
                <a:gd name="T7" fmla="*/ 2 h 236"/>
                <a:gd name="T8" fmla="*/ 232 w 340"/>
                <a:gd name="T9" fmla="*/ 0 h 236"/>
                <a:gd name="T10" fmla="*/ 253 w 340"/>
                <a:gd name="T11" fmla="*/ 26 h 236"/>
                <a:gd name="T12" fmla="*/ 2 w 340"/>
                <a:gd name="T13" fmla="*/ 175 h 236"/>
                <a:gd name="T14" fmla="*/ 0 w 340"/>
                <a:gd name="T15" fmla="*/ 236 h 236"/>
                <a:gd name="T16" fmla="*/ 272 w 340"/>
                <a:gd name="T17" fmla="*/ 66 h 236"/>
                <a:gd name="T18" fmla="*/ 296 w 340"/>
                <a:gd name="T19" fmla="*/ 9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0" h="236">
                  <a:moveTo>
                    <a:pt x="296" y="96"/>
                  </a:moveTo>
                  <a:lnTo>
                    <a:pt x="319" y="52"/>
                  </a:lnTo>
                  <a:lnTo>
                    <a:pt x="340" y="4"/>
                  </a:lnTo>
                  <a:lnTo>
                    <a:pt x="286" y="2"/>
                  </a:lnTo>
                  <a:lnTo>
                    <a:pt x="232" y="0"/>
                  </a:lnTo>
                  <a:lnTo>
                    <a:pt x="253" y="26"/>
                  </a:lnTo>
                  <a:lnTo>
                    <a:pt x="2" y="175"/>
                  </a:lnTo>
                  <a:lnTo>
                    <a:pt x="0" y="236"/>
                  </a:lnTo>
                  <a:lnTo>
                    <a:pt x="272" y="66"/>
                  </a:lnTo>
                  <a:lnTo>
                    <a:pt x="296" y="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4" name="Freeform 523"/>
            <p:cNvSpPr/>
            <p:nvPr/>
          </p:nvSpPr>
          <p:spPr bwMode="auto">
            <a:xfrm>
              <a:off x="5669425" y="2953443"/>
              <a:ext cx="68133" cy="239948"/>
            </a:xfrm>
            <a:custGeom>
              <a:avLst/>
              <a:gdLst>
                <a:gd name="T0" fmla="*/ 39 w 39"/>
                <a:gd name="T1" fmla="*/ 125 h 137"/>
                <a:gd name="T2" fmla="*/ 26 w 39"/>
                <a:gd name="T3" fmla="*/ 137 h 137"/>
                <a:gd name="T4" fmla="*/ 13 w 39"/>
                <a:gd name="T5" fmla="*/ 137 h 137"/>
                <a:gd name="T6" fmla="*/ 0 w 39"/>
                <a:gd name="T7" fmla="*/ 125 h 137"/>
                <a:gd name="T8" fmla="*/ 0 w 39"/>
                <a:gd name="T9" fmla="*/ 13 h 137"/>
                <a:gd name="T10" fmla="*/ 13 w 39"/>
                <a:gd name="T11" fmla="*/ 0 h 137"/>
                <a:gd name="T12" fmla="*/ 26 w 39"/>
                <a:gd name="T13" fmla="*/ 0 h 137"/>
                <a:gd name="T14" fmla="*/ 39 w 39"/>
                <a:gd name="T15" fmla="*/ 13 h 137"/>
                <a:gd name="T16" fmla="*/ 39 w 39"/>
                <a:gd name="T17" fmla="*/ 125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137">
                  <a:moveTo>
                    <a:pt x="39" y="125"/>
                  </a:moveTo>
                  <a:cubicBezTo>
                    <a:pt x="39" y="132"/>
                    <a:pt x="33" y="137"/>
                    <a:pt x="26" y="137"/>
                  </a:cubicBezTo>
                  <a:cubicBezTo>
                    <a:pt x="13" y="137"/>
                    <a:pt x="13" y="137"/>
                    <a:pt x="13" y="137"/>
                  </a:cubicBezTo>
                  <a:cubicBezTo>
                    <a:pt x="6" y="137"/>
                    <a:pt x="0" y="132"/>
                    <a:pt x="0" y="12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33" y="0"/>
                    <a:pt x="39" y="6"/>
                    <a:pt x="39" y="13"/>
                  </a:cubicBezTo>
                  <a:lnTo>
                    <a:pt x="39" y="1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5" name="Freeform 524"/>
            <p:cNvSpPr/>
            <p:nvPr/>
          </p:nvSpPr>
          <p:spPr bwMode="auto">
            <a:xfrm>
              <a:off x="5579815" y="3004543"/>
              <a:ext cx="66652" cy="188848"/>
            </a:xfrm>
            <a:custGeom>
              <a:avLst/>
              <a:gdLst>
                <a:gd name="T0" fmla="*/ 38 w 38"/>
                <a:gd name="T1" fmla="*/ 96 h 108"/>
                <a:gd name="T2" fmla="*/ 26 w 38"/>
                <a:gd name="T3" fmla="*/ 108 h 108"/>
                <a:gd name="T4" fmla="*/ 13 w 38"/>
                <a:gd name="T5" fmla="*/ 108 h 108"/>
                <a:gd name="T6" fmla="*/ 0 w 38"/>
                <a:gd name="T7" fmla="*/ 96 h 108"/>
                <a:gd name="T8" fmla="*/ 0 w 38"/>
                <a:gd name="T9" fmla="*/ 12 h 108"/>
                <a:gd name="T10" fmla="*/ 13 w 38"/>
                <a:gd name="T11" fmla="*/ 0 h 108"/>
                <a:gd name="T12" fmla="*/ 26 w 38"/>
                <a:gd name="T13" fmla="*/ 0 h 108"/>
                <a:gd name="T14" fmla="*/ 38 w 38"/>
                <a:gd name="T15" fmla="*/ 12 h 108"/>
                <a:gd name="T16" fmla="*/ 38 w 38"/>
                <a:gd name="T17" fmla="*/ 9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108">
                  <a:moveTo>
                    <a:pt x="38" y="96"/>
                  </a:moveTo>
                  <a:cubicBezTo>
                    <a:pt x="38" y="103"/>
                    <a:pt x="33" y="108"/>
                    <a:pt x="26" y="108"/>
                  </a:cubicBezTo>
                  <a:cubicBezTo>
                    <a:pt x="13" y="108"/>
                    <a:pt x="13" y="108"/>
                    <a:pt x="13" y="108"/>
                  </a:cubicBezTo>
                  <a:cubicBezTo>
                    <a:pt x="6" y="108"/>
                    <a:pt x="0" y="103"/>
                    <a:pt x="0" y="96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33" y="0"/>
                    <a:pt x="38" y="6"/>
                    <a:pt x="38" y="12"/>
                  </a:cubicBezTo>
                  <a:lnTo>
                    <a:pt x="38" y="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6" name="Freeform 525"/>
            <p:cNvSpPr/>
            <p:nvPr/>
          </p:nvSpPr>
          <p:spPr bwMode="auto">
            <a:xfrm>
              <a:off x="5483540" y="3051200"/>
              <a:ext cx="79242" cy="148857"/>
            </a:xfrm>
            <a:custGeom>
              <a:avLst/>
              <a:gdLst>
                <a:gd name="T0" fmla="*/ 29 w 45"/>
                <a:gd name="T1" fmla="*/ 85 h 85"/>
                <a:gd name="T2" fmla="*/ 15 w 45"/>
                <a:gd name="T3" fmla="*/ 85 h 85"/>
                <a:gd name="T4" fmla="*/ 0 w 45"/>
                <a:gd name="T5" fmla="*/ 69 h 85"/>
                <a:gd name="T6" fmla="*/ 0 w 45"/>
                <a:gd name="T7" fmla="*/ 16 h 85"/>
                <a:gd name="T8" fmla="*/ 15 w 45"/>
                <a:gd name="T9" fmla="*/ 0 h 85"/>
                <a:gd name="T10" fmla="*/ 29 w 45"/>
                <a:gd name="T11" fmla="*/ 0 h 85"/>
                <a:gd name="T12" fmla="*/ 45 w 45"/>
                <a:gd name="T13" fmla="*/ 16 h 85"/>
                <a:gd name="T14" fmla="*/ 45 w 45"/>
                <a:gd name="T15" fmla="*/ 69 h 85"/>
                <a:gd name="T16" fmla="*/ 29 w 45"/>
                <a:gd name="T17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85">
                  <a:moveTo>
                    <a:pt x="29" y="85"/>
                  </a:moveTo>
                  <a:cubicBezTo>
                    <a:pt x="15" y="85"/>
                    <a:pt x="15" y="85"/>
                    <a:pt x="15" y="85"/>
                  </a:cubicBezTo>
                  <a:cubicBezTo>
                    <a:pt x="7" y="85"/>
                    <a:pt x="0" y="78"/>
                    <a:pt x="0" y="69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7" y="0"/>
                    <a:pt x="45" y="7"/>
                    <a:pt x="45" y="16"/>
                  </a:cubicBezTo>
                  <a:cubicBezTo>
                    <a:pt x="45" y="69"/>
                    <a:pt x="45" y="69"/>
                    <a:pt x="45" y="69"/>
                  </a:cubicBezTo>
                  <a:cubicBezTo>
                    <a:pt x="45" y="78"/>
                    <a:pt x="37" y="85"/>
                    <a:pt x="29" y="8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7" name="Freeform 526"/>
            <p:cNvSpPr/>
            <p:nvPr/>
          </p:nvSpPr>
          <p:spPr bwMode="auto">
            <a:xfrm>
              <a:off x="5722006" y="2144729"/>
              <a:ext cx="138489" cy="134786"/>
            </a:xfrm>
            <a:custGeom>
              <a:avLst/>
              <a:gdLst>
                <a:gd name="T0" fmla="*/ 41 w 79"/>
                <a:gd name="T1" fmla="*/ 76 h 77"/>
                <a:gd name="T2" fmla="*/ 78 w 79"/>
                <a:gd name="T3" fmla="*/ 37 h 77"/>
                <a:gd name="T4" fmla="*/ 38 w 79"/>
                <a:gd name="T5" fmla="*/ 0 h 77"/>
                <a:gd name="T6" fmla="*/ 1 w 79"/>
                <a:gd name="T7" fmla="*/ 40 h 77"/>
                <a:gd name="T8" fmla="*/ 41 w 79"/>
                <a:gd name="T9" fmla="*/ 76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77">
                  <a:moveTo>
                    <a:pt x="41" y="76"/>
                  </a:moveTo>
                  <a:cubicBezTo>
                    <a:pt x="62" y="76"/>
                    <a:pt x="79" y="58"/>
                    <a:pt x="78" y="37"/>
                  </a:cubicBezTo>
                  <a:cubicBezTo>
                    <a:pt x="78" y="16"/>
                    <a:pt x="60" y="0"/>
                    <a:pt x="38" y="0"/>
                  </a:cubicBezTo>
                  <a:cubicBezTo>
                    <a:pt x="17" y="1"/>
                    <a:pt x="0" y="19"/>
                    <a:pt x="1" y="40"/>
                  </a:cubicBezTo>
                  <a:cubicBezTo>
                    <a:pt x="2" y="61"/>
                    <a:pt x="20" y="77"/>
                    <a:pt x="41" y="7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8" name="Freeform 527"/>
            <p:cNvSpPr/>
            <p:nvPr/>
          </p:nvSpPr>
          <p:spPr bwMode="auto">
            <a:xfrm>
              <a:off x="5655354" y="2288402"/>
              <a:ext cx="273274" cy="197735"/>
            </a:xfrm>
            <a:custGeom>
              <a:avLst/>
              <a:gdLst>
                <a:gd name="T0" fmla="*/ 119 w 156"/>
                <a:gd name="T1" fmla="*/ 0 h 113"/>
                <a:gd name="T2" fmla="*/ 80 w 156"/>
                <a:gd name="T3" fmla="*/ 46 h 113"/>
                <a:gd name="T4" fmla="*/ 37 w 156"/>
                <a:gd name="T5" fmla="*/ 1 h 113"/>
                <a:gd name="T6" fmla="*/ 1 w 156"/>
                <a:gd name="T7" fmla="*/ 50 h 113"/>
                <a:gd name="T8" fmla="*/ 3 w 156"/>
                <a:gd name="T9" fmla="*/ 113 h 113"/>
                <a:gd name="T10" fmla="*/ 156 w 156"/>
                <a:gd name="T11" fmla="*/ 113 h 113"/>
                <a:gd name="T12" fmla="*/ 154 w 156"/>
                <a:gd name="T13" fmla="*/ 45 h 113"/>
                <a:gd name="T14" fmla="*/ 119 w 156"/>
                <a:gd name="T15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6" h="113">
                  <a:moveTo>
                    <a:pt x="119" y="0"/>
                  </a:moveTo>
                  <a:cubicBezTo>
                    <a:pt x="80" y="46"/>
                    <a:pt x="80" y="46"/>
                    <a:pt x="80" y="46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11" y="11"/>
                    <a:pt x="0" y="26"/>
                    <a:pt x="1" y="50"/>
                  </a:cubicBezTo>
                  <a:cubicBezTo>
                    <a:pt x="3" y="113"/>
                    <a:pt x="3" y="113"/>
                    <a:pt x="3" y="113"/>
                  </a:cubicBezTo>
                  <a:cubicBezTo>
                    <a:pt x="156" y="113"/>
                    <a:pt x="156" y="113"/>
                    <a:pt x="156" y="113"/>
                  </a:cubicBezTo>
                  <a:cubicBezTo>
                    <a:pt x="154" y="45"/>
                    <a:pt x="154" y="45"/>
                    <a:pt x="154" y="45"/>
                  </a:cubicBezTo>
                  <a:cubicBezTo>
                    <a:pt x="153" y="23"/>
                    <a:pt x="144" y="9"/>
                    <a:pt x="1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5" name="Freeform 534"/>
            <p:cNvSpPr>
              <a:spLocks noEditPoints="1"/>
            </p:cNvSpPr>
            <p:nvPr/>
          </p:nvSpPr>
          <p:spPr bwMode="auto">
            <a:xfrm>
              <a:off x="4751846" y="2769779"/>
              <a:ext cx="159225" cy="268090"/>
            </a:xfrm>
            <a:custGeom>
              <a:avLst/>
              <a:gdLst>
                <a:gd name="T0" fmla="*/ 54 w 91"/>
                <a:gd name="T1" fmla="*/ 71 h 153"/>
                <a:gd name="T2" fmla="*/ 91 w 91"/>
                <a:gd name="T3" fmla="*/ 25 h 153"/>
                <a:gd name="T4" fmla="*/ 91 w 91"/>
                <a:gd name="T5" fmla="*/ 25 h 153"/>
                <a:gd name="T6" fmla="*/ 91 w 91"/>
                <a:gd name="T7" fmla="*/ 0 h 153"/>
                <a:gd name="T8" fmla="*/ 46 w 91"/>
                <a:gd name="T9" fmla="*/ 0 h 153"/>
                <a:gd name="T10" fmla="*/ 45 w 91"/>
                <a:gd name="T11" fmla="*/ 0 h 153"/>
                <a:gd name="T12" fmla="*/ 0 w 91"/>
                <a:gd name="T13" fmla="*/ 0 h 153"/>
                <a:gd name="T14" fmla="*/ 0 w 91"/>
                <a:gd name="T15" fmla="*/ 25 h 153"/>
                <a:gd name="T16" fmla="*/ 0 w 91"/>
                <a:gd name="T17" fmla="*/ 25 h 153"/>
                <a:gd name="T18" fmla="*/ 37 w 91"/>
                <a:gd name="T19" fmla="*/ 71 h 153"/>
                <a:gd name="T20" fmla="*/ 42 w 91"/>
                <a:gd name="T21" fmla="*/ 77 h 153"/>
                <a:gd name="T22" fmla="*/ 40 w 91"/>
                <a:gd name="T23" fmla="*/ 82 h 153"/>
                <a:gd name="T24" fmla="*/ 0 w 91"/>
                <a:gd name="T25" fmla="*/ 128 h 153"/>
                <a:gd name="T26" fmla="*/ 0 w 91"/>
                <a:gd name="T27" fmla="*/ 128 h 153"/>
                <a:gd name="T28" fmla="*/ 0 w 91"/>
                <a:gd name="T29" fmla="*/ 153 h 153"/>
                <a:gd name="T30" fmla="*/ 45 w 91"/>
                <a:gd name="T31" fmla="*/ 153 h 153"/>
                <a:gd name="T32" fmla="*/ 46 w 91"/>
                <a:gd name="T33" fmla="*/ 153 h 153"/>
                <a:gd name="T34" fmla="*/ 91 w 91"/>
                <a:gd name="T35" fmla="*/ 153 h 153"/>
                <a:gd name="T36" fmla="*/ 91 w 91"/>
                <a:gd name="T37" fmla="*/ 128 h 153"/>
                <a:gd name="T38" fmla="*/ 91 w 91"/>
                <a:gd name="T39" fmla="*/ 128 h 153"/>
                <a:gd name="T40" fmla="*/ 51 w 91"/>
                <a:gd name="T41" fmla="*/ 82 h 153"/>
                <a:gd name="T42" fmla="*/ 49 w 91"/>
                <a:gd name="T43" fmla="*/ 77 h 153"/>
                <a:gd name="T44" fmla="*/ 54 w 91"/>
                <a:gd name="T45" fmla="*/ 71 h 153"/>
                <a:gd name="T46" fmla="*/ 14 w 91"/>
                <a:gd name="T47" fmla="*/ 127 h 153"/>
                <a:gd name="T48" fmla="*/ 14 w 91"/>
                <a:gd name="T49" fmla="*/ 124 h 153"/>
                <a:gd name="T50" fmla="*/ 14 w 91"/>
                <a:gd name="T51" fmla="*/ 124 h 153"/>
                <a:gd name="T52" fmla="*/ 42 w 91"/>
                <a:gd name="T53" fmla="*/ 92 h 153"/>
                <a:gd name="T54" fmla="*/ 14 w 91"/>
                <a:gd name="T55" fmla="*/ 127 h 153"/>
                <a:gd name="T56" fmla="*/ 80 w 91"/>
                <a:gd name="T57" fmla="*/ 124 h 153"/>
                <a:gd name="T58" fmla="*/ 80 w 91"/>
                <a:gd name="T59" fmla="*/ 126 h 153"/>
                <a:gd name="T60" fmla="*/ 52 w 91"/>
                <a:gd name="T61" fmla="*/ 92 h 153"/>
                <a:gd name="T62" fmla="*/ 80 w 91"/>
                <a:gd name="T63" fmla="*/ 124 h 153"/>
                <a:gd name="T64" fmla="*/ 42 w 91"/>
                <a:gd name="T65" fmla="*/ 41 h 153"/>
                <a:gd name="T66" fmla="*/ 18 w 91"/>
                <a:gd name="T67" fmla="*/ 45 h 153"/>
                <a:gd name="T68" fmla="*/ 14 w 91"/>
                <a:gd name="T69" fmla="*/ 28 h 153"/>
                <a:gd name="T70" fmla="*/ 14 w 91"/>
                <a:gd name="T71" fmla="*/ 28 h 153"/>
                <a:gd name="T72" fmla="*/ 14 w 91"/>
                <a:gd name="T73" fmla="*/ 11 h 153"/>
                <a:gd name="T74" fmla="*/ 19 w 91"/>
                <a:gd name="T75" fmla="*/ 11 h 153"/>
                <a:gd name="T76" fmla="*/ 75 w 91"/>
                <a:gd name="T77" fmla="*/ 11 h 153"/>
                <a:gd name="T78" fmla="*/ 80 w 91"/>
                <a:gd name="T79" fmla="*/ 11 h 153"/>
                <a:gd name="T80" fmla="*/ 80 w 91"/>
                <a:gd name="T81" fmla="*/ 28 h 153"/>
                <a:gd name="T82" fmla="*/ 79 w 91"/>
                <a:gd name="T83" fmla="*/ 37 h 153"/>
                <a:gd name="T84" fmla="*/ 60 w 91"/>
                <a:gd name="T85" fmla="*/ 43 h 153"/>
                <a:gd name="T86" fmla="*/ 42 w 91"/>
                <a:gd name="T87" fmla="*/ 41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91" h="153">
                  <a:moveTo>
                    <a:pt x="54" y="71"/>
                  </a:moveTo>
                  <a:cubicBezTo>
                    <a:pt x="75" y="66"/>
                    <a:pt x="91" y="48"/>
                    <a:pt x="91" y="25"/>
                  </a:cubicBezTo>
                  <a:cubicBezTo>
                    <a:pt x="91" y="25"/>
                    <a:pt x="91" y="25"/>
                    <a:pt x="91" y="25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48"/>
                    <a:pt x="16" y="66"/>
                    <a:pt x="37" y="71"/>
                  </a:cubicBezTo>
                  <a:cubicBezTo>
                    <a:pt x="39" y="72"/>
                    <a:pt x="41" y="75"/>
                    <a:pt x="42" y="77"/>
                  </a:cubicBezTo>
                  <a:cubicBezTo>
                    <a:pt x="42" y="79"/>
                    <a:pt x="41" y="80"/>
                    <a:pt x="40" y="82"/>
                  </a:cubicBezTo>
                  <a:cubicBezTo>
                    <a:pt x="17" y="85"/>
                    <a:pt x="0" y="104"/>
                    <a:pt x="0" y="128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45" y="153"/>
                    <a:pt x="45" y="153"/>
                    <a:pt x="45" y="153"/>
                  </a:cubicBezTo>
                  <a:cubicBezTo>
                    <a:pt x="46" y="153"/>
                    <a:pt x="46" y="153"/>
                    <a:pt x="46" y="153"/>
                  </a:cubicBezTo>
                  <a:cubicBezTo>
                    <a:pt x="91" y="153"/>
                    <a:pt x="91" y="153"/>
                    <a:pt x="91" y="153"/>
                  </a:cubicBezTo>
                  <a:cubicBezTo>
                    <a:pt x="91" y="128"/>
                    <a:pt x="91" y="128"/>
                    <a:pt x="91" y="128"/>
                  </a:cubicBezTo>
                  <a:cubicBezTo>
                    <a:pt x="91" y="128"/>
                    <a:pt x="91" y="128"/>
                    <a:pt x="91" y="128"/>
                  </a:cubicBezTo>
                  <a:cubicBezTo>
                    <a:pt x="91" y="104"/>
                    <a:pt x="74" y="85"/>
                    <a:pt x="51" y="82"/>
                  </a:cubicBezTo>
                  <a:cubicBezTo>
                    <a:pt x="50" y="80"/>
                    <a:pt x="49" y="79"/>
                    <a:pt x="49" y="77"/>
                  </a:cubicBezTo>
                  <a:cubicBezTo>
                    <a:pt x="50" y="75"/>
                    <a:pt x="51" y="72"/>
                    <a:pt x="54" y="71"/>
                  </a:cubicBezTo>
                  <a:close/>
                  <a:moveTo>
                    <a:pt x="14" y="127"/>
                  </a:moveTo>
                  <a:cubicBezTo>
                    <a:pt x="14" y="124"/>
                    <a:pt x="14" y="124"/>
                    <a:pt x="14" y="124"/>
                  </a:cubicBezTo>
                  <a:cubicBezTo>
                    <a:pt x="14" y="124"/>
                    <a:pt x="14" y="124"/>
                    <a:pt x="14" y="124"/>
                  </a:cubicBezTo>
                  <a:cubicBezTo>
                    <a:pt x="14" y="108"/>
                    <a:pt x="26" y="95"/>
                    <a:pt x="42" y="92"/>
                  </a:cubicBezTo>
                  <a:cubicBezTo>
                    <a:pt x="41" y="98"/>
                    <a:pt x="38" y="114"/>
                    <a:pt x="14" y="127"/>
                  </a:cubicBezTo>
                  <a:close/>
                  <a:moveTo>
                    <a:pt x="80" y="124"/>
                  </a:moveTo>
                  <a:cubicBezTo>
                    <a:pt x="80" y="126"/>
                    <a:pt x="80" y="126"/>
                    <a:pt x="80" y="126"/>
                  </a:cubicBezTo>
                  <a:cubicBezTo>
                    <a:pt x="70" y="120"/>
                    <a:pt x="51" y="106"/>
                    <a:pt x="52" y="92"/>
                  </a:cubicBezTo>
                  <a:cubicBezTo>
                    <a:pt x="67" y="94"/>
                    <a:pt x="80" y="108"/>
                    <a:pt x="80" y="124"/>
                  </a:cubicBezTo>
                  <a:close/>
                  <a:moveTo>
                    <a:pt x="42" y="41"/>
                  </a:moveTo>
                  <a:cubicBezTo>
                    <a:pt x="32" y="37"/>
                    <a:pt x="23" y="42"/>
                    <a:pt x="18" y="45"/>
                  </a:cubicBezTo>
                  <a:cubicBezTo>
                    <a:pt x="16" y="40"/>
                    <a:pt x="14" y="34"/>
                    <a:pt x="14" y="2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75" y="11"/>
                    <a:pt x="75" y="11"/>
                    <a:pt x="75" y="11"/>
                  </a:cubicBezTo>
                  <a:cubicBezTo>
                    <a:pt x="80" y="11"/>
                    <a:pt x="80" y="11"/>
                    <a:pt x="80" y="11"/>
                  </a:cubicBezTo>
                  <a:cubicBezTo>
                    <a:pt x="80" y="28"/>
                    <a:pt x="80" y="28"/>
                    <a:pt x="80" y="28"/>
                  </a:cubicBezTo>
                  <a:cubicBezTo>
                    <a:pt x="80" y="31"/>
                    <a:pt x="79" y="34"/>
                    <a:pt x="79" y="37"/>
                  </a:cubicBezTo>
                  <a:cubicBezTo>
                    <a:pt x="73" y="37"/>
                    <a:pt x="63" y="41"/>
                    <a:pt x="60" y="43"/>
                  </a:cubicBezTo>
                  <a:cubicBezTo>
                    <a:pt x="55" y="45"/>
                    <a:pt x="55" y="47"/>
                    <a:pt x="42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6" name="Freeform 535"/>
            <p:cNvSpPr/>
            <p:nvPr/>
          </p:nvSpPr>
          <p:spPr bwMode="auto">
            <a:xfrm>
              <a:off x="4735553" y="3046016"/>
              <a:ext cx="194773" cy="35548"/>
            </a:xfrm>
            <a:custGeom>
              <a:avLst/>
              <a:gdLst>
                <a:gd name="T0" fmla="*/ 103 w 111"/>
                <a:gd name="T1" fmla="*/ 0 h 20"/>
                <a:gd name="T2" fmla="*/ 7 w 111"/>
                <a:gd name="T3" fmla="*/ 0 h 20"/>
                <a:gd name="T4" fmla="*/ 0 w 111"/>
                <a:gd name="T5" fmla="*/ 10 h 20"/>
                <a:gd name="T6" fmla="*/ 7 w 111"/>
                <a:gd name="T7" fmla="*/ 20 h 20"/>
                <a:gd name="T8" fmla="*/ 103 w 111"/>
                <a:gd name="T9" fmla="*/ 20 h 20"/>
                <a:gd name="T10" fmla="*/ 111 w 111"/>
                <a:gd name="T11" fmla="*/ 10 h 20"/>
                <a:gd name="T12" fmla="*/ 103 w 111"/>
                <a:gd name="T1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20">
                  <a:moveTo>
                    <a:pt x="103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5"/>
                    <a:pt x="0" y="10"/>
                  </a:cubicBezTo>
                  <a:cubicBezTo>
                    <a:pt x="0" y="16"/>
                    <a:pt x="3" y="20"/>
                    <a:pt x="7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7" y="20"/>
                    <a:pt x="111" y="16"/>
                    <a:pt x="111" y="10"/>
                  </a:cubicBezTo>
                  <a:cubicBezTo>
                    <a:pt x="111" y="5"/>
                    <a:pt x="107" y="0"/>
                    <a:pt x="1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7" name="Freeform 536"/>
            <p:cNvSpPr/>
            <p:nvPr/>
          </p:nvSpPr>
          <p:spPr bwMode="auto">
            <a:xfrm>
              <a:off x="4735553" y="2723863"/>
              <a:ext cx="194773" cy="35548"/>
            </a:xfrm>
            <a:custGeom>
              <a:avLst/>
              <a:gdLst>
                <a:gd name="T0" fmla="*/ 7 w 111"/>
                <a:gd name="T1" fmla="*/ 20 h 20"/>
                <a:gd name="T2" fmla="*/ 103 w 111"/>
                <a:gd name="T3" fmla="*/ 20 h 20"/>
                <a:gd name="T4" fmla="*/ 111 w 111"/>
                <a:gd name="T5" fmla="*/ 10 h 20"/>
                <a:gd name="T6" fmla="*/ 103 w 111"/>
                <a:gd name="T7" fmla="*/ 0 h 20"/>
                <a:gd name="T8" fmla="*/ 7 w 111"/>
                <a:gd name="T9" fmla="*/ 0 h 20"/>
                <a:gd name="T10" fmla="*/ 0 w 111"/>
                <a:gd name="T11" fmla="*/ 10 h 20"/>
                <a:gd name="T12" fmla="*/ 7 w 111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20">
                  <a:moveTo>
                    <a:pt x="7" y="20"/>
                  </a:moveTo>
                  <a:cubicBezTo>
                    <a:pt x="103" y="20"/>
                    <a:pt x="103" y="20"/>
                    <a:pt x="103" y="20"/>
                  </a:cubicBezTo>
                  <a:cubicBezTo>
                    <a:pt x="107" y="20"/>
                    <a:pt x="111" y="16"/>
                    <a:pt x="111" y="10"/>
                  </a:cubicBezTo>
                  <a:cubicBezTo>
                    <a:pt x="111" y="5"/>
                    <a:pt x="107" y="0"/>
                    <a:pt x="103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5"/>
                    <a:pt x="0" y="10"/>
                  </a:cubicBezTo>
                  <a:cubicBezTo>
                    <a:pt x="0" y="16"/>
                    <a:pt x="3" y="20"/>
                    <a:pt x="7" y="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8" name="Freeform 537"/>
            <p:cNvSpPr>
              <a:spLocks noEditPoints="1"/>
            </p:cNvSpPr>
            <p:nvPr/>
          </p:nvSpPr>
          <p:spPr bwMode="auto">
            <a:xfrm>
              <a:off x="4893297" y="2823842"/>
              <a:ext cx="225877" cy="224396"/>
            </a:xfrm>
            <a:custGeom>
              <a:avLst/>
              <a:gdLst>
                <a:gd name="T0" fmla="*/ 65 w 129"/>
                <a:gd name="T1" fmla="*/ 0 h 128"/>
                <a:gd name="T2" fmla="*/ 0 w 129"/>
                <a:gd name="T3" fmla="*/ 64 h 128"/>
                <a:gd name="T4" fmla="*/ 65 w 129"/>
                <a:gd name="T5" fmla="*/ 128 h 128"/>
                <a:gd name="T6" fmla="*/ 129 w 129"/>
                <a:gd name="T7" fmla="*/ 64 h 128"/>
                <a:gd name="T8" fmla="*/ 65 w 129"/>
                <a:gd name="T9" fmla="*/ 0 h 128"/>
                <a:gd name="T10" fmla="*/ 65 w 129"/>
                <a:gd name="T11" fmla="*/ 114 h 128"/>
                <a:gd name="T12" fmla="*/ 14 w 129"/>
                <a:gd name="T13" fmla="*/ 64 h 128"/>
                <a:gd name="T14" fmla="*/ 65 w 129"/>
                <a:gd name="T15" fmla="*/ 13 h 128"/>
                <a:gd name="T16" fmla="*/ 115 w 129"/>
                <a:gd name="T17" fmla="*/ 64 h 128"/>
                <a:gd name="T18" fmla="*/ 65 w 129"/>
                <a:gd name="T19" fmla="*/ 114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9" h="128">
                  <a:moveTo>
                    <a:pt x="65" y="0"/>
                  </a:moveTo>
                  <a:cubicBezTo>
                    <a:pt x="29" y="0"/>
                    <a:pt x="0" y="28"/>
                    <a:pt x="0" y="64"/>
                  </a:cubicBezTo>
                  <a:cubicBezTo>
                    <a:pt x="0" y="99"/>
                    <a:pt x="29" y="128"/>
                    <a:pt x="65" y="128"/>
                  </a:cubicBezTo>
                  <a:cubicBezTo>
                    <a:pt x="100" y="128"/>
                    <a:pt x="129" y="99"/>
                    <a:pt x="129" y="64"/>
                  </a:cubicBezTo>
                  <a:cubicBezTo>
                    <a:pt x="129" y="28"/>
                    <a:pt x="100" y="0"/>
                    <a:pt x="65" y="0"/>
                  </a:cubicBezTo>
                  <a:close/>
                  <a:moveTo>
                    <a:pt x="65" y="114"/>
                  </a:moveTo>
                  <a:cubicBezTo>
                    <a:pt x="37" y="114"/>
                    <a:pt x="14" y="92"/>
                    <a:pt x="14" y="64"/>
                  </a:cubicBezTo>
                  <a:cubicBezTo>
                    <a:pt x="14" y="36"/>
                    <a:pt x="37" y="13"/>
                    <a:pt x="65" y="13"/>
                  </a:cubicBezTo>
                  <a:cubicBezTo>
                    <a:pt x="92" y="13"/>
                    <a:pt x="115" y="36"/>
                    <a:pt x="115" y="64"/>
                  </a:cubicBezTo>
                  <a:cubicBezTo>
                    <a:pt x="115" y="92"/>
                    <a:pt x="92" y="114"/>
                    <a:pt x="65" y="1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9" name="Freeform 538"/>
            <p:cNvSpPr>
              <a:spLocks noEditPoints="1"/>
            </p:cNvSpPr>
            <p:nvPr/>
          </p:nvSpPr>
          <p:spPr bwMode="auto">
            <a:xfrm>
              <a:off x="4972539" y="2869758"/>
              <a:ext cx="69615" cy="132564"/>
            </a:xfrm>
            <a:custGeom>
              <a:avLst/>
              <a:gdLst>
                <a:gd name="T0" fmla="*/ 18 w 40"/>
                <a:gd name="T1" fmla="*/ 76 h 76"/>
                <a:gd name="T2" fmla="*/ 18 w 40"/>
                <a:gd name="T3" fmla="*/ 69 h 76"/>
                <a:gd name="T4" fmla="*/ 9 w 40"/>
                <a:gd name="T5" fmla="*/ 66 h 76"/>
                <a:gd name="T6" fmla="*/ 3 w 40"/>
                <a:gd name="T7" fmla="*/ 60 h 76"/>
                <a:gd name="T8" fmla="*/ 0 w 40"/>
                <a:gd name="T9" fmla="*/ 51 h 76"/>
                <a:gd name="T10" fmla="*/ 7 w 40"/>
                <a:gd name="T11" fmla="*/ 49 h 76"/>
                <a:gd name="T12" fmla="*/ 10 w 40"/>
                <a:gd name="T13" fmla="*/ 58 h 76"/>
                <a:gd name="T14" fmla="*/ 18 w 40"/>
                <a:gd name="T15" fmla="*/ 63 h 76"/>
                <a:gd name="T16" fmla="*/ 18 w 40"/>
                <a:gd name="T17" fmla="*/ 39 h 76"/>
                <a:gd name="T18" fmla="*/ 8 w 40"/>
                <a:gd name="T19" fmla="*/ 35 h 76"/>
                <a:gd name="T20" fmla="*/ 3 w 40"/>
                <a:gd name="T21" fmla="*/ 29 h 76"/>
                <a:gd name="T22" fmla="*/ 1 w 40"/>
                <a:gd name="T23" fmla="*/ 21 h 76"/>
                <a:gd name="T24" fmla="*/ 7 w 40"/>
                <a:gd name="T25" fmla="*/ 8 h 76"/>
                <a:gd name="T26" fmla="*/ 18 w 40"/>
                <a:gd name="T27" fmla="*/ 4 h 76"/>
                <a:gd name="T28" fmla="*/ 18 w 40"/>
                <a:gd name="T29" fmla="*/ 0 h 76"/>
                <a:gd name="T30" fmla="*/ 22 w 40"/>
                <a:gd name="T31" fmla="*/ 0 h 76"/>
                <a:gd name="T32" fmla="*/ 22 w 40"/>
                <a:gd name="T33" fmla="*/ 4 h 76"/>
                <a:gd name="T34" fmla="*/ 33 w 40"/>
                <a:gd name="T35" fmla="*/ 8 h 76"/>
                <a:gd name="T36" fmla="*/ 39 w 40"/>
                <a:gd name="T37" fmla="*/ 19 h 76"/>
                <a:gd name="T38" fmla="*/ 31 w 40"/>
                <a:gd name="T39" fmla="*/ 20 h 76"/>
                <a:gd name="T40" fmla="*/ 28 w 40"/>
                <a:gd name="T41" fmla="*/ 14 h 76"/>
                <a:gd name="T42" fmla="*/ 22 w 40"/>
                <a:gd name="T43" fmla="*/ 10 h 76"/>
                <a:gd name="T44" fmla="*/ 22 w 40"/>
                <a:gd name="T45" fmla="*/ 32 h 76"/>
                <a:gd name="T46" fmla="*/ 30 w 40"/>
                <a:gd name="T47" fmla="*/ 34 h 76"/>
                <a:gd name="T48" fmla="*/ 36 w 40"/>
                <a:gd name="T49" fmla="*/ 38 h 76"/>
                <a:gd name="T50" fmla="*/ 39 w 40"/>
                <a:gd name="T51" fmla="*/ 43 h 76"/>
                <a:gd name="T52" fmla="*/ 40 w 40"/>
                <a:gd name="T53" fmla="*/ 50 h 76"/>
                <a:gd name="T54" fmla="*/ 35 w 40"/>
                <a:gd name="T55" fmla="*/ 63 h 76"/>
                <a:gd name="T56" fmla="*/ 22 w 40"/>
                <a:gd name="T57" fmla="*/ 69 h 76"/>
                <a:gd name="T58" fmla="*/ 22 w 40"/>
                <a:gd name="T59" fmla="*/ 76 h 76"/>
                <a:gd name="T60" fmla="*/ 18 w 40"/>
                <a:gd name="T61" fmla="*/ 76 h 76"/>
                <a:gd name="T62" fmla="*/ 18 w 40"/>
                <a:gd name="T63" fmla="*/ 10 h 76"/>
                <a:gd name="T64" fmla="*/ 11 w 40"/>
                <a:gd name="T65" fmla="*/ 14 h 76"/>
                <a:gd name="T66" fmla="*/ 9 w 40"/>
                <a:gd name="T67" fmla="*/ 21 h 76"/>
                <a:gd name="T68" fmla="*/ 11 w 40"/>
                <a:gd name="T69" fmla="*/ 27 h 76"/>
                <a:gd name="T70" fmla="*/ 18 w 40"/>
                <a:gd name="T71" fmla="*/ 31 h 76"/>
                <a:gd name="T72" fmla="*/ 18 w 40"/>
                <a:gd name="T73" fmla="*/ 10 h 76"/>
                <a:gd name="T74" fmla="*/ 22 w 40"/>
                <a:gd name="T75" fmla="*/ 63 h 76"/>
                <a:gd name="T76" fmla="*/ 30 w 40"/>
                <a:gd name="T77" fmla="*/ 59 h 76"/>
                <a:gd name="T78" fmla="*/ 33 w 40"/>
                <a:gd name="T79" fmla="*/ 51 h 76"/>
                <a:gd name="T80" fmla="*/ 31 w 40"/>
                <a:gd name="T81" fmla="*/ 44 h 76"/>
                <a:gd name="T82" fmla="*/ 22 w 40"/>
                <a:gd name="T83" fmla="*/ 40 h 76"/>
                <a:gd name="T84" fmla="*/ 22 w 40"/>
                <a:gd name="T85" fmla="*/ 63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0" h="76">
                  <a:moveTo>
                    <a:pt x="18" y="76"/>
                  </a:moveTo>
                  <a:cubicBezTo>
                    <a:pt x="18" y="69"/>
                    <a:pt x="18" y="69"/>
                    <a:pt x="18" y="69"/>
                  </a:cubicBezTo>
                  <a:cubicBezTo>
                    <a:pt x="14" y="68"/>
                    <a:pt x="11" y="68"/>
                    <a:pt x="9" y="66"/>
                  </a:cubicBezTo>
                  <a:cubicBezTo>
                    <a:pt x="6" y="65"/>
                    <a:pt x="4" y="63"/>
                    <a:pt x="3" y="60"/>
                  </a:cubicBezTo>
                  <a:cubicBezTo>
                    <a:pt x="1" y="58"/>
                    <a:pt x="0" y="54"/>
                    <a:pt x="0" y="51"/>
                  </a:cubicBezTo>
                  <a:cubicBezTo>
                    <a:pt x="7" y="49"/>
                    <a:pt x="7" y="49"/>
                    <a:pt x="7" y="49"/>
                  </a:cubicBezTo>
                  <a:cubicBezTo>
                    <a:pt x="8" y="53"/>
                    <a:pt x="9" y="56"/>
                    <a:pt x="10" y="58"/>
                  </a:cubicBezTo>
                  <a:cubicBezTo>
                    <a:pt x="12" y="61"/>
                    <a:pt x="15" y="62"/>
                    <a:pt x="18" y="63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5" y="38"/>
                    <a:pt x="12" y="37"/>
                    <a:pt x="8" y="35"/>
                  </a:cubicBezTo>
                  <a:cubicBezTo>
                    <a:pt x="6" y="34"/>
                    <a:pt x="4" y="32"/>
                    <a:pt x="3" y="29"/>
                  </a:cubicBezTo>
                  <a:cubicBezTo>
                    <a:pt x="2" y="27"/>
                    <a:pt x="1" y="24"/>
                    <a:pt x="1" y="21"/>
                  </a:cubicBezTo>
                  <a:cubicBezTo>
                    <a:pt x="1" y="16"/>
                    <a:pt x="3" y="12"/>
                    <a:pt x="7" y="8"/>
                  </a:cubicBezTo>
                  <a:cubicBezTo>
                    <a:pt x="9" y="6"/>
                    <a:pt x="13" y="5"/>
                    <a:pt x="18" y="4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7" y="5"/>
                    <a:pt x="30" y="6"/>
                    <a:pt x="33" y="8"/>
                  </a:cubicBezTo>
                  <a:cubicBezTo>
                    <a:pt x="36" y="11"/>
                    <a:pt x="38" y="14"/>
                    <a:pt x="39" y="19"/>
                  </a:cubicBezTo>
                  <a:cubicBezTo>
                    <a:pt x="31" y="20"/>
                    <a:pt x="31" y="20"/>
                    <a:pt x="31" y="20"/>
                  </a:cubicBezTo>
                  <a:cubicBezTo>
                    <a:pt x="31" y="17"/>
                    <a:pt x="30" y="15"/>
                    <a:pt x="28" y="14"/>
                  </a:cubicBezTo>
                  <a:cubicBezTo>
                    <a:pt x="27" y="12"/>
                    <a:pt x="25" y="11"/>
                    <a:pt x="22" y="10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6" y="33"/>
                    <a:pt x="29" y="34"/>
                    <a:pt x="30" y="34"/>
                  </a:cubicBezTo>
                  <a:cubicBezTo>
                    <a:pt x="32" y="35"/>
                    <a:pt x="34" y="37"/>
                    <a:pt x="36" y="38"/>
                  </a:cubicBezTo>
                  <a:cubicBezTo>
                    <a:pt x="37" y="40"/>
                    <a:pt x="38" y="41"/>
                    <a:pt x="39" y="43"/>
                  </a:cubicBezTo>
                  <a:cubicBezTo>
                    <a:pt x="40" y="46"/>
                    <a:pt x="40" y="48"/>
                    <a:pt x="40" y="50"/>
                  </a:cubicBezTo>
                  <a:cubicBezTo>
                    <a:pt x="40" y="55"/>
                    <a:pt x="39" y="60"/>
                    <a:pt x="35" y="63"/>
                  </a:cubicBezTo>
                  <a:cubicBezTo>
                    <a:pt x="32" y="67"/>
                    <a:pt x="28" y="69"/>
                    <a:pt x="22" y="69"/>
                  </a:cubicBezTo>
                  <a:cubicBezTo>
                    <a:pt x="22" y="76"/>
                    <a:pt x="22" y="76"/>
                    <a:pt x="22" y="76"/>
                  </a:cubicBezTo>
                  <a:lnTo>
                    <a:pt x="18" y="76"/>
                  </a:lnTo>
                  <a:close/>
                  <a:moveTo>
                    <a:pt x="18" y="10"/>
                  </a:moveTo>
                  <a:cubicBezTo>
                    <a:pt x="15" y="11"/>
                    <a:pt x="13" y="12"/>
                    <a:pt x="11" y="14"/>
                  </a:cubicBezTo>
                  <a:cubicBezTo>
                    <a:pt x="9" y="16"/>
                    <a:pt x="9" y="18"/>
                    <a:pt x="9" y="21"/>
                  </a:cubicBezTo>
                  <a:cubicBezTo>
                    <a:pt x="9" y="23"/>
                    <a:pt x="9" y="25"/>
                    <a:pt x="11" y="27"/>
                  </a:cubicBezTo>
                  <a:cubicBezTo>
                    <a:pt x="12" y="29"/>
                    <a:pt x="15" y="30"/>
                    <a:pt x="18" y="31"/>
                  </a:cubicBezTo>
                  <a:lnTo>
                    <a:pt x="18" y="10"/>
                  </a:lnTo>
                  <a:close/>
                  <a:moveTo>
                    <a:pt x="22" y="63"/>
                  </a:moveTo>
                  <a:cubicBezTo>
                    <a:pt x="25" y="62"/>
                    <a:pt x="28" y="61"/>
                    <a:pt x="30" y="59"/>
                  </a:cubicBezTo>
                  <a:cubicBezTo>
                    <a:pt x="32" y="57"/>
                    <a:pt x="33" y="54"/>
                    <a:pt x="33" y="51"/>
                  </a:cubicBezTo>
                  <a:cubicBezTo>
                    <a:pt x="33" y="48"/>
                    <a:pt x="32" y="46"/>
                    <a:pt x="31" y="44"/>
                  </a:cubicBezTo>
                  <a:cubicBezTo>
                    <a:pt x="29" y="42"/>
                    <a:pt x="26" y="41"/>
                    <a:pt x="22" y="40"/>
                  </a:cubicBezTo>
                  <a:lnTo>
                    <a:pt x="22" y="6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5703593" y="3841239"/>
            <a:ext cx="2102678" cy="2111024"/>
            <a:chOff x="4958468" y="3328177"/>
            <a:chExt cx="2986020" cy="2997870"/>
          </a:xfrm>
        </p:grpSpPr>
        <p:sp>
          <p:nvSpPr>
            <p:cNvPr id="6" name="Freeform 491"/>
            <p:cNvSpPr>
              <a:spLocks noEditPoints="1"/>
            </p:cNvSpPr>
            <p:nvPr/>
          </p:nvSpPr>
          <p:spPr bwMode="auto">
            <a:xfrm>
              <a:off x="4958468" y="3328177"/>
              <a:ext cx="2986020" cy="2997870"/>
            </a:xfrm>
            <a:custGeom>
              <a:avLst/>
              <a:gdLst>
                <a:gd name="T0" fmla="*/ 1407 w 1705"/>
                <a:gd name="T1" fmla="*/ 204 h 1712"/>
                <a:gd name="T2" fmla="*/ 1345 w 1705"/>
                <a:gd name="T3" fmla="*/ 201 h 1712"/>
                <a:gd name="T4" fmla="*/ 1229 w 1705"/>
                <a:gd name="T5" fmla="*/ 290 h 1712"/>
                <a:gd name="T6" fmla="*/ 1107 w 1705"/>
                <a:gd name="T7" fmla="*/ 310 h 1712"/>
                <a:gd name="T8" fmla="*/ 1012 w 1705"/>
                <a:gd name="T9" fmla="*/ 230 h 1712"/>
                <a:gd name="T10" fmla="*/ 986 w 1705"/>
                <a:gd name="T11" fmla="*/ 40 h 1712"/>
                <a:gd name="T12" fmla="*/ 946 w 1705"/>
                <a:gd name="T13" fmla="*/ 0 h 1712"/>
                <a:gd name="T14" fmla="*/ 777 w 1705"/>
                <a:gd name="T15" fmla="*/ 0 h 1712"/>
                <a:gd name="T16" fmla="*/ 728 w 1705"/>
                <a:gd name="T17" fmla="*/ 54 h 1712"/>
                <a:gd name="T18" fmla="*/ 702 w 1705"/>
                <a:gd name="T19" fmla="*/ 227 h 1712"/>
                <a:gd name="T20" fmla="*/ 628 w 1705"/>
                <a:gd name="T21" fmla="*/ 299 h 1712"/>
                <a:gd name="T22" fmla="*/ 537 w 1705"/>
                <a:gd name="T23" fmla="*/ 313 h 1712"/>
                <a:gd name="T24" fmla="*/ 365 w 1705"/>
                <a:gd name="T25" fmla="*/ 184 h 1712"/>
                <a:gd name="T26" fmla="*/ 312 w 1705"/>
                <a:gd name="T27" fmla="*/ 187 h 1712"/>
                <a:gd name="T28" fmla="*/ 193 w 1705"/>
                <a:gd name="T29" fmla="*/ 307 h 1712"/>
                <a:gd name="T30" fmla="*/ 193 w 1705"/>
                <a:gd name="T31" fmla="*/ 367 h 1712"/>
                <a:gd name="T32" fmla="*/ 314 w 1705"/>
                <a:gd name="T33" fmla="*/ 525 h 1712"/>
                <a:gd name="T34" fmla="*/ 304 w 1705"/>
                <a:gd name="T35" fmla="*/ 607 h 1712"/>
                <a:gd name="T36" fmla="*/ 241 w 1705"/>
                <a:gd name="T37" fmla="*/ 696 h 1712"/>
                <a:gd name="T38" fmla="*/ 46 w 1705"/>
                <a:gd name="T39" fmla="*/ 720 h 1712"/>
                <a:gd name="T40" fmla="*/ 4 w 1705"/>
                <a:gd name="T41" fmla="*/ 755 h 1712"/>
                <a:gd name="T42" fmla="*/ 0 w 1705"/>
                <a:gd name="T43" fmla="*/ 936 h 1712"/>
                <a:gd name="T44" fmla="*/ 51 w 1705"/>
                <a:gd name="T45" fmla="*/ 986 h 1712"/>
                <a:gd name="T46" fmla="*/ 217 w 1705"/>
                <a:gd name="T47" fmla="*/ 1012 h 1712"/>
                <a:gd name="T48" fmla="*/ 298 w 1705"/>
                <a:gd name="T49" fmla="*/ 1089 h 1712"/>
                <a:gd name="T50" fmla="*/ 300 w 1705"/>
                <a:gd name="T51" fmla="*/ 1189 h 1712"/>
                <a:gd name="T52" fmla="*/ 190 w 1705"/>
                <a:gd name="T53" fmla="*/ 1322 h 1712"/>
                <a:gd name="T54" fmla="*/ 194 w 1705"/>
                <a:gd name="T55" fmla="*/ 1407 h 1712"/>
                <a:gd name="T56" fmla="*/ 297 w 1705"/>
                <a:gd name="T57" fmla="*/ 1514 h 1712"/>
                <a:gd name="T58" fmla="*/ 372 w 1705"/>
                <a:gd name="T59" fmla="*/ 1515 h 1712"/>
                <a:gd name="T60" fmla="*/ 505 w 1705"/>
                <a:gd name="T61" fmla="*/ 1417 h 1712"/>
                <a:gd name="T62" fmla="*/ 623 w 1705"/>
                <a:gd name="T63" fmla="*/ 1421 h 1712"/>
                <a:gd name="T64" fmla="*/ 693 w 1705"/>
                <a:gd name="T65" fmla="*/ 1490 h 1712"/>
                <a:gd name="T66" fmla="*/ 716 w 1705"/>
                <a:gd name="T67" fmla="*/ 1655 h 1712"/>
                <a:gd name="T68" fmla="*/ 771 w 1705"/>
                <a:gd name="T69" fmla="*/ 1712 h 1712"/>
                <a:gd name="T70" fmla="*/ 922 w 1705"/>
                <a:gd name="T71" fmla="*/ 1712 h 1712"/>
                <a:gd name="T72" fmla="*/ 980 w 1705"/>
                <a:gd name="T73" fmla="*/ 1663 h 1712"/>
                <a:gd name="T74" fmla="*/ 1007 w 1705"/>
                <a:gd name="T75" fmla="*/ 1486 h 1712"/>
                <a:gd name="T76" fmla="*/ 1103 w 1705"/>
                <a:gd name="T77" fmla="*/ 1408 h 1712"/>
                <a:gd name="T78" fmla="*/ 1194 w 1705"/>
                <a:gd name="T79" fmla="*/ 1422 h 1712"/>
                <a:gd name="T80" fmla="*/ 1324 w 1705"/>
                <a:gd name="T81" fmla="*/ 1523 h 1712"/>
                <a:gd name="T82" fmla="*/ 1393 w 1705"/>
                <a:gd name="T83" fmla="*/ 1521 h 1712"/>
                <a:gd name="T84" fmla="*/ 1505 w 1705"/>
                <a:gd name="T85" fmla="*/ 1410 h 1712"/>
                <a:gd name="T86" fmla="*/ 1516 w 1705"/>
                <a:gd name="T87" fmla="*/ 1341 h 1712"/>
                <a:gd name="T88" fmla="*/ 1406 w 1705"/>
                <a:gd name="T89" fmla="*/ 1195 h 1712"/>
                <a:gd name="T90" fmla="*/ 1414 w 1705"/>
                <a:gd name="T91" fmla="*/ 1085 h 1712"/>
                <a:gd name="T92" fmla="*/ 1501 w 1705"/>
                <a:gd name="T93" fmla="*/ 1012 h 1712"/>
                <a:gd name="T94" fmla="*/ 1649 w 1705"/>
                <a:gd name="T95" fmla="*/ 995 h 1712"/>
                <a:gd name="T96" fmla="*/ 1701 w 1705"/>
                <a:gd name="T97" fmla="*/ 954 h 1712"/>
                <a:gd name="T98" fmla="*/ 1705 w 1705"/>
                <a:gd name="T99" fmla="*/ 778 h 1712"/>
                <a:gd name="T100" fmla="*/ 1662 w 1705"/>
                <a:gd name="T101" fmla="*/ 732 h 1712"/>
                <a:gd name="T102" fmla="*/ 1455 w 1705"/>
                <a:gd name="T103" fmla="*/ 692 h 1712"/>
                <a:gd name="T104" fmla="*/ 1404 w 1705"/>
                <a:gd name="T105" fmla="*/ 608 h 1712"/>
                <a:gd name="T106" fmla="*/ 1412 w 1705"/>
                <a:gd name="T107" fmla="*/ 517 h 1712"/>
                <a:gd name="T108" fmla="*/ 1504 w 1705"/>
                <a:gd name="T109" fmla="*/ 396 h 1712"/>
                <a:gd name="T110" fmla="*/ 1521 w 1705"/>
                <a:gd name="T111" fmla="*/ 332 h 1712"/>
                <a:gd name="T112" fmla="*/ 1407 w 1705"/>
                <a:gd name="T113" fmla="*/ 204 h 1712"/>
                <a:gd name="T114" fmla="*/ 996 w 1705"/>
                <a:gd name="T115" fmla="*/ 1003 h 1712"/>
                <a:gd name="T116" fmla="*/ 703 w 1705"/>
                <a:gd name="T117" fmla="*/ 1002 h 1712"/>
                <a:gd name="T118" fmla="*/ 705 w 1705"/>
                <a:gd name="T119" fmla="*/ 710 h 1712"/>
                <a:gd name="T120" fmla="*/ 997 w 1705"/>
                <a:gd name="T121" fmla="*/ 711 h 1712"/>
                <a:gd name="T122" fmla="*/ 996 w 1705"/>
                <a:gd name="T123" fmla="*/ 1003 h 1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05" h="1712">
                  <a:moveTo>
                    <a:pt x="1407" y="204"/>
                  </a:moveTo>
                  <a:cubicBezTo>
                    <a:pt x="1376" y="174"/>
                    <a:pt x="1345" y="201"/>
                    <a:pt x="1345" y="201"/>
                  </a:cubicBezTo>
                  <a:cubicBezTo>
                    <a:pt x="1345" y="201"/>
                    <a:pt x="1289" y="241"/>
                    <a:pt x="1229" y="290"/>
                  </a:cubicBezTo>
                  <a:cubicBezTo>
                    <a:pt x="1169" y="338"/>
                    <a:pt x="1107" y="310"/>
                    <a:pt x="1107" y="310"/>
                  </a:cubicBezTo>
                  <a:cubicBezTo>
                    <a:pt x="1015" y="289"/>
                    <a:pt x="1012" y="230"/>
                    <a:pt x="1012" y="230"/>
                  </a:cubicBezTo>
                  <a:cubicBezTo>
                    <a:pt x="986" y="40"/>
                    <a:pt x="986" y="40"/>
                    <a:pt x="986" y="40"/>
                  </a:cubicBezTo>
                  <a:cubicBezTo>
                    <a:pt x="980" y="1"/>
                    <a:pt x="946" y="0"/>
                    <a:pt x="946" y="0"/>
                  </a:cubicBezTo>
                  <a:cubicBezTo>
                    <a:pt x="777" y="0"/>
                    <a:pt x="777" y="0"/>
                    <a:pt x="777" y="0"/>
                  </a:cubicBezTo>
                  <a:cubicBezTo>
                    <a:pt x="730" y="2"/>
                    <a:pt x="728" y="54"/>
                    <a:pt x="728" y="54"/>
                  </a:cubicBezTo>
                  <a:cubicBezTo>
                    <a:pt x="702" y="227"/>
                    <a:pt x="702" y="227"/>
                    <a:pt x="702" y="227"/>
                  </a:cubicBezTo>
                  <a:cubicBezTo>
                    <a:pt x="696" y="258"/>
                    <a:pt x="628" y="299"/>
                    <a:pt x="628" y="299"/>
                  </a:cubicBezTo>
                  <a:cubicBezTo>
                    <a:pt x="589" y="322"/>
                    <a:pt x="537" y="313"/>
                    <a:pt x="537" y="313"/>
                  </a:cubicBezTo>
                  <a:cubicBezTo>
                    <a:pt x="365" y="184"/>
                    <a:pt x="365" y="184"/>
                    <a:pt x="365" y="184"/>
                  </a:cubicBezTo>
                  <a:cubicBezTo>
                    <a:pt x="342" y="166"/>
                    <a:pt x="312" y="187"/>
                    <a:pt x="312" y="187"/>
                  </a:cubicBezTo>
                  <a:cubicBezTo>
                    <a:pt x="193" y="307"/>
                    <a:pt x="193" y="307"/>
                    <a:pt x="193" y="307"/>
                  </a:cubicBezTo>
                  <a:cubicBezTo>
                    <a:pt x="165" y="336"/>
                    <a:pt x="193" y="367"/>
                    <a:pt x="193" y="367"/>
                  </a:cubicBezTo>
                  <a:cubicBezTo>
                    <a:pt x="199" y="374"/>
                    <a:pt x="314" y="525"/>
                    <a:pt x="314" y="525"/>
                  </a:cubicBezTo>
                  <a:cubicBezTo>
                    <a:pt x="322" y="545"/>
                    <a:pt x="304" y="607"/>
                    <a:pt x="304" y="607"/>
                  </a:cubicBezTo>
                  <a:cubicBezTo>
                    <a:pt x="292" y="669"/>
                    <a:pt x="241" y="696"/>
                    <a:pt x="241" y="696"/>
                  </a:cubicBezTo>
                  <a:cubicBezTo>
                    <a:pt x="46" y="720"/>
                    <a:pt x="46" y="720"/>
                    <a:pt x="46" y="720"/>
                  </a:cubicBezTo>
                  <a:cubicBezTo>
                    <a:pt x="16" y="720"/>
                    <a:pt x="4" y="755"/>
                    <a:pt x="4" y="755"/>
                  </a:cubicBezTo>
                  <a:cubicBezTo>
                    <a:pt x="0" y="936"/>
                    <a:pt x="0" y="936"/>
                    <a:pt x="0" y="936"/>
                  </a:cubicBezTo>
                  <a:cubicBezTo>
                    <a:pt x="2" y="977"/>
                    <a:pt x="51" y="986"/>
                    <a:pt x="51" y="986"/>
                  </a:cubicBezTo>
                  <a:cubicBezTo>
                    <a:pt x="217" y="1012"/>
                    <a:pt x="217" y="1012"/>
                    <a:pt x="217" y="1012"/>
                  </a:cubicBezTo>
                  <a:cubicBezTo>
                    <a:pt x="268" y="1014"/>
                    <a:pt x="298" y="1089"/>
                    <a:pt x="298" y="1089"/>
                  </a:cubicBezTo>
                  <a:cubicBezTo>
                    <a:pt x="321" y="1136"/>
                    <a:pt x="300" y="1189"/>
                    <a:pt x="300" y="1189"/>
                  </a:cubicBezTo>
                  <a:cubicBezTo>
                    <a:pt x="190" y="1322"/>
                    <a:pt x="190" y="1322"/>
                    <a:pt x="190" y="1322"/>
                  </a:cubicBezTo>
                  <a:cubicBezTo>
                    <a:pt x="152" y="1368"/>
                    <a:pt x="194" y="1407"/>
                    <a:pt x="194" y="1407"/>
                  </a:cubicBezTo>
                  <a:cubicBezTo>
                    <a:pt x="297" y="1514"/>
                    <a:pt x="297" y="1514"/>
                    <a:pt x="297" y="1514"/>
                  </a:cubicBezTo>
                  <a:cubicBezTo>
                    <a:pt x="335" y="1550"/>
                    <a:pt x="372" y="1515"/>
                    <a:pt x="372" y="1515"/>
                  </a:cubicBezTo>
                  <a:cubicBezTo>
                    <a:pt x="505" y="1417"/>
                    <a:pt x="505" y="1417"/>
                    <a:pt x="505" y="1417"/>
                  </a:cubicBezTo>
                  <a:cubicBezTo>
                    <a:pt x="551" y="1380"/>
                    <a:pt x="623" y="1421"/>
                    <a:pt x="623" y="1421"/>
                  </a:cubicBezTo>
                  <a:cubicBezTo>
                    <a:pt x="691" y="1446"/>
                    <a:pt x="693" y="1490"/>
                    <a:pt x="693" y="1490"/>
                  </a:cubicBezTo>
                  <a:cubicBezTo>
                    <a:pt x="716" y="1655"/>
                    <a:pt x="716" y="1655"/>
                    <a:pt x="716" y="1655"/>
                  </a:cubicBezTo>
                  <a:cubicBezTo>
                    <a:pt x="718" y="1709"/>
                    <a:pt x="771" y="1712"/>
                    <a:pt x="771" y="1712"/>
                  </a:cubicBezTo>
                  <a:cubicBezTo>
                    <a:pt x="922" y="1712"/>
                    <a:pt x="922" y="1712"/>
                    <a:pt x="922" y="1712"/>
                  </a:cubicBezTo>
                  <a:cubicBezTo>
                    <a:pt x="981" y="1703"/>
                    <a:pt x="980" y="1663"/>
                    <a:pt x="980" y="1663"/>
                  </a:cubicBezTo>
                  <a:cubicBezTo>
                    <a:pt x="1007" y="1486"/>
                    <a:pt x="1007" y="1486"/>
                    <a:pt x="1007" y="1486"/>
                  </a:cubicBezTo>
                  <a:cubicBezTo>
                    <a:pt x="1016" y="1422"/>
                    <a:pt x="1103" y="1408"/>
                    <a:pt x="1103" y="1408"/>
                  </a:cubicBezTo>
                  <a:cubicBezTo>
                    <a:pt x="1163" y="1387"/>
                    <a:pt x="1194" y="1422"/>
                    <a:pt x="1194" y="1422"/>
                  </a:cubicBezTo>
                  <a:cubicBezTo>
                    <a:pt x="1324" y="1523"/>
                    <a:pt x="1324" y="1523"/>
                    <a:pt x="1324" y="1523"/>
                  </a:cubicBezTo>
                  <a:cubicBezTo>
                    <a:pt x="1353" y="1549"/>
                    <a:pt x="1393" y="1521"/>
                    <a:pt x="1393" y="1521"/>
                  </a:cubicBezTo>
                  <a:cubicBezTo>
                    <a:pt x="1505" y="1410"/>
                    <a:pt x="1505" y="1410"/>
                    <a:pt x="1505" y="1410"/>
                  </a:cubicBezTo>
                  <a:cubicBezTo>
                    <a:pt x="1546" y="1372"/>
                    <a:pt x="1516" y="1341"/>
                    <a:pt x="1516" y="1341"/>
                  </a:cubicBezTo>
                  <a:cubicBezTo>
                    <a:pt x="1406" y="1195"/>
                    <a:pt x="1406" y="1195"/>
                    <a:pt x="1406" y="1195"/>
                  </a:cubicBezTo>
                  <a:cubicBezTo>
                    <a:pt x="1378" y="1154"/>
                    <a:pt x="1414" y="1085"/>
                    <a:pt x="1414" y="1085"/>
                  </a:cubicBezTo>
                  <a:cubicBezTo>
                    <a:pt x="1439" y="1013"/>
                    <a:pt x="1501" y="1012"/>
                    <a:pt x="1501" y="1012"/>
                  </a:cubicBezTo>
                  <a:cubicBezTo>
                    <a:pt x="1649" y="995"/>
                    <a:pt x="1649" y="995"/>
                    <a:pt x="1649" y="995"/>
                  </a:cubicBezTo>
                  <a:cubicBezTo>
                    <a:pt x="1688" y="998"/>
                    <a:pt x="1701" y="954"/>
                    <a:pt x="1701" y="954"/>
                  </a:cubicBezTo>
                  <a:cubicBezTo>
                    <a:pt x="1705" y="778"/>
                    <a:pt x="1705" y="778"/>
                    <a:pt x="1705" y="778"/>
                  </a:cubicBezTo>
                  <a:cubicBezTo>
                    <a:pt x="1700" y="733"/>
                    <a:pt x="1662" y="732"/>
                    <a:pt x="1662" y="732"/>
                  </a:cubicBezTo>
                  <a:cubicBezTo>
                    <a:pt x="1455" y="692"/>
                    <a:pt x="1455" y="692"/>
                    <a:pt x="1455" y="692"/>
                  </a:cubicBezTo>
                  <a:cubicBezTo>
                    <a:pt x="1420" y="683"/>
                    <a:pt x="1404" y="608"/>
                    <a:pt x="1404" y="608"/>
                  </a:cubicBezTo>
                  <a:cubicBezTo>
                    <a:pt x="1384" y="551"/>
                    <a:pt x="1412" y="517"/>
                    <a:pt x="1412" y="517"/>
                  </a:cubicBezTo>
                  <a:cubicBezTo>
                    <a:pt x="1504" y="396"/>
                    <a:pt x="1504" y="396"/>
                    <a:pt x="1504" y="396"/>
                  </a:cubicBezTo>
                  <a:cubicBezTo>
                    <a:pt x="1544" y="354"/>
                    <a:pt x="1521" y="332"/>
                    <a:pt x="1521" y="332"/>
                  </a:cubicBezTo>
                  <a:cubicBezTo>
                    <a:pt x="1521" y="332"/>
                    <a:pt x="1438" y="234"/>
                    <a:pt x="1407" y="204"/>
                  </a:cubicBezTo>
                  <a:close/>
                  <a:moveTo>
                    <a:pt x="996" y="1003"/>
                  </a:moveTo>
                  <a:cubicBezTo>
                    <a:pt x="915" y="1084"/>
                    <a:pt x="784" y="1083"/>
                    <a:pt x="703" y="1002"/>
                  </a:cubicBezTo>
                  <a:cubicBezTo>
                    <a:pt x="623" y="921"/>
                    <a:pt x="624" y="790"/>
                    <a:pt x="705" y="710"/>
                  </a:cubicBezTo>
                  <a:cubicBezTo>
                    <a:pt x="786" y="629"/>
                    <a:pt x="917" y="630"/>
                    <a:pt x="997" y="711"/>
                  </a:cubicBezTo>
                  <a:cubicBezTo>
                    <a:pt x="1077" y="792"/>
                    <a:pt x="1077" y="923"/>
                    <a:pt x="996" y="100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Freeform 495"/>
            <p:cNvSpPr/>
            <p:nvPr/>
          </p:nvSpPr>
          <p:spPr bwMode="auto">
            <a:xfrm>
              <a:off x="5791621" y="5558806"/>
              <a:ext cx="124417" cy="14071"/>
            </a:xfrm>
            <a:custGeom>
              <a:avLst/>
              <a:gdLst>
                <a:gd name="T0" fmla="*/ 68 w 71"/>
                <a:gd name="T1" fmla="*/ 0 h 8"/>
                <a:gd name="T2" fmla="*/ 2 w 71"/>
                <a:gd name="T3" fmla="*/ 0 h 8"/>
                <a:gd name="T4" fmla="*/ 0 w 71"/>
                <a:gd name="T5" fmla="*/ 4 h 8"/>
                <a:gd name="T6" fmla="*/ 4 w 71"/>
                <a:gd name="T7" fmla="*/ 7 h 8"/>
                <a:gd name="T8" fmla="*/ 8 w 71"/>
                <a:gd name="T9" fmla="*/ 7 h 8"/>
                <a:gd name="T10" fmla="*/ 8 w 71"/>
                <a:gd name="T11" fmla="*/ 7 h 8"/>
                <a:gd name="T12" fmla="*/ 62 w 71"/>
                <a:gd name="T13" fmla="*/ 7 h 8"/>
                <a:gd name="T14" fmla="*/ 68 w 71"/>
                <a:gd name="T15" fmla="*/ 7 h 8"/>
                <a:gd name="T16" fmla="*/ 71 w 71"/>
                <a:gd name="T17" fmla="*/ 4 h 8"/>
                <a:gd name="T18" fmla="*/ 68 w 71"/>
                <a:gd name="T1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1" h="8">
                  <a:moveTo>
                    <a:pt x="6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0" y="0"/>
                    <a:pt x="0" y="4"/>
                  </a:cubicBezTo>
                  <a:cubicBezTo>
                    <a:pt x="0" y="8"/>
                    <a:pt x="4" y="7"/>
                    <a:pt x="4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62" y="7"/>
                    <a:pt x="62" y="7"/>
                    <a:pt x="62" y="7"/>
                  </a:cubicBezTo>
                  <a:cubicBezTo>
                    <a:pt x="68" y="7"/>
                    <a:pt x="68" y="7"/>
                    <a:pt x="68" y="7"/>
                  </a:cubicBezTo>
                  <a:cubicBezTo>
                    <a:pt x="68" y="7"/>
                    <a:pt x="71" y="6"/>
                    <a:pt x="71" y="4"/>
                  </a:cubicBezTo>
                  <a:cubicBezTo>
                    <a:pt x="71" y="1"/>
                    <a:pt x="68" y="0"/>
                    <a:pt x="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Freeform 496"/>
            <p:cNvSpPr/>
            <p:nvPr/>
          </p:nvSpPr>
          <p:spPr bwMode="auto">
            <a:xfrm>
              <a:off x="5784956" y="5539550"/>
              <a:ext cx="136267" cy="14071"/>
            </a:xfrm>
            <a:custGeom>
              <a:avLst/>
              <a:gdLst>
                <a:gd name="T0" fmla="*/ 75 w 78"/>
                <a:gd name="T1" fmla="*/ 0 h 8"/>
                <a:gd name="T2" fmla="*/ 3 w 78"/>
                <a:gd name="T3" fmla="*/ 0 h 8"/>
                <a:gd name="T4" fmla="*/ 0 w 78"/>
                <a:gd name="T5" fmla="*/ 4 h 8"/>
                <a:gd name="T6" fmla="*/ 6 w 78"/>
                <a:gd name="T7" fmla="*/ 7 h 8"/>
                <a:gd name="T8" fmla="*/ 72 w 78"/>
                <a:gd name="T9" fmla="*/ 7 h 8"/>
                <a:gd name="T10" fmla="*/ 75 w 78"/>
                <a:gd name="T11" fmla="*/ 7 h 8"/>
                <a:gd name="T12" fmla="*/ 78 w 78"/>
                <a:gd name="T13" fmla="*/ 3 h 8"/>
                <a:gd name="T14" fmla="*/ 75 w 78"/>
                <a:gd name="T1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" h="8">
                  <a:moveTo>
                    <a:pt x="75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0" y="0"/>
                    <a:pt x="0" y="4"/>
                  </a:cubicBezTo>
                  <a:cubicBezTo>
                    <a:pt x="0" y="8"/>
                    <a:pt x="6" y="7"/>
                    <a:pt x="6" y="7"/>
                  </a:cubicBezTo>
                  <a:cubicBezTo>
                    <a:pt x="72" y="7"/>
                    <a:pt x="72" y="7"/>
                    <a:pt x="72" y="7"/>
                  </a:cubicBezTo>
                  <a:cubicBezTo>
                    <a:pt x="75" y="7"/>
                    <a:pt x="75" y="7"/>
                    <a:pt x="75" y="7"/>
                  </a:cubicBezTo>
                  <a:cubicBezTo>
                    <a:pt x="75" y="7"/>
                    <a:pt x="78" y="7"/>
                    <a:pt x="78" y="3"/>
                  </a:cubicBezTo>
                  <a:cubicBezTo>
                    <a:pt x="78" y="0"/>
                    <a:pt x="75" y="0"/>
                    <a:pt x="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Freeform 497"/>
            <p:cNvSpPr/>
            <p:nvPr/>
          </p:nvSpPr>
          <p:spPr bwMode="auto">
            <a:xfrm>
              <a:off x="5784956" y="5501040"/>
              <a:ext cx="136267" cy="12590"/>
            </a:xfrm>
            <a:custGeom>
              <a:avLst/>
              <a:gdLst>
                <a:gd name="T0" fmla="*/ 76 w 78"/>
                <a:gd name="T1" fmla="*/ 0 h 7"/>
                <a:gd name="T2" fmla="*/ 3 w 78"/>
                <a:gd name="T3" fmla="*/ 0 h 7"/>
                <a:gd name="T4" fmla="*/ 0 w 78"/>
                <a:gd name="T5" fmla="*/ 4 h 7"/>
                <a:gd name="T6" fmla="*/ 3 w 78"/>
                <a:gd name="T7" fmla="*/ 7 h 7"/>
                <a:gd name="T8" fmla="*/ 75 w 78"/>
                <a:gd name="T9" fmla="*/ 7 h 7"/>
                <a:gd name="T10" fmla="*/ 78 w 78"/>
                <a:gd name="T11" fmla="*/ 3 h 7"/>
                <a:gd name="T12" fmla="*/ 76 w 78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7">
                  <a:moveTo>
                    <a:pt x="76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0" y="1"/>
                    <a:pt x="0" y="4"/>
                  </a:cubicBezTo>
                  <a:cubicBezTo>
                    <a:pt x="0" y="7"/>
                    <a:pt x="3" y="7"/>
                    <a:pt x="3" y="7"/>
                  </a:cubicBezTo>
                  <a:cubicBezTo>
                    <a:pt x="75" y="7"/>
                    <a:pt x="75" y="7"/>
                    <a:pt x="75" y="7"/>
                  </a:cubicBezTo>
                  <a:cubicBezTo>
                    <a:pt x="75" y="7"/>
                    <a:pt x="78" y="7"/>
                    <a:pt x="78" y="3"/>
                  </a:cubicBezTo>
                  <a:cubicBezTo>
                    <a:pt x="78" y="0"/>
                    <a:pt x="76" y="0"/>
                    <a:pt x="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Freeform 498"/>
            <p:cNvSpPr/>
            <p:nvPr/>
          </p:nvSpPr>
          <p:spPr bwMode="auto">
            <a:xfrm>
              <a:off x="5784956" y="5520295"/>
              <a:ext cx="136267" cy="12590"/>
            </a:xfrm>
            <a:custGeom>
              <a:avLst/>
              <a:gdLst>
                <a:gd name="T0" fmla="*/ 76 w 78"/>
                <a:gd name="T1" fmla="*/ 0 h 7"/>
                <a:gd name="T2" fmla="*/ 3 w 78"/>
                <a:gd name="T3" fmla="*/ 0 h 7"/>
                <a:gd name="T4" fmla="*/ 0 w 78"/>
                <a:gd name="T5" fmla="*/ 4 h 7"/>
                <a:gd name="T6" fmla="*/ 3 w 78"/>
                <a:gd name="T7" fmla="*/ 7 h 7"/>
                <a:gd name="T8" fmla="*/ 75 w 78"/>
                <a:gd name="T9" fmla="*/ 7 h 7"/>
                <a:gd name="T10" fmla="*/ 78 w 78"/>
                <a:gd name="T11" fmla="*/ 3 h 7"/>
                <a:gd name="T12" fmla="*/ 76 w 78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7">
                  <a:moveTo>
                    <a:pt x="76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0" y="1"/>
                    <a:pt x="0" y="4"/>
                  </a:cubicBezTo>
                  <a:cubicBezTo>
                    <a:pt x="0" y="7"/>
                    <a:pt x="3" y="7"/>
                    <a:pt x="3" y="7"/>
                  </a:cubicBezTo>
                  <a:cubicBezTo>
                    <a:pt x="75" y="7"/>
                    <a:pt x="75" y="7"/>
                    <a:pt x="75" y="7"/>
                  </a:cubicBezTo>
                  <a:cubicBezTo>
                    <a:pt x="75" y="7"/>
                    <a:pt x="78" y="7"/>
                    <a:pt x="78" y="3"/>
                  </a:cubicBezTo>
                  <a:cubicBezTo>
                    <a:pt x="78" y="0"/>
                    <a:pt x="76" y="0"/>
                    <a:pt x="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Freeform 499"/>
            <p:cNvSpPr>
              <a:spLocks noEditPoints="1"/>
            </p:cNvSpPr>
            <p:nvPr/>
          </p:nvSpPr>
          <p:spPr bwMode="auto">
            <a:xfrm>
              <a:off x="5690161" y="5090018"/>
              <a:ext cx="324374" cy="402135"/>
            </a:xfrm>
            <a:custGeom>
              <a:avLst/>
              <a:gdLst>
                <a:gd name="T0" fmla="*/ 94 w 185"/>
                <a:gd name="T1" fmla="*/ 0 h 230"/>
                <a:gd name="T2" fmla="*/ 87 w 185"/>
                <a:gd name="T3" fmla="*/ 0 h 230"/>
                <a:gd name="T4" fmla="*/ 8 w 185"/>
                <a:gd name="T5" fmla="*/ 51 h 230"/>
                <a:gd name="T6" fmla="*/ 0 w 185"/>
                <a:gd name="T7" fmla="*/ 92 h 230"/>
                <a:gd name="T8" fmla="*/ 9 w 185"/>
                <a:gd name="T9" fmla="*/ 133 h 230"/>
                <a:gd name="T10" fmla="*/ 25 w 185"/>
                <a:gd name="T11" fmla="*/ 163 h 230"/>
                <a:gd name="T12" fmla="*/ 40 w 185"/>
                <a:gd name="T13" fmla="*/ 193 h 230"/>
                <a:gd name="T14" fmla="*/ 43 w 185"/>
                <a:gd name="T15" fmla="*/ 213 h 230"/>
                <a:gd name="T16" fmla="*/ 55 w 185"/>
                <a:gd name="T17" fmla="*/ 230 h 230"/>
                <a:gd name="T18" fmla="*/ 134 w 185"/>
                <a:gd name="T19" fmla="*/ 229 h 230"/>
                <a:gd name="T20" fmla="*/ 145 w 185"/>
                <a:gd name="T21" fmla="*/ 193 h 230"/>
                <a:gd name="T22" fmla="*/ 160 w 185"/>
                <a:gd name="T23" fmla="*/ 163 h 230"/>
                <a:gd name="T24" fmla="*/ 185 w 185"/>
                <a:gd name="T25" fmla="*/ 92 h 230"/>
                <a:gd name="T26" fmla="*/ 185 w 185"/>
                <a:gd name="T27" fmla="*/ 89 h 230"/>
                <a:gd name="T28" fmla="*/ 176 w 185"/>
                <a:gd name="T29" fmla="*/ 92 h 230"/>
                <a:gd name="T30" fmla="*/ 152 w 185"/>
                <a:gd name="T31" fmla="*/ 158 h 230"/>
                <a:gd name="T32" fmla="*/ 148 w 185"/>
                <a:gd name="T33" fmla="*/ 164 h 230"/>
                <a:gd name="T34" fmla="*/ 148 w 185"/>
                <a:gd name="T35" fmla="*/ 141 h 230"/>
                <a:gd name="T36" fmla="*/ 141 w 185"/>
                <a:gd name="T37" fmla="*/ 122 h 230"/>
                <a:gd name="T38" fmla="*/ 107 w 185"/>
                <a:gd name="T39" fmla="*/ 101 h 230"/>
                <a:gd name="T40" fmla="*/ 101 w 185"/>
                <a:gd name="T41" fmla="*/ 137 h 230"/>
                <a:gd name="T42" fmla="*/ 97 w 185"/>
                <a:gd name="T43" fmla="*/ 117 h 230"/>
                <a:gd name="T44" fmla="*/ 89 w 185"/>
                <a:gd name="T45" fmla="*/ 126 h 230"/>
                <a:gd name="T46" fmla="*/ 85 w 185"/>
                <a:gd name="T47" fmla="*/ 141 h 230"/>
                <a:gd name="T48" fmla="*/ 80 w 185"/>
                <a:gd name="T49" fmla="*/ 101 h 230"/>
                <a:gd name="T50" fmla="*/ 93 w 185"/>
                <a:gd name="T51" fmla="*/ 113 h 230"/>
                <a:gd name="T52" fmla="*/ 107 w 185"/>
                <a:gd name="T53" fmla="*/ 101 h 230"/>
                <a:gd name="T54" fmla="*/ 110 w 185"/>
                <a:gd name="T55" fmla="*/ 85 h 230"/>
                <a:gd name="T56" fmla="*/ 90 w 185"/>
                <a:gd name="T57" fmla="*/ 44 h 230"/>
                <a:gd name="T58" fmla="*/ 77 w 185"/>
                <a:gd name="T59" fmla="*/ 83 h 230"/>
                <a:gd name="T60" fmla="*/ 80 w 185"/>
                <a:gd name="T61" fmla="*/ 99 h 230"/>
                <a:gd name="T62" fmla="*/ 47 w 185"/>
                <a:gd name="T63" fmla="*/ 119 h 230"/>
                <a:gd name="T64" fmla="*/ 38 w 185"/>
                <a:gd name="T65" fmla="*/ 141 h 230"/>
                <a:gd name="T66" fmla="*/ 36 w 185"/>
                <a:gd name="T67" fmla="*/ 159 h 230"/>
                <a:gd name="T68" fmla="*/ 33 w 185"/>
                <a:gd name="T69" fmla="*/ 159 h 230"/>
                <a:gd name="T70" fmla="*/ 17 w 185"/>
                <a:gd name="T71" fmla="*/ 129 h 230"/>
                <a:gd name="T72" fmla="*/ 9 w 185"/>
                <a:gd name="T73" fmla="*/ 87 h 230"/>
                <a:gd name="T74" fmla="*/ 33 w 185"/>
                <a:gd name="T75" fmla="*/ 33 h 230"/>
                <a:gd name="T76" fmla="*/ 93 w 185"/>
                <a:gd name="T77" fmla="*/ 9 h 230"/>
                <a:gd name="T78" fmla="*/ 176 w 185"/>
                <a:gd name="T79" fmla="*/ 9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85" h="230">
                  <a:moveTo>
                    <a:pt x="158" y="26"/>
                  </a:moveTo>
                  <a:cubicBezTo>
                    <a:pt x="142" y="10"/>
                    <a:pt x="120" y="1"/>
                    <a:pt x="94" y="0"/>
                  </a:cubicBezTo>
                  <a:cubicBezTo>
                    <a:pt x="94" y="0"/>
                    <a:pt x="94" y="0"/>
                    <a:pt x="93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63" y="0"/>
                    <a:pt x="44" y="9"/>
                    <a:pt x="27" y="26"/>
                  </a:cubicBezTo>
                  <a:cubicBezTo>
                    <a:pt x="20" y="33"/>
                    <a:pt x="13" y="40"/>
                    <a:pt x="8" y="51"/>
                  </a:cubicBezTo>
                  <a:cubicBezTo>
                    <a:pt x="3" y="62"/>
                    <a:pt x="0" y="74"/>
                    <a:pt x="0" y="87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1" y="109"/>
                    <a:pt x="4" y="122"/>
                    <a:pt x="9" y="133"/>
                  </a:cubicBezTo>
                  <a:cubicBezTo>
                    <a:pt x="13" y="142"/>
                    <a:pt x="18" y="151"/>
                    <a:pt x="23" y="160"/>
                  </a:cubicBezTo>
                  <a:cubicBezTo>
                    <a:pt x="25" y="163"/>
                    <a:pt x="25" y="163"/>
                    <a:pt x="25" y="163"/>
                  </a:cubicBezTo>
                  <a:cubicBezTo>
                    <a:pt x="26" y="165"/>
                    <a:pt x="27" y="167"/>
                    <a:pt x="28" y="169"/>
                  </a:cubicBezTo>
                  <a:cubicBezTo>
                    <a:pt x="33" y="177"/>
                    <a:pt x="37" y="184"/>
                    <a:pt x="40" y="193"/>
                  </a:cubicBezTo>
                  <a:cubicBezTo>
                    <a:pt x="41" y="197"/>
                    <a:pt x="41" y="201"/>
                    <a:pt x="42" y="205"/>
                  </a:cubicBezTo>
                  <a:cubicBezTo>
                    <a:pt x="42" y="208"/>
                    <a:pt x="42" y="210"/>
                    <a:pt x="43" y="213"/>
                  </a:cubicBezTo>
                  <a:cubicBezTo>
                    <a:pt x="44" y="220"/>
                    <a:pt x="49" y="225"/>
                    <a:pt x="52" y="229"/>
                  </a:cubicBezTo>
                  <a:cubicBezTo>
                    <a:pt x="53" y="230"/>
                    <a:pt x="54" y="230"/>
                    <a:pt x="55" y="230"/>
                  </a:cubicBezTo>
                  <a:cubicBezTo>
                    <a:pt x="130" y="230"/>
                    <a:pt x="130" y="230"/>
                    <a:pt x="130" y="230"/>
                  </a:cubicBezTo>
                  <a:cubicBezTo>
                    <a:pt x="132" y="230"/>
                    <a:pt x="133" y="230"/>
                    <a:pt x="134" y="229"/>
                  </a:cubicBezTo>
                  <a:cubicBezTo>
                    <a:pt x="140" y="223"/>
                    <a:pt x="141" y="214"/>
                    <a:pt x="142" y="205"/>
                  </a:cubicBezTo>
                  <a:cubicBezTo>
                    <a:pt x="143" y="201"/>
                    <a:pt x="144" y="197"/>
                    <a:pt x="145" y="193"/>
                  </a:cubicBezTo>
                  <a:cubicBezTo>
                    <a:pt x="148" y="185"/>
                    <a:pt x="152" y="176"/>
                    <a:pt x="156" y="168"/>
                  </a:cubicBezTo>
                  <a:cubicBezTo>
                    <a:pt x="158" y="166"/>
                    <a:pt x="159" y="164"/>
                    <a:pt x="160" y="163"/>
                  </a:cubicBezTo>
                  <a:cubicBezTo>
                    <a:pt x="161" y="160"/>
                    <a:pt x="162" y="157"/>
                    <a:pt x="164" y="155"/>
                  </a:cubicBezTo>
                  <a:cubicBezTo>
                    <a:pt x="173" y="137"/>
                    <a:pt x="184" y="119"/>
                    <a:pt x="185" y="92"/>
                  </a:cubicBezTo>
                  <a:cubicBezTo>
                    <a:pt x="185" y="92"/>
                    <a:pt x="185" y="92"/>
                    <a:pt x="185" y="92"/>
                  </a:cubicBezTo>
                  <a:cubicBezTo>
                    <a:pt x="185" y="89"/>
                    <a:pt x="185" y="89"/>
                    <a:pt x="185" y="89"/>
                  </a:cubicBezTo>
                  <a:cubicBezTo>
                    <a:pt x="184" y="64"/>
                    <a:pt x="175" y="43"/>
                    <a:pt x="158" y="26"/>
                  </a:cubicBezTo>
                  <a:close/>
                  <a:moveTo>
                    <a:pt x="176" y="92"/>
                  </a:moveTo>
                  <a:cubicBezTo>
                    <a:pt x="174" y="116"/>
                    <a:pt x="165" y="133"/>
                    <a:pt x="156" y="150"/>
                  </a:cubicBezTo>
                  <a:cubicBezTo>
                    <a:pt x="154" y="153"/>
                    <a:pt x="153" y="156"/>
                    <a:pt x="152" y="158"/>
                  </a:cubicBezTo>
                  <a:cubicBezTo>
                    <a:pt x="151" y="160"/>
                    <a:pt x="149" y="162"/>
                    <a:pt x="148" y="164"/>
                  </a:cubicBezTo>
                  <a:cubicBezTo>
                    <a:pt x="148" y="164"/>
                    <a:pt x="148" y="164"/>
                    <a:pt x="148" y="164"/>
                  </a:cubicBezTo>
                  <a:cubicBezTo>
                    <a:pt x="148" y="161"/>
                    <a:pt x="148" y="159"/>
                    <a:pt x="149" y="154"/>
                  </a:cubicBezTo>
                  <a:cubicBezTo>
                    <a:pt x="150" y="148"/>
                    <a:pt x="148" y="144"/>
                    <a:pt x="148" y="141"/>
                  </a:cubicBezTo>
                  <a:cubicBezTo>
                    <a:pt x="147" y="137"/>
                    <a:pt x="145" y="129"/>
                    <a:pt x="145" y="129"/>
                  </a:cubicBezTo>
                  <a:cubicBezTo>
                    <a:pt x="145" y="120"/>
                    <a:pt x="141" y="122"/>
                    <a:pt x="141" y="122"/>
                  </a:cubicBezTo>
                  <a:cubicBezTo>
                    <a:pt x="139" y="118"/>
                    <a:pt x="117" y="110"/>
                    <a:pt x="117" y="110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9" y="103"/>
                    <a:pt x="109" y="103"/>
                    <a:pt x="109" y="103"/>
                  </a:cubicBezTo>
                  <a:cubicBezTo>
                    <a:pt x="109" y="111"/>
                    <a:pt x="101" y="137"/>
                    <a:pt x="101" y="137"/>
                  </a:cubicBezTo>
                  <a:cubicBezTo>
                    <a:pt x="102" y="134"/>
                    <a:pt x="96" y="124"/>
                    <a:pt x="96" y="124"/>
                  </a:cubicBezTo>
                  <a:cubicBezTo>
                    <a:pt x="95" y="123"/>
                    <a:pt x="97" y="117"/>
                    <a:pt x="97" y="117"/>
                  </a:cubicBezTo>
                  <a:cubicBezTo>
                    <a:pt x="90" y="109"/>
                    <a:pt x="86" y="118"/>
                    <a:pt x="86" y="118"/>
                  </a:cubicBezTo>
                  <a:cubicBezTo>
                    <a:pt x="85" y="120"/>
                    <a:pt x="89" y="126"/>
                    <a:pt x="89" y="126"/>
                  </a:cubicBezTo>
                  <a:cubicBezTo>
                    <a:pt x="88" y="127"/>
                    <a:pt x="88" y="133"/>
                    <a:pt x="88" y="133"/>
                  </a:cubicBezTo>
                  <a:cubicBezTo>
                    <a:pt x="87" y="135"/>
                    <a:pt x="85" y="141"/>
                    <a:pt x="85" y="141"/>
                  </a:cubicBezTo>
                  <a:cubicBezTo>
                    <a:pt x="80" y="128"/>
                    <a:pt x="78" y="103"/>
                    <a:pt x="78" y="103"/>
                  </a:cubicBezTo>
                  <a:cubicBezTo>
                    <a:pt x="77" y="102"/>
                    <a:pt x="80" y="101"/>
                    <a:pt x="80" y="101"/>
                  </a:cubicBezTo>
                  <a:cubicBezTo>
                    <a:pt x="82" y="104"/>
                    <a:pt x="82" y="104"/>
                    <a:pt x="82" y="104"/>
                  </a:cubicBezTo>
                  <a:cubicBezTo>
                    <a:pt x="84" y="108"/>
                    <a:pt x="93" y="113"/>
                    <a:pt x="93" y="113"/>
                  </a:cubicBezTo>
                  <a:cubicBezTo>
                    <a:pt x="102" y="107"/>
                    <a:pt x="102" y="107"/>
                    <a:pt x="102" y="107"/>
                  </a:cubicBezTo>
                  <a:cubicBezTo>
                    <a:pt x="108" y="104"/>
                    <a:pt x="107" y="101"/>
                    <a:pt x="107" y="101"/>
                  </a:cubicBezTo>
                  <a:cubicBezTo>
                    <a:pt x="106" y="100"/>
                    <a:pt x="106" y="94"/>
                    <a:pt x="106" y="94"/>
                  </a:cubicBezTo>
                  <a:cubicBezTo>
                    <a:pt x="107" y="93"/>
                    <a:pt x="110" y="85"/>
                    <a:pt x="110" y="85"/>
                  </a:cubicBezTo>
                  <a:cubicBezTo>
                    <a:pt x="114" y="80"/>
                    <a:pt x="113" y="71"/>
                    <a:pt x="113" y="71"/>
                  </a:cubicBezTo>
                  <a:cubicBezTo>
                    <a:pt x="119" y="41"/>
                    <a:pt x="90" y="44"/>
                    <a:pt x="90" y="44"/>
                  </a:cubicBezTo>
                  <a:cubicBezTo>
                    <a:pt x="69" y="46"/>
                    <a:pt x="75" y="72"/>
                    <a:pt x="75" y="72"/>
                  </a:cubicBezTo>
                  <a:cubicBezTo>
                    <a:pt x="72" y="73"/>
                    <a:pt x="77" y="83"/>
                    <a:pt x="77" y="83"/>
                  </a:cubicBezTo>
                  <a:cubicBezTo>
                    <a:pt x="76" y="84"/>
                    <a:pt x="79" y="91"/>
                    <a:pt x="79" y="91"/>
                  </a:cubicBezTo>
                  <a:cubicBezTo>
                    <a:pt x="80" y="99"/>
                    <a:pt x="80" y="99"/>
                    <a:pt x="80" y="99"/>
                  </a:cubicBezTo>
                  <a:cubicBezTo>
                    <a:pt x="78" y="100"/>
                    <a:pt x="71" y="109"/>
                    <a:pt x="71" y="109"/>
                  </a:cubicBezTo>
                  <a:cubicBezTo>
                    <a:pt x="59" y="109"/>
                    <a:pt x="47" y="119"/>
                    <a:pt x="47" y="119"/>
                  </a:cubicBezTo>
                  <a:cubicBezTo>
                    <a:pt x="40" y="118"/>
                    <a:pt x="41" y="123"/>
                    <a:pt x="41" y="129"/>
                  </a:cubicBezTo>
                  <a:cubicBezTo>
                    <a:pt x="41" y="134"/>
                    <a:pt x="41" y="133"/>
                    <a:pt x="38" y="141"/>
                  </a:cubicBezTo>
                  <a:cubicBezTo>
                    <a:pt x="35" y="148"/>
                    <a:pt x="39" y="144"/>
                    <a:pt x="37" y="148"/>
                  </a:cubicBezTo>
                  <a:cubicBezTo>
                    <a:pt x="36" y="151"/>
                    <a:pt x="36" y="154"/>
                    <a:pt x="36" y="159"/>
                  </a:cubicBezTo>
                  <a:cubicBezTo>
                    <a:pt x="36" y="160"/>
                    <a:pt x="36" y="162"/>
                    <a:pt x="36" y="163"/>
                  </a:cubicBezTo>
                  <a:cubicBezTo>
                    <a:pt x="35" y="162"/>
                    <a:pt x="34" y="160"/>
                    <a:pt x="33" y="159"/>
                  </a:cubicBezTo>
                  <a:cubicBezTo>
                    <a:pt x="31" y="155"/>
                    <a:pt x="31" y="155"/>
                    <a:pt x="31" y="155"/>
                  </a:cubicBezTo>
                  <a:cubicBezTo>
                    <a:pt x="26" y="147"/>
                    <a:pt x="21" y="138"/>
                    <a:pt x="17" y="129"/>
                  </a:cubicBezTo>
                  <a:cubicBezTo>
                    <a:pt x="12" y="119"/>
                    <a:pt x="10" y="108"/>
                    <a:pt x="9" y="92"/>
                  </a:cubicBezTo>
                  <a:cubicBezTo>
                    <a:pt x="9" y="87"/>
                    <a:pt x="9" y="87"/>
                    <a:pt x="9" y="87"/>
                  </a:cubicBezTo>
                  <a:cubicBezTo>
                    <a:pt x="10" y="75"/>
                    <a:pt x="12" y="65"/>
                    <a:pt x="17" y="55"/>
                  </a:cubicBezTo>
                  <a:cubicBezTo>
                    <a:pt x="21" y="46"/>
                    <a:pt x="27" y="39"/>
                    <a:pt x="33" y="33"/>
                  </a:cubicBezTo>
                  <a:cubicBezTo>
                    <a:pt x="48" y="17"/>
                    <a:pt x="66" y="10"/>
                    <a:pt x="87" y="9"/>
                  </a:cubicBezTo>
                  <a:cubicBezTo>
                    <a:pt x="93" y="9"/>
                    <a:pt x="93" y="9"/>
                    <a:pt x="93" y="9"/>
                  </a:cubicBezTo>
                  <a:cubicBezTo>
                    <a:pt x="117" y="10"/>
                    <a:pt x="137" y="18"/>
                    <a:pt x="151" y="32"/>
                  </a:cubicBezTo>
                  <a:cubicBezTo>
                    <a:pt x="167" y="48"/>
                    <a:pt x="175" y="67"/>
                    <a:pt x="176" y="90"/>
                  </a:cubicBezTo>
                  <a:lnTo>
                    <a:pt x="176" y="9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Freeform 500"/>
            <p:cNvSpPr/>
            <p:nvPr/>
          </p:nvSpPr>
          <p:spPr bwMode="auto">
            <a:xfrm>
              <a:off x="6883236" y="5084093"/>
              <a:ext cx="430277" cy="369550"/>
            </a:xfrm>
            <a:custGeom>
              <a:avLst/>
              <a:gdLst>
                <a:gd name="T0" fmla="*/ 164 w 246"/>
                <a:gd name="T1" fmla="*/ 0 h 211"/>
                <a:gd name="T2" fmla="*/ 81 w 246"/>
                <a:gd name="T3" fmla="*/ 0 h 211"/>
                <a:gd name="T4" fmla="*/ 0 w 246"/>
                <a:gd name="T5" fmla="*/ 68 h 211"/>
                <a:gd name="T6" fmla="*/ 25 w 246"/>
                <a:gd name="T7" fmla="*/ 68 h 211"/>
                <a:gd name="T8" fmla="*/ 84 w 246"/>
                <a:gd name="T9" fmla="*/ 23 h 211"/>
                <a:gd name="T10" fmla="*/ 161 w 246"/>
                <a:gd name="T11" fmla="*/ 23 h 211"/>
                <a:gd name="T12" fmla="*/ 222 w 246"/>
                <a:gd name="T13" fmla="*/ 85 h 211"/>
                <a:gd name="T14" fmla="*/ 161 w 246"/>
                <a:gd name="T15" fmla="*/ 146 h 211"/>
                <a:gd name="T16" fmla="*/ 123 w 246"/>
                <a:gd name="T17" fmla="*/ 146 h 211"/>
                <a:gd name="T18" fmla="*/ 123 w 246"/>
                <a:gd name="T19" fmla="*/ 155 h 211"/>
                <a:gd name="T20" fmla="*/ 123 w 246"/>
                <a:gd name="T21" fmla="*/ 160 h 211"/>
                <a:gd name="T22" fmla="*/ 123 w 246"/>
                <a:gd name="T23" fmla="*/ 168 h 211"/>
                <a:gd name="T24" fmla="*/ 139 w 246"/>
                <a:gd name="T25" fmla="*/ 168 h 211"/>
                <a:gd name="T26" fmla="*/ 189 w 246"/>
                <a:gd name="T27" fmla="*/ 211 h 211"/>
                <a:gd name="T28" fmla="*/ 186 w 246"/>
                <a:gd name="T29" fmla="*/ 165 h 211"/>
                <a:gd name="T30" fmla="*/ 246 w 246"/>
                <a:gd name="T31" fmla="*/ 86 h 211"/>
                <a:gd name="T32" fmla="*/ 246 w 246"/>
                <a:gd name="T33" fmla="*/ 82 h 211"/>
                <a:gd name="T34" fmla="*/ 164 w 246"/>
                <a:gd name="T35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6" h="211">
                  <a:moveTo>
                    <a:pt x="164" y="0"/>
                  </a:moveTo>
                  <a:cubicBezTo>
                    <a:pt x="81" y="0"/>
                    <a:pt x="81" y="0"/>
                    <a:pt x="81" y="0"/>
                  </a:cubicBezTo>
                  <a:cubicBezTo>
                    <a:pt x="41" y="0"/>
                    <a:pt x="7" y="29"/>
                    <a:pt x="0" y="68"/>
                  </a:cubicBezTo>
                  <a:cubicBezTo>
                    <a:pt x="25" y="68"/>
                    <a:pt x="25" y="68"/>
                    <a:pt x="25" y="68"/>
                  </a:cubicBezTo>
                  <a:cubicBezTo>
                    <a:pt x="33" y="42"/>
                    <a:pt x="56" y="23"/>
                    <a:pt x="84" y="23"/>
                  </a:cubicBezTo>
                  <a:cubicBezTo>
                    <a:pt x="161" y="23"/>
                    <a:pt x="161" y="23"/>
                    <a:pt x="161" y="23"/>
                  </a:cubicBezTo>
                  <a:cubicBezTo>
                    <a:pt x="195" y="23"/>
                    <a:pt x="222" y="51"/>
                    <a:pt x="222" y="85"/>
                  </a:cubicBezTo>
                  <a:cubicBezTo>
                    <a:pt x="222" y="119"/>
                    <a:pt x="195" y="146"/>
                    <a:pt x="161" y="146"/>
                  </a:cubicBezTo>
                  <a:cubicBezTo>
                    <a:pt x="123" y="146"/>
                    <a:pt x="123" y="146"/>
                    <a:pt x="123" y="146"/>
                  </a:cubicBezTo>
                  <a:cubicBezTo>
                    <a:pt x="123" y="149"/>
                    <a:pt x="123" y="152"/>
                    <a:pt x="123" y="155"/>
                  </a:cubicBezTo>
                  <a:cubicBezTo>
                    <a:pt x="123" y="160"/>
                    <a:pt x="123" y="160"/>
                    <a:pt x="123" y="160"/>
                  </a:cubicBezTo>
                  <a:cubicBezTo>
                    <a:pt x="123" y="162"/>
                    <a:pt x="123" y="165"/>
                    <a:pt x="123" y="168"/>
                  </a:cubicBezTo>
                  <a:cubicBezTo>
                    <a:pt x="139" y="168"/>
                    <a:pt x="139" y="168"/>
                    <a:pt x="139" y="168"/>
                  </a:cubicBezTo>
                  <a:cubicBezTo>
                    <a:pt x="189" y="211"/>
                    <a:pt x="189" y="211"/>
                    <a:pt x="189" y="211"/>
                  </a:cubicBezTo>
                  <a:cubicBezTo>
                    <a:pt x="186" y="165"/>
                    <a:pt x="186" y="165"/>
                    <a:pt x="186" y="165"/>
                  </a:cubicBezTo>
                  <a:cubicBezTo>
                    <a:pt x="220" y="156"/>
                    <a:pt x="246" y="124"/>
                    <a:pt x="246" y="86"/>
                  </a:cubicBezTo>
                  <a:cubicBezTo>
                    <a:pt x="246" y="82"/>
                    <a:pt x="246" y="82"/>
                    <a:pt x="246" y="82"/>
                  </a:cubicBezTo>
                  <a:cubicBezTo>
                    <a:pt x="246" y="37"/>
                    <a:pt x="210" y="0"/>
                    <a:pt x="1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Freeform 501"/>
            <p:cNvSpPr/>
            <p:nvPr/>
          </p:nvSpPr>
          <p:spPr bwMode="auto">
            <a:xfrm>
              <a:off x="6866944" y="5366255"/>
              <a:ext cx="17774" cy="39991"/>
            </a:xfrm>
            <a:custGeom>
              <a:avLst/>
              <a:gdLst>
                <a:gd name="T0" fmla="*/ 0 w 10"/>
                <a:gd name="T1" fmla="*/ 0 h 23"/>
                <a:gd name="T2" fmla="*/ 0 w 10"/>
                <a:gd name="T3" fmla="*/ 23 h 23"/>
                <a:gd name="T4" fmla="*/ 8 w 10"/>
                <a:gd name="T5" fmla="*/ 19 h 23"/>
                <a:gd name="T6" fmla="*/ 10 w 10"/>
                <a:gd name="T7" fmla="*/ 11 h 23"/>
                <a:gd name="T8" fmla="*/ 8 w 10"/>
                <a:gd name="T9" fmla="*/ 4 h 23"/>
                <a:gd name="T10" fmla="*/ 0 w 10"/>
                <a:gd name="T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23">
                  <a:moveTo>
                    <a:pt x="0" y="0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3" y="22"/>
                    <a:pt x="6" y="21"/>
                    <a:pt x="8" y="19"/>
                  </a:cubicBezTo>
                  <a:cubicBezTo>
                    <a:pt x="9" y="17"/>
                    <a:pt x="10" y="14"/>
                    <a:pt x="10" y="11"/>
                  </a:cubicBezTo>
                  <a:cubicBezTo>
                    <a:pt x="10" y="8"/>
                    <a:pt x="10" y="6"/>
                    <a:pt x="8" y="4"/>
                  </a:cubicBezTo>
                  <a:cubicBezTo>
                    <a:pt x="7" y="3"/>
                    <a:pt x="4" y="1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Freeform 502"/>
            <p:cNvSpPr>
              <a:spLocks noEditPoints="1"/>
            </p:cNvSpPr>
            <p:nvPr/>
          </p:nvSpPr>
          <p:spPr bwMode="auto">
            <a:xfrm>
              <a:off x="6775852" y="5277385"/>
              <a:ext cx="174036" cy="173296"/>
            </a:xfrm>
            <a:custGeom>
              <a:avLst/>
              <a:gdLst>
                <a:gd name="T0" fmla="*/ 50 w 99"/>
                <a:gd name="T1" fmla="*/ 0 h 99"/>
                <a:gd name="T2" fmla="*/ 0 w 99"/>
                <a:gd name="T3" fmla="*/ 49 h 99"/>
                <a:gd name="T4" fmla="*/ 50 w 99"/>
                <a:gd name="T5" fmla="*/ 99 h 99"/>
                <a:gd name="T6" fmla="*/ 99 w 99"/>
                <a:gd name="T7" fmla="*/ 49 h 99"/>
                <a:gd name="T8" fmla="*/ 50 w 99"/>
                <a:gd name="T9" fmla="*/ 0 h 99"/>
                <a:gd name="T10" fmla="*/ 65 w 99"/>
                <a:gd name="T11" fmla="*/ 74 h 99"/>
                <a:gd name="T12" fmla="*/ 52 w 99"/>
                <a:gd name="T13" fmla="*/ 80 h 99"/>
                <a:gd name="T14" fmla="*/ 52 w 99"/>
                <a:gd name="T15" fmla="*/ 87 h 99"/>
                <a:gd name="T16" fmla="*/ 48 w 99"/>
                <a:gd name="T17" fmla="*/ 87 h 99"/>
                <a:gd name="T18" fmla="*/ 48 w 99"/>
                <a:gd name="T19" fmla="*/ 80 h 99"/>
                <a:gd name="T20" fmla="*/ 39 w 99"/>
                <a:gd name="T21" fmla="*/ 77 h 99"/>
                <a:gd name="T22" fmla="*/ 33 w 99"/>
                <a:gd name="T23" fmla="*/ 72 h 99"/>
                <a:gd name="T24" fmla="*/ 30 w 99"/>
                <a:gd name="T25" fmla="*/ 62 h 99"/>
                <a:gd name="T26" fmla="*/ 38 w 99"/>
                <a:gd name="T27" fmla="*/ 60 h 99"/>
                <a:gd name="T28" fmla="*/ 41 w 99"/>
                <a:gd name="T29" fmla="*/ 69 h 99"/>
                <a:gd name="T30" fmla="*/ 48 w 99"/>
                <a:gd name="T31" fmla="*/ 74 h 99"/>
                <a:gd name="T32" fmla="*/ 48 w 99"/>
                <a:gd name="T33" fmla="*/ 50 h 99"/>
                <a:gd name="T34" fmla="*/ 39 w 99"/>
                <a:gd name="T35" fmla="*/ 47 h 99"/>
                <a:gd name="T36" fmla="*/ 33 w 99"/>
                <a:gd name="T37" fmla="*/ 41 h 99"/>
                <a:gd name="T38" fmla="*/ 31 w 99"/>
                <a:gd name="T39" fmla="*/ 33 h 99"/>
                <a:gd name="T40" fmla="*/ 37 w 99"/>
                <a:gd name="T41" fmla="*/ 20 h 99"/>
                <a:gd name="T42" fmla="*/ 48 w 99"/>
                <a:gd name="T43" fmla="*/ 16 h 99"/>
                <a:gd name="T44" fmla="*/ 48 w 99"/>
                <a:gd name="T45" fmla="*/ 13 h 99"/>
                <a:gd name="T46" fmla="*/ 52 w 99"/>
                <a:gd name="T47" fmla="*/ 13 h 99"/>
                <a:gd name="T48" fmla="*/ 52 w 99"/>
                <a:gd name="T49" fmla="*/ 16 h 99"/>
                <a:gd name="T50" fmla="*/ 63 w 99"/>
                <a:gd name="T51" fmla="*/ 20 h 99"/>
                <a:gd name="T52" fmla="*/ 68 w 99"/>
                <a:gd name="T53" fmla="*/ 31 h 99"/>
                <a:gd name="T54" fmla="*/ 61 w 99"/>
                <a:gd name="T55" fmla="*/ 32 h 99"/>
                <a:gd name="T56" fmla="*/ 58 w 99"/>
                <a:gd name="T57" fmla="*/ 26 h 99"/>
                <a:gd name="T58" fmla="*/ 52 w 99"/>
                <a:gd name="T59" fmla="*/ 23 h 99"/>
                <a:gd name="T60" fmla="*/ 52 w 99"/>
                <a:gd name="T61" fmla="*/ 44 h 99"/>
                <a:gd name="T62" fmla="*/ 60 w 99"/>
                <a:gd name="T63" fmla="*/ 46 h 99"/>
                <a:gd name="T64" fmla="*/ 65 w 99"/>
                <a:gd name="T65" fmla="*/ 50 h 99"/>
                <a:gd name="T66" fmla="*/ 69 w 99"/>
                <a:gd name="T67" fmla="*/ 55 h 99"/>
                <a:gd name="T68" fmla="*/ 70 w 99"/>
                <a:gd name="T69" fmla="*/ 61 h 99"/>
                <a:gd name="T70" fmla="*/ 65 w 99"/>
                <a:gd name="T71" fmla="*/ 74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9" h="99">
                  <a:moveTo>
                    <a:pt x="50" y="0"/>
                  </a:moveTo>
                  <a:cubicBezTo>
                    <a:pt x="22" y="0"/>
                    <a:pt x="0" y="22"/>
                    <a:pt x="0" y="49"/>
                  </a:cubicBezTo>
                  <a:cubicBezTo>
                    <a:pt x="0" y="77"/>
                    <a:pt x="22" y="99"/>
                    <a:pt x="50" y="99"/>
                  </a:cubicBezTo>
                  <a:cubicBezTo>
                    <a:pt x="77" y="99"/>
                    <a:pt x="99" y="77"/>
                    <a:pt x="99" y="49"/>
                  </a:cubicBezTo>
                  <a:cubicBezTo>
                    <a:pt x="99" y="22"/>
                    <a:pt x="77" y="0"/>
                    <a:pt x="50" y="0"/>
                  </a:cubicBezTo>
                  <a:close/>
                  <a:moveTo>
                    <a:pt x="65" y="74"/>
                  </a:moveTo>
                  <a:cubicBezTo>
                    <a:pt x="62" y="78"/>
                    <a:pt x="58" y="79"/>
                    <a:pt x="52" y="80"/>
                  </a:cubicBezTo>
                  <a:cubicBezTo>
                    <a:pt x="52" y="87"/>
                    <a:pt x="52" y="87"/>
                    <a:pt x="52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4" y="79"/>
                    <a:pt x="41" y="79"/>
                    <a:pt x="39" y="77"/>
                  </a:cubicBezTo>
                  <a:cubicBezTo>
                    <a:pt x="37" y="76"/>
                    <a:pt x="35" y="74"/>
                    <a:pt x="33" y="72"/>
                  </a:cubicBezTo>
                  <a:cubicBezTo>
                    <a:pt x="31" y="69"/>
                    <a:pt x="30" y="66"/>
                    <a:pt x="30" y="62"/>
                  </a:cubicBezTo>
                  <a:cubicBezTo>
                    <a:pt x="38" y="60"/>
                    <a:pt x="38" y="60"/>
                    <a:pt x="38" y="60"/>
                  </a:cubicBezTo>
                  <a:cubicBezTo>
                    <a:pt x="38" y="64"/>
                    <a:pt x="39" y="67"/>
                    <a:pt x="41" y="69"/>
                  </a:cubicBezTo>
                  <a:cubicBezTo>
                    <a:pt x="43" y="72"/>
                    <a:pt x="45" y="73"/>
                    <a:pt x="48" y="74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45" y="49"/>
                    <a:pt x="42" y="48"/>
                    <a:pt x="39" y="47"/>
                  </a:cubicBezTo>
                  <a:cubicBezTo>
                    <a:pt x="36" y="45"/>
                    <a:pt x="35" y="43"/>
                    <a:pt x="33" y="41"/>
                  </a:cubicBezTo>
                  <a:cubicBezTo>
                    <a:pt x="32" y="39"/>
                    <a:pt x="31" y="36"/>
                    <a:pt x="31" y="33"/>
                  </a:cubicBezTo>
                  <a:cubicBezTo>
                    <a:pt x="31" y="28"/>
                    <a:pt x="33" y="24"/>
                    <a:pt x="37" y="20"/>
                  </a:cubicBezTo>
                  <a:cubicBezTo>
                    <a:pt x="39" y="18"/>
                    <a:pt x="43" y="17"/>
                    <a:pt x="48" y="16"/>
                  </a:cubicBezTo>
                  <a:cubicBezTo>
                    <a:pt x="48" y="13"/>
                    <a:pt x="48" y="13"/>
                    <a:pt x="48" y="13"/>
                  </a:cubicBezTo>
                  <a:cubicBezTo>
                    <a:pt x="52" y="13"/>
                    <a:pt x="52" y="13"/>
                    <a:pt x="52" y="13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7" y="17"/>
                    <a:pt x="60" y="18"/>
                    <a:pt x="63" y="20"/>
                  </a:cubicBezTo>
                  <a:cubicBezTo>
                    <a:pt x="66" y="23"/>
                    <a:pt x="68" y="26"/>
                    <a:pt x="68" y="31"/>
                  </a:cubicBezTo>
                  <a:cubicBezTo>
                    <a:pt x="61" y="32"/>
                    <a:pt x="61" y="32"/>
                    <a:pt x="61" y="32"/>
                  </a:cubicBezTo>
                  <a:cubicBezTo>
                    <a:pt x="60" y="29"/>
                    <a:pt x="59" y="27"/>
                    <a:pt x="58" y="26"/>
                  </a:cubicBezTo>
                  <a:cubicBezTo>
                    <a:pt x="57" y="24"/>
                    <a:pt x="55" y="23"/>
                    <a:pt x="52" y="23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6" y="45"/>
                    <a:pt x="59" y="46"/>
                    <a:pt x="60" y="46"/>
                  </a:cubicBezTo>
                  <a:cubicBezTo>
                    <a:pt x="62" y="47"/>
                    <a:pt x="64" y="48"/>
                    <a:pt x="65" y="50"/>
                  </a:cubicBezTo>
                  <a:cubicBezTo>
                    <a:pt x="67" y="51"/>
                    <a:pt x="68" y="53"/>
                    <a:pt x="69" y="55"/>
                  </a:cubicBezTo>
                  <a:cubicBezTo>
                    <a:pt x="70" y="57"/>
                    <a:pt x="70" y="59"/>
                    <a:pt x="70" y="61"/>
                  </a:cubicBezTo>
                  <a:cubicBezTo>
                    <a:pt x="70" y="67"/>
                    <a:pt x="68" y="71"/>
                    <a:pt x="65" y="7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Freeform 503"/>
            <p:cNvSpPr/>
            <p:nvPr/>
          </p:nvSpPr>
          <p:spPr bwMode="auto">
            <a:xfrm>
              <a:off x="6844726" y="5315895"/>
              <a:ext cx="15552" cy="36288"/>
            </a:xfrm>
            <a:custGeom>
              <a:avLst/>
              <a:gdLst>
                <a:gd name="T0" fmla="*/ 0 w 9"/>
                <a:gd name="T1" fmla="*/ 11 h 21"/>
                <a:gd name="T2" fmla="*/ 2 w 9"/>
                <a:gd name="T3" fmla="*/ 17 h 21"/>
                <a:gd name="T4" fmla="*/ 9 w 9"/>
                <a:gd name="T5" fmla="*/ 21 h 21"/>
                <a:gd name="T6" fmla="*/ 9 w 9"/>
                <a:gd name="T7" fmla="*/ 0 h 21"/>
                <a:gd name="T8" fmla="*/ 2 w 9"/>
                <a:gd name="T9" fmla="*/ 4 h 21"/>
                <a:gd name="T10" fmla="*/ 0 w 9"/>
                <a:gd name="T11" fmla="*/ 1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21">
                  <a:moveTo>
                    <a:pt x="0" y="11"/>
                  </a:moveTo>
                  <a:cubicBezTo>
                    <a:pt x="0" y="13"/>
                    <a:pt x="0" y="15"/>
                    <a:pt x="2" y="17"/>
                  </a:cubicBezTo>
                  <a:cubicBezTo>
                    <a:pt x="3" y="19"/>
                    <a:pt x="6" y="20"/>
                    <a:pt x="9" y="2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6" y="1"/>
                    <a:pt x="4" y="2"/>
                    <a:pt x="2" y="4"/>
                  </a:cubicBezTo>
                  <a:cubicBezTo>
                    <a:pt x="1" y="6"/>
                    <a:pt x="0" y="8"/>
                    <a:pt x="0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Freeform 504"/>
            <p:cNvSpPr>
              <a:spLocks noEditPoints="1"/>
            </p:cNvSpPr>
            <p:nvPr/>
          </p:nvSpPr>
          <p:spPr bwMode="auto">
            <a:xfrm>
              <a:off x="6649954" y="5215917"/>
              <a:ext cx="432499" cy="369550"/>
            </a:xfrm>
            <a:custGeom>
              <a:avLst/>
              <a:gdLst>
                <a:gd name="T0" fmla="*/ 165 w 247"/>
                <a:gd name="T1" fmla="*/ 0 h 211"/>
                <a:gd name="T2" fmla="*/ 82 w 247"/>
                <a:gd name="T3" fmla="*/ 0 h 211"/>
                <a:gd name="T4" fmla="*/ 0 w 247"/>
                <a:gd name="T5" fmla="*/ 82 h 211"/>
                <a:gd name="T6" fmla="*/ 0 w 247"/>
                <a:gd name="T7" fmla="*/ 86 h 211"/>
                <a:gd name="T8" fmla="*/ 61 w 247"/>
                <a:gd name="T9" fmla="*/ 165 h 211"/>
                <a:gd name="T10" fmla="*/ 58 w 247"/>
                <a:gd name="T11" fmla="*/ 211 h 211"/>
                <a:gd name="T12" fmla="*/ 107 w 247"/>
                <a:gd name="T13" fmla="*/ 168 h 211"/>
                <a:gd name="T14" fmla="*/ 165 w 247"/>
                <a:gd name="T15" fmla="*/ 168 h 211"/>
                <a:gd name="T16" fmla="*/ 247 w 247"/>
                <a:gd name="T17" fmla="*/ 86 h 211"/>
                <a:gd name="T18" fmla="*/ 247 w 247"/>
                <a:gd name="T19" fmla="*/ 82 h 211"/>
                <a:gd name="T20" fmla="*/ 165 w 247"/>
                <a:gd name="T21" fmla="*/ 0 h 211"/>
                <a:gd name="T22" fmla="*/ 122 w 247"/>
                <a:gd name="T23" fmla="*/ 147 h 211"/>
                <a:gd name="T24" fmla="*/ 59 w 247"/>
                <a:gd name="T25" fmla="*/ 84 h 211"/>
                <a:gd name="T26" fmla="*/ 122 w 247"/>
                <a:gd name="T27" fmla="*/ 22 h 211"/>
                <a:gd name="T28" fmla="*/ 184 w 247"/>
                <a:gd name="T29" fmla="*/ 84 h 211"/>
                <a:gd name="T30" fmla="*/ 122 w 247"/>
                <a:gd name="T31" fmla="*/ 147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7" h="211">
                  <a:moveTo>
                    <a:pt x="165" y="0"/>
                  </a:moveTo>
                  <a:cubicBezTo>
                    <a:pt x="82" y="0"/>
                    <a:pt x="82" y="0"/>
                    <a:pt x="82" y="0"/>
                  </a:cubicBezTo>
                  <a:cubicBezTo>
                    <a:pt x="37" y="0"/>
                    <a:pt x="0" y="37"/>
                    <a:pt x="0" y="82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124"/>
                    <a:pt x="26" y="156"/>
                    <a:pt x="61" y="165"/>
                  </a:cubicBezTo>
                  <a:cubicBezTo>
                    <a:pt x="58" y="211"/>
                    <a:pt x="58" y="211"/>
                    <a:pt x="58" y="211"/>
                  </a:cubicBezTo>
                  <a:cubicBezTo>
                    <a:pt x="107" y="168"/>
                    <a:pt x="107" y="168"/>
                    <a:pt x="107" y="168"/>
                  </a:cubicBezTo>
                  <a:cubicBezTo>
                    <a:pt x="165" y="168"/>
                    <a:pt x="165" y="168"/>
                    <a:pt x="165" y="168"/>
                  </a:cubicBezTo>
                  <a:cubicBezTo>
                    <a:pt x="211" y="168"/>
                    <a:pt x="247" y="131"/>
                    <a:pt x="247" y="86"/>
                  </a:cubicBezTo>
                  <a:cubicBezTo>
                    <a:pt x="247" y="82"/>
                    <a:pt x="247" y="82"/>
                    <a:pt x="247" y="82"/>
                  </a:cubicBezTo>
                  <a:cubicBezTo>
                    <a:pt x="247" y="37"/>
                    <a:pt x="211" y="0"/>
                    <a:pt x="165" y="0"/>
                  </a:cubicBezTo>
                  <a:close/>
                  <a:moveTo>
                    <a:pt x="122" y="147"/>
                  </a:moveTo>
                  <a:cubicBezTo>
                    <a:pt x="87" y="147"/>
                    <a:pt x="59" y="119"/>
                    <a:pt x="59" y="84"/>
                  </a:cubicBezTo>
                  <a:cubicBezTo>
                    <a:pt x="59" y="50"/>
                    <a:pt x="87" y="22"/>
                    <a:pt x="122" y="22"/>
                  </a:cubicBezTo>
                  <a:cubicBezTo>
                    <a:pt x="156" y="22"/>
                    <a:pt x="184" y="50"/>
                    <a:pt x="184" y="84"/>
                  </a:cubicBezTo>
                  <a:cubicBezTo>
                    <a:pt x="184" y="119"/>
                    <a:pt x="156" y="147"/>
                    <a:pt x="122" y="1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9" name="Freeform 528"/>
            <p:cNvSpPr/>
            <p:nvPr/>
          </p:nvSpPr>
          <p:spPr bwMode="auto">
            <a:xfrm>
              <a:off x="6725493" y="4091716"/>
              <a:ext cx="94794" cy="94794"/>
            </a:xfrm>
            <a:custGeom>
              <a:avLst/>
              <a:gdLst>
                <a:gd name="T0" fmla="*/ 28 w 54"/>
                <a:gd name="T1" fmla="*/ 53 h 54"/>
                <a:gd name="T2" fmla="*/ 54 w 54"/>
                <a:gd name="T3" fmla="*/ 26 h 54"/>
                <a:gd name="T4" fmla="*/ 26 w 54"/>
                <a:gd name="T5" fmla="*/ 1 h 54"/>
                <a:gd name="T6" fmla="*/ 1 w 54"/>
                <a:gd name="T7" fmla="*/ 28 h 54"/>
                <a:gd name="T8" fmla="*/ 28 w 54"/>
                <a:gd name="T9" fmla="*/ 5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4">
                  <a:moveTo>
                    <a:pt x="28" y="53"/>
                  </a:moveTo>
                  <a:cubicBezTo>
                    <a:pt x="43" y="53"/>
                    <a:pt x="54" y="41"/>
                    <a:pt x="54" y="26"/>
                  </a:cubicBezTo>
                  <a:cubicBezTo>
                    <a:pt x="53" y="12"/>
                    <a:pt x="41" y="0"/>
                    <a:pt x="26" y="1"/>
                  </a:cubicBezTo>
                  <a:cubicBezTo>
                    <a:pt x="12" y="1"/>
                    <a:pt x="0" y="14"/>
                    <a:pt x="1" y="28"/>
                  </a:cubicBezTo>
                  <a:cubicBezTo>
                    <a:pt x="1" y="42"/>
                    <a:pt x="13" y="54"/>
                    <a:pt x="28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0" name="Freeform 529"/>
            <p:cNvSpPr/>
            <p:nvPr/>
          </p:nvSpPr>
          <p:spPr bwMode="auto">
            <a:xfrm>
              <a:off x="6679577" y="4191694"/>
              <a:ext cx="187367" cy="134786"/>
            </a:xfrm>
            <a:custGeom>
              <a:avLst/>
              <a:gdLst>
                <a:gd name="T0" fmla="*/ 82 w 107"/>
                <a:gd name="T1" fmla="*/ 0 h 77"/>
                <a:gd name="T2" fmla="*/ 55 w 107"/>
                <a:gd name="T3" fmla="*/ 31 h 77"/>
                <a:gd name="T4" fmla="*/ 25 w 107"/>
                <a:gd name="T5" fmla="*/ 1 h 77"/>
                <a:gd name="T6" fmla="*/ 1 w 107"/>
                <a:gd name="T7" fmla="*/ 34 h 77"/>
                <a:gd name="T8" fmla="*/ 2 w 107"/>
                <a:gd name="T9" fmla="*/ 77 h 77"/>
                <a:gd name="T10" fmla="*/ 107 w 107"/>
                <a:gd name="T11" fmla="*/ 77 h 77"/>
                <a:gd name="T12" fmla="*/ 105 w 107"/>
                <a:gd name="T13" fmla="*/ 31 h 77"/>
                <a:gd name="T14" fmla="*/ 82 w 107"/>
                <a:gd name="T1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7" h="77">
                  <a:moveTo>
                    <a:pt x="82" y="0"/>
                  </a:moveTo>
                  <a:cubicBezTo>
                    <a:pt x="55" y="31"/>
                    <a:pt x="55" y="31"/>
                    <a:pt x="55" y="3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8" y="8"/>
                    <a:pt x="0" y="18"/>
                    <a:pt x="1" y="34"/>
                  </a:cubicBezTo>
                  <a:cubicBezTo>
                    <a:pt x="2" y="77"/>
                    <a:pt x="2" y="77"/>
                    <a:pt x="2" y="77"/>
                  </a:cubicBezTo>
                  <a:cubicBezTo>
                    <a:pt x="107" y="77"/>
                    <a:pt x="107" y="77"/>
                    <a:pt x="107" y="77"/>
                  </a:cubicBezTo>
                  <a:cubicBezTo>
                    <a:pt x="105" y="31"/>
                    <a:pt x="105" y="31"/>
                    <a:pt x="105" y="31"/>
                  </a:cubicBezTo>
                  <a:cubicBezTo>
                    <a:pt x="105" y="15"/>
                    <a:pt x="99" y="6"/>
                    <a:pt x="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Freeform 530"/>
            <p:cNvSpPr/>
            <p:nvPr/>
          </p:nvSpPr>
          <p:spPr bwMode="auto">
            <a:xfrm>
              <a:off x="6895086" y="4095418"/>
              <a:ext cx="139970" cy="136267"/>
            </a:xfrm>
            <a:custGeom>
              <a:avLst/>
              <a:gdLst>
                <a:gd name="T0" fmla="*/ 41 w 80"/>
                <a:gd name="T1" fmla="*/ 78 h 78"/>
                <a:gd name="T2" fmla="*/ 79 w 80"/>
                <a:gd name="T3" fmla="*/ 38 h 78"/>
                <a:gd name="T4" fmla="*/ 38 w 80"/>
                <a:gd name="T5" fmla="*/ 0 h 78"/>
                <a:gd name="T6" fmla="*/ 0 w 80"/>
                <a:gd name="T7" fmla="*/ 40 h 78"/>
                <a:gd name="T8" fmla="*/ 41 w 80"/>
                <a:gd name="T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78">
                  <a:moveTo>
                    <a:pt x="41" y="78"/>
                  </a:moveTo>
                  <a:cubicBezTo>
                    <a:pt x="63" y="77"/>
                    <a:pt x="80" y="59"/>
                    <a:pt x="79" y="38"/>
                  </a:cubicBezTo>
                  <a:cubicBezTo>
                    <a:pt x="78" y="16"/>
                    <a:pt x="60" y="0"/>
                    <a:pt x="38" y="0"/>
                  </a:cubicBezTo>
                  <a:cubicBezTo>
                    <a:pt x="17" y="1"/>
                    <a:pt x="0" y="19"/>
                    <a:pt x="0" y="40"/>
                  </a:cubicBezTo>
                  <a:cubicBezTo>
                    <a:pt x="1" y="62"/>
                    <a:pt x="19" y="78"/>
                    <a:pt x="41" y="7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2" name="Freeform 531"/>
            <p:cNvSpPr/>
            <p:nvPr/>
          </p:nvSpPr>
          <p:spPr bwMode="auto">
            <a:xfrm>
              <a:off x="6826952" y="4238351"/>
              <a:ext cx="276977" cy="203660"/>
            </a:xfrm>
            <a:custGeom>
              <a:avLst/>
              <a:gdLst>
                <a:gd name="T0" fmla="*/ 121 w 158"/>
                <a:gd name="T1" fmla="*/ 1 h 116"/>
                <a:gd name="T2" fmla="*/ 156 w 158"/>
                <a:gd name="T3" fmla="*/ 47 h 116"/>
                <a:gd name="T4" fmla="*/ 158 w 158"/>
                <a:gd name="T5" fmla="*/ 116 h 116"/>
                <a:gd name="T6" fmla="*/ 3 w 158"/>
                <a:gd name="T7" fmla="*/ 116 h 116"/>
                <a:gd name="T8" fmla="*/ 1 w 158"/>
                <a:gd name="T9" fmla="*/ 52 h 116"/>
                <a:gd name="T10" fmla="*/ 38 w 158"/>
                <a:gd name="T11" fmla="*/ 3 h 116"/>
                <a:gd name="T12" fmla="*/ 57 w 158"/>
                <a:gd name="T13" fmla="*/ 0 h 116"/>
                <a:gd name="T14" fmla="*/ 77 w 158"/>
                <a:gd name="T15" fmla="*/ 22 h 116"/>
                <a:gd name="T16" fmla="*/ 67 w 158"/>
                <a:gd name="T17" fmla="*/ 114 h 116"/>
                <a:gd name="T18" fmla="*/ 101 w 158"/>
                <a:gd name="T19" fmla="*/ 115 h 116"/>
                <a:gd name="T20" fmla="*/ 85 w 158"/>
                <a:gd name="T21" fmla="*/ 22 h 116"/>
                <a:gd name="T22" fmla="*/ 103 w 158"/>
                <a:gd name="T23" fmla="*/ 1 h 116"/>
                <a:gd name="T24" fmla="*/ 121 w 158"/>
                <a:gd name="T25" fmla="*/ 1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8" h="116">
                  <a:moveTo>
                    <a:pt x="121" y="1"/>
                  </a:moveTo>
                  <a:cubicBezTo>
                    <a:pt x="146" y="11"/>
                    <a:pt x="155" y="24"/>
                    <a:pt x="156" y="47"/>
                  </a:cubicBezTo>
                  <a:cubicBezTo>
                    <a:pt x="158" y="116"/>
                    <a:pt x="158" y="116"/>
                    <a:pt x="158" y="116"/>
                  </a:cubicBezTo>
                  <a:cubicBezTo>
                    <a:pt x="3" y="116"/>
                    <a:pt x="3" y="116"/>
                    <a:pt x="3" y="116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0" y="28"/>
                    <a:pt x="11" y="13"/>
                    <a:pt x="38" y="3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7" y="0"/>
                    <a:pt x="78" y="20"/>
                    <a:pt x="77" y="22"/>
                  </a:cubicBezTo>
                  <a:cubicBezTo>
                    <a:pt x="76" y="24"/>
                    <a:pt x="67" y="114"/>
                    <a:pt x="67" y="114"/>
                  </a:cubicBezTo>
                  <a:cubicBezTo>
                    <a:pt x="101" y="115"/>
                    <a:pt x="101" y="115"/>
                    <a:pt x="101" y="115"/>
                  </a:cubicBezTo>
                  <a:cubicBezTo>
                    <a:pt x="85" y="22"/>
                    <a:pt x="85" y="22"/>
                    <a:pt x="85" y="22"/>
                  </a:cubicBezTo>
                  <a:cubicBezTo>
                    <a:pt x="103" y="1"/>
                    <a:pt x="103" y="1"/>
                    <a:pt x="103" y="1"/>
                  </a:cubicBezTo>
                  <a:lnTo>
                    <a:pt x="1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3" name="Freeform 532"/>
            <p:cNvSpPr/>
            <p:nvPr/>
          </p:nvSpPr>
          <p:spPr bwMode="auto">
            <a:xfrm>
              <a:off x="7115779" y="4091716"/>
              <a:ext cx="94794" cy="94794"/>
            </a:xfrm>
            <a:custGeom>
              <a:avLst/>
              <a:gdLst>
                <a:gd name="T0" fmla="*/ 28 w 54"/>
                <a:gd name="T1" fmla="*/ 53 h 54"/>
                <a:gd name="T2" fmla="*/ 54 w 54"/>
                <a:gd name="T3" fmla="*/ 26 h 54"/>
                <a:gd name="T4" fmla="*/ 26 w 54"/>
                <a:gd name="T5" fmla="*/ 1 h 54"/>
                <a:gd name="T6" fmla="*/ 0 w 54"/>
                <a:gd name="T7" fmla="*/ 28 h 54"/>
                <a:gd name="T8" fmla="*/ 28 w 54"/>
                <a:gd name="T9" fmla="*/ 5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4">
                  <a:moveTo>
                    <a:pt x="28" y="53"/>
                  </a:moveTo>
                  <a:cubicBezTo>
                    <a:pt x="43" y="53"/>
                    <a:pt x="54" y="41"/>
                    <a:pt x="54" y="26"/>
                  </a:cubicBezTo>
                  <a:cubicBezTo>
                    <a:pt x="53" y="12"/>
                    <a:pt x="41" y="0"/>
                    <a:pt x="26" y="1"/>
                  </a:cubicBezTo>
                  <a:cubicBezTo>
                    <a:pt x="11" y="1"/>
                    <a:pt x="0" y="14"/>
                    <a:pt x="0" y="28"/>
                  </a:cubicBezTo>
                  <a:cubicBezTo>
                    <a:pt x="1" y="42"/>
                    <a:pt x="13" y="54"/>
                    <a:pt x="28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4" name="Freeform 533"/>
            <p:cNvSpPr/>
            <p:nvPr/>
          </p:nvSpPr>
          <p:spPr bwMode="auto">
            <a:xfrm>
              <a:off x="7070603" y="4191694"/>
              <a:ext cx="187367" cy="134786"/>
            </a:xfrm>
            <a:custGeom>
              <a:avLst/>
              <a:gdLst>
                <a:gd name="T0" fmla="*/ 82 w 107"/>
                <a:gd name="T1" fmla="*/ 0 h 77"/>
                <a:gd name="T2" fmla="*/ 54 w 107"/>
                <a:gd name="T3" fmla="*/ 31 h 77"/>
                <a:gd name="T4" fmla="*/ 25 w 107"/>
                <a:gd name="T5" fmla="*/ 1 h 77"/>
                <a:gd name="T6" fmla="*/ 0 w 107"/>
                <a:gd name="T7" fmla="*/ 34 h 77"/>
                <a:gd name="T8" fmla="*/ 2 w 107"/>
                <a:gd name="T9" fmla="*/ 77 h 77"/>
                <a:gd name="T10" fmla="*/ 107 w 107"/>
                <a:gd name="T11" fmla="*/ 77 h 77"/>
                <a:gd name="T12" fmla="*/ 105 w 107"/>
                <a:gd name="T13" fmla="*/ 31 h 77"/>
                <a:gd name="T14" fmla="*/ 82 w 107"/>
                <a:gd name="T1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7" h="77">
                  <a:moveTo>
                    <a:pt x="82" y="0"/>
                  </a:moveTo>
                  <a:cubicBezTo>
                    <a:pt x="54" y="31"/>
                    <a:pt x="54" y="31"/>
                    <a:pt x="54" y="3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7" y="8"/>
                    <a:pt x="0" y="18"/>
                    <a:pt x="0" y="34"/>
                  </a:cubicBezTo>
                  <a:cubicBezTo>
                    <a:pt x="2" y="77"/>
                    <a:pt x="2" y="77"/>
                    <a:pt x="2" y="77"/>
                  </a:cubicBezTo>
                  <a:cubicBezTo>
                    <a:pt x="107" y="77"/>
                    <a:pt x="107" y="77"/>
                    <a:pt x="107" y="77"/>
                  </a:cubicBezTo>
                  <a:cubicBezTo>
                    <a:pt x="105" y="31"/>
                    <a:pt x="105" y="31"/>
                    <a:pt x="105" y="31"/>
                  </a:cubicBezTo>
                  <a:cubicBezTo>
                    <a:pt x="104" y="15"/>
                    <a:pt x="98" y="6"/>
                    <a:pt x="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0" name="Freeform 539"/>
            <p:cNvSpPr/>
            <p:nvPr/>
          </p:nvSpPr>
          <p:spPr bwMode="auto">
            <a:xfrm>
              <a:off x="5760517" y="4082829"/>
              <a:ext cx="301416" cy="345111"/>
            </a:xfrm>
            <a:custGeom>
              <a:avLst/>
              <a:gdLst>
                <a:gd name="T0" fmla="*/ 162 w 172"/>
                <a:gd name="T1" fmla="*/ 165 h 197"/>
                <a:gd name="T2" fmla="*/ 158 w 172"/>
                <a:gd name="T3" fmla="*/ 165 h 197"/>
                <a:gd name="T4" fmla="*/ 157 w 172"/>
                <a:gd name="T5" fmla="*/ 152 h 197"/>
                <a:gd name="T6" fmla="*/ 137 w 172"/>
                <a:gd name="T7" fmla="*/ 129 h 197"/>
                <a:gd name="T8" fmla="*/ 137 w 172"/>
                <a:gd name="T9" fmla="*/ 57 h 197"/>
                <a:gd name="T10" fmla="*/ 152 w 172"/>
                <a:gd name="T11" fmla="*/ 44 h 197"/>
                <a:gd name="T12" fmla="*/ 161 w 172"/>
                <a:gd name="T13" fmla="*/ 34 h 197"/>
                <a:gd name="T14" fmla="*/ 161 w 172"/>
                <a:gd name="T15" fmla="*/ 24 h 197"/>
                <a:gd name="T16" fmla="*/ 161 w 172"/>
                <a:gd name="T17" fmla="*/ 20 h 197"/>
                <a:gd name="T18" fmla="*/ 161 w 172"/>
                <a:gd name="T19" fmla="*/ 10 h 197"/>
                <a:gd name="T20" fmla="*/ 151 w 172"/>
                <a:gd name="T21" fmla="*/ 0 h 197"/>
                <a:gd name="T22" fmla="*/ 134 w 172"/>
                <a:gd name="T23" fmla="*/ 0 h 197"/>
                <a:gd name="T24" fmla="*/ 125 w 172"/>
                <a:gd name="T25" fmla="*/ 10 h 197"/>
                <a:gd name="T26" fmla="*/ 125 w 172"/>
                <a:gd name="T27" fmla="*/ 14 h 197"/>
                <a:gd name="T28" fmla="*/ 104 w 172"/>
                <a:gd name="T29" fmla="*/ 14 h 197"/>
                <a:gd name="T30" fmla="*/ 104 w 172"/>
                <a:gd name="T31" fmla="*/ 10 h 197"/>
                <a:gd name="T32" fmla="*/ 95 w 172"/>
                <a:gd name="T33" fmla="*/ 0 h 197"/>
                <a:gd name="T34" fmla="*/ 78 w 172"/>
                <a:gd name="T35" fmla="*/ 0 h 197"/>
                <a:gd name="T36" fmla="*/ 68 w 172"/>
                <a:gd name="T37" fmla="*/ 10 h 197"/>
                <a:gd name="T38" fmla="*/ 68 w 172"/>
                <a:gd name="T39" fmla="*/ 14 h 197"/>
                <a:gd name="T40" fmla="*/ 45 w 172"/>
                <a:gd name="T41" fmla="*/ 14 h 197"/>
                <a:gd name="T42" fmla="*/ 45 w 172"/>
                <a:gd name="T43" fmla="*/ 10 h 197"/>
                <a:gd name="T44" fmla="*/ 35 w 172"/>
                <a:gd name="T45" fmla="*/ 0 h 197"/>
                <a:gd name="T46" fmla="*/ 19 w 172"/>
                <a:gd name="T47" fmla="*/ 0 h 197"/>
                <a:gd name="T48" fmla="*/ 9 w 172"/>
                <a:gd name="T49" fmla="*/ 10 h 197"/>
                <a:gd name="T50" fmla="*/ 9 w 172"/>
                <a:gd name="T51" fmla="*/ 20 h 197"/>
                <a:gd name="T52" fmla="*/ 9 w 172"/>
                <a:gd name="T53" fmla="*/ 24 h 197"/>
                <a:gd name="T54" fmla="*/ 9 w 172"/>
                <a:gd name="T55" fmla="*/ 34 h 197"/>
                <a:gd name="T56" fmla="*/ 13 w 172"/>
                <a:gd name="T57" fmla="*/ 43 h 197"/>
                <a:gd name="T58" fmla="*/ 13 w 172"/>
                <a:gd name="T59" fmla="*/ 43 h 197"/>
                <a:gd name="T60" fmla="*/ 34 w 172"/>
                <a:gd name="T61" fmla="*/ 58 h 197"/>
                <a:gd name="T62" fmla="*/ 33 w 172"/>
                <a:gd name="T63" fmla="*/ 129 h 197"/>
                <a:gd name="T64" fmla="*/ 13 w 172"/>
                <a:gd name="T65" fmla="*/ 151 h 197"/>
                <a:gd name="T66" fmla="*/ 13 w 172"/>
                <a:gd name="T67" fmla="*/ 165 h 197"/>
                <a:gd name="T68" fmla="*/ 10 w 172"/>
                <a:gd name="T69" fmla="*/ 165 h 197"/>
                <a:gd name="T70" fmla="*/ 0 w 172"/>
                <a:gd name="T71" fmla="*/ 176 h 197"/>
                <a:gd name="T72" fmla="*/ 0 w 172"/>
                <a:gd name="T73" fmla="*/ 186 h 197"/>
                <a:gd name="T74" fmla="*/ 10 w 172"/>
                <a:gd name="T75" fmla="*/ 197 h 197"/>
                <a:gd name="T76" fmla="*/ 162 w 172"/>
                <a:gd name="T77" fmla="*/ 197 h 197"/>
                <a:gd name="T78" fmla="*/ 172 w 172"/>
                <a:gd name="T79" fmla="*/ 186 h 197"/>
                <a:gd name="T80" fmla="*/ 172 w 172"/>
                <a:gd name="T81" fmla="*/ 176 h 197"/>
                <a:gd name="T82" fmla="*/ 162 w 172"/>
                <a:gd name="T83" fmla="*/ 165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72" h="197">
                  <a:moveTo>
                    <a:pt x="162" y="165"/>
                  </a:moveTo>
                  <a:cubicBezTo>
                    <a:pt x="158" y="165"/>
                    <a:pt x="158" y="165"/>
                    <a:pt x="158" y="165"/>
                  </a:cubicBezTo>
                  <a:cubicBezTo>
                    <a:pt x="157" y="152"/>
                    <a:pt x="157" y="152"/>
                    <a:pt x="157" y="152"/>
                  </a:cubicBezTo>
                  <a:cubicBezTo>
                    <a:pt x="137" y="129"/>
                    <a:pt x="137" y="129"/>
                    <a:pt x="137" y="129"/>
                  </a:cubicBezTo>
                  <a:cubicBezTo>
                    <a:pt x="137" y="57"/>
                    <a:pt x="137" y="57"/>
                    <a:pt x="137" y="57"/>
                  </a:cubicBezTo>
                  <a:cubicBezTo>
                    <a:pt x="152" y="44"/>
                    <a:pt x="152" y="44"/>
                    <a:pt x="152" y="44"/>
                  </a:cubicBezTo>
                  <a:cubicBezTo>
                    <a:pt x="157" y="44"/>
                    <a:pt x="161" y="40"/>
                    <a:pt x="161" y="34"/>
                  </a:cubicBezTo>
                  <a:cubicBezTo>
                    <a:pt x="161" y="24"/>
                    <a:pt x="161" y="24"/>
                    <a:pt x="161" y="24"/>
                  </a:cubicBezTo>
                  <a:cubicBezTo>
                    <a:pt x="161" y="20"/>
                    <a:pt x="161" y="20"/>
                    <a:pt x="161" y="20"/>
                  </a:cubicBezTo>
                  <a:cubicBezTo>
                    <a:pt x="161" y="10"/>
                    <a:pt x="161" y="10"/>
                    <a:pt x="161" y="10"/>
                  </a:cubicBezTo>
                  <a:cubicBezTo>
                    <a:pt x="161" y="4"/>
                    <a:pt x="157" y="0"/>
                    <a:pt x="151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29" y="0"/>
                    <a:pt x="125" y="4"/>
                    <a:pt x="125" y="10"/>
                  </a:cubicBezTo>
                  <a:cubicBezTo>
                    <a:pt x="125" y="14"/>
                    <a:pt x="125" y="14"/>
                    <a:pt x="125" y="14"/>
                  </a:cubicBezTo>
                  <a:cubicBezTo>
                    <a:pt x="104" y="14"/>
                    <a:pt x="104" y="14"/>
                    <a:pt x="104" y="14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4" y="4"/>
                    <a:pt x="100" y="0"/>
                    <a:pt x="95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2" y="0"/>
                    <a:pt x="68" y="4"/>
                    <a:pt x="68" y="10"/>
                  </a:cubicBezTo>
                  <a:cubicBezTo>
                    <a:pt x="68" y="14"/>
                    <a:pt x="68" y="14"/>
                    <a:pt x="68" y="14"/>
                  </a:cubicBezTo>
                  <a:cubicBezTo>
                    <a:pt x="45" y="14"/>
                    <a:pt x="45" y="14"/>
                    <a:pt x="45" y="14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5" y="4"/>
                    <a:pt x="41" y="0"/>
                    <a:pt x="35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3" y="0"/>
                    <a:pt x="9" y="4"/>
                    <a:pt x="9" y="1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9" y="38"/>
                    <a:pt x="11" y="41"/>
                    <a:pt x="13" y="43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34" y="58"/>
                    <a:pt x="34" y="58"/>
                    <a:pt x="34" y="58"/>
                  </a:cubicBezTo>
                  <a:cubicBezTo>
                    <a:pt x="33" y="129"/>
                    <a:pt x="33" y="129"/>
                    <a:pt x="33" y="129"/>
                  </a:cubicBezTo>
                  <a:cubicBezTo>
                    <a:pt x="13" y="151"/>
                    <a:pt x="13" y="151"/>
                    <a:pt x="13" y="151"/>
                  </a:cubicBezTo>
                  <a:cubicBezTo>
                    <a:pt x="13" y="165"/>
                    <a:pt x="13" y="165"/>
                    <a:pt x="13" y="165"/>
                  </a:cubicBezTo>
                  <a:cubicBezTo>
                    <a:pt x="10" y="165"/>
                    <a:pt x="10" y="165"/>
                    <a:pt x="10" y="165"/>
                  </a:cubicBezTo>
                  <a:cubicBezTo>
                    <a:pt x="5" y="165"/>
                    <a:pt x="0" y="170"/>
                    <a:pt x="0" y="176"/>
                  </a:cubicBezTo>
                  <a:cubicBezTo>
                    <a:pt x="0" y="186"/>
                    <a:pt x="0" y="186"/>
                    <a:pt x="0" y="186"/>
                  </a:cubicBezTo>
                  <a:cubicBezTo>
                    <a:pt x="0" y="192"/>
                    <a:pt x="5" y="197"/>
                    <a:pt x="10" y="197"/>
                  </a:cubicBezTo>
                  <a:cubicBezTo>
                    <a:pt x="162" y="197"/>
                    <a:pt x="162" y="197"/>
                    <a:pt x="162" y="197"/>
                  </a:cubicBezTo>
                  <a:cubicBezTo>
                    <a:pt x="167" y="197"/>
                    <a:pt x="172" y="192"/>
                    <a:pt x="172" y="186"/>
                  </a:cubicBezTo>
                  <a:cubicBezTo>
                    <a:pt x="172" y="176"/>
                    <a:pt x="172" y="176"/>
                    <a:pt x="172" y="176"/>
                  </a:cubicBezTo>
                  <a:cubicBezTo>
                    <a:pt x="172" y="170"/>
                    <a:pt x="167" y="165"/>
                    <a:pt x="162" y="16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1" name="Freeform 540"/>
            <p:cNvSpPr/>
            <p:nvPr/>
          </p:nvSpPr>
          <p:spPr bwMode="auto">
            <a:xfrm>
              <a:off x="5760517" y="4082829"/>
              <a:ext cx="301416" cy="345111"/>
            </a:xfrm>
            <a:custGeom>
              <a:avLst/>
              <a:gdLst>
                <a:gd name="T0" fmla="*/ 162 w 172"/>
                <a:gd name="T1" fmla="*/ 165 h 197"/>
                <a:gd name="T2" fmla="*/ 158 w 172"/>
                <a:gd name="T3" fmla="*/ 165 h 197"/>
                <a:gd name="T4" fmla="*/ 157 w 172"/>
                <a:gd name="T5" fmla="*/ 152 h 197"/>
                <a:gd name="T6" fmla="*/ 137 w 172"/>
                <a:gd name="T7" fmla="*/ 129 h 197"/>
                <a:gd name="T8" fmla="*/ 137 w 172"/>
                <a:gd name="T9" fmla="*/ 57 h 197"/>
                <a:gd name="T10" fmla="*/ 152 w 172"/>
                <a:gd name="T11" fmla="*/ 44 h 197"/>
                <a:gd name="T12" fmla="*/ 161 w 172"/>
                <a:gd name="T13" fmla="*/ 34 h 197"/>
                <a:gd name="T14" fmla="*/ 161 w 172"/>
                <a:gd name="T15" fmla="*/ 24 h 197"/>
                <a:gd name="T16" fmla="*/ 161 w 172"/>
                <a:gd name="T17" fmla="*/ 20 h 197"/>
                <a:gd name="T18" fmla="*/ 161 w 172"/>
                <a:gd name="T19" fmla="*/ 10 h 197"/>
                <a:gd name="T20" fmla="*/ 151 w 172"/>
                <a:gd name="T21" fmla="*/ 0 h 197"/>
                <a:gd name="T22" fmla="*/ 134 w 172"/>
                <a:gd name="T23" fmla="*/ 0 h 197"/>
                <a:gd name="T24" fmla="*/ 125 w 172"/>
                <a:gd name="T25" fmla="*/ 10 h 197"/>
                <a:gd name="T26" fmla="*/ 125 w 172"/>
                <a:gd name="T27" fmla="*/ 14 h 197"/>
                <a:gd name="T28" fmla="*/ 104 w 172"/>
                <a:gd name="T29" fmla="*/ 14 h 197"/>
                <a:gd name="T30" fmla="*/ 104 w 172"/>
                <a:gd name="T31" fmla="*/ 10 h 197"/>
                <a:gd name="T32" fmla="*/ 95 w 172"/>
                <a:gd name="T33" fmla="*/ 0 h 197"/>
                <a:gd name="T34" fmla="*/ 78 w 172"/>
                <a:gd name="T35" fmla="*/ 0 h 197"/>
                <a:gd name="T36" fmla="*/ 68 w 172"/>
                <a:gd name="T37" fmla="*/ 10 h 197"/>
                <a:gd name="T38" fmla="*/ 68 w 172"/>
                <a:gd name="T39" fmla="*/ 14 h 197"/>
                <a:gd name="T40" fmla="*/ 45 w 172"/>
                <a:gd name="T41" fmla="*/ 14 h 197"/>
                <a:gd name="T42" fmla="*/ 45 w 172"/>
                <a:gd name="T43" fmla="*/ 10 h 197"/>
                <a:gd name="T44" fmla="*/ 35 w 172"/>
                <a:gd name="T45" fmla="*/ 0 h 197"/>
                <a:gd name="T46" fmla="*/ 19 w 172"/>
                <a:gd name="T47" fmla="*/ 0 h 197"/>
                <a:gd name="T48" fmla="*/ 9 w 172"/>
                <a:gd name="T49" fmla="*/ 10 h 197"/>
                <a:gd name="T50" fmla="*/ 9 w 172"/>
                <a:gd name="T51" fmla="*/ 20 h 197"/>
                <a:gd name="T52" fmla="*/ 9 w 172"/>
                <a:gd name="T53" fmla="*/ 24 h 197"/>
                <a:gd name="T54" fmla="*/ 9 w 172"/>
                <a:gd name="T55" fmla="*/ 34 h 197"/>
                <a:gd name="T56" fmla="*/ 13 w 172"/>
                <a:gd name="T57" fmla="*/ 43 h 197"/>
                <a:gd name="T58" fmla="*/ 13 w 172"/>
                <a:gd name="T59" fmla="*/ 43 h 197"/>
                <a:gd name="T60" fmla="*/ 34 w 172"/>
                <a:gd name="T61" fmla="*/ 58 h 197"/>
                <a:gd name="T62" fmla="*/ 33 w 172"/>
                <a:gd name="T63" fmla="*/ 129 h 197"/>
                <a:gd name="T64" fmla="*/ 13 w 172"/>
                <a:gd name="T65" fmla="*/ 151 h 197"/>
                <a:gd name="T66" fmla="*/ 13 w 172"/>
                <a:gd name="T67" fmla="*/ 165 h 197"/>
                <a:gd name="T68" fmla="*/ 10 w 172"/>
                <a:gd name="T69" fmla="*/ 165 h 197"/>
                <a:gd name="T70" fmla="*/ 0 w 172"/>
                <a:gd name="T71" fmla="*/ 176 h 197"/>
                <a:gd name="T72" fmla="*/ 0 w 172"/>
                <a:gd name="T73" fmla="*/ 186 h 197"/>
                <a:gd name="T74" fmla="*/ 10 w 172"/>
                <a:gd name="T75" fmla="*/ 197 h 197"/>
                <a:gd name="T76" fmla="*/ 162 w 172"/>
                <a:gd name="T77" fmla="*/ 197 h 197"/>
                <a:gd name="T78" fmla="*/ 172 w 172"/>
                <a:gd name="T79" fmla="*/ 186 h 197"/>
                <a:gd name="T80" fmla="*/ 172 w 172"/>
                <a:gd name="T81" fmla="*/ 176 h 197"/>
                <a:gd name="T82" fmla="*/ 162 w 172"/>
                <a:gd name="T83" fmla="*/ 165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72" h="197">
                  <a:moveTo>
                    <a:pt x="162" y="165"/>
                  </a:moveTo>
                  <a:cubicBezTo>
                    <a:pt x="158" y="165"/>
                    <a:pt x="158" y="165"/>
                    <a:pt x="158" y="165"/>
                  </a:cubicBezTo>
                  <a:cubicBezTo>
                    <a:pt x="157" y="152"/>
                    <a:pt x="157" y="152"/>
                    <a:pt x="157" y="152"/>
                  </a:cubicBezTo>
                  <a:cubicBezTo>
                    <a:pt x="137" y="129"/>
                    <a:pt x="137" y="129"/>
                    <a:pt x="137" y="129"/>
                  </a:cubicBezTo>
                  <a:cubicBezTo>
                    <a:pt x="137" y="57"/>
                    <a:pt x="137" y="57"/>
                    <a:pt x="137" y="57"/>
                  </a:cubicBezTo>
                  <a:cubicBezTo>
                    <a:pt x="152" y="44"/>
                    <a:pt x="152" y="44"/>
                    <a:pt x="152" y="44"/>
                  </a:cubicBezTo>
                  <a:cubicBezTo>
                    <a:pt x="157" y="44"/>
                    <a:pt x="161" y="40"/>
                    <a:pt x="161" y="34"/>
                  </a:cubicBezTo>
                  <a:cubicBezTo>
                    <a:pt x="161" y="24"/>
                    <a:pt x="161" y="24"/>
                    <a:pt x="161" y="24"/>
                  </a:cubicBezTo>
                  <a:cubicBezTo>
                    <a:pt x="161" y="20"/>
                    <a:pt x="161" y="20"/>
                    <a:pt x="161" y="20"/>
                  </a:cubicBezTo>
                  <a:cubicBezTo>
                    <a:pt x="161" y="10"/>
                    <a:pt x="161" y="10"/>
                    <a:pt x="161" y="10"/>
                  </a:cubicBezTo>
                  <a:cubicBezTo>
                    <a:pt x="161" y="4"/>
                    <a:pt x="157" y="0"/>
                    <a:pt x="151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29" y="0"/>
                    <a:pt x="125" y="4"/>
                    <a:pt x="125" y="10"/>
                  </a:cubicBezTo>
                  <a:cubicBezTo>
                    <a:pt x="125" y="14"/>
                    <a:pt x="125" y="14"/>
                    <a:pt x="125" y="14"/>
                  </a:cubicBezTo>
                  <a:cubicBezTo>
                    <a:pt x="104" y="14"/>
                    <a:pt x="104" y="14"/>
                    <a:pt x="104" y="14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4" y="4"/>
                    <a:pt x="100" y="0"/>
                    <a:pt x="95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2" y="0"/>
                    <a:pt x="68" y="4"/>
                    <a:pt x="68" y="10"/>
                  </a:cubicBezTo>
                  <a:cubicBezTo>
                    <a:pt x="68" y="14"/>
                    <a:pt x="68" y="14"/>
                    <a:pt x="68" y="14"/>
                  </a:cubicBezTo>
                  <a:cubicBezTo>
                    <a:pt x="45" y="14"/>
                    <a:pt x="45" y="14"/>
                    <a:pt x="45" y="14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5" y="4"/>
                    <a:pt x="41" y="0"/>
                    <a:pt x="35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3" y="0"/>
                    <a:pt x="9" y="4"/>
                    <a:pt x="9" y="1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9" y="38"/>
                    <a:pt x="11" y="41"/>
                    <a:pt x="13" y="43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34" y="58"/>
                    <a:pt x="34" y="58"/>
                    <a:pt x="34" y="58"/>
                  </a:cubicBezTo>
                  <a:cubicBezTo>
                    <a:pt x="33" y="129"/>
                    <a:pt x="33" y="129"/>
                    <a:pt x="33" y="129"/>
                  </a:cubicBezTo>
                  <a:cubicBezTo>
                    <a:pt x="13" y="151"/>
                    <a:pt x="13" y="151"/>
                    <a:pt x="13" y="151"/>
                  </a:cubicBezTo>
                  <a:cubicBezTo>
                    <a:pt x="13" y="165"/>
                    <a:pt x="13" y="165"/>
                    <a:pt x="13" y="165"/>
                  </a:cubicBezTo>
                  <a:cubicBezTo>
                    <a:pt x="10" y="165"/>
                    <a:pt x="10" y="165"/>
                    <a:pt x="10" y="165"/>
                  </a:cubicBezTo>
                  <a:cubicBezTo>
                    <a:pt x="5" y="165"/>
                    <a:pt x="0" y="170"/>
                    <a:pt x="0" y="176"/>
                  </a:cubicBezTo>
                  <a:cubicBezTo>
                    <a:pt x="0" y="186"/>
                    <a:pt x="0" y="186"/>
                    <a:pt x="0" y="186"/>
                  </a:cubicBezTo>
                  <a:cubicBezTo>
                    <a:pt x="0" y="192"/>
                    <a:pt x="5" y="197"/>
                    <a:pt x="10" y="197"/>
                  </a:cubicBezTo>
                  <a:cubicBezTo>
                    <a:pt x="162" y="197"/>
                    <a:pt x="162" y="197"/>
                    <a:pt x="162" y="197"/>
                  </a:cubicBezTo>
                  <a:cubicBezTo>
                    <a:pt x="167" y="197"/>
                    <a:pt x="172" y="192"/>
                    <a:pt x="172" y="186"/>
                  </a:cubicBezTo>
                  <a:cubicBezTo>
                    <a:pt x="172" y="176"/>
                    <a:pt x="172" y="176"/>
                    <a:pt x="172" y="176"/>
                  </a:cubicBezTo>
                  <a:cubicBezTo>
                    <a:pt x="172" y="170"/>
                    <a:pt x="167" y="165"/>
                    <a:pt x="162" y="16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6851920" y="2733158"/>
            <a:ext cx="559550" cy="560228"/>
            <a:chOff x="6557381" y="2464660"/>
            <a:chExt cx="610979" cy="611720"/>
          </a:xfrm>
          <a:solidFill>
            <a:schemeClr val="accent1"/>
          </a:solidFill>
        </p:grpSpPr>
        <p:sp>
          <p:nvSpPr>
            <p:cNvPr id="52" name="Freeform 541"/>
            <p:cNvSpPr/>
            <p:nvPr/>
          </p:nvSpPr>
          <p:spPr bwMode="auto">
            <a:xfrm>
              <a:off x="6557381" y="2464660"/>
              <a:ext cx="610979" cy="611720"/>
            </a:xfrm>
            <a:custGeom>
              <a:avLst/>
              <a:gdLst>
                <a:gd name="T0" fmla="*/ 349 w 349"/>
                <a:gd name="T1" fmla="*/ 282 h 349"/>
                <a:gd name="T2" fmla="*/ 282 w 349"/>
                <a:gd name="T3" fmla="*/ 349 h 349"/>
                <a:gd name="T4" fmla="*/ 68 w 349"/>
                <a:gd name="T5" fmla="*/ 349 h 349"/>
                <a:gd name="T6" fmla="*/ 0 w 349"/>
                <a:gd name="T7" fmla="*/ 282 h 349"/>
                <a:gd name="T8" fmla="*/ 0 w 349"/>
                <a:gd name="T9" fmla="*/ 68 h 349"/>
                <a:gd name="T10" fmla="*/ 68 w 349"/>
                <a:gd name="T11" fmla="*/ 0 h 349"/>
                <a:gd name="T12" fmla="*/ 282 w 349"/>
                <a:gd name="T13" fmla="*/ 0 h 349"/>
                <a:gd name="T14" fmla="*/ 349 w 349"/>
                <a:gd name="T15" fmla="*/ 68 h 349"/>
                <a:gd name="T16" fmla="*/ 349 w 349"/>
                <a:gd name="T17" fmla="*/ 282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9" h="349">
                  <a:moveTo>
                    <a:pt x="349" y="282"/>
                  </a:moveTo>
                  <a:cubicBezTo>
                    <a:pt x="349" y="319"/>
                    <a:pt x="319" y="349"/>
                    <a:pt x="282" y="349"/>
                  </a:cubicBezTo>
                  <a:cubicBezTo>
                    <a:pt x="68" y="349"/>
                    <a:pt x="68" y="349"/>
                    <a:pt x="68" y="349"/>
                  </a:cubicBezTo>
                  <a:cubicBezTo>
                    <a:pt x="30" y="349"/>
                    <a:pt x="0" y="319"/>
                    <a:pt x="0" y="282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31"/>
                    <a:pt x="30" y="0"/>
                    <a:pt x="68" y="0"/>
                  </a:cubicBezTo>
                  <a:cubicBezTo>
                    <a:pt x="282" y="0"/>
                    <a:pt x="282" y="0"/>
                    <a:pt x="282" y="0"/>
                  </a:cubicBezTo>
                  <a:cubicBezTo>
                    <a:pt x="319" y="0"/>
                    <a:pt x="349" y="31"/>
                    <a:pt x="349" y="68"/>
                  </a:cubicBezTo>
                  <a:lnTo>
                    <a:pt x="349" y="282"/>
                  </a:lnTo>
                  <a:close/>
                </a:path>
              </a:pathLst>
            </a:custGeom>
            <a:solidFill>
              <a:srgbClr val="FFFFFF"/>
            </a:solidFill>
            <a:ln w="68263" cap="flat">
              <a:solidFill>
                <a:schemeClr val="accent1"/>
              </a:solidFill>
              <a:prstDash val="solid"/>
              <a:miter lim="800000"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3" name="Freeform 542"/>
            <p:cNvSpPr>
              <a:spLocks noEditPoints="1"/>
            </p:cNvSpPr>
            <p:nvPr/>
          </p:nvSpPr>
          <p:spPr bwMode="auto">
            <a:xfrm>
              <a:off x="6704757" y="2572044"/>
              <a:ext cx="309563" cy="385102"/>
            </a:xfrm>
            <a:custGeom>
              <a:avLst/>
              <a:gdLst>
                <a:gd name="T0" fmla="*/ 106 w 177"/>
                <a:gd name="T1" fmla="*/ 39 h 220"/>
                <a:gd name="T2" fmla="*/ 119 w 177"/>
                <a:gd name="T3" fmla="*/ 12 h 220"/>
                <a:gd name="T4" fmla="*/ 99 w 177"/>
                <a:gd name="T5" fmla="*/ 6 h 220"/>
                <a:gd name="T6" fmla="*/ 51 w 177"/>
                <a:gd name="T7" fmla="*/ 6 h 220"/>
                <a:gd name="T8" fmla="*/ 55 w 177"/>
                <a:gd name="T9" fmla="*/ 24 h 220"/>
                <a:gd name="T10" fmla="*/ 67 w 177"/>
                <a:gd name="T11" fmla="*/ 39 h 220"/>
                <a:gd name="T12" fmla="*/ 1 w 177"/>
                <a:gd name="T13" fmla="*/ 177 h 220"/>
                <a:gd name="T14" fmla="*/ 3 w 177"/>
                <a:gd name="T15" fmla="*/ 202 h 220"/>
                <a:gd name="T16" fmla="*/ 23 w 177"/>
                <a:gd name="T17" fmla="*/ 220 h 220"/>
                <a:gd name="T18" fmla="*/ 153 w 177"/>
                <a:gd name="T19" fmla="*/ 217 h 220"/>
                <a:gd name="T20" fmla="*/ 175 w 177"/>
                <a:gd name="T21" fmla="*/ 201 h 220"/>
                <a:gd name="T22" fmla="*/ 176 w 177"/>
                <a:gd name="T23" fmla="*/ 195 h 220"/>
                <a:gd name="T24" fmla="*/ 176 w 177"/>
                <a:gd name="T25" fmla="*/ 193 h 220"/>
                <a:gd name="T26" fmla="*/ 176 w 177"/>
                <a:gd name="T27" fmla="*/ 174 h 220"/>
                <a:gd name="T28" fmla="*/ 106 w 177"/>
                <a:gd name="T29" fmla="*/ 39 h 220"/>
                <a:gd name="T30" fmla="*/ 112 w 177"/>
                <a:gd name="T31" fmla="*/ 168 h 220"/>
                <a:gd name="T32" fmla="*/ 92 w 177"/>
                <a:gd name="T33" fmla="*/ 178 h 220"/>
                <a:gd name="T34" fmla="*/ 92 w 177"/>
                <a:gd name="T35" fmla="*/ 190 h 220"/>
                <a:gd name="T36" fmla="*/ 85 w 177"/>
                <a:gd name="T37" fmla="*/ 190 h 220"/>
                <a:gd name="T38" fmla="*/ 85 w 177"/>
                <a:gd name="T39" fmla="*/ 178 h 220"/>
                <a:gd name="T40" fmla="*/ 70 w 177"/>
                <a:gd name="T41" fmla="*/ 174 h 220"/>
                <a:gd name="T42" fmla="*/ 60 w 177"/>
                <a:gd name="T43" fmla="*/ 165 h 220"/>
                <a:gd name="T44" fmla="*/ 55 w 177"/>
                <a:gd name="T45" fmla="*/ 149 h 220"/>
                <a:gd name="T46" fmla="*/ 67 w 177"/>
                <a:gd name="T47" fmla="*/ 147 h 220"/>
                <a:gd name="T48" fmla="*/ 72 w 177"/>
                <a:gd name="T49" fmla="*/ 161 h 220"/>
                <a:gd name="T50" fmla="*/ 85 w 177"/>
                <a:gd name="T51" fmla="*/ 168 h 220"/>
                <a:gd name="T52" fmla="*/ 84 w 177"/>
                <a:gd name="T53" fmla="*/ 130 h 220"/>
                <a:gd name="T54" fmla="*/ 69 w 177"/>
                <a:gd name="T55" fmla="*/ 124 h 220"/>
                <a:gd name="T56" fmla="*/ 60 w 177"/>
                <a:gd name="T57" fmla="*/ 116 h 220"/>
                <a:gd name="T58" fmla="*/ 57 w 177"/>
                <a:gd name="T59" fmla="*/ 103 h 220"/>
                <a:gd name="T60" fmla="*/ 65 w 177"/>
                <a:gd name="T61" fmla="*/ 82 h 220"/>
                <a:gd name="T62" fmla="*/ 83 w 177"/>
                <a:gd name="T63" fmla="*/ 75 h 220"/>
                <a:gd name="T64" fmla="*/ 83 w 177"/>
                <a:gd name="T65" fmla="*/ 69 h 220"/>
                <a:gd name="T66" fmla="*/ 90 w 177"/>
                <a:gd name="T67" fmla="*/ 69 h 220"/>
                <a:gd name="T68" fmla="*/ 90 w 177"/>
                <a:gd name="T69" fmla="*/ 75 h 220"/>
                <a:gd name="T70" fmla="*/ 107 w 177"/>
                <a:gd name="T71" fmla="*/ 81 h 220"/>
                <a:gd name="T72" fmla="*/ 116 w 177"/>
                <a:gd name="T73" fmla="*/ 99 h 220"/>
                <a:gd name="T74" fmla="*/ 104 w 177"/>
                <a:gd name="T75" fmla="*/ 101 h 220"/>
                <a:gd name="T76" fmla="*/ 100 w 177"/>
                <a:gd name="T77" fmla="*/ 90 h 220"/>
                <a:gd name="T78" fmla="*/ 90 w 177"/>
                <a:gd name="T79" fmla="*/ 85 h 220"/>
                <a:gd name="T80" fmla="*/ 91 w 177"/>
                <a:gd name="T81" fmla="*/ 120 h 220"/>
                <a:gd name="T82" fmla="*/ 103 w 177"/>
                <a:gd name="T83" fmla="*/ 123 h 220"/>
                <a:gd name="T84" fmla="*/ 112 w 177"/>
                <a:gd name="T85" fmla="*/ 129 h 220"/>
                <a:gd name="T86" fmla="*/ 118 w 177"/>
                <a:gd name="T87" fmla="*/ 137 h 220"/>
                <a:gd name="T88" fmla="*/ 120 w 177"/>
                <a:gd name="T89" fmla="*/ 147 h 220"/>
                <a:gd name="T90" fmla="*/ 112 w 177"/>
                <a:gd name="T91" fmla="*/ 16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77" h="220">
                  <a:moveTo>
                    <a:pt x="106" y="39"/>
                  </a:moveTo>
                  <a:cubicBezTo>
                    <a:pt x="107" y="30"/>
                    <a:pt x="111" y="19"/>
                    <a:pt x="119" y="12"/>
                  </a:cubicBezTo>
                  <a:cubicBezTo>
                    <a:pt x="131" y="3"/>
                    <a:pt x="112" y="4"/>
                    <a:pt x="99" y="6"/>
                  </a:cubicBezTo>
                  <a:cubicBezTo>
                    <a:pt x="86" y="7"/>
                    <a:pt x="57" y="0"/>
                    <a:pt x="51" y="6"/>
                  </a:cubicBezTo>
                  <a:cubicBezTo>
                    <a:pt x="45" y="11"/>
                    <a:pt x="48" y="20"/>
                    <a:pt x="55" y="24"/>
                  </a:cubicBezTo>
                  <a:cubicBezTo>
                    <a:pt x="59" y="27"/>
                    <a:pt x="64" y="34"/>
                    <a:pt x="67" y="39"/>
                  </a:cubicBezTo>
                  <a:cubicBezTo>
                    <a:pt x="28" y="54"/>
                    <a:pt x="0" y="110"/>
                    <a:pt x="1" y="177"/>
                  </a:cubicBezTo>
                  <a:cubicBezTo>
                    <a:pt x="1" y="185"/>
                    <a:pt x="2" y="194"/>
                    <a:pt x="3" y="202"/>
                  </a:cubicBezTo>
                  <a:cubicBezTo>
                    <a:pt x="5" y="207"/>
                    <a:pt x="10" y="220"/>
                    <a:pt x="23" y="220"/>
                  </a:cubicBezTo>
                  <a:cubicBezTo>
                    <a:pt x="40" y="219"/>
                    <a:pt x="153" y="217"/>
                    <a:pt x="153" y="217"/>
                  </a:cubicBezTo>
                  <a:cubicBezTo>
                    <a:pt x="153" y="217"/>
                    <a:pt x="172" y="217"/>
                    <a:pt x="175" y="201"/>
                  </a:cubicBezTo>
                  <a:cubicBezTo>
                    <a:pt x="175" y="199"/>
                    <a:pt x="176" y="197"/>
                    <a:pt x="176" y="195"/>
                  </a:cubicBezTo>
                  <a:cubicBezTo>
                    <a:pt x="176" y="194"/>
                    <a:pt x="176" y="194"/>
                    <a:pt x="176" y="193"/>
                  </a:cubicBezTo>
                  <a:cubicBezTo>
                    <a:pt x="176" y="187"/>
                    <a:pt x="177" y="180"/>
                    <a:pt x="176" y="174"/>
                  </a:cubicBezTo>
                  <a:cubicBezTo>
                    <a:pt x="175" y="107"/>
                    <a:pt x="145" y="52"/>
                    <a:pt x="106" y="39"/>
                  </a:cubicBezTo>
                  <a:close/>
                  <a:moveTo>
                    <a:pt x="112" y="168"/>
                  </a:moveTo>
                  <a:cubicBezTo>
                    <a:pt x="107" y="174"/>
                    <a:pt x="100" y="177"/>
                    <a:pt x="92" y="178"/>
                  </a:cubicBezTo>
                  <a:cubicBezTo>
                    <a:pt x="92" y="190"/>
                    <a:pt x="92" y="190"/>
                    <a:pt x="92" y="190"/>
                  </a:cubicBezTo>
                  <a:cubicBezTo>
                    <a:pt x="85" y="190"/>
                    <a:pt x="85" y="190"/>
                    <a:pt x="85" y="190"/>
                  </a:cubicBezTo>
                  <a:cubicBezTo>
                    <a:pt x="85" y="178"/>
                    <a:pt x="85" y="178"/>
                    <a:pt x="85" y="178"/>
                  </a:cubicBezTo>
                  <a:cubicBezTo>
                    <a:pt x="79" y="177"/>
                    <a:pt x="74" y="176"/>
                    <a:pt x="70" y="174"/>
                  </a:cubicBezTo>
                  <a:cubicBezTo>
                    <a:pt x="66" y="172"/>
                    <a:pt x="63" y="169"/>
                    <a:pt x="60" y="165"/>
                  </a:cubicBezTo>
                  <a:cubicBezTo>
                    <a:pt x="58" y="161"/>
                    <a:pt x="56" y="155"/>
                    <a:pt x="55" y="149"/>
                  </a:cubicBezTo>
                  <a:cubicBezTo>
                    <a:pt x="67" y="147"/>
                    <a:pt x="67" y="147"/>
                    <a:pt x="67" y="147"/>
                  </a:cubicBezTo>
                  <a:cubicBezTo>
                    <a:pt x="68" y="153"/>
                    <a:pt x="70" y="158"/>
                    <a:pt x="72" y="161"/>
                  </a:cubicBezTo>
                  <a:cubicBezTo>
                    <a:pt x="76" y="165"/>
                    <a:pt x="80" y="167"/>
                    <a:pt x="85" y="168"/>
                  </a:cubicBezTo>
                  <a:cubicBezTo>
                    <a:pt x="84" y="130"/>
                    <a:pt x="84" y="130"/>
                    <a:pt x="84" y="130"/>
                  </a:cubicBezTo>
                  <a:cubicBezTo>
                    <a:pt x="79" y="129"/>
                    <a:pt x="74" y="127"/>
                    <a:pt x="69" y="124"/>
                  </a:cubicBezTo>
                  <a:cubicBezTo>
                    <a:pt x="65" y="122"/>
                    <a:pt x="62" y="119"/>
                    <a:pt x="60" y="116"/>
                  </a:cubicBezTo>
                  <a:cubicBezTo>
                    <a:pt x="58" y="112"/>
                    <a:pt x="57" y="108"/>
                    <a:pt x="57" y="103"/>
                  </a:cubicBezTo>
                  <a:cubicBezTo>
                    <a:pt x="56" y="94"/>
                    <a:pt x="59" y="87"/>
                    <a:pt x="65" y="82"/>
                  </a:cubicBezTo>
                  <a:cubicBezTo>
                    <a:pt x="69" y="78"/>
                    <a:pt x="75" y="76"/>
                    <a:pt x="83" y="75"/>
                  </a:cubicBezTo>
                  <a:cubicBezTo>
                    <a:pt x="83" y="69"/>
                    <a:pt x="83" y="69"/>
                    <a:pt x="83" y="69"/>
                  </a:cubicBezTo>
                  <a:cubicBezTo>
                    <a:pt x="90" y="69"/>
                    <a:pt x="90" y="69"/>
                    <a:pt x="90" y="69"/>
                  </a:cubicBezTo>
                  <a:cubicBezTo>
                    <a:pt x="90" y="75"/>
                    <a:pt x="90" y="75"/>
                    <a:pt x="90" y="75"/>
                  </a:cubicBezTo>
                  <a:cubicBezTo>
                    <a:pt x="97" y="76"/>
                    <a:pt x="103" y="78"/>
                    <a:pt x="107" y="81"/>
                  </a:cubicBezTo>
                  <a:cubicBezTo>
                    <a:pt x="112" y="85"/>
                    <a:pt x="115" y="91"/>
                    <a:pt x="116" y="99"/>
                  </a:cubicBezTo>
                  <a:cubicBezTo>
                    <a:pt x="104" y="101"/>
                    <a:pt x="104" y="101"/>
                    <a:pt x="104" y="101"/>
                  </a:cubicBezTo>
                  <a:cubicBezTo>
                    <a:pt x="103" y="96"/>
                    <a:pt x="102" y="92"/>
                    <a:pt x="100" y="90"/>
                  </a:cubicBezTo>
                  <a:cubicBezTo>
                    <a:pt x="97" y="87"/>
                    <a:pt x="94" y="86"/>
                    <a:pt x="90" y="85"/>
                  </a:cubicBezTo>
                  <a:cubicBezTo>
                    <a:pt x="91" y="120"/>
                    <a:pt x="91" y="120"/>
                    <a:pt x="91" y="120"/>
                  </a:cubicBezTo>
                  <a:cubicBezTo>
                    <a:pt x="97" y="121"/>
                    <a:pt x="101" y="122"/>
                    <a:pt x="103" y="123"/>
                  </a:cubicBezTo>
                  <a:cubicBezTo>
                    <a:pt x="107" y="124"/>
                    <a:pt x="110" y="126"/>
                    <a:pt x="112" y="129"/>
                  </a:cubicBezTo>
                  <a:cubicBezTo>
                    <a:pt x="114" y="131"/>
                    <a:pt x="116" y="134"/>
                    <a:pt x="118" y="137"/>
                  </a:cubicBezTo>
                  <a:cubicBezTo>
                    <a:pt x="119" y="140"/>
                    <a:pt x="120" y="144"/>
                    <a:pt x="120" y="147"/>
                  </a:cubicBezTo>
                  <a:cubicBezTo>
                    <a:pt x="120" y="156"/>
                    <a:pt x="117" y="163"/>
                    <a:pt x="112" y="16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4" name="Freeform 543"/>
            <p:cNvSpPr/>
            <p:nvPr/>
          </p:nvSpPr>
          <p:spPr bwMode="auto">
            <a:xfrm>
              <a:off x="6863981" y="2800884"/>
              <a:ext cx="28142" cy="65171"/>
            </a:xfrm>
            <a:custGeom>
              <a:avLst/>
              <a:gdLst>
                <a:gd name="T0" fmla="*/ 0 w 16"/>
                <a:gd name="T1" fmla="*/ 0 h 37"/>
                <a:gd name="T2" fmla="*/ 1 w 16"/>
                <a:gd name="T3" fmla="*/ 37 h 37"/>
                <a:gd name="T4" fmla="*/ 12 w 16"/>
                <a:gd name="T5" fmla="*/ 30 h 37"/>
                <a:gd name="T6" fmla="*/ 16 w 16"/>
                <a:gd name="T7" fmla="*/ 17 h 37"/>
                <a:gd name="T8" fmla="*/ 13 w 16"/>
                <a:gd name="T9" fmla="*/ 7 h 37"/>
                <a:gd name="T10" fmla="*/ 0 w 16"/>
                <a:gd name="T11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37">
                  <a:moveTo>
                    <a:pt x="0" y="0"/>
                  </a:moveTo>
                  <a:cubicBezTo>
                    <a:pt x="1" y="37"/>
                    <a:pt x="1" y="37"/>
                    <a:pt x="1" y="37"/>
                  </a:cubicBezTo>
                  <a:cubicBezTo>
                    <a:pt x="5" y="36"/>
                    <a:pt x="9" y="34"/>
                    <a:pt x="12" y="30"/>
                  </a:cubicBezTo>
                  <a:cubicBezTo>
                    <a:pt x="15" y="27"/>
                    <a:pt x="16" y="23"/>
                    <a:pt x="16" y="17"/>
                  </a:cubicBezTo>
                  <a:cubicBezTo>
                    <a:pt x="16" y="13"/>
                    <a:pt x="15" y="10"/>
                    <a:pt x="13" y="7"/>
                  </a:cubicBezTo>
                  <a:cubicBezTo>
                    <a:pt x="11" y="4"/>
                    <a:pt x="6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5" name="Freeform 544"/>
            <p:cNvSpPr/>
            <p:nvPr/>
          </p:nvSpPr>
          <p:spPr bwMode="auto">
            <a:xfrm>
              <a:off x="6823249" y="2720901"/>
              <a:ext cx="28142" cy="57765"/>
            </a:xfrm>
            <a:custGeom>
              <a:avLst/>
              <a:gdLst>
                <a:gd name="T0" fmla="*/ 1 w 16"/>
                <a:gd name="T1" fmla="*/ 17 h 33"/>
                <a:gd name="T2" fmla="*/ 4 w 16"/>
                <a:gd name="T3" fmla="*/ 27 h 33"/>
                <a:gd name="T4" fmla="*/ 16 w 16"/>
                <a:gd name="T5" fmla="*/ 33 h 33"/>
                <a:gd name="T6" fmla="*/ 15 w 16"/>
                <a:gd name="T7" fmla="*/ 0 h 33"/>
                <a:gd name="T8" fmla="*/ 4 w 16"/>
                <a:gd name="T9" fmla="*/ 6 h 33"/>
                <a:gd name="T10" fmla="*/ 1 w 16"/>
                <a:gd name="T11" fmla="*/ 1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33">
                  <a:moveTo>
                    <a:pt x="1" y="17"/>
                  </a:moveTo>
                  <a:cubicBezTo>
                    <a:pt x="1" y="21"/>
                    <a:pt x="2" y="24"/>
                    <a:pt x="4" y="27"/>
                  </a:cubicBezTo>
                  <a:cubicBezTo>
                    <a:pt x="6" y="30"/>
                    <a:pt x="10" y="32"/>
                    <a:pt x="16" y="33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1" y="1"/>
                    <a:pt x="7" y="3"/>
                    <a:pt x="4" y="6"/>
                  </a:cubicBezTo>
                  <a:cubicBezTo>
                    <a:pt x="2" y="9"/>
                    <a:pt x="0" y="13"/>
                    <a:pt x="1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7662328" y="2467054"/>
            <a:ext cx="3206968" cy="559484"/>
            <a:chOff x="7813899" y="2232029"/>
            <a:chExt cx="3501728" cy="610908"/>
          </a:xfrm>
        </p:grpSpPr>
        <p:sp>
          <p:nvSpPr>
            <p:cNvPr id="56" name="Rectangle 55"/>
            <p:cNvSpPr/>
            <p:nvPr/>
          </p:nvSpPr>
          <p:spPr>
            <a:xfrm>
              <a:off x="7813899" y="2534177"/>
              <a:ext cx="3501728" cy="308760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7890898" y="2232029"/>
              <a:ext cx="1372265" cy="28229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7" name="Group 66"/>
          <p:cNvGrpSpPr/>
          <p:nvPr/>
        </p:nvGrpSpPr>
        <p:grpSpPr>
          <a:xfrm flipH="1">
            <a:off x="1888237" y="5090712"/>
            <a:ext cx="2854350" cy="559484"/>
            <a:chOff x="7813899" y="2232029"/>
            <a:chExt cx="3116698" cy="610905"/>
          </a:xfrm>
        </p:grpSpPr>
        <p:sp>
          <p:nvSpPr>
            <p:cNvPr id="68" name="Rectangle 67"/>
            <p:cNvSpPr/>
            <p:nvPr/>
          </p:nvSpPr>
          <p:spPr>
            <a:xfrm>
              <a:off x="7813899" y="2534175"/>
              <a:ext cx="3116698" cy="30875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7815154" y="2232029"/>
              <a:ext cx="1372264" cy="28229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7906200" y="4650599"/>
            <a:ext cx="2980192" cy="1126447"/>
            <a:chOff x="8451972" y="4944509"/>
            <a:chExt cx="3254106" cy="1229981"/>
          </a:xfrm>
        </p:grpSpPr>
        <p:sp>
          <p:nvSpPr>
            <p:cNvPr id="74" name="Rectangle 73"/>
            <p:cNvSpPr/>
            <p:nvPr/>
          </p:nvSpPr>
          <p:spPr>
            <a:xfrm>
              <a:off x="8451972" y="4944509"/>
              <a:ext cx="3254106" cy="122998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5" name="Rectangle 74"/>
            <p:cNvSpPr/>
            <p:nvPr/>
          </p:nvSpPr>
          <p:spPr>
            <a:xfrm>
              <a:off x="9680532" y="5292856"/>
              <a:ext cx="1892127" cy="7312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8746102" y="5312787"/>
              <a:ext cx="591965" cy="3809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85%</a:t>
              </a:r>
              <a:endParaRPr lang="en-GB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8526417" y="5570149"/>
              <a:ext cx="1083808" cy="2822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9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9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091984" y="2620965"/>
            <a:ext cx="2980192" cy="1126447"/>
            <a:chOff x="741238" y="2041048"/>
            <a:chExt cx="3254106" cy="1229981"/>
          </a:xfrm>
        </p:grpSpPr>
        <p:sp>
          <p:nvSpPr>
            <p:cNvPr id="78" name="Rectangle 77"/>
            <p:cNvSpPr/>
            <p:nvPr/>
          </p:nvSpPr>
          <p:spPr>
            <a:xfrm>
              <a:off x="741238" y="2041048"/>
              <a:ext cx="3254106" cy="122998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1945131" y="2373746"/>
              <a:ext cx="1892127" cy="7312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1068609" y="2416106"/>
              <a:ext cx="591965" cy="3809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90%</a:t>
              </a:r>
              <a:endParaRPr lang="en-GB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822687" y="2662067"/>
              <a:ext cx="1083808" cy="2822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9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9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73" name="TextBox 8"/>
          <p:cNvSpPr txBox="1"/>
          <p:nvPr/>
        </p:nvSpPr>
        <p:spPr>
          <a:xfrm>
            <a:off x="609600" y="297529"/>
            <a:ext cx="2644190" cy="36933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24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</a:t>
            </a:r>
            <a:r>
              <a:rPr lang="zh-CN" altLang="en-US" sz="24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32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2" name="TextBox 8"/>
          <p:cNvSpPr txBox="1"/>
          <p:nvPr/>
        </p:nvSpPr>
        <p:spPr>
          <a:xfrm>
            <a:off x="609600" y="688817"/>
            <a:ext cx="3219450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6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zh-CN" altLang="en-US" sz="20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6"/>
          <p:cNvSpPr>
            <a:spLocks noGrp="1"/>
          </p:cNvSpPr>
          <p:nvPr>
            <p:ph type="body" sz="quarter" idx="4294967295"/>
          </p:nvPr>
        </p:nvSpPr>
        <p:spPr>
          <a:xfrm>
            <a:off x="2775371" y="2742269"/>
            <a:ext cx="1957665" cy="430695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4294967295"/>
          </p:nvPr>
        </p:nvSpPr>
        <p:spPr>
          <a:xfrm>
            <a:off x="2509101" y="4756459"/>
            <a:ext cx="1957665" cy="430695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4294967295"/>
          </p:nvPr>
        </p:nvSpPr>
        <p:spPr>
          <a:xfrm>
            <a:off x="8988790" y="4023024"/>
            <a:ext cx="1963179" cy="430695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842453" y="2347790"/>
            <a:ext cx="3743604" cy="3704526"/>
            <a:chOff x="9988635" y="4910465"/>
            <a:chExt cx="5069416" cy="5016501"/>
          </a:xfrm>
        </p:grpSpPr>
        <p:sp>
          <p:nvSpPr>
            <p:cNvPr id="4" name="Freeform 3"/>
            <p:cNvSpPr/>
            <p:nvPr/>
          </p:nvSpPr>
          <p:spPr bwMode="auto">
            <a:xfrm>
              <a:off x="10483935" y="4910465"/>
              <a:ext cx="3297767" cy="3388784"/>
            </a:xfrm>
            <a:custGeom>
              <a:avLst/>
              <a:gdLst>
                <a:gd name="T0" fmla="*/ 547 w 1071"/>
                <a:gd name="T1" fmla="*/ 0 h 1101"/>
                <a:gd name="T2" fmla="*/ 0 w 1071"/>
                <a:gd name="T3" fmla="*/ 547 h 1101"/>
                <a:gd name="T4" fmla="*/ 263 w 1071"/>
                <a:gd name="T5" fmla="*/ 1015 h 1101"/>
                <a:gd name="T6" fmla="*/ 213 w 1071"/>
                <a:gd name="T7" fmla="*/ 1101 h 1101"/>
                <a:gd name="T8" fmla="*/ 604 w 1071"/>
                <a:gd name="T9" fmla="*/ 1101 h 1101"/>
                <a:gd name="T10" fmla="*/ 409 w 1071"/>
                <a:gd name="T11" fmla="*/ 762 h 1101"/>
                <a:gd name="T12" fmla="*/ 359 w 1071"/>
                <a:gd name="T13" fmla="*/ 847 h 1101"/>
                <a:gd name="T14" fmla="*/ 193 w 1071"/>
                <a:gd name="T15" fmla="*/ 547 h 1101"/>
                <a:gd name="T16" fmla="*/ 547 w 1071"/>
                <a:gd name="T17" fmla="*/ 194 h 1101"/>
                <a:gd name="T18" fmla="*/ 859 w 1071"/>
                <a:gd name="T19" fmla="*/ 381 h 1101"/>
                <a:gd name="T20" fmla="*/ 938 w 1071"/>
                <a:gd name="T21" fmla="*/ 375 h 1101"/>
                <a:gd name="T22" fmla="*/ 1071 w 1071"/>
                <a:gd name="T23" fmla="*/ 390 h 1101"/>
                <a:gd name="T24" fmla="*/ 547 w 1071"/>
                <a:gd name="T25" fmla="*/ 0 h 1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71" h="1101">
                  <a:moveTo>
                    <a:pt x="547" y="0"/>
                  </a:moveTo>
                  <a:cubicBezTo>
                    <a:pt x="245" y="0"/>
                    <a:pt x="0" y="245"/>
                    <a:pt x="0" y="547"/>
                  </a:cubicBezTo>
                  <a:cubicBezTo>
                    <a:pt x="0" y="745"/>
                    <a:pt x="105" y="919"/>
                    <a:pt x="263" y="1015"/>
                  </a:cubicBezTo>
                  <a:cubicBezTo>
                    <a:pt x="213" y="1101"/>
                    <a:pt x="213" y="1101"/>
                    <a:pt x="213" y="1101"/>
                  </a:cubicBezTo>
                  <a:cubicBezTo>
                    <a:pt x="604" y="1101"/>
                    <a:pt x="604" y="1101"/>
                    <a:pt x="604" y="1101"/>
                  </a:cubicBezTo>
                  <a:cubicBezTo>
                    <a:pt x="409" y="762"/>
                    <a:pt x="409" y="762"/>
                    <a:pt x="409" y="762"/>
                  </a:cubicBezTo>
                  <a:cubicBezTo>
                    <a:pt x="359" y="847"/>
                    <a:pt x="359" y="847"/>
                    <a:pt x="359" y="847"/>
                  </a:cubicBezTo>
                  <a:cubicBezTo>
                    <a:pt x="260" y="785"/>
                    <a:pt x="193" y="674"/>
                    <a:pt x="193" y="547"/>
                  </a:cubicBezTo>
                  <a:cubicBezTo>
                    <a:pt x="193" y="352"/>
                    <a:pt x="352" y="194"/>
                    <a:pt x="547" y="194"/>
                  </a:cubicBezTo>
                  <a:cubicBezTo>
                    <a:pt x="682" y="194"/>
                    <a:pt x="799" y="269"/>
                    <a:pt x="859" y="381"/>
                  </a:cubicBezTo>
                  <a:cubicBezTo>
                    <a:pt x="885" y="377"/>
                    <a:pt x="911" y="375"/>
                    <a:pt x="938" y="375"/>
                  </a:cubicBezTo>
                  <a:cubicBezTo>
                    <a:pt x="984" y="375"/>
                    <a:pt x="1029" y="380"/>
                    <a:pt x="1071" y="390"/>
                  </a:cubicBezTo>
                  <a:cubicBezTo>
                    <a:pt x="1004" y="165"/>
                    <a:pt x="795" y="0"/>
                    <a:pt x="5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55827" tIns="27914" rIns="55827" bIns="27914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" name="Freeform 4"/>
            <p:cNvSpPr/>
            <p:nvPr/>
          </p:nvSpPr>
          <p:spPr bwMode="auto">
            <a:xfrm>
              <a:off x="11777218" y="6144481"/>
              <a:ext cx="3280833" cy="3412067"/>
            </a:xfrm>
            <a:custGeom>
              <a:avLst/>
              <a:gdLst>
                <a:gd name="T0" fmla="*/ 518 w 1065"/>
                <a:gd name="T1" fmla="*/ 14 h 1108"/>
                <a:gd name="T2" fmla="*/ 245 w 1065"/>
                <a:gd name="T3" fmla="*/ 87 h 1108"/>
                <a:gd name="T4" fmla="*/ 195 w 1065"/>
                <a:gd name="T5" fmla="*/ 0 h 1108"/>
                <a:gd name="T6" fmla="*/ 0 w 1065"/>
                <a:gd name="T7" fmla="*/ 339 h 1108"/>
                <a:gd name="T8" fmla="*/ 391 w 1065"/>
                <a:gd name="T9" fmla="*/ 339 h 1108"/>
                <a:gd name="T10" fmla="*/ 342 w 1065"/>
                <a:gd name="T11" fmla="*/ 254 h 1108"/>
                <a:gd name="T12" fmla="*/ 518 w 1065"/>
                <a:gd name="T13" fmla="*/ 208 h 1108"/>
                <a:gd name="T14" fmla="*/ 872 w 1065"/>
                <a:gd name="T15" fmla="*/ 561 h 1108"/>
                <a:gd name="T16" fmla="*/ 518 w 1065"/>
                <a:gd name="T17" fmla="*/ 915 h 1108"/>
                <a:gd name="T18" fmla="*/ 505 w 1065"/>
                <a:gd name="T19" fmla="*/ 915 h 1108"/>
                <a:gd name="T20" fmla="*/ 385 w 1065"/>
                <a:gd name="T21" fmla="*/ 1092 h 1108"/>
                <a:gd name="T22" fmla="*/ 518 w 1065"/>
                <a:gd name="T23" fmla="*/ 1108 h 1108"/>
                <a:gd name="T24" fmla="*/ 1065 w 1065"/>
                <a:gd name="T25" fmla="*/ 561 h 1108"/>
                <a:gd name="T26" fmla="*/ 518 w 1065"/>
                <a:gd name="T27" fmla="*/ 14 h 1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65" h="1108">
                  <a:moveTo>
                    <a:pt x="518" y="14"/>
                  </a:moveTo>
                  <a:cubicBezTo>
                    <a:pt x="419" y="14"/>
                    <a:pt x="326" y="41"/>
                    <a:pt x="245" y="87"/>
                  </a:cubicBezTo>
                  <a:cubicBezTo>
                    <a:pt x="195" y="0"/>
                    <a:pt x="195" y="0"/>
                    <a:pt x="195" y="0"/>
                  </a:cubicBezTo>
                  <a:cubicBezTo>
                    <a:pt x="0" y="339"/>
                    <a:pt x="0" y="339"/>
                    <a:pt x="0" y="339"/>
                  </a:cubicBezTo>
                  <a:cubicBezTo>
                    <a:pt x="391" y="339"/>
                    <a:pt x="391" y="339"/>
                    <a:pt x="391" y="339"/>
                  </a:cubicBezTo>
                  <a:cubicBezTo>
                    <a:pt x="342" y="254"/>
                    <a:pt x="342" y="254"/>
                    <a:pt x="342" y="254"/>
                  </a:cubicBezTo>
                  <a:cubicBezTo>
                    <a:pt x="394" y="225"/>
                    <a:pt x="454" y="208"/>
                    <a:pt x="518" y="208"/>
                  </a:cubicBezTo>
                  <a:cubicBezTo>
                    <a:pt x="713" y="208"/>
                    <a:pt x="872" y="366"/>
                    <a:pt x="872" y="561"/>
                  </a:cubicBezTo>
                  <a:cubicBezTo>
                    <a:pt x="872" y="757"/>
                    <a:pt x="713" y="915"/>
                    <a:pt x="518" y="915"/>
                  </a:cubicBezTo>
                  <a:cubicBezTo>
                    <a:pt x="514" y="915"/>
                    <a:pt x="509" y="915"/>
                    <a:pt x="505" y="915"/>
                  </a:cubicBezTo>
                  <a:cubicBezTo>
                    <a:pt x="476" y="981"/>
                    <a:pt x="435" y="1041"/>
                    <a:pt x="385" y="1092"/>
                  </a:cubicBezTo>
                  <a:cubicBezTo>
                    <a:pt x="428" y="1103"/>
                    <a:pt x="472" y="1108"/>
                    <a:pt x="518" y="1108"/>
                  </a:cubicBezTo>
                  <a:cubicBezTo>
                    <a:pt x="820" y="1108"/>
                    <a:pt x="1065" y="863"/>
                    <a:pt x="1065" y="561"/>
                  </a:cubicBezTo>
                  <a:cubicBezTo>
                    <a:pt x="1065" y="259"/>
                    <a:pt x="820" y="14"/>
                    <a:pt x="518" y="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55827" tIns="27914" rIns="55827" bIns="27914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" name="Freeform 5"/>
            <p:cNvSpPr/>
            <p:nvPr/>
          </p:nvSpPr>
          <p:spPr bwMode="auto">
            <a:xfrm>
              <a:off x="9988635" y="7101215"/>
              <a:ext cx="3644900" cy="2825751"/>
            </a:xfrm>
            <a:custGeom>
              <a:avLst/>
              <a:gdLst>
                <a:gd name="T0" fmla="*/ 1184 w 1184"/>
                <a:gd name="T1" fmla="*/ 388 h 917"/>
                <a:gd name="T2" fmla="*/ 988 w 1184"/>
                <a:gd name="T3" fmla="*/ 49 h 917"/>
                <a:gd name="T4" fmla="*/ 793 w 1184"/>
                <a:gd name="T5" fmla="*/ 388 h 917"/>
                <a:gd name="T6" fmla="*/ 900 w 1184"/>
                <a:gd name="T7" fmla="*/ 388 h 917"/>
                <a:gd name="T8" fmla="*/ 547 w 1184"/>
                <a:gd name="T9" fmla="*/ 724 h 917"/>
                <a:gd name="T10" fmla="*/ 193 w 1184"/>
                <a:gd name="T11" fmla="*/ 370 h 917"/>
                <a:gd name="T12" fmla="*/ 242 w 1184"/>
                <a:gd name="T13" fmla="*/ 192 h 917"/>
                <a:gd name="T14" fmla="*/ 145 w 1184"/>
                <a:gd name="T15" fmla="*/ 0 h 917"/>
                <a:gd name="T16" fmla="*/ 0 w 1184"/>
                <a:gd name="T17" fmla="*/ 370 h 917"/>
                <a:gd name="T18" fmla="*/ 547 w 1184"/>
                <a:gd name="T19" fmla="*/ 917 h 917"/>
                <a:gd name="T20" fmla="*/ 1094 w 1184"/>
                <a:gd name="T21" fmla="*/ 388 h 917"/>
                <a:gd name="T22" fmla="*/ 1184 w 1184"/>
                <a:gd name="T23" fmla="*/ 388 h 9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84" h="917">
                  <a:moveTo>
                    <a:pt x="1184" y="388"/>
                  </a:moveTo>
                  <a:cubicBezTo>
                    <a:pt x="988" y="49"/>
                    <a:pt x="988" y="49"/>
                    <a:pt x="988" y="49"/>
                  </a:cubicBezTo>
                  <a:cubicBezTo>
                    <a:pt x="793" y="388"/>
                    <a:pt x="793" y="388"/>
                    <a:pt x="793" y="388"/>
                  </a:cubicBezTo>
                  <a:cubicBezTo>
                    <a:pt x="900" y="388"/>
                    <a:pt x="900" y="388"/>
                    <a:pt x="900" y="388"/>
                  </a:cubicBezTo>
                  <a:cubicBezTo>
                    <a:pt x="891" y="575"/>
                    <a:pt x="737" y="724"/>
                    <a:pt x="547" y="724"/>
                  </a:cubicBezTo>
                  <a:cubicBezTo>
                    <a:pt x="352" y="724"/>
                    <a:pt x="193" y="566"/>
                    <a:pt x="193" y="370"/>
                  </a:cubicBezTo>
                  <a:cubicBezTo>
                    <a:pt x="193" y="305"/>
                    <a:pt x="211" y="244"/>
                    <a:pt x="242" y="192"/>
                  </a:cubicBezTo>
                  <a:cubicBezTo>
                    <a:pt x="198" y="134"/>
                    <a:pt x="165" y="69"/>
                    <a:pt x="145" y="0"/>
                  </a:cubicBezTo>
                  <a:cubicBezTo>
                    <a:pt x="55" y="97"/>
                    <a:pt x="0" y="227"/>
                    <a:pt x="0" y="370"/>
                  </a:cubicBezTo>
                  <a:cubicBezTo>
                    <a:pt x="0" y="672"/>
                    <a:pt x="245" y="917"/>
                    <a:pt x="547" y="917"/>
                  </a:cubicBezTo>
                  <a:cubicBezTo>
                    <a:pt x="843" y="917"/>
                    <a:pt x="1085" y="682"/>
                    <a:pt x="1094" y="388"/>
                  </a:cubicBezTo>
                  <a:lnTo>
                    <a:pt x="1184" y="38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55827" tIns="27914" rIns="55827" bIns="27914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 rot="18978467">
              <a:off x="10746309" y="5519640"/>
              <a:ext cx="1366259" cy="508848"/>
            </a:xfrm>
            <a:prstGeom prst="rect">
              <a:avLst/>
            </a:prstGeom>
            <a:noFill/>
          </p:spPr>
          <p:txBody>
            <a:bodyPr wrap="none" rtlCol="0" anchor="ctr">
              <a:prstTxWarp prst="textArchUp">
                <a:avLst/>
              </a:prstTxWarp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kumimoji="1" lang="zh-CN" altLang="en-US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kumimoji="1"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0861134" y="9105070"/>
              <a:ext cx="1645320" cy="508848"/>
            </a:xfrm>
            <a:prstGeom prst="rect">
              <a:avLst/>
            </a:prstGeom>
            <a:noFill/>
          </p:spPr>
          <p:txBody>
            <a:bodyPr wrap="none" rtlCol="0" anchor="ctr">
              <a:prstTxWarp prst="textArchDown">
                <a:avLst/>
              </a:prstTxWarp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kumimoji="1" lang="zh-CN" altLang="en-US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kumimoji="1"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 rot="17644843">
              <a:off x="13516862" y="8044825"/>
              <a:ext cx="1748521" cy="508848"/>
            </a:xfrm>
            <a:prstGeom prst="rect">
              <a:avLst/>
            </a:prstGeom>
            <a:noFill/>
          </p:spPr>
          <p:txBody>
            <a:bodyPr wrap="none" rtlCol="0" anchor="ctr">
              <a:prstTxWarp prst="textArchDown">
                <a:avLst/>
              </a:prstTxWarp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kumimoji="1" lang="zh-CN" altLang="en-US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kumimoji="1"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2" name="TextBox 8"/>
          <p:cNvSpPr txBox="1"/>
          <p:nvPr/>
        </p:nvSpPr>
        <p:spPr>
          <a:xfrm>
            <a:off x="609600" y="297529"/>
            <a:ext cx="2644190" cy="36933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24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</a:t>
            </a:r>
            <a:r>
              <a:rPr lang="zh-CN" altLang="en-US" sz="24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32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TextBox 8"/>
          <p:cNvSpPr txBox="1"/>
          <p:nvPr/>
        </p:nvSpPr>
        <p:spPr>
          <a:xfrm>
            <a:off x="609600" y="688817"/>
            <a:ext cx="3219450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6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zh-CN" altLang="en-US" sz="20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  <p:bldP spid="18" grpId="0" build="p"/>
      <p:bldP spid="1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2161063" y="1965629"/>
            <a:ext cx="1822613" cy="2559355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2">
              <a:alpha val="90000"/>
            </a:schemeClr>
          </a:solidFill>
          <a:ln>
            <a:noFill/>
          </a:ln>
        </p:spPr>
        <p:txBody>
          <a:bodyPr vert="horz" wrap="square" lIns="111664" tIns="55832" rIns="111664" bIns="55832" numCol="1" anchor="t" anchorCtr="0" compatLnSpc="1"/>
          <a:lstStyle/>
          <a:p>
            <a:pPr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Freeform 6"/>
          <p:cNvSpPr/>
          <p:nvPr/>
        </p:nvSpPr>
        <p:spPr bwMode="auto">
          <a:xfrm>
            <a:off x="3916947" y="1965629"/>
            <a:ext cx="1822613" cy="2559355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4">
              <a:alpha val="90000"/>
            </a:schemeClr>
          </a:solidFill>
          <a:ln>
            <a:noFill/>
          </a:ln>
        </p:spPr>
        <p:txBody>
          <a:bodyPr vert="horz" wrap="square" lIns="111664" tIns="55832" rIns="111664" bIns="55832" numCol="1" anchor="t" anchorCtr="0" compatLnSpc="1"/>
          <a:lstStyle/>
          <a:p>
            <a:pPr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Freeform 6"/>
          <p:cNvSpPr/>
          <p:nvPr/>
        </p:nvSpPr>
        <p:spPr bwMode="auto">
          <a:xfrm>
            <a:off x="1596919" y="2925387"/>
            <a:ext cx="1388657" cy="1599598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1">
              <a:alpha val="90000"/>
            </a:schemeClr>
          </a:solidFill>
          <a:ln>
            <a:noFill/>
          </a:ln>
        </p:spPr>
        <p:txBody>
          <a:bodyPr vert="horz" wrap="square" lIns="111664" tIns="55832" rIns="111664" bIns="55832" numCol="1" anchor="t" anchorCtr="0" compatLnSpc="1"/>
          <a:lstStyle/>
          <a:p>
            <a:pPr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Freeform 6"/>
          <p:cNvSpPr/>
          <p:nvPr/>
        </p:nvSpPr>
        <p:spPr bwMode="auto">
          <a:xfrm>
            <a:off x="2985576" y="1645710"/>
            <a:ext cx="2050439" cy="2879275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3">
              <a:alpha val="90000"/>
            </a:schemeClr>
          </a:solidFill>
          <a:ln>
            <a:noFill/>
          </a:ln>
        </p:spPr>
        <p:txBody>
          <a:bodyPr vert="horz" wrap="square" lIns="111664" tIns="55832" rIns="111664" bIns="55832" numCol="1" anchor="t" anchorCtr="0" compatLnSpc="1"/>
          <a:lstStyle/>
          <a:p>
            <a:pPr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7" name="Freeform 6"/>
          <p:cNvSpPr/>
          <p:nvPr/>
        </p:nvSpPr>
        <p:spPr bwMode="auto">
          <a:xfrm>
            <a:off x="4847477" y="2410127"/>
            <a:ext cx="1822613" cy="2114858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5">
              <a:alpha val="90000"/>
            </a:schemeClr>
          </a:solidFill>
          <a:ln>
            <a:noFill/>
          </a:ln>
        </p:spPr>
        <p:txBody>
          <a:bodyPr vert="horz" wrap="square" lIns="111664" tIns="55832" rIns="111664" bIns="55832" numCol="1" anchor="t" anchorCtr="0" compatLnSpc="1"/>
          <a:lstStyle/>
          <a:p>
            <a:pPr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Freeform 6"/>
          <p:cNvSpPr/>
          <p:nvPr/>
        </p:nvSpPr>
        <p:spPr bwMode="auto">
          <a:xfrm>
            <a:off x="5709227" y="1965629"/>
            <a:ext cx="1822613" cy="2559355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6">
              <a:alpha val="90000"/>
            </a:schemeClr>
          </a:solidFill>
          <a:ln>
            <a:noFill/>
          </a:ln>
        </p:spPr>
        <p:txBody>
          <a:bodyPr vert="horz" wrap="square" lIns="111664" tIns="55832" rIns="111664" bIns="55832" numCol="1" anchor="t" anchorCtr="0" compatLnSpc="1"/>
          <a:lstStyle/>
          <a:p>
            <a:pPr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Freeform 6"/>
          <p:cNvSpPr/>
          <p:nvPr/>
        </p:nvSpPr>
        <p:spPr bwMode="auto">
          <a:xfrm>
            <a:off x="6837046" y="2925387"/>
            <a:ext cx="1388657" cy="1599598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1">
              <a:alpha val="90000"/>
            </a:schemeClr>
          </a:solidFill>
          <a:ln>
            <a:noFill/>
          </a:ln>
        </p:spPr>
        <p:txBody>
          <a:bodyPr vert="horz" wrap="square" lIns="111664" tIns="55832" rIns="111664" bIns="55832" numCol="1" anchor="t" anchorCtr="0" compatLnSpc="1"/>
          <a:lstStyle/>
          <a:p>
            <a:pPr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1" name="Freeform 6"/>
          <p:cNvSpPr/>
          <p:nvPr/>
        </p:nvSpPr>
        <p:spPr bwMode="auto">
          <a:xfrm>
            <a:off x="7549093" y="1965629"/>
            <a:ext cx="1822613" cy="2559355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2">
              <a:alpha val="90000"/>
            </a:schemeClr>
          </a:solidFill>
          <a:ln>
            <a:noFill/>
          </a:ln>
        </p:spPr>
        <p:txBody>
          <a:bodyPr vert="horz" wrap="square" lIns="111664" tIns="55832" rIns="111664" bIns="55832" numCol="1" anchor="t" anchorCtr="0" compatLnSpc="1"/>
          <a:lstStyle/>
          <a:p>
            <a:pPr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Freeform 6"/>
          <p:cNvSpPr/>
          <p:nvPr/>
        </p:nvSpPr>
        <p:spPr bwMode="auto">
          <a:xfrm>
            <a:off x="9427238" y="1965629"/>
            <a:ext cx="1822613" cy="2559355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4">
              <a:alpha val="90000"/>
            </a:schemeClr>
          </a:solidFill>
          <a:ln>
            <a:noFill/>
          </a:ln>
        </p:spPr>
        <p:txBody>
          <a:bodyPr vert="horz" wrap="square" lIns="111664" tIns="55832" rIns="111664" bIns="55832" numCol="1" anchor="t" anchorCtr="0" compatLnSpc="1"/>
          <a:lstStyle/>
          <a:p>
            <a:pPr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4" name="Freeform 6"/>
          <p:cNvSpPr/>
          <p:nvPr/>
        </p:nvSpPr>
        <p:spPr bwMode="auto">
          <a:xfrm>
            <a:off x="8410018" y="1645710"/>
            <a:ext cx="2050439" cy="2879275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3">
              <a:alpha val="90000"/>
            </a:schemeClr>
          </a:solidFill>
          <a:ln>
            <a:noFill/>
          </a:ln>
        </p:spPr>
        <p:txBody>
          <a:bodyPr vert="horz" wrap="square" lIns="111664" tIns="55832" rIns="111664" bIns="55832" numCol="1" anchor="t" anchorCtr="0" compatLnSpc="1"/>
          <a:lstStyle/>
          <a:p>
            <a:pPr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5" name="Group 136"/>
          <p:cNvGrpSpPr/>
          <p:nvPr/>
        </p:nvGrpSpPr>
        <p:grpSpPr>
          <a:xfrm>
            <a:off x="1868586" y="4690312"/>
            <a:ext cx="769442" cy="850779"/>
            <a:chOff x="922980" y="3281022"/>
            <a:chExt cx="630089" cy="696693"/>
          </a:xfrm>
        </p:grpSpPr>
        <p:sp>
          <p:nvSpPr>
            <p:cNvPr id="57" name="Oval 56"/>
            <p:cNvSpPr>
              <a:spLocks noChangeAspect="1"/>
            </p:cNvSpPr>
            <p:nvPr/>
          </p:nvSpPr>
          <p:spPr>
            <a:xfrm>
              <a:off x="1088218" y="3281022"/>
              <a:ext cx="200183" cy="194452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9" name="Group 120"/>
            <p:cNvGrpSpPr/>
            <p:nvPr/>
          </p:nvGrpSpPr>
          <p:grpSpPr>
            <a:xfrm>
              <a:off x="922980" y="3475474"/>
              <a:ext cx="630089" cy="502241"/>
              <a:chOff x="980587" y="3705902"/>
              <a:chExt cx="630089" cy="502241"/>
            </a:xfrm>
          </p:grpSpPr>
          <p:sp>
            <p:nvSpPr>
              <p:cNvPr id="59" name="TextBox 58"/>
              <p:cNvSpPr txBox="1"/>
              <p:nvPr/>
            </p:nvSpPr>
            <p:spPr>
              <a:xfrm>
                <a:off x="980587" y="4056922"/>
                <a:ext cx="630089" cy="15122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000" b="1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替换文字内容</a:t>
                </a:r>
                <a:endParaRPr lang="en-US" sz="1000" b="1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cxnSp>
            <p:nvCxnSpPr>
              <p:cNvPr id="60" name="Straight Connector 59"/>
              <p:cNvCxnSpPr/>
              <p:nvPr/>
            </p:nvCxnSpPr>
            <p:spPr>
              <a:xfrm>
                <a:off x="1246034" y="3705902"/>
                <a:ext cx="0" cy="342098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" name="Group 137"/>
          <p:cNvGrpSpPr/>
          <p:nvPr/>
        </p:nvGrpSpPr>
        <p:grpSpPr>
          <a:xfrm>
            <a:off x="2770796" y="4690307"/>
            <a:ext cx="769442" cy="1247802"/>
            <a:chOff x="1580321" y="3281022"/>
            <a:chExt cx="630089" cy="1021813"/>
          </a:xfrm>
        </p:grpSpPr>
        <p:sp>
          <p:nvSpPr>
            <p:cNvPr id="62" name="Oval 61"/>
            <p:cNvSpPr>
              <a:spLocks noChangeAspect="1"/>
            </p:cNvSpPr>
            <p:nvPr/>
          </p:nvSpPr>
          <p:spPr>
            <a:xfrm>
              <a:off x="1744938" y="3281022"/>
              <a:ext cx="200183" cy="194452"/>
            </a:xfrm>
            <a:prstGeom prst="ellipse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12" name="Group 107"/>
            <p:cNvGrpSpPr/>
            <p:nvPr/>
          </p:nvGrpSpPr>
          <p:grpSpPr>
            <a:xfrm>
              <a:off x="1580321" y="3475474"/>
              <a:ext cx="630089" cy="827361"/>
              <a:chOff x="1629117" y="3705902"/>
              <a:chExt cx="630089" cy="827361"/>
            </a:xfrm>
          </p:grpSpPr>
          <p:cxnSp>
            <p:nvCxnSpPr>
              <p:cNvPr id="64" name="Straight Connector 63"/>
              <p:cNvCxnSpPr/>
              <p:nvPr/>
            </p:nvCxnSpPr>
            <p:spPr>
              <a:xfrm>
                <a:off x="1893825" y="3705902"/>
                <a:ext cx="0" cy="651665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" name="TextBox 64"/>
              <p:cNvSpPr txBox="1"/>
              <p:nvPr/>
            </p:nvSpPr>
            <p:spPr>
              <a:xfrm>
                <a:off x="1629117" y="4382042"/>
                <a:ext cx="630089" cy="15122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000" b="1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替换文字内容</a:t>
                </a:r>
                <a:endParaRPr lang="en-US" sz="1000" b="1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3" name="Group 136"/>
          <p:cNvGrpSpPr/>
          <p:nvPr/>
        </p:nvGrpSpPr>
        <p:grpSpPr>
          <a:xfrm>
            <a:off x="3673005" y="4690312"/>
            <a:ext cx="769442" cy="850779"/>
            <a:chOff x="922980" y="3281022"/>
            <a:chExt cx="630089" cy="696693"/>
          </a:xfrm>
        </p:grpSpPr>
        <p:sp>
          <p:nvSpPr>
            <p:cNvPr id="102" name="Oval 101"/>
            <p:cNvSpPr>
              <a:spLocks noChangeAspect="1"/>
            </p:cNvSpPr>
            <p:nvPr/>
          </p:nvSpPr>
          <p:spPr>
            <a:xfrm>
              <a:off x="1088218" y="3281022"/>
              <a:ext cx="200183" cy="194452"/>
            </a:xfrm>
            <a:prstGeom prst="ellipse">
              <a:avLst/>
            </a:prstGeom>
            <a:solidFill>
              <a:schemeClr val="accent3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14" name="Group 120"/>
            <p:cNvGrpSpPr/>
            <p:nvPr/>
          </p:nvGrpSpPr>
          <p:grpSpPr>
            <a:xfrm>
              <a:off x="922980" y="3475474"/>
              <a:ext cx="630089" cy="502241"/>
              <a:chOff x="980587" y="3705902"/>
              <a:chExt cx="630089" cy="502241"/>
            </a:xfrm>
          </p:grpSpPr>
          <p:sp>
            <p:nvSpPr>
              <p:cNvPr id="104" name="TextBox 103"/>
              <p:cNvSpPr txBox="1"/>
              <p:nvPr/>
            </p:nvSpPr>
            <p:spPr>
              <a:xfrm>
                <a:off x="980587" y="4056922"/>
                <a:ext cx="630089" cy="15122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000" b="1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替换文字内容</a:t>
                </a:r>
                <a:endParaRPr lang="en-US" sz="1000" b="1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cxnSp>
            <p:nvCxnSpPr>
              <p:cNvPr id="105" name="Straight Connector 104"/>
              <p:cNvCxnSpPr/>
              <p:nvPr/>
            </p:nvCxnSpPr>
            <p:spPr>
              <a:xfrm>
                <a:off x="1246034" y="3705902"/>
                <a:ext cx="0" cy="342098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" name="Group 137"/>
          <p:cNvGrpSpPr/>
          <p:nvPr/>
        </p:nvGrpSpPr>
        <p:grpSpPr>
          <a:xfrm>
            <a:off x="4575214" y="4690307"/>
            <a:ext cx="769442" cy="1247802"/>
            <a:chOff x="1580321" y="3281022"/>
            <a:chExt cx="630089" cy="1021813"/>
          </a:xfrm>
        </p:grpSpPr>
        <p:sp>
          <p:nvSpPr>
            <p:cNvPr id="107" name="Oval 106"/>
            <p:cNvSpPr>
              <a:spLocks noChangeAspect="1"/>
            </p:cNvSpPr>
            <p:nvPr/>
          </p:nvSpPr>
          <p:spPr>
            <a:xfrm>
              <a:off x="1744938" y="3281022"/>
              <a:ext cx="200183" cy="194452"/>
            </a:xfrm>
            <a:prstGeom prst="ellipse">
              <a:avLst/>
            </a:prstGeom>
            <a:solidFill>
              <a:schemeClr val="accent4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16" name="Group 107"/>
            <p:cNvGrpSpPr/>
            <p:nvPr/>
          </p:nvGrpSpPr>
          <p:grpSpPr>
            <a:xfrm>
              <a:off x="1580321" y="3475474"/>
              <a:ext cx="630089" cy="827361"/>
              <a:chOff x="1629117" y="3705902"/>
              <a:chExt cx="630089" cy="827361"/>
            </a:xfrm>
          </p:grpSpPr>
          <p:cxnSp>
            <p:nvCxnSpPr>
              <p:cNvPr id="109" name="Straight Connector 108"/>
              <p:cNvCxnSpPr/>
              <p:nvPr/>
            </p:nvCxnSpPr>
            <p:spPr>
              <a:xfrm>
                <a:off x="1893825" y="3705902"/>
                <a:ext cx="0" cy="651665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0" name="TextBox 109"/>
              <p:cNvSpPr txBox="1"/>
              <p:nvPr/>
            </p:nvSpPr>
            <p:spPr>
              <a:xfrm>
                <a:off x="1629117" y="4382042"/>
                <a:ext cx="630089" cy="15122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000" b="1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替换文字内容</a:t>
                </a:r>
                <a:endParaRPr lang="en-US" sz="1000" b="1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8" name="Group 136"/>
          <p:cNvGrpSpPr/>
          <p:nvPr/>
        </p:nvGrpSpPr>
        <p:grpSpPr>
          <a:xfrm>
            <a:off x="5477423" y="4690312"/>
            <a:ext cx="769442" cy="850779"/>
            <a:chOff x="922980" y="3281022"/>
            <a:chExt cx="630089" cy="696693"/>
          </a:xfrm>
        </p:grpSpPr>
        <p:sp>
          <p:nvSpPr>
            <p:cNvPr id="112" name="Oval 111"/>
            <p:cNvSpPr>
              <a:spLocks noChangeAspect="1"/>
            </p:cNvSpPr>
            <p:nvPr/>
          </p:nvSpPr>
          <p:spPr>
            <a:xfrm>
              <a:off x="1088218" y="3281022"/>
              <a:ext cx="200183" cy="194452"/>
            </a:xfrm>
            <a:prstGeom prst="ellipse">
              <a:avLst/>
            </a:prstGeom>
            <a:solidFill>
              <a:schemeClr val="accent5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19" name="Group 120"/>
            <p:cNvGrpSpPr/>
            <p:nvPr/>
          </p:nvGrpSpPr>
          <p:grpSpPr>
            <a:xfrm>
              <a:off x="922980" y="3475474"/>
              <a:ext cx="630089" cy="502241"/>
              <a:chOff x="980587" y="3705902"/>
              <a:chExt cx="630089" cy="502241"/>
            </a:xfrm>
          </p:grpSpPr>
          <p:sp>
            <p:nvSpPr>
              <p:cNvPr id="114" name="TextBox 113"/>
              <p:cNvSpPr txBox="1"/>
              <p:nvPr/>
            </p:nvSpPr>
            <p:spPr>
              <a:xfrm>
                <a:off x="980587" y="4056922"/>
                <a:ext cx="630089" cy="15122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000" b="1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替换文字内容</a:t>
                </a:r>
                <a:endParaRPr lang="en-US" sz="1000" b="1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cxnSp>
            <p:nvCxnSpPr>
              <p:cNvPr id="115" name="Straight Connector 114"/>
              <p:cNvCxnSpPr/>
              <p:nvPr/>
            </p:nvCxnSpPr>
            <p:spPr>
              <a:xfrm>
                <a:off x="1246034" y="3705902"/>
                <a:ext cx="0" cy="342098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" name="Group 137"/>
          <p:cNvGrpSpPr/>
          <p:nvPr/>
        </p:nvGrpSpPr>
        <p:grpSpPr>
          <a:xfrm>
            <a:off x="6379632" y="4690307"/>
            <a:ext cx="769442" cy="1247802"/>
            <a:chOff x="1580321" y="3281022"/>
            <a:chExt cx="630089" cy="1021813"/>
          </a:xfrm>
        </p:grpSpPr>
        <p:sp>
          <p:nvSpPr>
            <p:cNvPr id="117" name="Oval 116"/>
            <p:cNvSpPr>
              <a:spLocks noChangeAspect="1"/>
            </p:cNvSpPr>
            <p:nvPr/>
          </p:nvSpPr>
          <p:spPr>
            <a:xfrm>
              <a:off x="1744938" y="3281022"/>
              <a:ext cx="200183" cy="194452"/>
            </a:xfrm>
            <a:prstGeom prst="ellipse">
              <a:avLst/>
            </a:prstGeom>
            <a:solidFill>
              <a:schemeClr val="accent6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21" name="Group 107"/>
            <p:cNvGrpSpPr/>
            <p:nvPr/>
          </p:nvGrpSpPr>
          <p:grpSpPr>
            <a:xfrm>
              <a:off x="1580321" y="3475474"/>
              <a:ext cx="630089" cy="827361"/>
              <a:chOff x="1629117" y="3705902"/>
              <a:chExt cx="630089" cy="827361"/>
            </a:xfrm>
          </p:grpSpPr>
          <p:cxnSp>
            <p:nvCxnSpPr>
              <p:cNvPr id="119" name="Straight Connector 118"/>
              <p:cNvCxnSpPr/>
              <p:nvPr/>
            </p:nvCxnSpPr>
            <p:spPr>
              <a:xfrm>
                <a:off x="1893825" y="3705902"/>
                <a:ext cx="0" cy="651665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0" name="TextBox 119"/>
              <p:cNvSpPr txBox="1"/>
              <p:nvPr/>
            </p:nvSpPr>
            <p:spPr>
              <a:xfrm>
                <a:off x="1629117" y="4382042"/>
                <a:ext cx="630089" cy="15122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000" b="1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替换文字内容</a:t>
                </a:r>
                <a:endParaRPr lang="en-US" sz="1000" b="1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23" name="Group 136"/>
          <p:cNvGrpSpPr/>
          <p:nvPr/>
        </p:nvGrpSpPr>
        <p:grpSpPr>
          <a:xfrm>
            <a:off x="7281842" y="4690312"/>
            <a:ext cx="769442" cy="850779"/>
            <a:chOff x="922980" y="3281022"/>
            <a:chExt cx="630089" cy="696693"/>
          </a:xfrm>
        </p:grpSpPr>
        <p:sp>
          <p:nvSpPr>
            <p:cNvPr id="122" name="Oval 121"/>
            <p:cNvSpPr>
              <a:spLocks noChangeAspect="1"/>
            </p:cNvSpPr>
            <p:nvPr/>
          </p:nvSpPr>
          <p:spPr>
            <a:xfrm>
              <a:off x="1088218" y="3281022"/>
              <a:ext cx="200183" cy="194452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24" name="Group 120"/>
            <p:cNvGrpSpPr/>
            <p:nvPr/>
          </p:nvGrpSpPr>
          <p:grpSpPr>
            <a:xfrm>
              <a:off x="922980" y="3475474"/>
              <a:ext cx="630089" cy="502241"/>
              <a:chOff x="980587" y="3705902"/>
              <a:chExt cx="630089" cy="502241"/>
            </a:xfrm>
          </p:grpSpPr>
          <p:sp>
            <p:nvSpPr>
              <p:cNvPr id="124" name="TextBox 123"/>
              <p:cNvSpPr txBox="1"/>
              <p:nvPr/>
            </p:nvSpPr>
            <p:spPr>
              <a:xfrm>
                <a:off x="980587" y="4056922"/>
                <a:ext cx="630089" cy="15122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000" b="1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替换文字内容</a:t>
                </a:r>
                <a:endParaRPr lang="en-US" sz="1000" b="1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cxnSp>
            <p:nvCxnSpPr>
              <p:cNvPr id="125" name="Straight Connector 124"/>
              <p:cNvCxnSpPr/>
              <p:nvPr/>
            </p:nvCxnSpPr>
            <p:spPr>
              <a:xfrm>
                <a:off x="1246034" y="3705902"/>
                <a:ext cx="0" cy="342098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5" name="Group 137"/>
          <p:cNvGrpSpPr/>
          <p:nvPr/>
        </p:nvGrpSpPr>
        <p:grpSpPr>
          <a:xfrm>
            <a:off x="8184050" y="4690307"/>
            <a:ext cx="769442" cy="1247802"/>
            <a:chOff x="1580321" y="3281022"/>
            <a:chExt cx="630089" cy="1021813"/>
          </a:xfrm>
        </p:grpSpPr>
        <p:sp>
          <p:nvSpPr>
            <p:cNvPr id="127" name="Oval 126"/>
            <p:cNvSpPr>
              <a:spLocks noChangeAspect="1"/>
            </p:cNvSpPr>
            <p:nvPr/>
          </p:nvSpPr>
          <p:spPr>
            <a:xfrm>
              <a:off x="1744938" y="3281022"/>
              <a:ext cx="200183" cy="194452"/>
            </a:xfrm>
            <a:prstGeom prst="ellipse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26" name="Group 127"/>
            <p:cNvGrpSpPr/>
            <p:nvPr/>
          </p:nvGrpSpPr>
          <p:grpSpPr>
            <a:xfrm>
              <a:off x="1580321" y="3475474"/>
              <a:ext cx="630089" cy="827361"/>
              <a:chOff x="1629117" y="3705902"/>
              <a:chExt cx="630089" cy="827361"/>
            </a:xfrm>
          </p:grpSpPr>
          <p:cxnSp>
            <p:nvCxnSpPr>
              <p:cNvPr id="129" name="Straight Connector 128"/>
              <p:cNvCxnSpPr/>
              <p:nvPr/>
            </p:nvCxnSpPr>
            <p:spPr>
              <a:xfrm>
                <a:off x="1893825" y="3705902"/>
                <a:ext cx="0" cy="651665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0" name="TextBox 129"/>
              <p:cNvSpPr txBox="1"/>
              <p:nvPr/>
            </p:nvSpPr>
            <p:spPr>
              <a:xfrm>
                <a:off x="1629117" y="4382042"/>
                <a:ext cx="630089" cy="15122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000" b="1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替换文字内容</a:t>
                </a:r>
                <a:endParaRPr lang="en-US" sz="1000" b="1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33" name="Group 136"/>
          <p:cNvGrpSpPr/>
          <p:nvPr/>
        </p:nvGrpSpPr>
        <p:grpSpPr>
          <a:xfrm>
            <a:off x="9086260" y="4690312"/>
            <a:ext cx="769442" cy="850779"/>
            <a:chOff x="922980" y="3281022"/>
            <a:chExt cx="630089" cy="696693"/>
          </a:xfrm>
        </p:grpSpPr>
        <p:sp>
          <p:nvSpPr>
            <p:cNvPr id="132" name="Oval 131"/>
            <p:cNvSpPr>
              <a:spLocks noChangeAspect="1"/>
            </p:cNvSpPr>
            <p:nvPr/>
          </p:nvSpPr>
          <p:spPr>
            <a:xfrm>
              <a:off x="1088218" y="3281022"/>
              <a:ext cx="200183" cy="194452"/>
            </a:xfrm>
            <a:prstGeom prst="ellipse">
              <a:avLst/>
            </a:prstGeom>
            <a:solidFill>
              <a:schemeClr val="accent3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35" name="Group 120"/>
            <p:cNvGrpSpPr/>
            <p:nvPr/>
          </p:nvGrpSpPr>
          <p:grpSpPr>
            <a:xfrm>
              <a:off x="922980" y="3475474"/>
              <a:ext cx="630089" cy="502241"/>
              <a:chOff x="980587" y="3705902"/>
              <a:chExt cx="630089" cy="502241"/>
            </a:xfrm>
          </p:grpSpPr>
          <p:sp>
            <p:nvSpPr>
              <p:cNvPr id="134" name="TextBox 133"/>
              <p:cNvSpPr txBox="1"/>
              <p:nvPr/>
            </p:nvSpPr>
            <p:spPr>
              <a:xfrm>
                <a:off x="980587" y="4056922"/>
                <a:ext cx="630089" cy="15122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000" b="1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替换文字内容</a:t>
                </a:r>
                <a:endParaRPr lang="en-US" sz="1000" b="1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cxnSp>
            <p:nvCxnSpPr>
              <p:cNvPr id="135" name="Straight Connector 134"/>
              <p:cNvCxnSpPr/>
              <p:nvPr/>
            </p:nvCxnSpPr>
            <p:spPr>
              <a:xfrm>
                <a:off x="1246034" y="3705902"/>
                <a:ext cx="0" cy="342098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6" name="Group 137"/>
          <p:cNvGrpSpPr/>
          <p:nvPr/>
        </p:nvGrpSpPr>
        <p:grpSpPr>
          <a:xfrm>
            <a:off x="9988465" y="4690307"/>
            <a:ext cx="769442" cy="1247802"/>
            <a:chOff x="1580321" y="3281022"/>
            <a:chExt cx="630089" cy="1021813"/>
          </a:xfrm>
        </p:grpSpPr>
        <p:sp>
          <p:nvSpPr>
            <p:cNvPr id="137" name="Oval 136"/>
            <p:cNvSpPr>
              <a:spLocks noChangeAspect="1"/>
            </p:cNvSpPr>
            <p:nvPr/>
          </p:nvSpPr>
          <p:spPr>
            <a:xfrm>
              <a:off x="1744938" y="3281022"/>
              <a:ext cx="200183" cy="194452"/>
            </a:xfrm>
            <a:prstGeom prst="ellipse">
              <a:avLst/>
            </a:prstGeom>
            <a:solidFill>
              <a:schemeClr val="accent4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41" name="Group 137"/>
            <p:cNvGrpSpPr/>
            <p:nvPr/>
          </p:nvGrpSpPr>
          <p:grpSpPr>
            <a:xfrm>
              <a:off x="1580321" y="3475474"/>
              <a:ext cx="630089" cy="827361"/>
              <a:chOff x="1629117" y="3705902"/>
              <a:chExt cx="630089" cy="827361"/>
            </a:xfrm>
          </p:grpSpPr>
          <p:cxnSp>
            <p:nvCxnSpPr>
              <p:cNvPr id="139" name="Straight Connector 138"/>
              <p:cNvCxnSpPr/>
              <p:nvPr/>
            </p:nvCxnSpPr>
            <p:spPr>
              <a:xfrm>
                <a:off x="1893825" y="3705902"/>
                <a:ext cx="0" cy="651665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0" name="TextBox 139"/>
              <p:cNvSpPr txBox="1"/>
              <p:nvPr/>
            </p:nvSpPr>
            <p:spPr>
              <a:xfrm>
                <a:off x="1629117" y="4382042"/>
                <a:ext cx="630089" cy="15122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000" b="1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替换文字内容</a:t>
                </a:r>
                <a:endParaRPr lang="en-US" sz="1000" b="1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63" name="TextBox 8"/>
          <p:cNvSpPr txBox="1"/>
          <p:nvPr/>
        </p:nvSpPr>
        <p:spPr>
          <a:xfrm>
            <a:off x="609600" y="297529"/>
            <a:ext cx="2644190" cy="36933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24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</a:t>
            </a:r>
            <a:r>
              <a:rPr lang="zh-CN" altLang="en-US" sz="24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32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6" name="TextBox 8"/>
          <p:cNvSpPr txBox="1"/>
          <p:nvPr/>
        </p:nvSpPr>
        <p:spPr>
          <a:xfrm>
            <a:off x="609600" y="688817"/>
            <a:ext cx="3219450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6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zh-CN" altLang="en-US" sz="20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0"/>
                            </p:stCondLst>
                            <p:childTnLst>
                              <p:par>
                                <p:cTn id="80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000"/>
                            </p:stCondLst>
                            <p:childTnLst>
                              <p:par>
                                <p:cTn id="8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500"/>
                            </p:stCondLst>
                            <p:childTnLst>
                              <p:par>
                                <p:cTn id="90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9000"/>
                            </p:stCondLst>
                            <p:childTnLst>
                              <p:par>
                                <p:cTn id="9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9500"/>
                            </p:stCondLst>
                            <p:childTnLst>
                              <p:par>
                                <p:cTn id="100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7" grpId="0" animBg="1"/>
      <p:bldP spid="22" grpId="0" animBg="1"/>
      <p:bldP spid="27" grpId="0" animBg="1"/>
      <p:bldP spid="28" grpId="0" animBg="1"/>
      <p:bldP spid="29" grpId="0" animBg="1"/>
      <p:bldP spid="31" grpId="0" animBg="1"/>
      <p:bldP spid="32" grpId="0" animBg="1"/>
      <p:bldP spid="3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组合 41"/>
          <p:cNvGrpSpPr/>
          <p:nvPr/>
        </p:nvGrpSpPr>
        <p:grpSpPr>
          <a:xfrm>
            <a:off x="706" y="2322829"/>
            <a:ext cx="12857339" cy="2551750"/>
            <a:chOff x="170694" y="177982"/>
            <a:chExt cx="3936003" cy="781165"/>
          </a:xfrm>
        </p:grpSpPr>
        <p:sp>
          <p:nvSpPr>
            <p:cNvPr id="44" name="等腰三角形 43"/>
            <p:cNvSpPr/>
            <p:nvPr/>
          </p:nvSpPr>
          <p:spPr>
            <a:xfrm>
              <a:off x="1233863" y="177982"/>
              <a:ext cx="355284" cy="356514"/>
            </a:xfrm>
            <a:prstGeom prst="triangl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430" tIns="48216" rIns="96430" bIns="48216"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5" name="等腰三角形 44"/>
            <p:cNvSpPr/>
            <p:nvPr/>
          </p:nvSpPr>
          <p:spPr>
            <a:xfrm flipV="1">
              <a:off x="200258" y="602633"/>
              <a:ext cx="355284" cy="356514"/>
            </a:xfrm>
            <a:prstGeom prst="triangl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430" tIns="48216" rIns="96430" bIns="48216"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170694" y="261768"/>
              <a:ext cx="3936003" cy="61198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430" tIns="48216" rIns="96430" bIns="48216"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7" name="平行四边形 46"/>
            <p:cNvSpPr/>
            <p:nvPr/>
          </p:nvSpPr>
          <p:spPr>
            <a:xfrm>
              <a:off x="376965" y="178257"/>
              <a:ext cx="1036076" cy="779005"/>
            </a:xfrm>
            <a:prstGeom prst="parallelogram">
              <a:avLst>
                <a:gd name="adj" fmla="val 4820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430" tIns="48216" rIns="96430" bIns="48216"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8" name="文本框 6"/>
            <p:cNvSpPr txBox="1"/>
            <p:nvPr/>
          </p:nvSpPr>
          <p:spPr>
            <a:xfrm>
              <a:off x="627581" y="284178"/>
              <a:ext cx="569115" cy="52988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zh-CN" sz="1125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02</a:t>
              </a:r>
              <a:endParaRPr lang="zh-CN" altLang="en-US" sz="1125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4188026" y="2992447"/>
            <a:ext cx="7101357" cy="77880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506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工作完成情况</a:t>
            </a:r>
            <a:endParaRPr lang="en-GB" altLang="zh-CN" sz="506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188026" y="3908391"/>
            <a:ext cx="4324740" cy="3461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hangingPunct="0"/>
            <a:r>
              <a:rPr lang="zh-CN" altLang="en-US" sz="225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点击此处添加副标题文本内容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14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5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6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7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99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23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4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5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6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49" grpId="1"/>
      <p:bldP spid="50" grpId="0"/>
      <p:bldP spid="50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9E7965BD-BA7C-4284-B303-3DF26FF20985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OUTPUT_FOLDER" val="C:\Users\Administrator\Desktop"/>
  <p:tag name="ISPRING_UUID" val="{C1A8F295-47DC-48FB-81BD-666766343352}"/>
  <p:tag name="ISPRING_RESOURCE_FOLDER" val="E:\素材\正版图-卖\PPT\0变色龙\0包图网\bt369\ppt\bt369\"/>
  <p:tag name="ISPRING_PRESENTATION_PATH" val="E:\素材\正版图-卖\PPT\0变色龙\0包图网\bt369\ppt\bt369.pptx"/>
  <p:tag name="ISPRING_PROJECT_FOLDER_UPDATED" val="1"/>
  <p:tag name="ISPRING_SCREEN_RECS_UPDATED" val="E:\素材\正版图-卖\PPT\0变色龙\0包图网\bt369\ppt\bt369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PRESENTATION_TITLE" val="bt95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4"/>
</p:tagLst>
</file>

<file path=ppt/theme/theme1.xml><?xml version="1.0" encoding="utf-8"?>
<a:theme xmlns:a="http://schemas.openxmlformats.org/drawingml/2006/main" name=" www.2ppt.com">
  <a:themeElements>
    <a:clrScheme name="自定义 378">
      <a:dk1>
        <a:sysClr val="windowText" lastClr="000000"/>
      </a:dk1>
      <a:lt1>
        <a:sysClr val="window" lastClr="FFFFFF"/>
      </a:lt1>
      <a:dk2>
        <a:srgbClr val="FF9900"/>
      </a:dk2>
      <a:lt2>
        <a:srgbClr val="E7E6E6"/>
      </a:lt2>
      <a:accent1>
        <a:srgbClr val="C00000"/>
      </a:accent1>
      <a:accent2>
        <a:srgbClr val="FF9900"/>
      </a:accent2>
      <a:accent3>
        <a:srgbClr val="C00000"/>
      </a:accent3>
      <a:accent4>
        <a:srgbClr val="FF9900"/>
      </a:accent4>
      <a:accent5>
        <a:srgbClr val="C00000"/>
      </a:accent5>
      <a:accent6>
        <a:srgbClr val="FF9900"/>
      </a:accent6>
      <a:hlink>
        <a:srgbClr val="C00000"/>
      </a:hlink>
      <a:folHlink>
        <a:srgbClr val="FF9900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4723</Words>
  <Application>Microsoft Office PowerPoint</Application>
  <PresentationFormat>自定义</PresentationFormat>
  <Paragraphs>220</Paragraphs>
  <Slides>26</Slides>
  <Notes>26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6" baseType="lpstr">
      <vt:lpstr>Open Sans</vt:lpstr>
      <vt:lpstr>Open Sans Light</vt:lpstr>
      <vt:lpstr>宋体</vt:lpstr>
      <vt:lpstr>微软雅黑</vt:lpstr>
      <vt:lpstr>Arial</vt:lpstr>
      <vt:lpstr>Calibri</vt:lpstr>
      <vt:lpstr>Calibri Light</vt:lpstr>
      <vt:lpstr>Impact</vt:lpstr>
      <vt:lpstr>Times New Roman</vt:lpstr>
      <vt:lpstr> 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/>
  <dc:description>www.ppt818.com-提供资源下载</dc:description>
  <cp:lastModifiedBy/>
  <cp:revision>2</cp:revision>
  <dcterms:created xsi:type="dcterms:W3CDTF">2022-03-14T03:36:27Z</dcterms:created>
  <dcterms:modified xsi:type="dcterms:W3CDTF">2023-01-10T05:52:48Z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6E1BB89007D04E75B537C087FBE86C58</vt:lpwstr>
  </property>
  <property fmtid="{D5CDD505-2E9C-101B-9397-08002B2CF9AE}" pid="3" name="KSOProductBuildVer">
    <vt:lpwstr>2052-11.1.0.11365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