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1"/>
  </p:notesMasterIdLst>
  <p:handoutMasterIdLst>
    <p:handoutMasterId r:id="rId22"/>
  </p:handoutMasterIdLst>
  <p:sldIdLst>
    <p:sldId id="3186" r:id="rId2"/>
    <p:sldId id="3188" r:id="rId3"/>
    <p:sldId id="293" r:id="rId4"/>
    <p:sldId id="3192" r:id="rId5"/>
    <p:sldId id="3193" r:id="rId6"/>
    <p:sldId id="3194" r:id="rId7"/>
    <p:sldId id="3195" r:id="rId8"/>
    <p:sldId id="3196" r:id="rId9"/>
    <p:sldId id="3189" r:id="rId10"/>
    <p:sldId id="3197" r:id="rId11"/>
    <p:sldId id="3198" r:id="rId12"/>
    <p:sldId id="3199" r:id="rId13"/>
    <p:sldId id="3201" r:id="rId14"/>
    <p:sldId id="3190" r:id="rId15"/>
    <p:sldId id="3200" r:id="rId16"/>
    <p:sldId id="3191" r:id="rId17"/>
    <p:sldId id="3202" r:id="rId18"/>
    <p:sldId id="3203" r:id="rId19"/>
    <p:sldId id="3187" r:id="rId2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D4F67"/>
    <a:srgbClr val="B288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11" autoAdjust="0"/>
    <p:restoredTop sz="90621" autoAdjust="0"/>
  </p:normalViewPr>
  <p:slideViewPr>
    <p:cSldViewPr snapToGrid="0">
      <p:cViewPr varScale="1">
        <p:scale>
          <a:sx n="103" d="100"/>
          <a:sy n="103" d="100"/>
        </p:scale>
        <p:origin x="738" y="114"/>
      </p:cViewPr>
      <p:guideLst/>
    </p:cSldViewPr>
  </p:slideViewPr>
  <p:notesTextViewPr>
    <p:cViewPr>
      <p:scale>
        <a:sx n="1" d="1"/>
        <a:sy n="1" d="1"/>
      </p:scale>
      <p:origin x="0" y="0"/>
    </p:cViewPr>
  </p:notesTextViewPr>
  <p:notesViewPr>
    <p:cSldViewPr snapToGrid="0">
      <p:cViewPr varScale="1">
        <p:scale>
          <a:sx n="87" d="100"/>
          <a:sy n="87" d="100"/>
        </p:scale>
        <p:origin x="2088"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A084D29-4801-4D24-9165-B9D1981C1611}"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0036998-70C9-4FC7-A7F0-8D8F1474707C}"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阿里巴巴普惠体 L" panose="00020600040101010101" pitchFamily="18" charset="-122"/>
                <a:ea typeface="阿里巴巴普惠体 L" panose="00020600040101010101" pitchFamily="18"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阿里巴巴普惠体 L" panose="00020600040101010101" pitchFamily="18" charset="-122"/>
                <a:ea typeface="阿里巴巴普惠体 L" panose="00020600040101010101" pitchFamily="18" charset="-122"/>
              </a:defRPr>
            </a:lvl1pPr>
          </a:lstStyle>
          <a:p>
            <a:fld id="{825DBD38-06CD-45F4-BF72-02CC9121699C}" type="datetimeFigureOut">
              <a:rPr lang="zh-CN" altLang="en-US" smtClean="0"/>
              <a:t>2023-01-10</a:t>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阿里巴巴普惠体 L" panose="00020600040101010101" pitchFamily="18" charset="-122"/>
                <a:ea typeface="阿里巴巴普惠体 L" panose="00020600040101010101" pitchFamily="18"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阿里巴巴普惠体 L" panose="00020600040101010101" pitchFamily="18" charset="-122"/>
                <a:ea typeface="阿里巴巴普惠体 L" panose="00020600040101010101" pitchFamily="18" charset="-122"/>
              </a:defRPr>
            </a:lvl1pPr>
          </a:lstStyle>
          <a:p>
            <a:fld id="{CBDF7433-AB26-4978-B1DB-A64348B3FD4C}" type="slidenum">
              <a:rPr lang="zh-CN" altLang="en-US" smtClean="0"/>
              <a:t>‹#›</a:t>
            </a:fld>
            <a:endParaRPr lang="zh-CN" alt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阿里巴巴普惠体 L" panose="00020600040101010101" pitchFamily="18" charset="-122"/>
        <a:ea typeface="阿里巴巴普惠体 L" panose="00020600040101010101" pitchFamily="18" charset="-122"/>
        <a:cs typeface="+mn-cs"/>
      </a:defRPr>
    </a:lvl1pPr>
    <a:lvl2pPr marL="457200" algn="l" defTabSz="914400" rtl="0" eaLnBrk="1" latinLnBrk="0" hangingPunct="1">
      <a:defRPr sz="1200" kern="1200">
        <a:solidFill>
          <a:schemeClr val="tx1"/>
        </a:solidFill>
        <a:latin typeface="阿里巴巴普惠体 L" panose="00020600040101010101" pitchFamily="18" charset="-122"/>
        <a:ea typeface="阿里巴巴普惠体 L" panose="00020600040101010101" pitchFamily="18" charset="-122"/>
        <a:cs typeface="+mn-cs"/>
      </a:defRPr>
    </a:lvl2pPr>
    <a:lvl3pPr marL="914400" algn="l" defTabSz="914400" rtl="0" eaLnBrk="1" latinLnBrk="0" hangingPunct="1">
      <a:defRPr sz="1200" kern="1200">
        <a:solidFill>
          <a:schemeClr val="tx1"/>
        </a:solidFill>
        <a:latin typeface="阿里巴巴普惠体 L" panose="00020600040101010101" pitchFamily="18" charset="-122"/>
        <a:ea typeface="阿里巴巴普惠体 L" panose="00020600040101010101" pitchFamily="18" charset="-122"/>
        <a:cs typeface="+mn-cs"/>
      </a:defRPr>
    </a:lvl3pPr>
    <a:lvl4pPr marL="1371600" algn="l" defTabSz="914400" rtl="0" eaLnBrk="1" latinLnBrk="0" hangingPunct="1">
      <a:defRPr sz="1200" kern="1200">
        <a:solidFill>
          <a:schemeClr val="tx1"/>
        </a:solidFill>
        <a:latin typeface="阿里巴巴普惠体 L" panose="00020600040101010101" pitchFamily="18" charset="-122"/>
        <a:ea typeface="阿里巴巴普惠体 L" panose="00020600040101010101" pitchFamily="18" charset="-122"/>
        <a:cs typeface="+mn-cs"/>
      </a:defRPr>
    </a:lvl4pPr>
    <a:lvl5pPr marL="1828800" algn="l" defTabSz="914400" rtl="0" eaLnBrk="1" latinLnBrk="0" hangingPunct="1">
      <a:defRPr sz="1200" kern="1200">
        <a:solidFill>
          <a:schemeClr val="tx1"/>
        </a:solidFill>
        <a:latin typeface="阿里巴巴普惠体 L" panose="00020600040101010101" pitchFamily="18" charset="-122"/>
        <a:ea typeface="阿里巴巴普惠体 L" panose="00020600040101010101" pitchFamily="18"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CBDF7433-AB26-4978-B1DB-A64348B3FD4C}" type="slidenum">
              <a:rPr lang="zh-CN" altLang="en-US" smtClean="0"/>
              <a:t>11</a:t>
            </a:fld>
            <a:endParaRPr lang="zh-CN"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CBDF7433-AB26-4978-B1DB-A64348B3FD4C}" type="slidenum">
              <a:rPr lang="zh-CN" altLang="en-US" smtClean="0"/>
              <a:t>12</a:t>
            </a:fld>
            <a:endParaRPr lang="zh-CN"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CBDF7433-AB26-4978-B1DB-A64348B3FD4C}" type="slidenum">
              <a:rPr lang="zh-CN" altLang="en-US" smtClean="0"/>
              <a:t>13</a:t>
            </a:fld>
            <a:endParaRPr lang="zh-CN"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CBDF7433-AB26-4978-B1DB-A64348B3FD4C}" type="slidenum">
              <a:rPr lang="zh-CN" altLang="en-US" smtClean="0"/>
              <a:t>15</a:t>
            </a:fld>
            <a:endParaRPr lang="zh-CN"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CBDF7433-AB26-4978-B1DB-A64348B3FD4C}" type="slidenum">
              <a:rPr lang="zh-CN" altLang="en-US" smtClean="0"/>
              <a:t>17</a:t>
            </a:fld>
            <a:endParaRPr lang="zh-CN"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CBDF7433-AB26-4978-B1DB-A64348B3FD4C}" type="slidenum">
              <a:rPr lang="zh-CN" altLang="en-US" smtClean="0"/>
              <a:t>18</a:t>
            </a:fld>
            <a:endParaRPr lang="zh-CN" alt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节标题">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4C926862-3CB3-463E-B6DF-1961512634EF}"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164CEAB-D8B9-4DF9-9244-F30956907FB8}"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4C926862-3CB3-463E-B6DF-1961512634EF}"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164CEAB-D8B9-4DF9-9244-F30956907FB8}"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4C926862-3CB3-463E-B6DF-1961512634EF}"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164CEAB-D8B9-4DF9-9244-F30956907FB8}"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4C926862-3CB3-463E-B6DF-1961512634EF}"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164CEAB-D8B9-4DF9-9244-F30956907FB8}"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p:txBody>
          <a:bodyPr/>
          <a:lstStyle/>
          <a:p>
            <a:fld id="{4C926862-3CB3-463E-B6DF-1961512634EF}"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164CEAB-D8B9-4DF9-9244-F30956907FB8}"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4C926862-3CB3-463E-B6DF-1961512634EF}" type="datetimeFigureOut">
              <a:rPr lang="zh-CN" altLang="en-US" smtClean="0"/>
              <a:t>2023-01-10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E164CEAB-D8B9-4DF9-9244-F30956907FB8}"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4C926862-3CB3-463E-B6DF-1961512634EF}"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164CEAB-D8B9-4DF9-9244-F30956907FB8}"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C926862-3CB3-463E-B6DF-1961512634EF}" type="datetimeFigureOut">
              <a:rPr lang="zh-CN" altLang="en-US" smtClean="0"/>
              <a:t>2023-01-10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164CEAB-D8B9-4DF9-9244-F30956907FB8}"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4C926862-3CB3-463E-B6DF-1961512634EF}"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164CEAB-D8B9-4DF9-9244-F30956907FB8}"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4C926862-3CB3-463E-B6DF-1961512634EF}"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164CEAB-D8B9-4DF9-9244-F30956907FB8}"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阿里巴巴普惠体 L" panose="00020600040101010101" pitchFamily="18" charset="-122"/>
                <a:ea typeface="阿里巴巴普惠体 L" panose="00020600040101010101" pitchFamily="18" charset="-122"/>
              </a:defRPr>
            </a:lvl1pPr>
          </a:lstStyle>
          <a:p>
            <a:fld id="{4C926862-3CB3-463E-B6DF-1961512634EF}" type="datetimeFigureOut">
              <a:rPr lang="zh-CN" altLang="en-US" smtClean="0"/>
              <a:t>2023-01-10</a:t>
            </a:fld>
            <a:endParaRPr lang="zh-CN" altLang="en-US" dirty="0"/>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阿里巴巴普惠体 L" panose="00020600040101010101" pitchFamily="18" charset="-122"/>
                <a:ea typeface="阿里巴巴普惠体 L" panose="00020600040101010101" pitchFamily="18" charset="-122"/>
              </a:defRPr>
            </a:lvl1pPr>
          </a:lstStyle>
          <a:p>
            <a:endParaRPr lang="zh-CN" altLang="en-US" dirty="0"/>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阿里巴巴普惠体 L" panose="00020600040101010101" pitchFamily="18" charset="-122"/>
                <a:ea typeface="阿里巴巴普惠体 L" panose="00020600040101010101" pitchFamily="18" charset="-122"/>
              </a:defRPr>
            </a:lvl1pPr>
          </a:lstStyle>
          <a:p>
            <a:fld id="{E164CEAB-D8B9-4DF9-9244-F30956907FB8}" type="slidenum">
              <a:rPr lang="zh-CN" altLang="en-US" smtClean="0"/>
              <a:t>‹#›</a:t>
            </a:fld>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阿里巴巴普惠体 L" panose="00020600040101010101" pitchFamily="18" charset="-122"/>
          <a:ea typeface="阿里巴巴普惠体 L" panose="00020600040101010101" pitchFamily="18"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阿里巴巴普惠体 L" panose="00020600040101010101" pitchFamily="18" charset="-122"/>
          <a:ea typeface="阿里巴巴普惠体 L" panose="00020600040101010101" pitchFamily="18"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阿里巴巴普惠体 L" panose="00020600040101010101" pitchFamily="18" charset="-122"/>
          <a:ea typeface="阿里巴巴普惠体 L" panose="00020600040101010101" pitchFamily="18"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阿里巴巴普惠体 L" panose="00020600040101010101" pitchFamily="18" charset="-122"/>
          <a:ea typeface="阿里巴巴普惠体 L" panose="00020600040101010101" pitchFamily="18"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阿里巴巴普惠体 L" panose="00020600040101010101" pitchFamily="18" charset="-122"/>
          <a:ea typeface="阿里巴巴普惠体 L" panose="00020600040101010101" pitchFamily="18"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阿里巴巴普惠体 L" panose="00020600040101010101" pitchFamily="18" charset="-122"/>
          <a:ea typeface="阿里巴巴普惠体 L" panose="00020600040101010101" pitchFamily="18"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3">
            <a:extLst>
              <a:ext uri="{28A0092B-C50C-407E-A947-70E740481C1C}">
                <a14:useLocalDpi xmlns:a14="http://schemas.microsoft.com/office/drawing/2010/main" val="0"/>
              </a:ext>
            </a:extLst>
          </a:blip>
          <a:srcRect l="11144" b="4211"/>
          <a:stretch>
            <a:fillRect/>
          </a:stretch>
        </p:blipFill>
        <p:spPr>
          <a:xfrm>
            <a:off x="4865078" y="648977"/>
            <a:ext cx="7104184" cy="5847601"/>
          </a:xfrm>
          <a:prstGeom prst="rect">
            <a:avLst/>
          </a:prstGeom>
        </p:spPr>
      </p:pic>
      <p:sp>
        <p:nvSpPr>
          <p:cNvPr id="6" name="矩形 5"/>
          <p:cNvSpPr/>
          <p:nvPr/>
        </p:nvSpPr>
        <p:spPr>
          <a:xfrm>
            <a:off x="0" y="6670430"/>
            <a:ext cx="12192000" cy="234462"/>
          </a:xfrm>
          <a:prstGeom prst="rect">
            <a:avLst/>
          </a:prstGeom>
          <a:solidFill>
            <a:srgbClr val="B28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4577" y="3955399"/>
            <a:ext cx="2471197" cy="2949493"/>
          </a:xfrm>
          <a:prstGeom prst="rect">
            <a:avLst/>
          </a:prstGeom>
        </p:spPr>
      </p:pic>
      <p:sp>
        <p:nvSpPr>
          <p:cNvPr id="9" name="文本框 8"/>
          <p:cNvSpPr txBox="1"/>
          <p:nvPr/>
        </p:nvSpPr>
        <p:spPr>
          <a:xfrm>
            <a:off x="864577" y="778944"/>
            <a:ext cx="4290646" cy="2123658"/>
          </a:xfrm>
          <a:prstGeom prst="rect">
            <a:avLst/>
          </a:prstGeom>
          <a:noFill/>
        </p:spPr>
        <p:txBody>
          <a:bodyPr wrap="square" rtlCol="0">
            <a:spAutoFit/>
          </a:bodyPr>
          <a:lstStyle/>
          <a:p>
            <a:r>
              <a:rPr lang="zh-CN" altLang="en-US" sz="6600" spc="300" dirty="0">
                <a:solidFill>
                  <a:srgbClr val="3D4F67"/>
                </a:solidFill>
                <a:latin typeface="思源宋体 CN Heavy" panose="02020900000000000000" pitchFamily="18" charset="-122"/>
                <a:ea typeface="思源宋体 CN Heavy" panose="02020900000000000000" pitchFamily="18" charset="-122"/>
              </a:rPr>
              <a:t>重阳佳节</a:t>
            </a:r>
          </a:p>
          <a:p>
            <a:r>
              <a:rPr lang="zh-CN" altLang="en-US" sz="6600" spc="300" dirty="0">
                <a:solidFill>
                  <a:srgbClr val="3D4F67"/>
                </a:solidFill>
                <a:latin typeface="思源宋体 CN Heavy" panose="02020900000000000000" pitchFamily="18" charset="-122"/>
                <a:ea typeface="思源宋体 CN Heavy" panose="02020900000000000000" pitchFamily="18" charset="-122"/>
              </a:rPr>
              <a:t>敬老爱老</a:t>
            </a:r>
          </a:p>
        </p:txBody>
      </p:sp>
      <p:sp>
        <p:nvSpPr>
          <p:cNvPr id="10" name="文本框 9"/>
          <p:cNvSpPr txBox="1"/>
          <p:nvPr/>
        </p:nvSpPr>
        <p:spPr>
          <a:xfrm>
            <a:off x="864577" y="3058016"/>
            <a:ext cx="4000501" cy="460375"/>
          </a:xfrm>
          <a:prstGeom prst="rect">
            <a:avLst/>
          </a:prstGeom>
          <a:noFill/>
        </p:spPr>
        <p:txBody>
          <a:bodyPr wrap="square" rtlCol="0">
            <a:spAutoFit/>
          </a:bodyPr>
          <a:lstStyle/>
          <a:p>
            <a:r>
              <a:rPr lang="zh-CN" altLang="en-US" sz="2400" smtClean="0">
                <a:solidFill>
                  <a:srgbClr val="B28850"/>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制作人：</a:t>
            </a:r>
            <a:r>
              <a:rPr lang="en-US" altLang="zh-CN" sz="2400" smtClean="0">
                <a:solidFill>
                  <a:srgbClr val="B28850"/>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PPT818</a:t>
            </a:r>
            <a:endParaRPr lang="en-US" altLang="zh-CN" sz="2400" dirty="0">
              <a:solidFill>
                <a:srgbClr val="B28850"/>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down)">
                                      <p:cBhvr>
                                        <p:cTn id="16" dur="500"/>
                                        <p:tgtEl>
                                          <p:spTgt spid="8"/>
                                        </p:tgtEl>
                                      </p:cBhvr>
                                    </p:animEffect>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0-#ppt_w/2"/>
                                          </p:val>
                                        </p:tav>
                                        <p:tav tm="100000">
                                          <p:val>
                                            <p:strVal val="#ppt_x"/>
                                          </p:val>
                                        </p:tav>
                                      </p:tavLst>
                                    </p:anim>
                                    <p:anim calcmode="lin" valueType="num">
                                      <p:cBhvr additive="base">
                                        <p:cTn id="21" dur="500" fill="hold"/>
                                        <p:tgtEl>
                                          <p:spTgt spid="9"/>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 presetClass="entr" presetSubtype="8"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0-#ppt_w/2"/>
                                          </p:val>
                                        </p:tav>
                                        <p:tav tm="100000">
                                          <p:val>
                                            <p:strVal val="#ppt_x"/>
                                          </p:val>
                                        </p:tav>
                                      </p:tavLst>
                                    </p:anim>
                                    <p:anim calcmode="lin" valueType="num">
                                      <p:cBhvr additive="base">
                                        <p:cTn id="26"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图文框 11"/>
          <p:cNvSpPr/>
          <p:nvPr/>
        </p:nvSpPr>
        <p:spPr>
          <a:xfrm>
            <a:off x="0" y="0"/>
            <a:ext cx="12192000" cy="6858000"/>
          </a:xfrm>
          <a:prstGeom prst="frame">
            <a:avLst>
              <a:gd name="adj1" fmla="val 2553"/>
            </a:avLst>
          </a:prstGeom>
          <a:solidFill>
            <a:srgbClr val="B28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阿里巴巴普惠体 L" panose="00020600040101010101" pitchFamily="18" charset="-122"/>
              <a:ea typeface="阿里巴巴普惠体 L" panose="00020600040101010101" pitchFamily="18" charset="-122"/>
            </a:endParaRPr>
          </a:p>
        </p:txBody>
      </p:sp>
      <p:pic>
        <p:nvPicPr>
          <p:cNvPr id="14" name="图片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5316" y="5227369"/>
            <a:ext cx="1365263" cy="1629507"/>
          </a:xfrm>
          <a:prstGeom prst="rect">
            <a:avLst/>
          </a:prstGeom>
        </p:spPr>
      </p:pic>
      <p:sp>
        <p:nvSpPr>
          <p:cNvPr id="9" name="文本框 8" descr="e7d195523061f1c0c989bbdf341b111e769f2ee359bd8df638E53E9931A62DC22263A6E1A75FFBC630BB5D77BA969D9175F253EB94D93A1189E24A7D909BAD0376573965191318DE1FD009565C070D073BB9699A615072F33A2D7F2042825409E74418739478CCFE042368A9978AAA8C0D69BECA006E016AFCFD402FEC3B700C5AEC73BEFFE372DE"/>
          <p:cNvSpPr txBox="1"/>
          <p:nvPr/>
        </p:nvSpPr>
        <p:spPr>
          <a:xfrm>
            <a:off x="4937764" y="442935"/>
            <a:ext cx="2316480" cy="645160"/>
          </a:xfrm>
          <a:prstGeom prst="rect">
            <a:avLst/>
          </a:prstGeom>
          <a:noFill/>
          <a:ln>
            <a:noFill/>
          </a:ln>
        </p:spPr>
        <p:txBody>
          <a:bodyPr wrap="none" rtlCol="0">
            <a:spAutoFit/>
          </a:bodyPr>
          <a:lstStyle/>
          <a:p>
            <a:pPr algn="ctr"/>
            <a:r>
              <a:rPr lang="zh-CN" altLang="en-US" sz="3600" spc="600" dirty="0">
                <a:solidFill>
                  <a:srgbClr val="3D4F67"/>
                </a:solidFill>
                <a:latin typeface="思源宋体 CN SemiBold" panose="02020600000000000000" pitchFamily="18" charset="-122"/>
                <a:ea typeface="思源宋体 CN SemiBold" panose="02020600000000000000" pitchFamily="18" charset="-122"/>
              </a:rPr>
              <a:t>第贰章回</a:t>
            </a:r>
          </a:p>
        </p:txBody>
      </p:sp>
      <p:cxnSp>
        <p:nvCxnSpPr>
          <p:cNvPr id="38" name="直接连接符 37"/>
          <p:cNvCxnSpPr/>
          <p:nvPr/>
        </p:nvCxnSpPr>
        <p:spPr>
          <a:xfrm>
            <a:off x="718416" y="4139317"/>
            <a:ext cx="10774890" cy="0"/>
          </a:xfrm>
          <a:prstGeom prst="line">
            <a:avLst/>
          </a:prstGeom>
          <a:noFill/>
          <a:ln w="6350" cap="flat" cmpd="sng" algn="ctr">
            <a:solidFill>
              <a:srgbClr val="3D4F67"/>
            </a:solidFill>
            <a:prstDash val="solid"/>
            <a:miter lim="800000"/>
          </a:ln>
          <a:effectLst/>
        </p:spPr>
      </p:cxnSp>
      <p:sp>
        <p:nvSpPr>
          <p:cNvPr id="42" name="矩形 41"/>
          <p:cNvSpPr/>
          <p:nvPr/>
        </p:nvSpPr>
        <p:spPr>
          <a:xfrm>
            <a:off x="2015895" y="4426631"/>
            <a:ext cx="8188171" cy="1535100"/>
          </a:xfrm>
          <a:prstGeom prst="rect">
            <a:avLst/>
          </a:prstGeom>
        </p:spPr>
        <p:txBody>
          <a:bodyPr wrap="square">
            <a:spAutoFit/>
          </a:bodyPr>
          <a:lstStyle/>
          <a:p>
            <a:pPr algn="ctr">
              <a:lnSpc>
                <a:spcPct val="150000"/>
              </a:lnSpc>
              <a:defRPr/>
            </a:pPr>
            <a:r>
              <a:rPr lang="zh-CN" altLang="en-US" sz="1600" spc="300" dirty="0">
                <a:latin typeface="阿里巴巴普惠体 L" panose="00020600040101010101" pitchFamily="18" charset="-122"/>
                <a:ea typeface="阿里巴巴普惠体 L" panose="00020600040101010101" pitchFamily="18" charset="-122"/>
                <a:sym typeface="微软雅黑" panose="020B0503020204020204" pitchFamily="34" charset="-122"/>
              </a:rPr>
              <a:t>同时使将大火奉若神明的古人产生莫名的恐惧，火神的休眠意味着漫漫长冬的到来，因此，在“内火”时节，一如其出现时要有迎火仪式那样，人们要举行相应的送行祭仪。古代的祭仪情形虽渺茫难晓，但还是可以从后世的重阳节仪中寻找到一些古俗遗痕。</a:t>
            </a:r>
          </a:p>
        </p:txBody>
      </p:sp>
      <p:sp>
        <p:nvSpPr>
          <p:cNvPr id="45" name="矩形 44"/>
          <p:cNvSpPr>
            <a:spLocks noChangeAspect="1"/>
          </p:cNvSpPr>
          <p:nvPr/>
        </p:nvSpPr>
        <p:spPr>
          <a:xfrm>
            <a:off x="2087176" y="2129409"/>
            <a:ext cx="3014857" cy="2009904"/>
          </a:xfrm>
          <a:prstGeom prst="rect">
            <a:avLst/>
          </a:prstGeom>
          <a:blipFill dpi="0" rotWithShape="1">
            <a:blip r:embed="rId3"/>
            <a:srcRect/>
            <a:stretch>
              <a:fillRect/>
            </a:stretch>
          </a:blipFill>
          <a:ln w="12700" cap="flat" cmpd="sng" algn="ctr">
            <a:noFill/>
            <a:prstDash val="solid"/>
            <a:miter lim="800000"/>
          </a:ln>
          <a:effectLst/>
          <a:extLst>
            <a:ext uri="{91240B29-F687-4F45-9708-019B960494DF}">
              <a14:hiddenLine xmlns:a14="http://schemas.microsoft.com/office/drawing/2010/main" w="12700">
                <a:solidFill>
                  <a:schemeClr val="dk1"/>
                </a:solidFill>
                <a:prstDash val="solid"/>
                <a:miter lim="800000"/>
                <a:headEnd/>
                <a:tailEnd/>
              </a14:hiddenLine>
            </a:ext>
          </a:extLst>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sp>
        <p:nvSpPr>
          <p:cNvPr id="46" name="矩形 45"/>
          <p:cNvSpPr>
            <a:spLocks noChangeAspect="1"/>
          </p:cNvSpPr>
          <p:nvPr/>
        </p:nvSpPr>
        <p:spPr>
          <a:xfrm>
            <a:off x="7189209" y="2129409"/>
            <a:ext cx="3014857" cy="2009904"/>
          </a:xfrm>
          <a:prstGeom prst="rect">
            <a:avLst/>
          </a:prstGeom>
          <a:blipFill dpi="0" rotWithShape="1">
            <a:blip r:embed="rId3"/>
            <a:srcRect/>
            <a:stretch>
              <a:fillRect/>
            </a:stretch>
          </a:blipFill>
          <a:ln w="12700" cap="flat" cmpd="sng" algn="ctr">
            <a:noFill/>
            <a:prstDash val="solid"/>
            <a:miter lim="800000"/>
          </a:ln>
          <a:effectLst/>
          <a:extLst>
            <a:ext uri="{91240B29-F687-4F45-9708-019B960494DF}">
              <a14:hiddenLine xmlns:a14="http://schemas.microsoft.com/office/drawing/2010/main" w="12700">
                <a:solidFill>
                  <a:schemeClr val="dk1"/>
                </a:solidFill>
                <a:prstDash val="solid"/>
                <a:miter lim="800000"/>
                <a:headEnd/>
                <a:tailEnd/>
              </a14:hiddenLine>
            </a:ext>
          </a:extLst>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sp>
        <p:nvSpPr>
          <p:cNvPr id="7" name="矩形 6"/>
          <p:cNvSpPr>
            <a:spLocks noChangeAspect="1"/>
          </p:cNvSpPr>
          <p:nvPr/>
        </p:nvSpPr>
        <p:spPr>
          <a:xfrm>
            <a:off x="4239379" y="1663819"/>
            <a:ext cx="3713242" cy="2475494"/>
          </a:xfrm>
          <a:prstGeom prst="rect">
            <a:avLst/>
          </a:prstGeom>
          <a:blipFill dpi="0" rotWithShape="1">
            <a:blip r:embed="rId3"/>
            <a:srcRect/>
            <a:stretch>
              <a:fillRect/>
            </a:stretch>
          </a:blipFill>
          <a:ln w="12700" cap="flat" cmpd="sng" algn="ctr">
            <a:noFill/>
            <a:prstDash val="solid"/>
            <a:miter lim="800000"/>
          </a:ln>
          <a:effectLst/>
          <a:extLst>
            <a:ext uri="{91240B29-F687-4F45-9708-019B960494DF}">
              <a14:hiddenLine xmlns:a14="http://schemas.microsoft.com/office/drawing/2010/main" w="12700">
                <a:solidFill>
                  <a:schemeClr val="dk1"/>
                </a:solidFill>
                <a:prstDash val="solid"/>
                <a:miter lim="800000"/>
                <a:headEnd/>
                <a:tailEnd/>
              </a14:hiddenLine>
            </a:ext>
          </a:extLst>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down)">
                                      <p:cBhvr>
                                        <p:cTn id="11" dur="500"/>
                                        <p:tgtEl>
                                          <p:spTgt spid="14"/>
                                        </p:tgtEl>
                                      </p:cBhvr>
                                    </p:animEffect>
                                  </p:childTnLst>
                                </p:cTn>
                              </p:par>
                              <p:par>
                                <p:cTn id="12" presetID="16" presetClass="entr" presetSubtype="21" fill="hold" nodeType="withEffect">
                                  <p:stCondLst>
                                    <p:cond delay="0"/>
                                  </p:stCondLst>
                                  <p:childTnLst>
                                    <p:set>
                                      <p:cBhvr>
                                        <p:cTn id="13" dur="1000" fill="hold">
                                          <p:stCondLst>
                                            <p:cond delay="0"/>
                                          </p:stCondLst>
                                        </p:cTn>
                                        <p:tgtEl>
                                          <p:spTgt spid="38"/>
                                        </p:tgtEl>
                                        <p:attrNameLst>
                                          <p:attrName>style.visibility</p:attrName>
                                        </p:attrNameLst>
                                      </p:cBhvr>
                                      <p:to>
                                        <p:strVal val="visible"/>
                                      </p:to>
                                    </p:set>
                                    <p:animEffect transition="in" filter="barn(inVertical)">
                                      <p:cBhvr>
                                        <p:cTn id="14" dur="1000"/>
                                        <p:tgtEl>
                                          <p:spTgt spid="38"/>
                                        </p:tgtEl>
                                      </p:cBhvr>
                                    </p:animEffect>
                                  </p:childTnLst>
                                </p:cTn>
                              </p:par>
                            </p:childTnLst>
                          </p:cTn>
                        </p:par>
                        <p:par>
                          <p:cTn id="15" fill="hold">
                            <p:stCondLst>
                              <p:cond delay="1000"/>
                            </p:stCondLst>
                            <p:childTnLst>
                              <p:par>
                                <p:cTn id="16" presetID="55" presetClass="entr" presetSubtype="0"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1000" fill="hold"/>
                                        <p:tgtEl>
                                          <p:spTgt spid="42"/>
                                        </p:tgtEl>
                                        <p:attrNameLst>
                                          <p:attrName>ppt_w</p:attrName>
                                        </p:attrNameLst>
                                      </p:cBhvr>
                                      <p:tavLst>
                                        <p:tav tm="0">
                                          <p:val>
                                            <p:strVal val="#ppt_w*0.70"/>
                                          </p:val>
                                        </p:tav>
                                        <p:tav tm="100000">
                                          <p:val>
                                            <p:strVal val="#ppt_w"/>
                                          </p:val>
                                        </p:tav>
                                      </p:tavLst>
                                    </p:anim>
                                    <p:anim calcmode="lin" valueType="num">
                                      <p:cBhvr>
                                        <p:cTn id="19" dur="1000" fill="hold"/>
                                        <p:tgtEl>
                                          <p:spTgt spid="42"/>
                                        </p:tgtEl>
                                        <p:attrNameLst>
                                          <p:attrName>ppt_h</p:attrName>
                                        </p:attrNameLst>
                                      </p:cBhvr>
                                      <p:tavLst>
                                        <p:tav tm="0">
                                          <p:val>
                                            <p:strVal val="#ppt_h"/>
                                          </p:val>
                                        </p:tav>
                                        <p:tav tm="100000">
                                          <p:val>
                                            <p:strVal val="#ppt_h"/>
                                          </p:val>
                                        </p:tav>
                                      </p:tavLst>
                                    </p:anim>
                                    <p:animEffect transition="in" filter="fade">
                                      <p:cBhvr>
                                        <p:cTn id="20" dur="1000"/>
                                        <p:tgtEl>
                                          <p:spTgt spid="42"/>
                                        </p:tgtEl>
                                      </p:cBhvr>
                                    </p:animEffect>
                                  </p:childTnLst>
                                </p:cTn>
                              </p:par>
                            </p:childTnLst>
                          </p:cTn>
                        </p:par>
                        <p:par>
                          <p:cTn id="21" fill="hold">
                            <p:stCondLst>
                              <p:cond delay="2000"/>
                            </p:stCondLst>
                            <p:childTnLst>
                              <p:par>
                                <p:cTn id="22" presetID="22" presetClass="entr" presetSubtype="4"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down)">
                                      <p:cBhvr>
                                        <p:cTn id="24" dur="500"/>
                                        <p:tgtEl>
                                          <p:spTgt spid="7"/>
                                        </p:tgtEl>
                                      </p:cBhvr>
                                    </p:animEffect>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45"/>
                                        </p:tgtEl>
                                        <p:attrNameLst>
                                          <p:attrName>style.visibility</p:attrName>
                                        </p:attrNameLst>
                                      </p:cBhvr>
                                      <p:to>
                                        <p:strVal val="visible"/>
                                      </p:to>
                                    </p:set>
                                    <p:animEffect transition="in" filter="wipe(down)">
                                      <p:cBhvr>
                                        <p:cTn id="28" dur="500"/>
                                        <p:tgtEl>
                                          <p:spTgt spid="45"/>
                                        </p:tgtEl>
                                      </p:cBhvr>
                                    </p:animEffect>
                                  </p:childTnLst>
                                </p:cTn>
                              </p:par>
                            </p:childTnLst>
                          </p:cTn>
                        </p:par>
                        <p:par>
                          <p:cTn id="29" fill="hold">
                            <p:stCondLst>
                              <p:cond delay="3000"/>
                            </p:stCondLst>
                            <p:childTnLst>
                              <p:par>
                                <p:cTn id="30" presetID="22" presetClass="entr" presetSubtype="4"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Effect transition="in" filter="wipe(down)">
                                      <p:cBhvr>
                                        <p:cTn id="32"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42" grpId="0"/>
      <p:bldP spid="45" grpId="0" animBg="1"/>
      <p:bldP spid="46"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图文框 11"/>
          <p:cNvSpPr/>
          <p:nvPr/>
        </p:nvSpPr>
        <p:spPr>
          <a:xfrm>
            <a:off x="0" y="0"/>
            <a:ext cx="12192000" cy="6858000"/>
          </a:xfrm>
          <a:prstGeom prst="frame">
            <a:avLst>
              <a:gd name="adj1" fmla="val 2553"/>
            </a:avLst>
          </a:prstGeom>
          <a:solidFill>
            <a:srgbClr val="B28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阿里巴巴普惠体 L" panose="00020600040101010101" pitchFamily="18" charset="-122"/>
              <a:ea typeface="阿里巴巴普惠体 L" panose="00020600040101010101" pitchFamily="18" charset="-122"/>
            </a:endParaRPr>
          </a:p>
        </p:txBody>
      </p:sp>
      <p:pic>
        <p:nvPicPr>
          <p:cNvPr id="14" name="图片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5316" y="5227369"/>
            <a:ext cx="1365263" cy="1629507"/>
          </a:xfrm>
          <a:prstGeom prst="rect">
            <a:avLst/>
          </a:prstGeom>
        </p:spPr>
      </p:pic>
      <p:sp>
        <p:nvSpPr>
          <p:cNvPr id="9" name="文本框 8" descr="e7d195523061f1c0c989bbdf341b111e769f2ee359bd8df638E53E9931A62DC22263A6E1A75FFBC630BB5D77BA969D9175F253EB94D93A1189E24A7D909BAD0376573965191318DE1FD009565C070D073BB9699A615072F33A2D7F2042825409E74418739478CCFE042368A9978AAA8C0D69BECA006E016AFCFD402FEC3B700C5AEC73BEFFE372DE"/>
          <p:cNvSpPr txBox="1"/>
          <p:nvPr/>
        </p:nvSpPr>
        <p:spPr>
          <a:xfrm>
            <a:off x="4937764" y="442935"/>
            <a:ext cx="2316480" cy="645160"/>
          </a:xfrm>
          <a:prstGeom prst="rect">
            <a:avLst/>
          </a:prstGeom>
          <a:noFill/>
          <a:ln>
            <a:noFill/>
          </a:ln>
        </p:spPr>
        <p:txBody>
          <a:bodyPr wrap="none" rtlCol="0">
            <a:spAutoFit/>
          </a:bodyPr>
          <a:lstStyle/>
          <a:p>
            <a:pPr algn="ctr"/>
            <a:r>
              <a:rPr lang="zh-CN" altLang="en-US" sz="3600" spc="600" dirty="0">
                <a:solidFill>
                  <a:srgbClr val="3D4F67"/>
                </a:solidFill>
                <a:latin typeface="思源宋体 CN SemiBold" panose="02020600000000000000" pitchFamily="18" charset="-122"/>
                <a:ea typeface="思源宋体 CN SemiBold" panose="02020600000000000000" pitchFamily="18" charset="-122"/>
              </a:rPr>
              <a:t>第贰章回</a:t>
            </a:r>
          </a:p>
        </p:txBody>
      </p:sp>
      <p:grpSp>
        <p:nvGrpSpPr>
          <p:cNvPr id="3" name="组合 2"/>
          <p:cNvGrpSpPr/>
          <p:nvPr/>
        </p:nvGrpSpPr>
        <p:grpSpPr>
          <a:xfrm>
            <a:off x="1129134" y="1870104"/>
            <a:ext cx="3310400" cy="3357265"/>
            <a:chOff x="1129134" y="1870104"/>
            <a:chExt cx="3310400" cy="3357265"/>
          </a:xfrm>
        </p:grpSpPr>
        <p:pic>
          <p:nvPicPr>
            <p:cNvPr id="11" name="图片 10"/>
            <p:cNvPicPr>
              <a:picLocks noChangeAspect="1"/>
            </p:cNvPicPr>
            <p:nvPr/>
          </p:nvPicPr>
          <p:blipFill rotWithShape="1">
            <a:blip r:embed="rId4" cstate="print">
              <a:extLst>
                <a:ext uri="{28A0092B-C50C-407E-A947-70E740481C1C}">
                  <a14:useLocalDpi xmlns:a14="http://schemas.microsoft.com/office/drawing/2010/main" val="0"/>
                </a:ext>
              </a:extLst>
            </a:blip>
            <a:srcRect l="12111" b="6673"/>
            <a:stretch>
              <a:fillRect/>
            </a:stretch>
          </p:blipFill>
          <p:spPr>
            <a:xfrm>
              <a:off x="1129134" y="1870104"/>
              <a:ext cx="3310400" cy="2684006"/>
            </a:xfrm>
            <a:prstGeom prst="rect">
              <a:avLst/>
            </a:prstGeom>
            <a:noFill/>
            <a:ln>
              <a:noFill/>
            </a:ln>
          </p:spPr>
          <p:style>
            <a:lnRef idx="2">
              <a:schemeClr val="dk1"/>
            </a:lnRef>
            <a:fillRef idx="1">
              <a:schemeClr val="lt1"/>
            </a:fillRef>
            <a:effectRef idx="0">
              <a:schemeClr val="dk1"/>
            </a:effectRef>
            <a:fontRef idx="minor">
              <a:schemeClr val="dk1"/>
            </a:fontRef>
          </p:style>
        </p:pic>
        <p:sp>
          <p:nvSpPr>
            <p:cNvPr id="16" name="矩形 15"/>
            <p:cNvSpPr/>
            <p:nvPr/>
          </p:nvSpPr>
          <p:spPr>
            <a:xfrm>
              <a:off x="1879608" y="4708071"/>
              <a:ext cx="1595500" cy="519298"/>
            </a:xfrm>
            <a:prstGeom prst="rect">
              <a:avLst/>
            </a:prstGeom>
            <a:solidFill>
              <a:srgbClr val="B28850"/>
            </a:solidFill>
            <a:ln w="12700" cap="flat" cmpd="sng" algn="ctr">
              <a:noFill/>
              <a:prstDash val="solid"/>
              <a:miter lim="800000"/>
            </a:ln>
            <a:effectLst/>
          </p:spPr>
          <p:txBody>
            <a:bodyPr rtlCol="0" anchor="ctr"/>
            <a:lstStyle/>
            <a:p>
              <a:pPr marL="0" marR="0" lvl="0" indent="0" algn="ctr" defTabSz="1285240" eaLnBrk="1" fontAlgn="base" latinLnBrk="0" hangingPunct="1">
                <a:lnSpc>
                  <a:spcPct val="150000"/>
                </a:lnSpc>
                <a:spcBef>
                  <a:spcPct val="0"/>
                </a:spcBef>
                <a:spcAft>
                  <a:spcPct val="0"/>
                </a:spcAft>
                <a:buClrTx/>
                <a:buSzTx/>
                <a:buFontTx/>
                <a:buNone/>
                <a:defRPr/>
              </a:pPr>
              <a:endParaRPr kumimoji="0" lang="zh-CN" altLang="en-US" sz="2000" b="0" i="0" u="none" strike="noStrike" kern="0" cap="none" spc="0" normalizeH="0" baseline="0" noProof="0" dirty="0">
                <a:ln>
                  <a:noFill/>
                </a:ln>
                <a:solidFill>
                  <a:sysClr val="window" lastClr="FFFFFF"/>
                </a:solidFill>
                <a:effectLst/>
                <a:uLnTx/>
                <a:uFillTx/>
                <a:latin typeface="阿里巴巴普惠体 L" panose="00020600040101010101" pitchFamily="18" charset="-122"/>
                <a:ea typeface="阿里巴巴普惠体 L" panose="00020600040101010101" pitchFamily="18" charset="-122"/>
                <a:sym typeface="Arial" panose="020B0604020202020204" pitchFamily="34" charset="0"/>
              </a:endParaRPr>
            </a:p>
          </p:txBody>
        </p:sp>
        <p:sp>
          <p:nvSpPr>
            <p:cNvPr id="17" name="矩形 16"/>
            <p:cNvSpPr/>
            <p:nvPr/>
          </p:nvSpPr>
          <p:spPr>
            <a:xfrm>
              <a:off x="2002990" y="4781794"/>
              <a:ext cx="1348734" cy="380873"/>
            </a:xfrm>
            <a:prstGeom prst="rect">
              <a:avLst/>
            </a:prstGeom>
          </p:spPr>
          <p:txBody>
            <a:bodyPr wrap="square" lIns="0" tIns="0" rIns="0" bIns="0">
              <a:spAutoFit/>
            </a:bodyPr>
            <a:lstStyle/>
            <a:p>
              <a:pPr algn="ctr" fontAlgn="base">
                <a:lnSpc>
                  <a:spcPct val="150000"/>
                </a:lnSpc>
              </a:pPr>
              <a:r>
                <a:rPr lang="zh-CN" altLang="en-US" b="1" dirty="0">
                  <a:solidFill>
                    <a:prstClr val="white"/>
                  </a:solidFill>
                  <a:latin typeface="阿里巴巴普惠体 L" panose="00020600040101010101" pitchFamily="18" charset="-122"/>
                  <a:ea typeface="阿里巴巴普惠体 L" panose="00020600040101010101" pitchFamily="18" charset="-122"/>
                  <a:sym typeface="Arial" panose="020B0604020202020204" pitchFamily="34" charset="0"/>
                </a:rPr>
                <a:t>赏菊</a:t>
              </a:r>
            </a:p>
          </p:txBody>
        </p:sp>
      </p:grpSp>
      <p:grpSp>
        <p:nvGrpSpPr>
          <p:cNvPr id="4" name="组合 3"/>
          <p:cNvGrpSpPr/>
          <p:nvPr/>
        </p:nvGrpSpPr>
        <p:grpSpPr>
          <a:xfrm>
            <a:off x="4336009" y="1850261"/>
            <a:ext cx="3310400" cy="3374543"/>
            <a:chOff x="4336009" y="1850261"/>
            <a:chExt cx="3310400" cy="3374543"/>
          </a:xfrm>
        </p:grpSpPr>
        <p:grpSp>
          <p:nvGrpSpPr>
            <p:cNvPr id="18" name="组合 17"/>
            <p:cNvGrpSpPr/>
            <p:nvPr/>
          </p:nvGrpSpPr>
          <p:grpSpPr>
            <a:xfrm>
              <a:off x="5123478" y="4705506"/>
              <a:ext cx="1595499" cy="519298"/>
              <a:chOff x="3460329" y="4704680"/>
              <a:chExt cx="2056587" cy="669371"/>
            </a:xfrm>
          </p:grpSpPr>
          <p:sp>
            <p:nvSpPr>
              <p:cNvPr id="19" name="矩形 18"/>
              <p:cNvSpPr/>
              <p:nvPr/>
            </p:nvSpPr>
            <p:spPr>
              <a:xfrm>
                <a:off x="3460329" y="4704680"/>
                <a:ext cx="2056587" cy="669371"/>
              </a:xfrm>
              <a:prstGeom prst="rect">
                <a:avLst/>
              </a:prstGeom>
              <a:solidFill>
                <a:srgbClr val="3D4F67"/>
              </a:solidFill>
              <a:ln w="12700" cap="flat" cmpd="sng" algn="ctr">
                <a:noFill/>
                <a:prstDash val="solid"/>
                <a:miter lim="800000"/>
              </a:ln>
              <a:effectLst/>
            </p:spPr>
            <p:txBody>
              <a:bodyPr rtlCol="0" anchor="ctr"/>
              <a:lstStyle/>
              <a:p>
                <a:pPr marL="0" marR="0" lvl="0" indent="0" algn="ctr" defTabSz="1285240" eaLnBrk="1" fontAlgn="base" latinLnBrk="0" hangingPunct="1">
                  <a:lnSpc>
                    <a:spcPct val="150000"/>
                  </a:lnSpc>
                  <a:spcBef>
                    <a:spcPct val="0"/>
                  </a:spcBef>
                  <a:spcAft>
                    <a:spcPct val="0"/>
                  </a:spcAft>
                  <a:buClrTx/>
                  <a:buSzTx/>
                  <a:buFontTx/>
                  <a:buNone/>
                  <a:defRPr/>
                </a:pPr>
                <a:endParaRPr kumimoji="0" lang="zh-CN" altLang="en-US" b="0" i="0" u="none" strike="noStrike" kern="0" cap="none" spc="0" normalizeH="0" baseline="0" noProof="0" dirty="0">
                  <a:ln>
                    <a:noFill/>
                  </a:ln>
                  <a:solidFill>
                    <a:sysClr val="window" lastClr="FFFFFF"/>
                  </a:solidFill>
                  <a:effectLst/>
                  <a:uLnTx/>
                  <a:uFillTx/>
                  <a:latin typeface="阿里巴巴普惠体 L" panose="00020600040101010101" pitchFamily="18" charset="-122"/>
                  <a:ea typeface="阿里巴巴普惠体 L" panose="00020600040101010101" pitchFamily="18" charset="-122"/>
                  <a:sym typeface="Arial" panose="020B0604020202020204" pitchFamily="34" charset="0"/>
                </a:endParaRPr>
              </a:p>
            </p:txBody>
          </p:sp>
          <p:sp>
            <p:nvSpPr>
              <p:cNvPr id="20" name="矩形 19"/>
              <p:cNvSpPr/>
              <p:nvPr/>
            </p:nvSpPr>
            <p:spPr>
              <a:xfrm>
                <a:off x="3619368" y="4799708"/>
                <a:ext cx="1738507" cy="490942"/>
              </a:xfrm>
              <a:prstGeom prst="rect">
                <a:avLst/>
              </a:prstGeom>
            </p:spPr>
            <p:txBody>
              <a:bodyPr wrap="square" lIns="0" tIns="0" rIns="0" bIns="0">
                <a:spAutoFit/>
              </a:bodyPr>
              <a:lstStyle/>
              <a:p>
                <a:pPr algn="ctr" fontAlgn="base">
                  <a:lnSpc>
                    <a:spcPct val="150000"/>
                  </a:lnSpc>
                </a:pPr>
                <a:r>
                  <a:rPr lang="zh-CN" altLang="en-US" b="1" dirty="0">
                    <a:solidFill>
                      <a:prstClr val="white"/>
                    </a:solidFill>
                    <a:latin typeface="阿里巴巴普惠体 L" panose="00020600040101010101" pitchFamily="18" charset="-122"/>
                    <a:ea typeface="阿里巴巴普惠体 L" panose="00020600040101010101" pitchFamily="18" charset="-122"/>
                    <a:sym typeface="Arial" panose="020B0604020202020204" pitchFamily="34" charset="0"/>
                  </a:rPr>
                  <a:t>放纸鹤</a:t>
                </a:r>
              </a:p>
            </p:txBody>
          </p:sp>
        </p:grpSp>
        <p:pic>
          <p:nvPicPr>
            <p:cNvPr id="27" name="图片 26"/>
            <p:cNvPicPr>
              <a:picLocks noChangeAspect="1"/>
            </p:cNvPicPr>
            <p:nvPr/>
          </p:nvPicPr>
          <p:blipFill rotWithShape="1">
            <a:blip r:embed="rId4" cstate="print">
              <a:extLst>
                <a:ext uri="{28A0092B-C50C-407E-A947-70E740481C1C}">
                  <a14:useLocalDpi xmlns:a14="http://schemas.microsoft.com/office/drawing/2010/main" val="0"/>
                </a:ext>
              </a:extLst>
            </a:blip>
            <a:srcRect l="12111" b="6673"/>
            <a:stretch>
              <a:fillRect/>
            </a:stretch>
          </p:blipFill>
          <p:spPr>
            <a:xfrm>
              <a:off x="4336009" y="1850261"/>
              <a:ext cx="3310400" cy="2684006"/>
            </a:xfrm>
            <a:prstGeom prst="rect">
              <a:avLst/>
            </a:prstGeom>
            <a:noFill/>
            <a:ln>
              <a:noFill/>
            </a:ln>
          </p:spPr>
          <p:style>
            <a:lnRef idx="2">
              <a:schemeClr val="dk1"/>
            </a:lnRef>
            <a:fillRef idx="1">
              <a:schemeClr val="lt1"/>
            </a:fillRef>
            <a:effectRef idx="0">
              <a:schemeClr val="dk1"/>
            </a:effectRef>
            <a:fontRef idx="minor">
              <a:schemeClr val="dk1"/>
            </a:fontRef>
          </p:style>
        </p:pic>
      </p:grpSp>
      <p:grpSp>
        <p:nvGrpSpPr>
          <p:cNvPr id="5" name="组合 4"/>
          <p:cNvGrpSpPr/>
          <p:nvPr/>
        </p:nvGrpSpPr>
        <p:grpSpPr>
          <a:xfrm>
            <a:off x="7542885" y="1850261"/>
            <a:ext cx="3310400" cy="3373794"/>
            <a:chOff x="7542885" y="1850261"/>
            <a:chExt cx="3310400" cy="3373794"/>
          </a:xfrm>
        </p:grpSpPr>
        <p:grpSp>
          <p:nvGrpSpPr>
            <p:cNvPr id="24" name="组合 23"/>
            <p:cNvGrpSpPr/>
            <p:nvPr/>
          </p:nvGrpSpPr>
          <p:grpSpPr>
            <a:xfrm>
              <a:off x="8367348" y="4704757"/>
              <a:ext cx="1595500" cy="519298"/>
              <a:chOff x="3460329" y="4704680"/>
              <a:chExt cx="2056587" cy="669371"/>
            </a:xfrm>
          </p:grpSpPr>
          <p:sp>
            <p:nvSpPr>
              <p:cNvPr id="25" name="矩形 24"/>
              <p:cNvSpPr/>
              <p:nvPr/>
            </p:nvSpPr>
            <p:spPr>
              <a:xfrm>
                <a:off x="3460329" y="4704680"/>
                <a:ext cx="2056587" cy="669371"/>
              </a:xfrm>
              <a:prstGeom prst="rect">
                <a:avLst/>
              </a:prstGeom>
              <a:solidFill>
                <a:srgbClr val="B28850"/>
              </a:solidFill>
              <a:ln w="12700" cap="flat" cmpd="sng" algn="ctr">
                <a:noFill/>
                <a:prstDash val="solid"/>
                <a:miter lim="800000"/>
              </a:ln>
              <a:effectLst/>
            </p:spPr>
            <p:txBody>
              <a:bodyPr rtlCol="0" anchor="ctr"/>
              <a:lstStyle/>
              <a:p>
                <a:pPr marL="0" marR="0" lvl="0" indent="0" algn="ctr" defTabSz="1285240" eaLnBrk="1" fontAlgn="base" latinLnBrk="0" hangingPunct="1">
                  <a:lnSpc>
                    <a:spcPct val="150000"/>
                  </a:lnSpc>
                  <a:spcBef>
                    <a:spcPct val="0"/>
                  </a:spcBef>
                  <a:spcAft>
                    <a:spcPct val="0"/>
                  </a:spcAft>
                  <a:buClrTx/>
                  <a:buSzTx/>
                  <a:buFontTx/>
                  <a:buNone/>
                  <a:defRPr/>
                </a:pPr>
                <a:endParaRPr kumimoji="0" lang="zh-CN" altLang="en-US" b="0" i="0" u="none" strike="noStrike" kern="0" cap="none" spc="0" normalizeH="0" baseline="0" noProof="0" dirty="0">
                  <a:ln>
                    <a:noFill/>
                  </a:ln>
                  <a:solidFill>
                    <a:sysClr val="window" lastClr="FFFFFF"/>
                  </a:solidFill>
                  <a:effectLst/>
                  <a:uLnTx/>
                  <a:uFillTx/>
                  <a:latin typeface="阿里巴巴普惠体 L" panose="00020600040101010101" pitchFamily="18" charset="-122"/>
                  <a:ea typeface="阿里巴巴普惠体 L" panose="00020600040101010101" pitchFamily="18" charset="-122"/>
                  <a:sym typeface="Arial" panose="020B0604020202020204" pitchFamily="34" charset="0"/>
                </a:endParaRPr>
              </a:p>
            </p:txBody>
          </p:sp>
          <p:sp>
            <p:nvSpPr>
              <p:cNvPr id="26" name="矩形 25"/>
              <p:cNvSpPr/>
              <p:nvPr/>
            </p:nvSpPr>
            <p:spPr>
              <a:xfrm>
                <a:off x="3619367" y="4799708"/>
                <a:ext cx="1738508" cy="490942"/>
              </a:xfrm>
              <a:prstGeom prst="rect">
                <a:avLst/>
              </a:prstGeom>
            </p:spPr>
            <p:txBody>
              <a:bodyPr wrap="square" lIns="0" tIns="0" rIns="0" bIns="0">
                <a:spAutoFit/>
              </a:bodyPr>
              <a:lstStyle/>
              <a:p>
                <a:pPr algn="ctr" fontAlgn="base">
                  <a:lnSpc>
                    <a:spcPct val="150000"/>
                  </a:lnSpc>
                </a:pPr>
                <a:r>
                  <a:rPr lang="zh-CN" altLang="en-US" b="1" dirty="0">
                    <a:solidFill>
                      <a:prstClr val="white"/>
                    </a:solidFill>
                    <a:latin typeface="阿里巴巴普惠体 L" panose="00020600040101010101" pitchFamily="18" charset="-122"/>
                    <a:ea typeface="阿里巴巴普惠体 L" panose="00020600040101010101" pitchFamily="18" charset="-122"/>
                    <a:sym typeface="Arial" panose="020B0604020202020204" pitchFamily="34" charset="0"/>
                  </a:rPr>
                  <a:t>吃重阳糕</a:t>
                </a:r>
              </a:p>
            </p:txBody>
          </p:sp>
        </p:grpSp>
        <p:pic>
          <p:nvPicPr>
            <p:cNvPr id="28" name="图片 27"/>
            <p:cNvPicPr>
              <a:picLocks noChangeAspect="1"/>
            </p:cNvPicPr>
            <p:nvPr/>
          </p:nvPicPr>
          <p:blipFill rotWithShape="1">
            <a:blip r:embed="rId4" cstate="print">
              <a:extLst>
                <a:ext uri="{28A0092B-C50C-407E-A947-70E740481C1C}">
                  <a14:useLocalDpi xmlns:a14="http://schemas.microsoft.com/office/drawing/2010/main" val="0"/>
                </a:ext>
              </a:extLst>
            </a:blip>
            <a:srcRect l="12111" b="6673"/>
            <a:stretch>
              <a:fillRect/>
            </a:stretch>
          </p:blipFill>
          <p:spPr>
            <a:xfrm>
              <a:off x="7542885" y="1850261"/>
              <a:ext cx="3310400" cy="2684006"/>
            </a:xfrm>
            <a:prstGeom prst="rect">
              <a:avLst/>
            </a:prstGeom>
            <a:noFill/>
            <a:ln>
              <a:noFill/>
            </a:ln>
          </p:spPr>
          <p:style>
            <a:lnRef idx="2">
              <a:schemeClr val="dk1"/>
            </a:lnRef>
            <a:fillRef idx="1">
              <a:schemeClr val="lt1"/>
            </a:fillRef>
            <a:effectRef idx="0">
              <a:schemeClr val="dk1"/>
            </a:effectRef>
            <a:fontRef idx="minor">
              <a:schemeClr val="dk1"/>
            </a:fontRef>
          </p:style>
        </p:pic>
      </p:gr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down)">
                                      <p:cBhvr>
                                        <p:cTn id="11" dur="500"/>
                                        <p:tgtEl>
                                          <p:spTgt spid="14"/>
                                        </p:tgtEl>
                                      </p:cBhvr>
                                    </p:animEffect>
                                  </p:childTnLst>
                                </p:cTn>
                              </p:par>
                            </p:childTnLst>
                          </p:cTn>
                        </p:par>
                        <p:par>
                          <p:cTn id="12" fill="hold">
                            <p:stCondLst>
                              <p:cond delay="1000"/>
                            </p:stCondLst>
                            <p:childTnLst>
                              <p:par>
                                <p:cTn id="13" presetID="2" presetClass="entr" presetSubtype="4"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additive="base">
                                        <p:cTn id="20" dur="500" fill="hold"/>
                                        <p:tgtEl>
                                          <p:spTgt spid="4"/>
                                        </p:tgtEl>
                                        <p:attrNameLst>
                                          <p:attrName>ppt_x</p:attrName>
                                        </p:attrNameLst>
                                      </p:cBhvr>
                                      <p:tavLst>
                                        <p:tav tm="0">
                                          <p:val>
                                            <p:strVal val="#ppt_x"/>
                                          </p:val>
                                        </p:tav>
                                        <p:tav tm="100000">
                                          <p:val>
                                            <p:strVal val="#ppt_x"/>
                                          </p:val>
                                        </p:tav>
                                      </p:tavLst>
                                    </p:anim>
                                    <p:anim calcmode="lin" valueType="num">
                                      <p:cBhvr additive="base">
                                        <p:cTn id="21" dur="500" fill="hold"/>
                                        <p:tgtEl>
                                          <p:spTgt spid="4"/>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图文框 11"/>
          <p:cNvSpPr/>
          <p:nvPr/>
        </p:nvSpPr>
        <p:spPr>
          <a:xfrm>
            <a:off x="0" y="0"/>
            <a:ext cx="12192000" cy="6858000"/>
          </a:xfrm>
          <a:prstGeom prst="frame">
            <a:avLst>
              <a:gd name="adj1" fmla="val 2553"/>
            </a:avLst>
          </a:prstGeom>
          <a:solidFill>
            <a:srgbClr val="B28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阿里巴巴普惠体 L" panose="00020600040101010101" pitchFamily="18" charset="-122"/>
              <a:ea typeface="阿里巴巴普惠体 L" panose="00020600040101010101" pitchFamily="18" charset="-122"/>
            </a:endParaRPr>
          </a:p>
        </p:txBody>
      </p:sp>
      <p:pic>
        <p:nvPicPr>
          <p:cNvPr id="14" name="图片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5316" y="5227369"/>
            <a:ext cx="1365263" cy="1629507"/>
          </a:xfrm>
          <a:prstGeom prst="rect">
            <a:avLst/>
          </a:prstGeom>
        </p:spPr>
      </p:pic>
      <p:sp>
        <p:nvSpPr>
          <p:cNvPr id="9" name="文本框 8" descr="e7d195523061f1c0c989bbdf341b111e769f2ee359bd8df638E53E9931A62DC22263A6E1A75FFBC630BB5D77BA969D9175F253EB94D93A1189E24A7D909BAD0376573965191318DE1FD009565C070D073BB9699A615072F33A2D7F2042825409E74418739478CCFE042368A9978AAA8C0D69BECA006E016AFCFD402FEC3B700C5AEC73BEFFE372DE"/>
          <p:cNvSpPr txBox="1"/>
          <p:nvPr/>
        </p:nvSpPr>
        <p:spPr>
          <a:xfrm>
            <a:off x="4937764" y="442935"/>
            <a:ext cx="2316480" cy="645160"/>
          </a:xfrm>
          <a:prstGeom prst="rect">
            <a:avLst/>
          </a:prstGeom>
          <a:noFill/>
          <a:ln>
            <a:noFill/>
          </a:ln>
        </p:spPr>
        <p:txBody>
          <a:bodyPr wrap="none" rtlCol="0">
            <a:spAutoFit/>
          </a:bodyPr>
          <a:lstStyle/>
          <a:p>
            <a:pPr algn="ctr"/>
            <a:r>
              <a:rPr lang="zh-CN" altLang="en-US" sz="3600" spc="600" dirty="0">
                <a:solidFill>
                  <a:srgbClr val="3D4F67"/>
                </a:solidFill>
                <a:latin typeface="思源宋体 CN SemiBold" panose="02020600000000000000" pitchFamily="18" charset="-122"/>
                <a:ea typeface="思源宋体 CN SemiBold" panose="02020600000000000000" pitchFamily="18" charset="-122"/>
              </a:rPr>
              <a:t>第贰章回</a:t>
            </a:r>
          </a:p>
        </p:txBody>
      </p:sp>
      <p:sp>
        <p:nvSpPr>
          <p:cNvPr id="27" name="文本框 79"/>
          <p:cNvSpPr txBox="1"/>
          <p:nvPr/>
        </p:nvSpPr>
        <p:spPr>
          <a:xfrm>
            <a:off x="5846040" y="2804613"/>
            <a:ext cx="4829903" cy="2620013"/>
          </a:xfrm>
          <a:prstGeom prst="rect">
            <a:avLst/>
          </a:prstGeom>
          <a:noFill/>
        </p:spPr>
        <p:txBody>
          <a:bodyPr wrap="square" lIns="68580" tIns="34290" rIns="68580" bIns="34290" rtlCol="0">
            <a:spAutoFit/>
          </a:bodyPr>
          <a:lstStyle/>
          <a:p>
            <a:pPr marL="171450" indent="-171450" algn="just">
              <a:lnSpc>
                <a:spcPct val="150000"/>
              </a:lnSpc>
              <a:spcAft>
                <a:spcPts val="600"/>
              </a:spcAft>
              <a:buFont typeface="Wingdings" panose="05000000000000000000" pitchFamily="2" charset="2"/>
              <a:buChar char="Ø"/>
            </a:pPr>
            <a:r>
              <a:rPr lang="zh-CN" altLang="en-US" sz="1600" kern="0"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菊花，又叫黄花，属菊科，品种繁多。我国是菊花的故乡，自古培种菊花就很普遍。菊是长寿之花，又为文人们赞美作凌 赏菊 霜不屈的象征，所以人们爱它、赞它，故常举办大型的菊展。菊展自然多在重阳举行，因为菊与重阳关系太深了；因此，重阳又称菊花节，而菊花又称九花。赏菊也就成了重阳节习俗的组成部分 </a:t>
            </a:r>
          </a:p>
        </p:txBody>
      </p:sp>
      <p:sp>
        <p:nvSpPr>
          <p:cNvPr id="28" name="文本框 27"/>
          <p:cNvSpPr txBox="1"/>
          <p:nvPr/>
        </p:nvSpPr>
        <p:spPr>
          <a:xfrm>
            <a:off x="6371417" y="2019701"/>
            <a:ext cx="3276795" cy="461665"/>
          </a:xfrm>
          <a:prstGeom prst="rect">
            <a:avLst/>
          </a:prstGeom>
          <a:noFill/>
        </p:spPr>
        <p:txBody>
          <a:bodyPr wrap="square" rtlCol="0">
            <a:spAutoFit/>
          </a:bodyPr>
          <a:lstStyle/>
          <a:p>
            <a:r>
              <a:rPr lang="zh-CN" altLang="en-US" sz="2400" b="1"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赏菊</a:t>
            </a:r>
          </a:p>
        </p:txBody>
      </p:sp>
      <p:cxnSp>
        <p:nvCxnSpPr>
          <p:cNvPr id="29" name="直接连接符 28"/>
          <p:cNvCxnSpPr/>
          <p:nvPr/>
        </p:nvCxnSpPr>
        <p:spPr>
          <a:xfrm>
            <a:off x="5931429" y="2633997"/>
            <a:ext cx="4522358" cy="0"/>
          </a:xfrm>
          <a:prstGeom prst="line">
            <a:avLst/>
          </a:prstGeom>
          <a:noFill/>
          <a:ln w="6350" cap="flat" cmpd="sng" algn="ctr">
            <a:solidFill>
              <a:srgbClr val="B28850"/>
            </a:solidFill>
            <a:prstDash val="dashDot"/>
            <a:miter lim="800000"/>
          </a:ln>
          <a:effectLst/>
        </p:spPr>
      </p:cxnSp>
      <p:sp>
        <p:nvSpPr>
          <p:cNvPr id="30" name="等腰三角形 5"/>
          <p:cNvSpPr/>
          <p:nvPr/>
        </p:nvSpPr>
        <p:spPr>
          <a:xfrm rot="5400000">
            <a:off x="5913165" y="2087200"/>
            <a:ext cx="371966" cy="320782"/>
          </a:xfrm>
          <a:prstGeom prst="triangle">
            <a:avLst/>
          </a:prstGeom>
          <a:solidFill>
            <a:srgbClr val="3D4F67"/>
          </a:solidFill>
          <a:ln w="12700" cap="flat" cmpd="sng" algn="ctr">
            <a:noFill/>
            <a:prstDash val="solid"/>
            <a:miter lim="800000"/>
          </a:ln>
          <a:effectLst/>
        </p:spPr>
        <p:txBody>
          <a:bodyPr rtlCol="0" anchor="ctr"/>
          <a:lstStyle/>
          <a:p>
            <a:pPr marL="0" marR="0" lvl="0" indent="0" algn="ctr" defTabSz="913765"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a:ln>
                <a:noFill/>
              </a:ln>
              <a:effectLst/>
              <a:uLnTx/>
              <a:uFillTx/>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sp>
        <p:nvSpPr>
          <p:cNvPr id="31" name="椭圆 30" descr="e7d195523061f1c0c989bbdf341b111e769f2ee359bd8df638E53E9931A62DC22263A6E1A75FFBC630BB5D77BA969D9175F253EB94D93A1189E24A7D909BAD0376573965191318DE1FD009565C070D073BB9699A615072F33A2D7F2042825409E74418739478CCFE042368A9978AAA8C0D69BECA006E016AFCFD402FEC3B700C5AEC73BEFFE372DE"/>
          <p:cNvSpPr/>
          <p:nvPr/>
        </p:nvSpPr>
        <p:spPr>
          <a:xfrm>
            <a:off x="1227505" y="1875625"/>
            <a:ext cx="3710259" cy="3710259"/>
          </a:xfrm>
          <a:prstGeom prst="ellipse">
            <a:avLst/>
          </a:prstGeom>
          <a:blipFill dpi="0" rotWithShape="1">
            <a:blip r:embed="rId4"/>
            <a:srcRect/>
            <a:stretch>
              <a:fillRect l="-20580" r="-20390"/>
            </a:stretch>
          </a:bli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阿里巴巴普惠体 L" panose="00020600040101010101" pitchFamily="18" charset="-122"/>
              <a:ea typeface="阿里巴巴普惠体 L" panose="00020600040101010101" pitchFamily="18" charset="-122"/>
              <a:cs typeface="+mn-cs"/>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down)">
                                      <p:cBhvr>
                                        <p:cTn id="11" dur="500"/>
                                        <p:tgtEl>
                                          <p:spTgt spid="14"/>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000" fill="hold">
                                          <p:stCondLst>
                                            <p:cond delay="0"/>
                                          </p:stCondLst>
                                        </p:cTn>
                                        <p:tgtEl>
                                          <p:spTgt spid="27"/>
                                        </p:tgtEl>
                                        <p:attrNameLst>
                                          <p:attrName>style.visibility</p:attrName>
                                        </p:attrNameLst>
                                      </p:cBhvr>
                                      <p:to>
                                        <p:strVal val="visible"/>
                                      </p:to>
                                    </p:set>
                                    <p:animEffect transition="in" filter="wipe(down)">
                                      <p:cBhvr>
                                        <p:cTn id="15" dur="1000"/>
                                        <p:tgtEl>
                                          <p:spTgt spid="27"/>
                                        </p:tgtEl>
                                      </p:cBhvr>
                                    </p:animEffect>
                                  </p:childTnLst>
                                </p:cTn>
                              </p:par>
                              <p:par>
                                <p:cTn id="16" presetID="22" presetClass="entr" presetSubtype="4" fill="hold" grpId="0" nodeType="withEffect">
                                  <p:stCondLst>
                                    <p:cond delay="0"/>
                                  </p:stCondLst>
                                  <p:childTnLst>
                                    <p:set>
                                      <p:cBhvr>
                                        <p:cTn id="17" dur="1000" fill="hold">
                                          <p:stCondLst>
                                            <p:cond delay="0"/>
                                          </p:stCondLst>
                                        </p:cTn>
                                        <p:tgtEl>
                                          <p:spTgt spid="28"/>
                                        </p:tgtEl>
                                        <p:attrNameLst>
                                          <p:attrName>style.visibility</p:attrName>
                                        </p:attrNameLst>
                                      </p:cBhvr>
                                      <p:to>
                                        <p:strVal val="visible"/>
                                      </p:to>
                                    </p:set>
                                    <p:animEffect transition="in" filter="wipe(down)">
                                      <p:cBhvr>
                                        <p:cTn id="18" dur="1000"/>
                                        <p:tgtEl>
                                          <p:spTgt spid="28"/>
                                        </p:tgtEl>
                                      </p:cBhvr>
                                    </p:animEffect>
                                  </p:childTnLst>
                                </p:cTn>
                              </p:par>
                              <p:par>
                                <p:cTn id="19" presetID="22" presetClass="entr" presetSubtype="4" fill="hold" nodeType="withEffect">
                                  <p:stCondLst>
                                    <p:cond delay="0"/>
                                  </p:stCondLst>
                                  <p:childTnLst>
                                    <p:set>
                                      <p:cBhvr>
                                        <p:cTn id="20" dur="1000" fill="hold">
                                          <p:stCondLst>
                                            <p:cond delay="0"/>
                                          </p:stCondLst>
                                        </p:cTn>
                                        <p:tgtEl>
                                          <p:spTgt spid="29"/>
                                        </p:tgtEl>
                                        <p:attrNameLst>
                                          <p:attrName>style.visibility</p:attrName>
                                        </p:attrNameLst>
                                      </p:cBhvr>
                                      <p:to>
                                        <p:strVal val="visible"/>
                                      </p:to>
                                    </p:set>
                                    <p:animEffect transition="in" filter="wipe(down)">
                                      <p:cBhvr>
                                        <p:cTn id="21" dur="1000"/>
                                        <p:tgtEl>
                                          <p:spTgt spid="29"/>
                                        </p:tgtEl>
                                      </p:cBhvr>
                                    </p:animEffect>
                                  </p:childTnLst>
                                </p:cTn>
                              </p:par>
                              <p:par>
                                <p:cTn id="22" presetID="22" presetClass="entr" presetSubtype="4" fill="hold" grpId="0" nodeType="withEffect">
                                  <p:stCondLst>
                                    <p:cond delay="0"/>
                                  </p:stCondLst>
                                  <p:childTnLst>
                                    <p:set>
                                      <p:cBhvr>
                                        <p:cTn id="23" dur="1000" fill="hold">
                                          <p:stCondLst>
                                            <p:cond delay="0"/>
                                          </p:stCondLst>
                                        </p:cTn>
                                        <p:tgtEl>
                                          <p:spTgt spid="30"/>
                                        </p:tgtEl>
                                        <p:attrNameLst>
                                          <p:attrName>style.visibility</p:attrName>
                                        </p:attrNameLst>
                                      </p:cBhvr>
                                      <p:to>
                                        <p:strVal val="visible"/>
                                      </p:to>
                                    </p:set>
                                    <p:animEffect transition="in" filter="wipe(down)">
                                      <p:cBhvr>
                                        <p:cTn id="24" dur="1000"/>
                                        <p:tgtEl>
                                          <p:spTgt spid="30"/>
                                        </p:tgtEl>
                                      </p:cBhvr>
                                    </p:animEffect>
                                  </p:childTnLst>
                                </p:cTn>
                              </p:par>
                            </p:childTnLst>
                          </p:cTn>
                        </p:par>
                        <p:par>
                          <p:cTn id="25" fill="hold">
                            <p:stCondLst>
                              <p:cond delay="2000"/>
                            </p:stCondLst>
                            <p:childTnLst>
                              <p:par>
                                <p:cTn id="26" presetID="55"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strVal val="#ppt_w*0.70"/>
                                          </p:val>
                                        </p:tav>
                                        <p:tav tm="100000">
                                          <p:val>
                                            <p:strVal val="#ppt_w"/>
                                          </p:val>
                                        </p:tav>
                                      </p:tavLst>
                                    </p:anim>
                                    <p:anim calcmode="lin" valueType="num">
                                      <p:cBhvr>
                                        <p:cTn id="29" dur="1000" fill="hold"/>
                                        <p:tgtEl>
                                          <p:spTgt spid="31"/>
                                        </p:tgtEl>
                                        <p:attrNameLst>
                                          <p:attrName>ppt_h</p:attrName>
                                        </p:attrNameLst>
                                      </p:cBhvr>
                                      <p:tavLst>
                                        <p:tav tm="0">
                                          <p:val>
                                            <p:strVal val="#ppt_h"/>
                                          </p:val>
                                        </p:tav>
                                        <p:tav tm="100000">
                                          <p:val>
                                            <p:strVal val="#ppt_h"/>
                                          </p:val>
                                        </p:tav>
                                      </p:tavLst>
                                    </p:anim>
                                    <p:animEffect transition="in" filter="fade">
                                      <p:cBhvr>
                                        <p:cTn id="30"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7" grpId="0"/>
      <p:bldP spid="28" grpId="0"/>
      <p:bldP spid="30" grpId="0" animBg="1"/>
      <p:bldP spid="3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图文框 11"/>
          <p:cNvSpPr/>
          <p:nvPr/>
        </p:nvSpPr>
        <p:spPr>
          <a:xfrm>
            <a:off x="0" y="0"/>
            <a:ext cx="12192000" cy="6858000"/>
          </a:xfrm>
          <a:prstGeom prst="frame">
            <a:avLst>
              <a:gd name="adj1" fmla="val 2553"/>
            </a:avLst>
          </a:prstGeom>
          <a:solidFill>
            <a:srgbClr val="B28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阿里巴巴普惠体 L" panose="00020600040101010101" pitchFamily="18" charset="-122"/>
              <a:ea typeface="阿里巴巴普惠体 L" panose="00020600040101010101" pitchFamily="18" charset="-122"/>
            </a:endParaRPr>
          </a:p>
        </p:txBody>
      </p:sp>
      <p:pic>
        <p:nvPicPr>
          <p:cNvPr id="14" name="图片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5316" y="5227369"/>
            <a:ext cx="1365263" cy="1629507"/>
          </a:xfrm>
          <a:prstGeom prst="rect">
            <a:avLst/>
          </a:prstGeom>
        </p:spPr>
      </p:pic>
      <p:sp>
        <p:nvSpPr>
          <p:cNvPr id="9" name="文本框 8" descr="e7d195523061f1c0c989bbdf341b111e769f2ee359bd8df638E53E9931A62DC22263A6E1A75FFBC630BB5D77BA969D9175F253EB94D93A1189E24A7D909BAD0376573965191318DE1FD009565C070D073BB9699A615072F33A2D7F2042825409E74418739478CCFE042368A9978AAA8C0D69BECA006E016AFCFD402FEC3B700C5AEC73BEFFE372DE"/>
          <p:cNvSpPr txBox="1"/>
          <p:nvPr/>
        </p:nvSpPr>
        <p:spPr>
          <a:xfrm>
            <a:off x="4937764" y="442935"/>
            <a:ext cx="2316480" cy="645160"/>
          </a:xfrm>
          <a:prstGeom prst="rect">
            <a:avLst/>
          </a:prstGeom>
          <a:noFill/>
          <a:ln>
            <a:noFill/>
          </a:ln>
        </p:spPr>
        <p:txBody>
          <a:bodyPr wrap="none" rtlCol="0">
            <a:spAutoFit/>
          </a:bodyPr>
          <a:lstStyle/>
          <a:p>
            <a:pPr algn="ctr"/>
            <a:r>
              <a:rPr lang="zh-CN" altLang="en-US" sz="3600" spc="600" dirty="0">
                <a:solidFill>
                  <a:srgbClr val="3D4F67"/>
                </a:solidFill>
                <a:latin typeface="思源宋体 CN SemiBold" panose="02020600000000000000" pitchFamily="18" charset="-122"/>
                <a:ea typeface="思源宋体 CN SemiBold" panose="02020600000000000000" pitchFamily="18" charset="-122"/>
              </a:rPr>
              <a:t>第贰章回</a:t>
            </a:r>
          </a:p>
        </p:txBody>
      </p:sp>
      <p:sp>
        <p:nvSpPr>
          <p:cNvPr id="21" name="椭圆 20"/>
          <p:cNvSpPr/>
          <p:nvPr/>
        </p:nvSpPr>
        <p:spPr>
          <a:xfrm flipH="1">
            <a:off x="10772531" y="2107485"/>
            <a:ext cx="563245" cy="562610"/>
          </a:xfrm>
          <a:prstGeom prst="ellipse">
            <a:avLst/>
          </a:prstGeom>
          <a:solidFill>
            <a:srgbClr val="3D4F67"/>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r>
              <a:rPr lang="zh-CN" altLang="en-US" dirty="0">
                <a:solidFill>
                  <a:schemeClr val="bg1"/>
                </a:solidFill>
                <a:latin typeface="阿里巴巴普惠体 L" panose="00020600040101010101" pitchFamily="18" charset="-122"/>
                <a:ea typeface="阿里巴巴普惠体 L" panose="00020600040101010101" pitchFamily="18" charset="-122"/>
              </a:rPr>
              <a:t>民</a:t>
            </a:r>
          </a:p>
        </p:txBody>
      </p:sp>
      <p:sp>
        <p:nvSpPr>
          <p:cNvPr id="22" name="椭圆 21"/>
          <p:cNvSpPr/>
          <p:nvPr/>
        </p:nvSpPr>
        <p:spPr>
          <a:xfrm flipH="1">
            <a:off x="10772531" y="2903775"/>
            <a:ext cx="563245" cy="563245"/>
          </a:xfrm>
          <a:prstGeom prst="ellipse">
            <a:avLst/>
          </a:prstGeom>
          <a:solidFill>
            <a:srgbClr val="3D4F67"/>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r>
              <a:rPr lang="zh-CN" altLang="en-US" dirty="0">
                <a:solidFill>
                  <a:schemeClr val="bg1"/>
                </a:solidFill>
                <a:latin typeface="阿里巴巴普惠体 L" panose="00020600040101010101" pitchFamily="18" charset="-122"/>
                <a:ea typeface="阿里巴巴普惠体 L" panose="00020600040101010101" pitchFamily="18" charset="-122"/>
              </a:rPr>
              <a:t>间</a:t>
            </a:r>
          </a:p>
        </p:txBody>
      </p:sp>
      <p:sp>
        <p:nvSpPr>
          <p:cNvPr id="23" name="椭圆 22"/>
          <p:cNvSpPr/>
          <p:nvPr/>
        </p:nvSpPr>
        <p:spPr>
          <a:xfrm flipH="1">
            <a:off x="10772531" y="3701970"/>
            <a:ext cx="563245" cy="562610"/>
          </a:xfrm>
          <a:prstGeom prst="ellipse">
            <a:avLst/>
          </a:prstGeom>
          <a:solidFill>
            <a:srgbClr val="3D4F67"/>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r>
              <a:rPr lang="zh-CN" altLang="en-US" dirty="0">
                <a:solidFill>
                  <a:schemeClr val="bg1"/>
                </a:solidFill>
                <a:latin typeface="阿里巴巴普惠体 L" panose="00020600040101010101" pitchFamily="18" charset="-122"/>
                <a:ea typeface="阿里巴巴普惠体 L" panose="00020600040101010101" pitchFamily="18" charset="-122"/>
              </a:rPr>
              <a:t>习</a:t>
            </a:r>
          </a:p>
        </p:txBody>
      </p:sp>
      <p:sp>
        <p:nvSpPr>
          <p:cNvPr id="24" name="椭圆 23"/>
          <p:cNvSpPr/>
          <p:nvPr/>
        </p:nvSpPr>
        <p:spPr>
          <a:xfrm flipH="1">
            <a:off x="10772531" y="4499530"/>
            <a:ext cx="563245" cy="563245"/>
          </a:xfrm>
          <a:prstGeom prst="ellipse">
            <a:avLst/>
          </a:prstGeom>
          <a:solidFill>
            <a:srgbClr val="3D4F67"/>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r>
              <a:rPr lang="zh-CN" altLang="en-US" dirty="0">
                <a:solidFill>
                  <a:schemeClr val="bg1"/>
                </a:solidFill>
                <a:latin typeface="阿里巴巴普惠体 L" panose="00020600040101010101" pitchFamily="18" charset="-122"/>
                <a:ea typeface="阿里巴巴普惠体 L" panose="00020600040101010101" pitchFamily="18" charset="-122"/>
              </a:rPr>
              <a:t>俗</a:t>
            </a:r>
          </a:p>
        </p:txBody>
      </p:sp>
      <p:cxnSp>
        <p:nvCxnSpPr>
          <p:cNvPr id="25" name="直接连接符 24"/>
          <p:cNvCxnSpPr/>
          <p:nvPr/>
        </p:nvCxnSpPr>
        <p:spPr>
          <a:xfrm flipH="1">
            <a:off x="10541391" y="2165905"/>
            <a:ext cx="0" cy="2902585"/>
          </a:xfrm>
          <a:prstGeom prst="line">
            <a:avLst/>
          </a:prstGeom>
          <a:ln w="12700">
            <a:solidFill>
              <a:schemeClr val="bg1">
                <a:lumMod val="65000"/>
                <a:alpha val="69000"/>
              </a:schemeClr>
            </a:solidFill>
          </a:ln>
        </p:spPr>
        <p:style>
          <a:lnRef idx="1">
            <a:schemeClr val="accent1"/>
          </a:lnRef>
          <a:fillRef idx="0">
            <a:schemeClr val="accent1"/>
          </a:fillRef>
          <a:effectRef idx="0">
            <a:schemeClr val="accent1"/>
          </a:effectRef>
          <a:fontRef idx="minor">
            <a:schemeClr val="tx1"/>
          </a:fontRef>
        </p:style>
      </p:cxnSp>
      <p:sp>
        <p:nvSpPr>
          <p:cNvPr id="26" name="矩形 25"/>
          <p:cNvSpPr/>
          <p:nvPr/>
        </p:nvSpPr>
        <p:spPr>
          <a:xfrm>
            <a:off x="5542673" y="2065575"/>
            <a:ext cx="4819013" cy="796436"/>
          </a:xfrm>
          <a:prstGeom prst="rect">
            <a:avLst/>
          </a:prstGeom>
        </p:spPr>
        <p:txBody>
          <a:bodyPr wrap="square">
            <a:spAutoFit/>
          </a:bodyPr>
          <a:lstStyle/>
          <a:p>
            <a:pPr algn="r">
              <a:lnSpc>
                <a:spcPct val="150000"/>
              </a:lnSpc>
              <a:defRPr/>
            </a:pPr>
            <a:r>
              <a:rPr lang="zh-CN" altLang="en-US" sz="1600" spc="225" dirty="0">
                <a:latin typeface="阿里巴巴普惠体 L" panose="00020600040101010101" pitchFamily="18" charset="-122"/>
                <a:ea typeface="阿里巴巴普惠体 L" panose="00020600040101010101" pitchFamily="18" charset="-122"/>
                <a:cs typeface="阿里巴巴普惠体 L" panose="00020600040101010101" pitchFamily="18" charset="-122"/>
                <a:sym typeface="+mn-ea"/>
              </a:rPr>
              <a:t>讲究的重阳糕要作成九层，像座宝塔，上面还作成两只小羊，以符合重阳（羊）之义。</a:t>
            </a:r>
            <a:endParaRPr lang="zh-CN" altLang="en-US" sz="1400" spc="225" dirty="0">
              <a:latin typeface="阿里巴巴普惠体 L" panose="00020600040101010101" pitchFamily="18" charset="-122"/>
              <a:ea typeface="阿里巴巴普惠体 L" panose="00020600040101010101" pitchFamily="18" charset="-122"/>
              <a:cs typeface="阿里巴巴普惠体 L" panose="00020600040101010101" pitchFamily="18" charset="-122"/>
            </a:endParaRPr>
          </a:p>
        </p:txBody>
      </p:sp>
      <p:sp>
        <p:nvSpPr>
          <p:cNvPr id="27" name="矩形 26"/>
          <p:cNvSpPr/>
          <p:nvPr/>
        </p:nvSpPr>
        <p:spPr>
          <a:xfrm>
            <a:off x="5542673" y="3266360"/>
            <a:ext cx="4819013" cy="796436"/>
          </a:xfrm>
          <a:prstGeom prst="rect">
            <a:avLst/>
          </a:prstGeom>
        </p:spPr>
        <p:txBody>
          <a:bodyPr wrap="square">
            <a:spAutoFit/>
          </a:bodyPr>
          <a:lstStyle/>
          <a:p>
            <a:pPr algn="r">
              <a:lnSpc>
                <a:spcPct val="150000"/>
              </a:lnSpc>
              <a:defRPr/>
            </a:pPr>
            <a:r>
              <a:rPr lang="zh-CN" altLang="en-US" sz="1600" spc="225" dirty="0">
                <a:latin typeface="阿里巴巴普惠体 L" panose="00020600040101010101" pitchFamily="18" charset="-122"/>
                <a:ea typeface="阿里巴巴普惠体 L" panose="00020600040101010101" pitchFamily="18" charset="-122"/>
                <a:cs typeface="阿里巴巴普惠体 L" panose="00020600040101010101" pitchFamily="18" charset="-122"/>
                <a:sym typeface="+mn-ea"/>
              </a:rPr>
              <a:t>讲究的重阳糕要作成九层，像座宝塔，上面还作成两只小羊，以符合重阳（羊）之义。</a:t>
            </a:r>
            <a:endParaRPr lang="zh-CN" altLang="en-US" sz="1400" spc="225" dirty="0">
              <a:latin typeface="阿里巴巴普惠体 L" panose="00020600040101010101" pitchFamily="18" charset="-122"/>
              <a:ea typeface="阿里巴巴普惠体 L" panose="00020600040101010101" pitchFamily="18" charset="-122"/>
              <a:cs typeface="阿里巴巴普惠体 L" panose="00020600040101010101" pitchFamily="18" charset="-122"/>
            </a:endParaRPr>
          </a:p>
        </p:txBody>
      </p:sp>
      <p:sp>
        <p:nvSpPr>
          <p:cNvPr id="28" name="矩形 27"/>
          <p:cNvSpPr/>
          <p:nvPr/>
        </p:nvSpPr>
        <p:spPr>
          <a:xfrm>
            <a:off x="5542673" y="4371260"/>
            <a:ext cx="4819013" cy="796436"/>
          </a:xfrm>
          <a:prstGeom prst="rect">
            <a:avLst/>
          </a:prstGeom>
        </p:spPr>
        <p:txBody>
          <a:bodyPr wrap="square">
            <a:spAutoFit/>
          </a:bodyPr>
          <a:lstStyle/>
          <a:p>
            <a:pPr algn="r">
              <a:lnSpc>
                <a:spcPct val="150000"/>
              </a:lnSpc>
              <a:defRPr/>
            </a:pPr>
            <a:r>
              <a:rPr lang="zh-CN" altLang="en-US" sz="1600" spc="225" dirty="0">
                <a:latin typeface="阿里巴巴普惠体 L" panose="00020600040101010101" pitchFamily="18" charset="-122"/>
                <a:ea typeface="阿里巴巴普惠体 L" panose="00020600040101010101" pitchFamily="18" charset="-122"/>
                <a:cs typeface="阿里巴巴普惠体 L" panose="00020600040101010101" pitchFamily="18" charset="-122"/>
                <a:sym typeface="+mn-ea"/>
              </a:rPr>
              <a:t>讲究的重阳糕要作成九层，像座宝塔，上面还作成两只小羊，以符合重阳（羊）之义。</a:t>
            </a:r>
            <a:endParaRPr lang="zh-CN" altLang="en-US" sz="1400" spc="225" dirty="0">
              <a:latin typeface="阿里巴巴普惠体 L" panose="00020600040101010101" pitchFamily="18" charset="-122"/>
              <a:ea typeface="阿里巴巴普惠体 L" panose="00020600040101010101" pitchFamily="18" charset="-122"/>
              <a:cs typeface="阿里巴巴普惠体 L" panose="00020600040101010101" pitchFamily="18" charset="-122"/>
            </a:endParaRPr>
          </a:p>
        </p:txBody>
      </p:sp>
      <p:pic>
        <p:nvPicPr>
          <p:cNvPr id="29" name="Picture 4" descr="xin_12100122143629610344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69921" y="2065575"/>
            <a:ext cx="3661907" cy="3372199"/>
          </a:xfrm>
          <a:prstGeom prst="rect">
            <a:avLst/>
          </a:prstGeom>
          <a:solidFill>
            <a:srgbClr val="3D4F67"/>
          </a:solidFill>
        </p:spPr>
        <p:style>
          <a:lnRef idx="2">
            <a:schemeClr val="accent1"/>
          </a:lnRef>
          <a:fillRef idx="1">
            <a:schemeClr val="lt1"/>
          </a:fillRef>
          <a:effectRef idx="0">
            <a:schemeClr val="accent1"/>
          </a:effectRef>
          <a:fontRef idx="minor">
            <a:schemeClr val="dk1"/>
          </a:fontRef>
        </p:style>
      </p:pic>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down)">
                                      <p:cBhvr>
                                        <p:cTn id="11" dur="500"/>
                                        <p:tgtEl>
                                          <p:spTgt spid="14"/>
                                        </p:tgtEl>
                                      </p:cBhvr>
                                    </p:animEffect>
                                  </p:childTnLst>
                                </p:cTn>
                              </p:par>
                            </p:childTnLst>
                          </p:cTn>
                        </p:par>
                        <p:par>
                          <p:cTn id="12" fill="hold">
                            <p:stCondLst>
                              <p:cond delay="1000"/>
                            </p:stCondLst>
                            <p:childTnLst>
                              <p:par>
                                <p:cTn id="13" presetID="55" presetClass="entr" presetSubtype="0"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cBhvr>
                                        <p:cTn id="15" dur="1000" fill="hold"/>
                                        <p:tgtEl>
                                          <p:spTgt spid="21"/>
                                        </p:tgtEl>
                                        <p:attrNameLst>
                                          <p:attrName>ppt_w</p:attrName>
                                        </p:attrNameLst>
                                      </p:cBhvr>
                                      <p:tavLst>
                                        <p:tav tm="0">
                                          <p:val>
                                            <p:strVal val="#ppt_w*0.70"/>
                                          </p:val>
                                        </p:tav>
                                        <p:tav tm="100000">
                                          <p:val>
                                            <p:strVal val="#ppt_w"/>
                                          </p:val>
                                        </p:tav>
                                      </p:tavLst>
                                    </p:anim>
                                    <p:anim calcmode="lin" valueType="num">
                                      <p:cBhvr>
                                        <p:cTn id="16" dur="1000" fill="hold"/>
                                        <p:tgtEl>
                                          <p:spTgt spid="21"/>
                                        </p:tgtEl>
                                        <p:attrNameLst>
                                          <p:attrName>ppt_h</p:attrName>
                                        </p:attrNameLst>
                                      </p:cBhvr>
                                      <p:tavLst>
                                        <p:tav tm="0">
                                          <p:val>
                                            <p:strVal val="#ppt_h"/>
                                          </p:val>
                                        </p:tav>
                                        <p:tav tm="100000">
                                          <p:val>
                                            <p:strVal val="#ppt_h"/>
                                          </p:val>
                                        </p:tav>
                                      </p:tavLst>
                                    </p:anim>
                                    <p:animEffect transition="in" filter="fade">
                                      <p:cBhvr>
                                        <p:cTn id="17" dur="1000"/>
                                        <p:tgtEl>
                                          <p:spTgt spid="21"/>
                                        </p:tgtEl>
                                      </p:cBhvr>
                                    </p:animEffect>
                                  </p:childTnLst>
                                </p:cTn>
                              </p:par>
                              <p:par>
                                <p:cTn id="18" presetID="55" presetClass="entr" presetSubtype="0" fill="hold" grpId="0" nodeType="withEffect">
                                  <p:stCondLst>
                                    <p:cond delay="0"/>
                                  </p:stCondLst>
                                  <p:childTnLst>
                                    <p:set>
                                      <p:cBhvr>
                                        <p:cTn id="19" dur="1" fill="hold">
                                          <p:stCondLst>
                                            <p:cond delay="0"/>
                                          </p:stCondLst>
                                        </p:cTn>
                                        <p:tgtEl>
                                          <p:spTgt spid="22"/>
                                        </p:tgtEl>
                                        <p:attrNameLst>
                                          <p:attrName>style.visibility</p:attrName>
                                        </p:attrNameLst>
                                      </p:cBhvr>
                                      <p:to>
                                        <p:strVal val="visible"/>
                                      </p:to>
                                    </p:set>
                                    <p:anim calcmode="lin" valueType="num">
                                      <p:cBhvr>
                                        <p:cTn id="20" dur="1000" fill="hold"/>
                                        <p:tgtEl>
                                          <p:spTgt spid="22"/>
                                        </p:tgtEl>
                                        <p:attrNameLst>
                                          <p:attrName>ppt_w</p:attrName>
                                        </p:attrNameLst>
                                      </p:cBhvr>
                                      <p:tavLst>
                                        <p:tav tm="0">
                                          <p:val>
                                            <p:strVal val="#ppt_w*0.70"/>
                                          </p:val>
                                        </p:tav>
                                        <p:tav tm="100000">
                                          <p:val>
                                            <p:strVal val="#ppt_w"/>
                                          </p:val>
                                        </p:tav>
                                      </p:tavLst>
                                    </p:anim>
                                    <p:anim calcmode="lin" valueType="num">
                                      <p:cBhvr>
                                        <p:cTn id="21" dur="1000" fill="hold"/>
                                        <p:tgtEl>
                                          <p:spTgt spid="22"/>
                                        </p:tgtEl>
                                        <p:attrNameLst>
                                          <p:attrName>ppt_h</p:attrName>
                                        </p:attrNameLst>
                                      </p:cBhvr>
                                      <p:tavLst>
                                        <p:tav tm="0">
                                          <p:val>
                                            <p:strVal val="#ppt_h"/>
                                          </p:val>
                                        </p:tav>
                                        <p:tav tm="100000">
                                          <p:val>
                                            <p:strVal val="#ppt_h"/>
                                          </p:val>
                                        </p:tav>
                                      </p:tavLst>
                                    </p:anim>
                                    <p:animEffect transition="in" filter="fade">
                                      <p:cBhvr>
                                        <p:cTn id="22" dur="1000"/>
                                        <p:tgtEl>
                                          <p:spTgt spid="22"/>
                                        </p:tgtEl>
                                      </p:cBhvr>
                                    </p:animEffect>
                                  </p:childTnLst>
                                </p:cTn>
                              </p:par>
                              <p:par>
                                <p:cTn id="23" presetID="55"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1000" fill="hold"/>
                                        <p:tgtEl>
                                          <p:spTgt spid="23"/>
                                        </p:tgtEl>
                                        <p:attrNameLst>
                                          <p:attrName>ppt_w</p:attrName>
                                        </p:attrNameLst>
                                      </p:cBhvr>
                                      <p:tavLst>
                                        <p:tav tm="0">
                                          <p:val>
                                            <p:strVal val="#ppt_w*0.70"/>
                                          </p:val>
                                        </p:tav>
                                        <p:tav tm="100000">
                                          <p:val>
                                            <p:strVal val="#ppt_w"/>
                                          </p:val>
                                        </p:tav>
                                      </p:tavLst>
                                    </p:anim>
                                    <p:anim calcmode="lin" valueType="num">
                                      <p:cBhvr>
                                        <p:cTn id="26" dur="1000" fill="hold"/>
                                        <p:tgtEl>
                                          <p:spTgt spid="23"/>
                                        </p:tgtEl>
                                        <p:attrNameLst>
                                          <p:attrName>ppt_h</p:attrName>
                                        </p:attrNameLst>
                                      </p:cBhvr>
                                      <p:tavLst>
                                        <p:tav tm="0">
                                          <p:val>
                                            <p:strVal val="#ppt_h"/>
                                          </p:val>
                                        </p:tav>
                                        <p:tav tm="100000">
                                          <p:val>
                                            <p:strVal val="#ppt_h"/>
                                          </p:val>
                                        </p:tav>
                                      </p:tavLst>
                                    </p:anim>
                                    <p:animEffect transition="in" filter="fade">
                                      <p:cBhvr>
                                        <p:cTn id="27" dur="1000"/>
                                        <p:tgtEl>
                                          <p:spTgt spid="23"/>
                                        </p:tgtEl>
                                      </p:cBhvr>
                                    </p:animEffect>
                                  </p:childTnLst>
                                </p:cTn>
                              </p:par>
                              <p:par>
                                <p:cTn id="28" presetID="55" presetClass="entr" presetSubtype="0" fill="hold" grpId="0" nodeType="withEffect">
                                  <p:stCondLst>
                                    <p:cond delay="0"/>
                                  </p:stCondLst>
                                  <p:childTnLst>
                                    <p:set>
                                      <p:cBhvr>
                                        <p:cTn id="29" dur="1" fill="hold">
                                          <p:stCondLst>
                                            <p:cond delay="0"/>
                                          </p:stCondLst>
                                        </p:cTn>
                                        <p:tgtEl>
                                          <p:spTgt spid="24"/>
                                        </p:tgtEl>
                                        <p:attrNameLst>
                                          <p:attrName>style.visibility</p:attrName>
                                        </p:attrNameLst>
                                      </p:cBhvr>
                                      <p:to>
                                        <p:strVal val="visible"/>
                                      </p:to>
                                    </p:set>
                                    <p:anim calcmode="lin" valueType="num">
                                      <p:cBhvr>
                                        <p:cTn id="30" dur="1000" fill="hold"/>
                                        <p:tgtEl>
                                          <p:spTgt spid="24"/>
                                        </p:tgtEl>
                                        <p:attrNameLst>
                                          <p:attrName>ppt_w</p:attrName>
                                        </p:attrNameLst>
                                      </p:cBhvr>
                                      <p:tavLst>
                                        <p:tav tm="0">
                                          <p:val>
                                            <p:strVal val="#ppt_w*0.70"/>
                                          </p:val>
                                        </p:tav>
                                        <p:tav tm="100000">
                                          <p:val>
                                            <p:strVal val="#ppt_w"/>
                                          </p:val>
                                        </p:tav>
                                      </p:tavLst>
                                    </p:anim>
                                    <p:anim calcmode="lin" valueType="num">
                                      <p:cBhvr>
                                        <p:cTn id="31" dur="1000" fill="hold"/>
                                        <p:tgtEl>
                                          <p:spTgt spid="24"/>
                                        </p:tgtEl>
                                        <p:attrNameLst>
                                          <p:attrName>ppt_h</p:attrName>
                                        </p:attrNameLst>
                                      </p:cBhvr>
                                      <p:tavLst>
                                        <p:tav tm="0">
                                          <p:val>
                                            <p:strVal val="#ppt_h"/>
                                          </p:val>
                                        </p:tav>
                                        <p:tav tm="100000">
                                          <p:val>
                                            <p:strVal val="#ppt_h"/>
                                          </p:val>
                                        </p:tav>
                                      </p:tavLst>
                                    </p:anim>
                                    <p:animEffect transition="in" filter="fade">
                                      <p:cBhvr>
                                        <p:cTn id="32" dur="1000"/>
                                        <p:tgtEl>
                                          <p:spTgt spid="24"/>
                                        </p:tgtEl>
                                      </p:cBhvr>
                                    </p:animEffect>
                                  </p:childTnLst>
                                </p:cTn>
                              </p:par>
                              <p:par>
                                <p:cTn id="33" presetID="55" presetClass="entr" presetSubtype="0" fill="hold" nodeType="with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1000" fill="hold"/>
                                        <p:tgtEl>
                                          <p:spTgt spid="25"/>
                                        </p:tgtEl>
                                        <p:attrNameLst>
                                          <p:attrName>ppt_w</p:attrName>
                                        </p:attrNameLst>
                                      </p:cBhvr>
                                      <p:tavLst>
                                        <p:tav tm="0">
                                          <p:val>
                                            <p:strVal val="#ppt_w*0.70"/>
                                          </p:val>
                                        </p:tav>
                                        <p:tav tm="100000">
                                          <p:val>
                                            <p:strVal val="#ppt_w"/>
                                          </p:val>
                                        </p:tav>
                                      </p:tavLst>
                                    </p:anim>
                                    <p:anim calcmode="lin" valueType="num">
                                      <p:cBhvr>
                                        <p:cTn id="36" dur="1000" fill="hold"/>
                                        <p:tgtEl>
                                          <p:spTgt spid="25"/>
                                        </p:tgtEl>
                                        <p:attrNameLst>
                                          <p:attrName>ppt_h</p:attrName>
                                        </p:attrNameLst>
                                      </p:cBhvr>
                                      <p:tavLst>
                                        <p:tav tm="0">
                                          <p:val>
                                            <p:strVal val="#ppt_h"/>
                                          </p:val>
                                        </p:tav>
                                        <p:tav tm="100000">
                                          <p:val>
                                            <p:strVal val="#ppt_h"/>
                                          </p:val>
                                        </p:tav>
                                      </p:tavLst>
                                    </p:anim>
                                    <p:animEffect transition="in" filter="fade">
                                      <p:cBhvr>
                                        <p:cTn id="37" dur="1000"/>
                                        <p:tgtEl>
                                          <p:spTgt spid="25"/>
                                        </p:tgtEl>
                                      </p:cBhvr>
                                    </p:animEffect>
                                  </p:childTnLst>
                                </p:cTn>
                              </p:par>
                              <p:par>
                                <p:cTn id="38" presetID="55" presetClass="entr" presetSubtype="0" fill="hold" grpId="0"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p:cTn id="40" dur="1000" fill="hold"/>
                                        <p:tgtEl>
                                          <p:spTgt spid="26"/>
                                        </p:tgtEl>
                                        <p:attrNameLst>
                                          <p:attrName>ppt_w</p:attrName>
                                        </p:attrNameLst>
                                      </p:cBhvr>
                                      <p:tavLst>
                                        <p:tav tm="0">
                                          <p:val>
                                            <p:strVal val="#ppt_w*0.70"/>
                                          </p:val>
                                        </p:tav>
                                        <p:tav tm="100000">
                                          <p:val>
                                            <p:strVal val="#ppt_w"/>
                                          </p:val>
                                        </p:tav>
                                      </p:tavLst>
                                    </p:anim>
                                    <p:anim calcmode="lin" valueType="num">
                                      <p:cBhvr>
                                        <p:cTn id="41" dur="1000" fill="hold"/>
                                        <p:tgtEl>
                                          <p:spTgt spid="26"/>
                                        </p:tgtEl>
                                        <p:attrNameLst>
                                          <p:attrName>ppt_h</p:attrName>
                                        </p:attrNameLst>
                                      </p:cBhvr>
                                      <p:tavLst>
                                        <p:tav tm="0">
                                          <p:val>
                                            <p:strVal val="#ppt_h"/>
                                          </p:val>
                                        </p:tav>
                                        <p:tav tm="100000">
                                          <p:val>
                                            <p:strVal val="#ppt_h"/>
                                          </p:val>
                                        </p:tav>
                                      </p:tavLst>
                                    </p:anim>
                                    <p:animEffect transition="in" filter="fade">
                                      <p:cBhvr>
                                        <p:cTn id="42" dur="1000"/>
                                        <p:tgtEl>
                                          <p:spTgt spid="26"/>
                                        </p:tgtEl>
                                      </p:cBhvr>
                                    </p:animEffect>
                                  </p:childTnLst>
                                </p:cTn>
                              </p:par>
                              <p:par>
                                <p:cTn id="43" presetID="55" presetClass="entr" presetSubtype="0"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strVal val="#ppt_w*0.70"/>
                                          </p:val>
                                        </p:tav>
                                        <p:tav tm="100000">
                                          <p:val>
                                            <p:strVal val="#ppt_w"/>
                                          </p:val>
                                        </p:tav>
                                      </p:tavLst>
                                    </p:anim>
                                    <p:anim calcmode="lin" valueType="num">
                                      <p:cBhvr>
                                        <p:cTn id="46" dur="1000" fill="hold"/>
                                        <p:tgtEl>
                                          <p:spTgt spid="27"/>
                                        </p:tgtEl>
                                        <p:attrNameLst>
                                          <p:attrName>ppt_h</p:attrName>
                                        </p:attrNameLst>
                                      </p:cBhvr>
                                      <p:tavLst>
                                        <p:tav tm="0">
                                          <p:val>
                                            <p:strVal val="#ppt_h"/>
                                          </p:val>
                                        </p:tav>
                                        <p:tav tm="100000">
                                          <p:val>
                                            <p:strVal val="#ppt_h"/>
                                          </p:val>
                                        </p:tav>
                                      </p:tavLst>
                                    </p:anim>
                                    <p:animEffect transition="in" filter="fade">
                                      <p:cBhvr>
                                        <p:cTn id="47" dur="1000"/>
                                        <p:tgtEl>
                                          <p:spTgt spid="27"/>
                                        </p:tgtEl>
                                      </p:cBhvr>
                                    </p:animEffect>
                                  </p:childTnLst>
                                </p:cTn>
                              </p:par>
                              <p:par>
                                <p:cTn id="48" presetID="55" presetClass="entr" presetSubtype="0" fill="hold" grpId="0" nodeType="with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p:cTn id="50" dur="1000" fill="hold"/>
                                        <p:tgtEl>
                                          <p:spTgt spid="28"/>
                                        </p:tgtEl>
                                        <p:attrNameLst>
                                          <p:attrName>ppt_w</p:attrName>
                                        </p:attrNameLst>
                                      </p:cBhvr>
                                      <p:tavLst>
                                        <p:tav tm="0">
                                          <p:val>
                                            <p:strVal val="#ppt_w*0.70"/>
                                          </p:val>
                                        </p:tav>
                                        <p:tav tm="100000">
                                          <p:val>
                                            <p:strVal val="#ppt_w"/>
                                          </p:val>
                                        </p:tav>
                                      </p:tavLst>
                                    </p:anim>
                                    <p:anim calcmode="lin" valueType="num">
                                      <p:cBhvr>
                                        <p:cTn id="51" dur="1000" fill="hold"/>
                                        <p:tgtEl>
                                          <p:spTgt spid="28"/>
                                        </p:tgtEl>
                                        <p:attrNameLst>
                                          <p:attrName>ppt_h</p:attrName>
                                        </p:attrNameLst>
                                      </p:cBhvr>
                                      <p:tavLst>
                                        <p:tav tm="0">
                                          <p:val>
                                            <p:strVal val="#ppt_h"/>
                                          </p:val>
                                        </p:tav>
                                        <p:tav tm="100000">
                                          <p:val>
                                            <p:strVal val="#ppt_h"/>
                                          </p:val>
                                        </p:tav>
                                      </p:tavLst>
                                    </p:anim>
                                    <p:animEffect transition="in" filter="fade">
                                      <p:cBhvr>
                                        <p:cTn id="52" dur="1000"/>
                                        <p:tgtEl>
                                          <p:spTgt spid="28"/>
                                        </p:tgtEl>
                                      </p:cBhvr>
                                    </p:animEffect>
                                  </p:childTnLst>
                                </p:cTn>
                              </p:par>
                            </p:childTnLst>
                          </p:cTn>
                        </p:par>
                        <p:par>
                          <p:cTn id="53" fill="hold">
                            <p:stCondLst>
                              <p:cond delay="2000"/>
                            </p:stCondLst>
                            <p:childTnLst>
                              <p:par>
                                <p:cTn id="54" presetID="2" presetClass="entr" presetSubtype="4" fill="hold" nodeType="afterEffect">
                                  <p:stCondLst>
                                    <p:cond delay="0"/>
                                  </p:stCondLst>
                                  <p:childTnLst>
                                    <p:set>
                                      <p:cBhvr>
                                        <p:cTn id="55" dur="1" fill="hold">
                                          <p:stCondLst>
                                            <p:cond delay="0"/>
                                          </p:stCondLst>
                                        </p:cTn>
                                        <p:tgtEl>
                                          <p:spTgt spid="29"/>
                                        </p:tgtEl>
                                        <p:attrNameLst>
                                          <p:attrName>style.visibility</p:attrName>
                                        </p:attrNameLst>
                                      </p:cBhvr>
                                      <p:to>
                                        <p:strVal val="visible"/>
                                      </p:to>
                                    </p:set>
                                    <p:anim calcmode="lin" valueType="num">
                                      <p:cBhvr additive="base">
                                        <p:cTn id="56" dur="500" fill="hold"/>
                                        <p:tgtEl>
                                          <p:spTgt spid="29"/>
                                        </p:tgtEl>
                                        <p:attrNameLst>
                                          <p:attrName>ppt_x</p:attrName>
                                        </p:attrNameLst>
                                      </p:cBhvr>
                                      <p:tavLst>
                                        <p:tav tm="0">
                                          <p:val>
                                            <p:strVal val="#ppt_x"/>
                                          </p:val>
                                        </p:tav>
                                        <p:tav tm="100000">
                                          <p:val>
                                            <p:strVal val="#ppt_x"/>
                                          </p:val>
                                        </p:tav>
                                      </p:tavLst>
                                    </p:anim>
                                    <p:anim calcmode="lin" valueType="num">
                                      <p:cBhvr additive="base">
                                        <p:cTn id="57"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1" grpId="0" animBg="1"/>
      <p:bldP spid="22" grpId="0" animBg="1"/>
      <p:bldP spid="23" grpId="0" animBg="1"/>
      <p:bldP spid="24" grpId="0" animBg="1"/>
      <p:bldP spid="26" grpId="0"/>
      <p:bldP spid="27" grpId="0"/>
      <p:bldP spid="2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矩形 50"/>
          <p:cNvSpPr/>
          <p:nvPr/>
        </p:nvSpPr>
        <p:spPr>
          <a:xfrm>
            <a:off x="4535805" y="3085465"/>
            <a:ext cx="3121660" cy="706755"/>
          </a:xfrm>
          <a:prstGeom prst="rect">
            <a:avLst/>
          </a:prstGeom>
        </p:spPr>
        <p:txBody>
          <a:bodyPr wrap="square">
            <a:spAutoFit/>
          </a:bodyPr>
          <a:lstStyle/>
          <a:p>
            <a:pPr algn="dist">
              <a:defRPr/>
            </a:pPr>
            <a:r>
              <a:rPr lang="zh-CN" altLang="en-US" sz="4000" b="1" kern="100" dirty="0">
                <a:solidFill>
                  <a:srgbClr val="24494F"/>
                </a:solidFill>
                <a:latin typeface="思源宋体 CN SemiBold" panose="02020600000000000000" pitchFamily="18" charset="-122"/>
                <a:ea typeface="思源宋体 CN SemiBold" panose="02020600000000000000" pitchFamily="18" charset="-122"/>
                <a:cs typeface="Times New Roman" panose="02020603050405020304" pitchFamily="18" charset="0"/>
                <a:sym typeface="+mn-ea"/>
              </a:rPr>
              <a:t>神话传说</a:t>
            </a:r>
            <a:endParaRPr lang="zh-CN" altLang="en-US" sz="4000" b="1" kern="100" spc="225" dirty="0">
              <a:solidFill>
                <a:srgbClr val="24494F"/>
              </a:solidFill>
              <a:latin typeface="思源宋体 CN SemiBold" panose="02020600000000000000" pitchFamily="18" charset="-122"/>
              <a:ea typeface="思源宋体 CN SemiBold" panose="02020600000000000000" pitchFamily="18" charset="-122"/>
              <a:cs typeface="Times New Roman" panose="02020603050405020304" pitchFamily="18" charset="0"/>
              <a:sym typeface="+mn-ea"/>
            </a:endParaRPr>
          </a:p>
        </p:txBody>
      </p:sp>
      <p:grpSp>
        <p:nvGrpSpPr>
          <p:cNvPr id="27" name="组合 26"/>
          <p:cNvGrpSpPr/>
          <p:nvPr/>
        </p:nvGrpSpPr>
        <p:grpSpPr>
          <a:xfrm>
            <a:off x="5539105" y="-13970"/>
            <a:ext cx="1095623" cy="2667000"/>
            <a:chOff x="5547360" y="57150"/>
            <a:chExt cx="1097280" cy="2670810"/>
          </a:xfrm>
        </p:grpSpPr>
        <p:sp>
          <p:nvSpPr>
            <p:cNvPr id="31" name="矩形 30"/>
            <p:cNvSpPr/>
            <p:nvPr/>
          </p:nvSpPr>
          <p:spPr>
            <a:xfrm>
              <a:off x="5547360" y="57150"/>
              <a:ext cx="1097280" cy="2670810"/>
            </a:xfrm>
            <a:prstGeom prst="rect">
              <a:avLst/>
            </a:prstGeom>
            <a:solidFill>
              <a:srgbClr val="3D4F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阿里巴巴普惠体 L" panose="00020600040101010101" pitchFamily="18" charset="-122"/>
                <a:ea typeface="阿里巴巴普惠体 L" panose="00020600040101010101" pitchFamily="18" charset="-122"/>
              </a:endParaRPr>
            </a:p>
          </p:txBody>
        </p:sp>
        <p:sp>
          <p:nvSpPr>
            <p:cNvPr id="39" name="矩形 38"/>
            <p:cNvSpPr/>
            <p:nvPr/>
          </p:nvSpPr>
          <p:spPr>
            <a:xfrm>
              <a:off x="5600164" y="646863"/>
              <a:ext cx="1009250" cy="1617112"/>
            </a:xfrm>
            <a:prstGeom prst="rect">
              <a:avLst/>
            </a:prstGeom>
          </p:spPr>
          <p:txBody>
            <a:bodyPr wrap="square">
              <a:spAutoFit/>
            </a:bodyPr>
            <a:lstStyle/>
            <a:p>
              <a:pPr algn="ctr"/>
              <a:r>
                <a:rPr lang="zh-CN" altLang="en-US" sz="3300" dirty="0">
                  <a:solidFill>
                    <a:schemeClr val="bg1"/>
                  </a:solidFill>
                  <a:latin typeface="阿里巴巴普惠体 L" panose="00020600040101010101" pitchFamily="18" charset="-122"/>
                  <a:ea typeface="阿里巴巴普惠体 L" panose="00020600040101010101" pitchFamily="18" charset="-122"/>
                </a:rPr>
                <a:t>第</a:t>
              </a:r>
            </a:p>
            <a:p>
              <a:pPr algn="ctr"/>
              <a:r>
                <a:rPr lang="zh-CN" altLang="en-US" sz="3300" dirty="0">
                  <a:solidFill>
                    <a:schemeClr val="bg1"/>
                  </a:solidFill>
                  <a:latin typeface="阿里巴巴普惠体 L" panose="00020600040101010101" pitchFamily="18" charset="-122"/>
                  <a:ea typeface="阿里巴巴普惠体 L" panose="00020600040101010101" pitchFamily="18" charset="-122"/>
                </a:rPr>
                <a:t>叁章</a:t>
              </a:r>
            </a:p>
          </p:txBody>
        </p:sp>
        <p:sp>
          <p:nvSpPr>
            <p:cNvPr id="46" name="矩形 45"/>
            <p:cNvSpPr/>
            <p:nvPr/>
          </p:nvSpPr>
          <p:spPr>
            <a:xfrm>
              <a:off x="5662613" y="393700"/>
              <a:ext cx="866775" cy="2122805"/>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阿里巴巴普惠体 L" panose="00020600040101010101" pitchFamily="18" charset="-122"/>
                <a:ea typeface="阿里巴巴普惠体 L" panose="00020600040101010101" pitchFamily="18" charset="-122"/>
              </a:endParaRPr>
            </a:p>
          </p:txBody>
        </p:sp>
        <p:sp>
          <p:nvSpPr>
            <p:cNvPr id="47" name="矩形 46"/>
            <p:cNvSpPr/>
            <p:nvPr/>
          </p:nvSpPr>
          <p:spPr>
            <a:xfrm>
              <a:off x="5763431" y="2360413"/>
              <a:ext cx="665140" cy="260722"/>
            </a:xfrm>
            <a:prstGeom prst="rect">
              <a:avLst/>
            </a:prstGeom>
            <a:solidFill>
              <a:srgbClr val="B28850"/>
            </a:solidFill>
          </p:spPr>
          <p:txBody>
            <a:bodyPr wrap="square">
              <a:spAutoFit/>
            </a:bodyPr>
            <a:lstStyle/>
            <a:p>
              <a:pPr algn="ctr"/>
              <a:r>
                <a:rPr lang="en-US" altLang="zh-CN" sz="1100" dirty="0">
                  <a:solidFill>
                    <a:schemeClr val="bg1"/>
                  </a:solidFill>
                  <a:latin typeface="阿里巴巴普惠体 L" panose="00020600040101010101" pitchFamily="18" charset="-122"/>
                  <a:ea typeface="阿里巴巴普惠体 L" panose="00020600040101010101" pitchFamily="18" charset="-122"/>
                </a:rPr>
                <a:t>PART.3</a:t>
              </a:r>
            </a:p>
          </p:txBody>
        </p:sp>
      </p:grpSp>
      <p:cxnSp>
        <p:nvCxnSpPr>
          <p:cNvPr id="48" name="直接连接符 47"/>
          <p:cNvCxnSpPr/>
          <p:nvPr/>
        </p:nvCxnSpPr>
        <p:spPr>
          <a:xfrm>
            <a:off x="8007985" y="3352800"/>
            <a:ext cx="4165600" cy="0"/>
          </a:xfrm>
          <a:prstGeom prst="line">
            <a:avLst/>
          </a:prstGeom>
          <a:ln>
            <a:solidFill>
              <a:schemeClr val="accent2"/>
            </a:solidFill>
            <a:headEnd type="oval" w="sm" len="sm"/>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a:off x="0" y="3352800"/>
            <a:ext cx="4165600" cy="0"/>
          </a:xfrm>
          <a:prstGeom prst="line">
            <a:avLst/>
          </a:prstGeom>
          <a:ln>
            <a:solidFill>
              <a:schemeClr val="accent2"/>
            </a:solidFill>
            <a:tailEnd type="oval" w="sm" len="sm"/>
          </a:ln>
        </p:spPr>
        <p:style>
          <a:lnRef idx="1">
            <a:schemeClr val="accent1"/>
          </a:lnRef>
          <a:fillRef idx="0">
            <a:schemeClr val="accent1"/>
          </a:fillRef>
          <a:effectRef idx="0">
            <a:schemeClr val="accent1"/>
          </a:effectRef>
          <a:fontRef idx="minor">
            <a:schemeClr val="tx1"/>
          </a:fontRef>
        </p:style>
      </p:cxnSp>
      <p:sp>
        <p:nvSpPr>
          <p:cNvPr id="52" name="矩形 51"/>
          <p:cNvSpPr/>
          <p:nvPr/>
        </p:nvSpPr>
        <p:spPr>
          <a:xfrm>
            <a:off x="4674235" y="3792220"/>
            <a:ext cx="2844165" cy="275590"/>
          </a:xfrm>
          <a:prstGeom prst="rect">
            <a:avLst/>
          </a:prstGeom>
        </p:spPr>
        <p:txBody>
          <a:bodyPr wrap="square">
            <a:spAutoFit/>
          </a:bodyPr>
          <a:lstStyle/>
          <a:p>
            <a:pPr algn="dist">
              <a:defRPr/>
            </a:pPr>
            <a:r>
              <a:rPr lang="zh-CN" altLang="en-US" sz="1200" spc="225" dirty="0">
                <a:latin typeface="阿里巴巴普惠体 L" panose="00020600040101010101" pitchFamily="18" charset="-122"/>
                <a:ea typeface="阿里巴巴普惠体 L" panose="00020600040101010101" pitchFamily="18" charset="-122"/>
                <a:sym typeface="+mn-ea"/>
              </a:rPr>
              <a:t>Enter text information here</a:t>
            </a:r>
          </a:p>
        </p:txBody>
      </p:sp>
      <p:sp>
        <p:nvSpPr>
          <p:cNvPr id="12" name="图文框 11"/>
          <p:cNvSpPr/>
          <p:nvPr/>
        </p:nvSpPr>
        <p:spPr>
          <a:xfrm>
            <a:off x="0" y="0"/>
            <a:ext cx="12192000" cy="6858000"/>
          </a:xfrm>
          <a:prstGeom prst="frame">
            <a:avLst>
              <a:gd name="adj1" fmla="val 2553"/>
            </a:avLst>
          </a:prstGeom>
          <a:solidFill>
            <a:srgbClr val="B28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阿里巴巴普惠体 L" panose="00020600040101010101" pitchFamily="18" charset="-122"/>
              <a:ea typeface="阿里巴巴普惠体 L" panose="00020600040101010101" pitchFamily="18" charset="-122"/>
            </a:endParaRPr>
          </a:p>
        </p:txBody>
      </p:sp>
      <p:sp>
        <p:nvSpPr>
          <p:cNvPr id="13" name="矩形 12"/>
          <p:cNvSpPr/>
          <p:nvPr/>
        </p:nvSpPr>
        <p:spPr>
          <a:xfrm>
            <a:off x="-35293" y="5990958"/>
            <a:ext cx="12262585" cy="909587"/>
          </a:xfrm>
          <a:prstGeom prst="rect">
            <a:avLst/>
          </a:prstGeom>
          <a:pattFill prst="wdUpDiag">
            <a:fgClr>
              <a:srgbClr val="B2885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阿里巴巴普惠体 L" panose="00020600040101010101" pitchFamily="18" charset="-122"/>
              <a:ea typeface="阿里巴巴普惠体 L" panose="00020600040101010101" pitchFamily="18" charset="-122"/>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5" presetClass="entr" presetSubtype="0" fill="hold" nodeType="afterEffect">
                                  <p:stCondLst>
                                    <p:cond delay="0"/>
                                  </p:stCondLst>
                                  <p:childTnLst>
                                    <p:set>
                                      <p:cBhvr>
                                        <p:cTn id="12" dur="1" fill="hold">
                                          <p:stCondLst>
                                            <p:cond delay="0"/>
                                          </p:stCondLst>
                                        </p:cTn>
                                        <p:tgtEl>
                                          <p:spTgt spid="48"/>
                                        </p:tgtEl>
                                        <p:attrNameLst>
                                          <p:attrName>style.visibility</p:attrName>
                                        </p:attrNameLst>
                                      </p:cBhvr>
                                      <p:to>
                                        <p:strVal val="visible"/>
                                      </p:to>
                                    </p:set>
                                    <p:anim calcmode="lin" valueType="num">
                                      <p:cBhvr>
                                        <p:cTn id="13" dur="1000" fill="hold"/>
                                        <p:tgtEl>
                                          <p:spTgt spid="48"/>
                                        </p:tgtEl>
                                        <p:attrNameLst>
                                          <p:attrName>ppt_w</p:attrName>
                                        </p:attrNameLst>
                                      </p:cBhvr>
                                      <p:tavLst>
                                        <p:tav tm="0">
                                          <p:val>
                                            <p:strVal val="#ppt_w*0.70"/>
                                          </p:val>
                                        </p:tav>
                                        <p:tav tm="100000">
                                          <p:val>
                                            <p:strVal val="#ppt_w"/>
                                          </p:val>
                                        </p:tav>
                                      </p:tavLst>
                                    </p:anim>
                                    <p:anim calcmode="lin" valueType="num">
                                      <p:cBhvr>
                                        <p:cTn id="14" dur="1000" fill="hold"/>
                                        <p:tgtEl>
                                          <p:spTgt spid="48"/>
                                        </p:tgtEl>
                                        <p:attrNameLst>
                                          <p:attrName>ppt_h</p:attrName>
                                        </p:attrNameLst>
                                      </p:cBhvr>
                                      <p:tavLst>
                                        <p:tav tm="0">
                                          <p:val>
                                            <p:strVal val="#ppt_h"/>
                                          </p:val>
                                        </p:tav>
                                        <p:tav tm="100000">
                                          <p:val>
                                            <p:strVal val="#ppt_h"/>
                                          </p:val>
                                        </p:tav>
                                      </p:tavLst>
                                    </p:anim>
                                    <p:animEffect transition="in" filter="fade">
                                      <p:cBhvr>
                                        <p:cTn id="15" dur="1000"/>
                                        <p:tgtEl>
                                          <p:spTgt spid="48"/>
                                        </p:tgtEl>
                                      </p:cBhvr>
                                    </p:animEffect>
                                  </p:childTnLst>
                                </p:cTn>
                              </p:par>
                              <p:par>
                                <p:cTn id="16" presetID="55" presetClass="entr" presetSubtype="0" fill="hold" nodeType="withEffect">
                                  <p:stCondLst>
                                    <p:cond delay="0"/>
                                  </p:stCondLst>
                                  <p:childTnLst>
                                    <p:set>
                                      <p:cBhvr>
                                        <p:cTn id="17" dur="1" fill="hold">
                                          <p:stCondLst>
                                            <p:cond delay="0"/>
                                          </p:stCondLst>
                                        </p:cTn>
                                        <p:tgtEl>
                                          <p:spTgt spid="49"/>
                                        </p:tgtEl>
                                        <p:attrNameLst>
                                          <p:attrName>style.visibility</p:attrName>
                                        </p:attrNameLst>
                                      </p:cBhvr>
                                      <p:to>
                                        <p:strVal val="visible"/>
                                      </p:to>
                                    </p:set>
                                    <p:anim calcmode="lin" valueType="num">
                                      <p:cBhvr>
                                        <p:cTn id="18" dur="1000" fill="hold"/>
                                        <p:tgtEl>
                                          <p:spTgt spid="49"/>
                                        </p:tgtEl>
                                        <p:attrNameLst>
                                          <p:attrName>ppt_w</p:attrName>
                                        </p:attrNameLst>
                                      </p:cBhvr>
                                      <p:tavLst>
                                        <p:tav tm="0">
                                          <p:val>
                                            <p:strVal val="#ppt_w*0.70"/>
                                          </p:val>
                                        </p:tav>
                                        <p:tav tm="100000">
                                          <p:val>
                                            <p:strVal val="#ppt_w"/>
                                          </p:val>
                                        </p:tav>
                                      </p:tavLst>
                                    </p:anim>
                                    <p:anim calcmode="lin" valueType="num">
                                      <p:cBhvr>
                                        <p:cTn id="19" dur="1000" fill="hold"/>
                                        <p:tgtEl>
                                          <p:spTgt spid="49"/>
                                        </p:tgtEl>
                                        <p:attrNameLst>
                                          <p:attrName>ppt_h</p:attrName>
                                        </p:attrNameLst>
                                      </p:cBhvr>
                                      <p:tavLst>
                                        <p:tav tm="0">
                                          <p:val>
                                            <p:strVal val="#ppt_h"/>
                                          </p:val>
                                        </p:tav>
                                        <p:tav tm="100000">
                                          <p:val>
                                            <p:strVal val="#ppt_h"/>
                                          </p:val>
                                        </p:tav>
                                      </p:tavLst>
                                    </p:anim>
                                    <p:animEffect transition="in" filter="fade">
                                      <p:cBhvr>
                                        <p:cTn id="20" dur="1000"/>
                                        <p:tgtEl>
                                          <p:spTgt spid="49"/>
                                        </p:tgtEl>
                                      </p:cBhvr>
                                    </p:animEffect>
                                  </p:childTnLst>
                                </p:cTn>
                              </p:par>
                              <p:par>
                                <p:cTn id="21" presetID="55" presetClass="entr" presetSubtype="0" fill="hold" grpId="0" nodeType="withEffect">
                                  <p:stCondLst>
                                    <p:cond delay="0"/>
                                  </p:stCondLst>
                                  <p:childTnLst>
                                    <p:set>
                                      <p:cBhvr>
                                        <p:cTn id="22" dur="1" fill="hold">
                                          <p:stCondLst>
                                            <p:cond delay="0"/>
                                          </p:stCondLst>
                                        </p:cTn>
                                        <p:tgtEl>
                                          <p:spTgt spid="51"/>
                                        </p:tgtEl>
                                        <p:attrNameLst>
                                          <p:attrName>style.visibility</p:attrName>
                                        </p:attrNameLst>
                                      </p:cBhvr>
                                      <p:to>
                                        <p:strVal val="visible"/>
                                      </p:to>
                                    </p:set>
                                    <p:anim calcmode="lin" valueType="num">
                                      <p:cBhvr>
                                        <p:cTn id="23" dur="1000" fill="hold"/>
                                        <p:tgtEl>
                                          <p:spTgt spid="51"/>
                                        </p:tgtEl>
                                        <p:attrNameLst>
                                          <p:attrName>ppt_w</p:attrName>
                                        </p:attrNameLst>
                                      </p:cBhvr>
                                      <p:tavLst>
                                        <p:tav tm="0">
                                          <p:val>
                                            <p:strVal val="#ppt_w*0.70"/>
                                          </p:val>
                                        </p:tav>
                                        <p:tav tm="100000">
                                          <p:val>
                                            <p:strVal val="#ppt_w"/>
                                          </p:val>
                                        </p:tav>
                                      </p:tavLst>
                                    </p:anim>
                                    <p:anim calcmode="lin" valueType="num">
                                      <p:cBhvr>
                                        <p:cTn id="24" dur="1000" fill="hold"/>
                                        <p:tgtEl>
                                          <p:spTgt spid="51"/>
                                        </p:tgtEl>
                                        <p:attrNameLst>
                                          <p:attrName>ppt_h</p:attrName>
                                        </p:attrNameLst>
                                      </p:cBhvr>
                                      <p:tavLst>
                                        <p:tav tm="0">
                                          <p:val>
                                            <p:strVal val="#ppt_h"/>
                                          </p:val>
                                        </p:tav>
                                        <p:tav tm="100000">
                                          <p:val>
                                            <p:strVal val="#ppt_h"/>
                                          </p:val>
                                        </p:tav>
                                      </p:tavLst>
                                    </p:anim>
                                    <p:animEffect transition="in" filter="fade">
                                      <p:cBhvr>
                                        <p:cTn id="25" dur="1000"/>
                                        <p:tgtEl>
                                          <p:spTgt spid="51"/>
                                        </p:tgtEl>
                                      </p:cBhvr>
                                    </p:animEffect>
                                  </p:childTnLst>
                                </p:cTn>
                              </p:par>
                              <p:par>
                                <p:cTn id="26" presetID="55" presetClass="entr" presetSubtype="0" fill="hold" grpId="0" nodeType="with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p:cTn id="28" dur="1000" fill="hold"/>
                                        <p:tgtEl>
                                          <p:spTgt spid="52"/>
                                        </p:tgtEl>
                                        <p:attrNameLst>
                                          <p:attrName>ppt_w</p:attrName>
                                        </p:attrNameLst>
                                      </p:cBhvr>
                                      <p:tavLst>
                                        <p:tav tm="0">
                                          <p:val>
                                            <p:strVal val="#ppt_w*0.70"/>
                                          </p:val>
                                        </p:tav>
                                        <p:tav tm="100000">
                                          <p:val>
                                            <p:strVal val="#ppt_w"/>
                                          </p:val>
                                        </p:tav>
                                      </p:tavLst>
                                    </p:anim>
                                    <p:anim calcmode="lin" valueType="num">
                                      <p:cBhvr>
                                        <p:cTn id="29" dur="1000" fill="hold"/>
                                        <p:tgtEl>
                                          <p:spTgt spid="52"/>
                                        </p:tgtEl>
                                        <p:attrNameLst>
                                          <p:attrName>ppt_h</p:attrName>
                                        </p:attrNameLst>
                                      </p:cBhvr>
                                      <p:tavLst>
                                        <p:tav tm="0">
                                          <p:val>
                                            <p:strVal val="#ppt_h"/>
                                          </p:val>
                                        </p:tav>
                                        <p:tav tm="100000">
                                          <p:val>
                                            <p:strVal val="#ppt_h"/>
                                          </p:val>
                                        </p:tav>
                                      </p:tavLst>
                                    </p:anim>
                                    <p:animEffect transition="in" filter="fade">
                                      <p:cBhvr>
                                        <p:cTn id="30" dur="10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图文框 11"/>
          <p:cNvSpPr/>
          <p:nvPr/>
        </p:nvSpPr>
        <p:spPr>
          <a:xfrm>
            <a:off x="0" y="0"/>
            <a:ext cx="12192000" cy="6858000"/>
          </a:xfrm>
          <a:prstGeom prst="frame">
            <a:avLst>
              <a:gd name="adj1" fmla="val 2553"/>
            </a:avLst>
          </a:prstGeom>
          <a:solidFill>
            <a:srgbClr val="B28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阿里巴巴普惠体 L" panose="00020600040101010101" pitchFamily="18" charset="-122"/>
              <a:ea typeface="阿里巴巴普惠体 L" panose="00020600040101010101" pitchFamily="18" charset="-122"/>
            </a:endParaRPr>
          </a:p>
        </p:txBody>
      </p:sp>
      <p:pic>
        <p:nvPicPr>
          <p:cNvPr id="14" name="图片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5316" y="5227369"/>
            <a:ext cx="1365263" cy="1629507"/>
          </a:xfrm>
          <a:prstGeom prst="rect">
            <a:avLst/>
          </a:prstGeom>
        </p:spPr>
      </p:pic>
      <p:sp>
        <p:nvSpPr>
          <p:cNvPr id="9" name="文本框 8" descr="e7d195523061f1c0c989bbdf341b111e769f2ee359bd8df638E53E9931A62DC22263A6E1A75FFBC630BB5D77BA969D9175F253EB94D93A1189E24A7D909BAD0376573965191318DE1FD009565C070D073BB9699A615072F33A2D7F2042825409E74418739478CCFE042368A9978AAA8C0D69BECA006E016AFCFD402FEC3B700C5AEC73BEFFE372DE"/>
          <p:cNvSpPr txBox="1"/>
          <p:nvPr/>
        </p:nvSpPr>
        <p:spPr>
          <a:xfrm>
            <a:off x="4937764" y="442935"/>
            <a:ext cx="2316480" cy="645160"/>
          </a:xfrm>
          <a:prstGeom prst="rect">
            <a:avLst/>
          </a:prstGeom>
          <a:noFill/>
          <a:ln>
            <a:noFill/>
          </a:ln>
        </p:spPr>
        <p:txBody>
          <a:bodyPr wrap="none" rtlCol="0">
            <a:spAutoFit/>
          </a:bodyPr>
          <a:lstStyle/>
          <a:p>
            <a:pPr algn="ctr"/>
            <a:r>
              <a:rPr lang="zh-CN" altLang="en-US" sz="3600" spc="600" dirty="0">
                <a:solidFill>
                  <a:srgbClr val="3D4F67"/>
                </a:solidFill>
                <a:latin typeface="思源宋体 CN SemiBold" panose="02020600000000000000" pitchFamily="18" charset="-122"/>
                <a:ea typeface="思源宋体 CN SemiBold" panose="02020600000000000000" pitchFamily="18" charset="-122"/>
              </a:rPr>
              <a:t>第叁章回</a:t>
            </a:r>
          </a:p>
        </p:txBody>
      </p:sp>
      <p:sp>
        <p:nvSpPr>
          <p:cNvPr id="10" name="矩形 9"/>
          <p:cNvSpPr/>
          <p:nvPr/>
        </p:nvSpPr>
        <p:spPr>
          <a:xfrm>
            <a:off x="1966726" y="1982470"/>
            <a:ext cx="1483099" cy="400110"/>
          </a:xfrm>
          <a:prstGeom prst="rect">
            <a:avLst/>
          </a:prstGeom>
        </p:spPr>
        <p:txBody>
          <a:bodyPr wrap="none">
            <a:spAutoFit/>
          </a:bodyPr>
          <a:lstStyle/>
          <a:p>
            <a:pPr algn="ctr" defTabSz="608965"/>
            <a:r>
              <a:rPr lang="zh-CN" altLang="en-US" sz="2000" b="1" dirty="0">
                <a:solidFill>
                  <a:schemeClr val="tx1">
                    <a:lumMod val="85000"/>
                    <a:lumOff val="15000"/>
                  </a:schemeClr>
                </a:solidFill>
                <a:latin typeface="阿里巴巴普惠体 L" panose="00020600040101010101" pitchFamily="18" charset="-122"/>
                <a:ea typeface="阿里巴巴普惠体 L" panose="00020600040101010101" pitchFamily="18" charset="-122"/>
                <a:cs typeface="阿里巴巴普惠体 L" panose="00020600040101010101" pitchFamily="18" charset="-122"/>
              </a:rPr>
              <a:t>请输入标题</a:t>
            </a:r>
          </a:p>
        </p:txBody>
      </p:sp>
      <p:sp>
        <p:nvSpPr>
          <p:cNvPr id="11" name="矩形 10"/>
          <p:cNvSpPr/>
          <p:nvPr/>
        </p:nvSpPr>
        <p:spPr>
          <a:xfrm>
            <a:off x="1567708" y="2382333"/>
            <a:ext cx="2281724" cy="1031629"/>
          </a:xfrm>
          <a:prstGeom prst="rect">
            <a:avLst/>
          </a:prstGeom>
        </p:spPr>
        <p:txBody>
          <a:bodyPr wrap="square">
            <a:spAutoFit/>
          </a:bodyPr>
          <a:lstStyle/>
          <a:p>
            <a:pPr algn="ctr">
              <a:lnSpc>
                <a:spcPct val="150000"/>
              </a:lnSpc>
              <a:defRPr/>
            </a:pPr>
            <a:r>
              <a:rPr lang="zh-CN" altLang="en-US" sz="1400" spc="300" dirty="0">
                <a:solidFill>
                  <a:schemeClr val="tx1">
                    <a:lumMod val="85000"/>
                    <a:lumOff val="15000"/>
                  </a:schemeClr>
                </a:solidFill>
                <a:latin typeface="阿里巴巴普惠体 L" panose="00020600040101010101" pitchFamily="18" charset="-122"/>
                <a:ea typeface="阿里巴巴普惠体 L" panose="00020600040101010101" pitchFamily="18" charset="-122"/>
                <a:cs typeface="阿里巴巴普惠体 L" panose="00020600040101010101" pitchFamily="18" charset="-122"/>
                <a:sym typeface="微软雅黑" panose="020B0503020204020204" pitchFamily="34" charset="-122"/>
              </a:rPr>
              <a:t>点击添加文本信息点击添加文本信息点击添加文本信息</a:t>
            </a:r>
          </a:p>
        </p:txBody>
      </p:sp>
      <p:sp>
        <p:nvSpPr>
          <p:cNvPr id="13" name="矩形 12"/>
          <p:cNvSpPr/>
          <p:nvPr/>
        </p:nvSpPr>
        <p:spPr>
          <a:xfrm>
            <a:off x="1967361" y="3956050"/>
            <a:ext cx="1483099" cy="400110"/>
          </a:xfrm>
          <a:prstGeom prst="rect">
            <a:avLst/>
          </a:prstGeom>
        </p:spPr>
        <p:txBody>
          <a:bodyPr wrap="none">
            <a:spAutoFit/>
          </a:bodyPr>
          <a:lstStyle/>
          <a:p>
            <a:pPr algn="ctr" defTabSz="608965"/>
            <a:r>
              <a:rPr lang="zh-CN" altLang="en-US" sz="2000" b="1" dirty="0">
                <a:solidFill>
                  <a:schemeClr val="tx1">
                    <a:lumMod val="85000"/>
                    <a:lumOff val="15000"/>
                  </a:schemeClr>
                </a:solidFill>
                <a:latin typeface="阿里巴巴普惠体 L" panose="00020600040101010101" pitchFamily="18" charset="-122"/>
                <a:ea typeface="阿里巴巴普惠体 L" panose="00020600040101010101" pitchFamily="18" charset="-122"/>
                <a:cs typeface="阿里巴巴普惠体 L" panose="00020600040101010101" pitchFamily="18" charset="-122"/>
              </a:rPr>
              <a:t>请输入标题</a:t>
            </a:r>
          </a:p>
        </p:txBody>
      </p:sp>
      <p:sp>
        <p:nvSpPr>
          <p:cNvPr id="15" name="矩形 14"/>
          <p:cNvSpPr/>
          <p:nvPr/>
        </p:nvSpPr>
        <p:spPr>
          <a:xfrm>
            <a:off x="1568343" y="4355913"/>
            <a:ext cx="2281724" cy="1031629"/>
          </a:xfrm>
          <a:prstGeom prst="rect">
            <a:avLst/>
          </a:prstGeom>
        </p:spPr>
        <p:txBody>
          <a:bodyPr wrap="square">
            <a:spAutoFit/>
          </a:bodyPr>
          <a:lstStyle/>
          <a:p>
            <a:pPr algn="ctr">
              <a:lnSpc>
                <a:spcPct val="150000"/>
              </a:lnSpc>
              <a:defRPr/>
            </a:pPr>
            <a:r>
              <a:rPr lang="zh-CN" altLang="en-US" sz="1400" spc="300" dirty="0">
                <a:solidFill>
                  <a:schemeClr val="tx1">
                    <a:lumMod val="85000"/>
                    <a:lumOff val="15000"/>
                  </a:schemeClr>
                </a:solidFill>
                <a:latin typeface="阿里巴巴普惠体 L" panose="00020600040101010101" pitchFamily="18" charset="-122"/>
                <a:ea typeface="阿里巴巴普惠体 L" panose="00020600040101010101" pitchFamily="18" charset="-122"/>
                <a:cs typeface="阿里巴巴普惠体 L" panose="00020600040101010101" pitchFamily="18" charset="-122"/>
                <a:sym typeface="微软雅黑" panose="020B0503020204020204" pitchFamily="34" charset="-122"/>
              </a:rPr>
              <a:t>点击添加文本信息点击添加文本信息点击添加文本信息</a:t>
            </a:r>
          </a:p>
        </p:txBody>
      </p:sp>
      <p:sp>
        <p:nvSpPr>
          <p:cNvPr id="16" name="矩形 15"/>
          <p:cNvSpPr/>
          <p:nvPr/>
        </p:nvSpPr>
        <p:spPr>
          <a:xfrm>
            <a:off x="9040626" y="1982470"/>
            <a:ext cx="1483099" cy="400110"/>
          </a:xfrm>
          <a:prstGeom prst="rect">
            <a:avLst/>
          </a:prstGeom>
        </p:spPr>
        <p:txBody>
          <a:bodyPr wrap="none">
            <a:spAutoFit/>
          </a:bodyPr>
          <a:lstStyle/>
          <a:p>
            <a:pPr algn="ctr" defTabSz="608965"/>
            <a:r>
              <a:rPr lang="zh-CN" altLang="en-US" sz="2000" b="1" dirty="0">
                <a:solidFill>
                  <a:schemeClr val="tx1">
                    <a:lumMod val="85000"/>
                    <a:lumOff val="15000"/>
                  </a:schemeClr>
                </a:solidFill>
                <a:latin typeface="阿里巴巴普惠体 L" panose="00020600040101010101" pitchFamily="18" charset="-122"/>
                <a:ea typeface="阿里巴巴普惠体 L" panose="00020600040101010101" pitchFamily="18" charset="-122"/>
                <a:cs typeface="阿里巴巴普惠体 L" panose="00020600040101010101" pitchFamily="18" charset="-122"/>
              </a:rPr>
              <a:t>请输入标题</a:t>
            </a:r>
          </a:p>
        </p:txBody>
      </p:sp>
      <p:sp>
        <p:nvSpPr>
          <p:cNvPr id="17" name="矩形 16"/>
          <p:cNvSpPr/>
          <p:nvPr/>
        </p:nvSpPr>
        <p:spPr>
          <a:xfrm>
            <a:off x="8641608" y="2382333"/>
            <a:ext cx="2281724" cy="1031629"/>
          </a:xfrm>
          <a:prstGeom prst="rect">
            <a:avLst/>
          </a:prstGeom>
        </p:spPr>
        <p:txBody>
          <a:bodyPr wrap="square">
            <a:spAutoFit/>
          </a:bodyPr>
          <a:lstStyle/>
          <a:p>
            <a:pPr algn="ctr">
              <a:lnSpc>
                <a:spcPct val="150000"/>
              </a:lnSpc>
              <a:defRPr/>
            </a:pPr>
            <a:r>
              <a:rPr lang="zh-CN" altLang="en-US" sz="1400" spc="300" dirty="0">
                <a:solidFill>
                  <a:schemeClr val="tx1">
                    <a:lumMod val="85000"/>
                    <a:lumOff val="15000"/>
                  </a:schemeClr>
                </a:solidFill>
                <a:latin typeface="阿里巴巴普惠体 L" panose="00020600040101010101" pitchFamily="18" charset="-122"/>
                <a:ea typeface="阿里巴巴普惠体 L" panose="00020600040101010101" pitchFamily="18" charset="-122"/>
                <a:cs typeface="阿里巴巴普惠体 L" panose="00020600040101010101" pitchFamily="18" charset="-122"/>
                <a:sym typeface="微软雅黑" panose="020B0503020204020204" pitchFamily="34" charset="-122"/>
              </a:rPr>
              <a:t>点击添加文本信息点击添加文本信息点击添加文本信息</a:t>
            </a:r>
          </a:p>
        </p:txBody>
      </p:sp>
      <p:sp>
        <p:nvSpPr>
          <p:cNvPr id="18" name="矩形 17"/>
          <p:cNvSpPr/>
          <p:nvPr/>
        </p:nvSpPr>
        <p:spPr>
          <a:xfrm>
            <a:off x="9041261" y="3944620"/>
            <a:ext cx="1483099" cy="400110"/>
          </a:xfrm>
          <a:prstGeom prst="rect">
            <a:avLst/>
          </a:prstGeom>
        </p:spPr>
        <p:txBody>
          <a:bodyPr wrap="none">
            <a:spAutoFit/>
          </a:bodyPr>
          <a:lstStyle/>
          <a:p>
            <a:pPr algn="ctr" defTabSz="608965"/>
            <a:r>
              <a:rPr lang="zh-CN" altLang="en-US" sz="2000" b="1" dirty="0">
                <a:solidFill>
                  <a:schemeClr val="tx1">
                    <a:lumMod val="85000"/>
                    <a:lumOff val="15000"/>
                  </a:schemeClr>
                </a:solidFill>
                <a:latin typeface="阿里巴巴普惠体 L" panose="00020600040101010101" pitchFamily="18" charset="-122"/>
                <a:ea typeface="阿里巴巴普惠体 L" panose="00020600040101010101" pitchFamily="18" charset="-122"/>
                <a:cs typeface="阿里巴巴普惠体 L" panose="00020600040101010101" pitchFamily="18" charset="-122"/>
              </a:rPr>
              <a:t>请输入标题</a:t>
            </a:r>
          </a:p>
        </p:txBody>
      </p:sp>
      <p:sp>
        <p:nvSpPr>
          <p:cNvPr id="19" name="矩形 18"/>
          <p:cNvSpPr/>
          <p:nvPr/>
        </p:nvSpPr>
        <p:spPr>
          <a:xfrm>
            <a:off x="8642243" y="4344483"/>
            <a:ext cx="2281724" cy="1031629"/>
          </a:xfrm>
          <a:prstGeom prst="rect">
            <a:avLst/>
          </a:prstGeom>
        </p:spPr>
        <p:txBody>
          <a:bodyPr wrap="square">
            <a:spAutoFit/>
          </a:bodyPr>
          <a:lstStyle/>
          <a:p>
            <a:pPr algn="ctr">
              <a:lnSpc>
                <a:spcPct val="150000"/>
              </a:lnSpc>
              <a:defRPr/>
            </a:pPr>
            <a:r>
              <a:rPr lang="zh-CN" altLang="en-US" sz="1400" spc="300" dirty="0">
                <a:solidFill>
                  <a:schemeClr val="tx1">
                    <a:lumMod val="85000"/>
                    <a:lumOff val="15000"/>
                  </a:schemeClr>
                </a:solidFill>
                <a:latin typeface="阿里巴巴普惠体 L" panose="00020600040101010101" pitchFamily="18" charset="-122"/>
                <a:ea typeface="阿里巴巴普惠体 L" panose="00020600040101010101" pitchFamily="18" charset="-122"/>
                <a:cs typeface="阿里巴巴普惠体 L" panose="00020600040101010101" pitchFamily="18" charset="-122"/>
                <a:sym typeface="微软雅黑" panose="020B0503020204020204" pitchFamily="34" charset="-122"/>
              </a:rPr>
              <a:t>点击添加文本信息点击添加文本信息点击添加文本信息</a:t>
            </a:r>
          </a:p>
        </p:txBody>
      </p:sp>
      <p:pic>
        <p:nvPicPr>
          <p:cNvPr id="20" name="图片 19"/>
          <p:cNvPicPr>
            <a:picLocks noChangeAspect="1"/>
          </p:cNvPicPr>
          <p:nvPr/>
        </p:nvPicPr>
        <p:blipFill rotWithShape="1">
          <a:blip r:embed="rId4">
            <a:extLst>
              <a:ext uri="{28A0092B-C50C-407E-A947-70E740481C1C}">
                <a14:useLocalDpi xmlns:a14="http://schemas.microsoft.com/office/drawing/2010/main" val="0"/>
              </a:ext>
            </a:extLst>
          </a:blip>
          <a:srcRect l="11144" b="4211"/>
          <a:stretch>
            <a:fillRect/>
          </a:stretch>
        </p:blipFill>
        <p:spPr>
          <a:xfrm>
            <a:off x="3723645" y="1701030"/>
            <a:ext cx="5043160" cy="4151130"/>
          </a:xfrm>
          <a:prstGeom prst="rect">
            <a:avLst/>
          </a:prstGeom>
        </p:spPr>
      </p:pic>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down)">
                                      <p:cBhvr>
                                        <p:cTn id="11" dur="500"/>
                                        <p:tgtEl>
                                          <p:spTgt spid="14"/>
                                        </p:tgtEl>
                                      </p:cBhvr>
                                    </p:animEffect>
                                  </p:childTnLst>
                                </p:cTn>
                              </p:par>
                            </p:childTnLst>
                          </p:cTn>
                        </p:par>
                        <p:par>
                          <p:cTn id="12" fill="hold">
                            <p:stCondLst>
                              <p:cond delay="1000"/>
                            </p:stCondLst>
                            <p:childTnLst>
                              <p:par>
                                <p:cTn id="13" presetID="55" presetClass="entr" presetSubtype="0"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1000" fill="hold"/>
                                        <p:tgtEl>
                                          <p:spTgt spid="11"/>
                                        </p:tgtEl>
                                        <p:attrNameLst>
                                          <p:attrName>ppt_w</p:attrName>
                                        </p:attrNameLst>
                                      </p:cBhvr>
                                      <p:tavLst>
                                        <p:tav tm="0">
                                          <p:val>
                                            <p:strVal val="#ppt_w*0.70"/>
                                          </p:val>
                                        </p:tav>
                                        <p:tav tm="100000">
                                          <p:val>
                                            <p:strVal val="#ppt_w"/>
                                          </p:val>
                                        </p:tav>
                                      </p:tavLst>
                                    </p:anim>
                                    <p:anim calcmode="lin" valueType="num">
                                      <p:cBhvr>
                                        <p:cTn id="16" dur="1000" fill="hold"/>
                                        <p:tgtEl>
                                          <p:spTgt spid="11"/>
                                        </p:tgtEl>
                                        <p:attrNameLst>
                                          <p:attrName>ppt_h</p:attrName>
                                        </p:attrNameLst>
                                      </p:cBhvr>
                                      <p:tavLst>
                                        <p:tav tm="0">
                                          <p:val>
                                            <p:strVal val="#ppt_h"/>
                                          </p:val>
                                        </p:tav>
                                        <p:tav tm="100000">
                                          <p:val>
                                            <p:strVal val="#ppt_h"/>
                                          </p:val>
                                        </p:tav>
                                      </p:tavLst>
                                    </p:anim>
                                    <p:animEffect transition="in" filter="fade">
                                      <p:cBhvr>
                                        <p:cTn id="17" dur="1000"/>
                                        <p:tgtEl>
                                          <p:spTgt spid="11"/>
                                        </p:tgtEl>
                                      </p:cBhvr>
                                    </p:animEffect>
                                  </p:childTnLst>
                                </p:cTn>
                              </p:par>
                            </p:childTnLst>
                          </p:cTn>
                        </p:par>
                        <p:par>
                          <p:cTn id="18" fill="hold">
                            <p:stCondLst>
                              <p:cond delay="2000"/>
                            </p:stCondLst>
                            <p:childTnLst>
                              <p:par>
                                <p:cTn id="19" presetID="55" presetClass="entr" presetSubtype="0" fill="hold" grpId="0" nodeType="after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p:cTn id="21" dur="1000" fill="hold"/>
                                        <p:tgtEl>
                                          <p:spTgt spid="15"/>
                                        </p:tgtEl>
                                        <p:attrNameLst>
                                          <p:attrName>ppt_w</p:attrName>
                                        </p:attrNameLst>
                                      </p:cBhvr>
                                      <p:tavLst>
                                        <p:tav tm="0">
                                          <p:val>
                                            <p:strVal val="#ppt_w*0.70"/>
                                          </p:val>
                                        </p:tav>
                                        <p:tav tm="100000">
                                          <p:val>
                                            <p:strVal val="#ppt_w"/>
                                          </p:val>
                                        </p:tav>
                                      </p:tavLst>
                                    </p:anim>
                                    <p:anim calcmode="lin" valueType="num">
                                      <p:cBhvr>
                                        <p:cTn id="22" dur="1000" fill="hold"/>
                                        <p:tgtEl>
                                          <p:spTgt spid="15"/>
                                        </p:tgtEl>
                                        <p:attrNameLst>
                                          <p:attrName>ppt_h</p:attrName>
                                        </p:attrNameLst>
                                      </p:cBhvr>
                                      <p:tavLst>
                                        <p:tav tm="0">
                                          <p:val>
                                            <p:strVal val="#ppt_h"/>
                                          </p:val>
                                        </p:tav>
                                        <p:tav tm="100000">
                                          <p:val>
                                            <p:strVal val="#ppt_h"/>
                                          </p:val>
                                        </p:tav>
                                      </p:tavLst>
                                    </p:anim>
                                    <p:animEffect transition="in" filter="fade">
                                      <p:cBhvr>
                                        <p:cTn id="23" dur="1000"/>
                                        <p:tgtEl>
                                          <p:spTgt spid="15"/>
                                        </p:tgtEl>
                                      </p:cBhvr>
                                    </p:animEffect>
                                  </p:childTnLst>
                                </p:cTn>
                              </p:par>
                            </p:childTnLst>
                          </p:cTn>
                        </p:par>
                        <p:par>
                          <p:cTn id="24" fill="hold">
                            <p:stCondLst>
                              <p:cond delay="3000"/>
                            </p:stCondLst>
                            <p:childTnLst>
                              <p:par>
                                <p:cTn id="25" presetID="55" presetClass="entr" presetSubtype="0"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p:cTn id="27" dur="1000" fill="hold"/>
                                        <p:tgtEl>
                                          <p:spTgt spid="17"/>
                                        </p:tgtEl>
                                        <p:attrNameLst>
                                          <p:attrName>ppt_w</p:attrName>
                                        </p:attrNameLst>
                                      </p:cBhvr>
                                      <p:tavLst>
                                        <p:tav tm="0">
                                          <p:val>
                                            <p:strVal val="#ppt_w*0.70"/>
                                          </p:val>
                                        </p:tav>
                                        <p:tav tm="100000">
                                          <p:val>
                                            <p:strVal val="#ppt_w"/>
                                          </p:val>
                                        </p:tav>
                                      </p:tavLst>
                                    </p:anim>
                                    <p:anim calcmode="lin" valueType="num">
                                      <p:cBhvr>
                                        <p:cTn id="28" dur="1000" fill="hold"/>
                                        <p:tgtEl>
                                          <p:spTgt spid="17"/>
                                        </p:tgtEl>
                                        <p:attrNameLst>
                                          <p:attrName>ppt_h</p:attrName>
                                        </p:attrNameLst>
                                      </p:cBhvr>
                                      <p:tavLst>
                                        <p:tav tm="0">
                                          <p:val>
                                            <p:strVal val="#ppt_h"/>
                                          </p:val>
                                        </p:tav>
                                        <p:tav tm="100000">
                                          <p:val>
                                            <p:strVal val="#ppt_h"/>
                                          </p:val>
                                        </p:tav>
                                      </p:tavLst>
                                    </p:anim>
                                    <p:animEffect transition="in" filter="fade">
                                      <p:cBhvr>
                                        <p:cTn id="29" dur="1000"/>
                                        <p:tgtEl>
                                          <p:spTgt spid="17"/>
                                        </p:tgtEl>
                                      </p:cBhvr>
                                    </p:animEffect>
                                  </p:childTnLst>
                                </p:cTn>
                              </p:par>
                            </p:childTnLst>
                          </p:cTn>
                        </p:par>
                        <p:par>
                          <p:cTn id="30" fill="hold">
                            <p:stCondLst>
                              <p:cond delay="4000"/>
                            </p:stCondLst>
                            <p:childTnLst>
                              <p:par>
                                <p:cTn id="31" presetID="55"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1000" fill="hold"/>
                                        <p:tgtEl>
                                          <p:spTgt spid="19"/>
                                        </p:tgtEl>
                                        <p:attrNameLst>
                                          <p:attrName>ppt_w</p:attrName>
                                        </p:attrNameLst>
                                      </p:cBhvr>
                                      <p:tavLst>
                                        <p:tav tm="0">
                                          <p:val>
                                            <p:strVal val="#ppt_w*0.70"/>
                                          </p:val>
                                        </p:tav>
                                        <p:tav tm="100000">
                                          <p:val>
                                            <p:strVal val="#ppt_w"/>
                                          </p:val>
                                        </p:tav>
                                      </p:tavLst>
                                    </p:anim>
                                    <p:anim calcmode="lin" valueType="num">
                                      <p:cBhvr>
                                        <p:cTn id="34" dur="1000" fill="hold"/>
                                        <p:tgtEl>
                                          <p:spTgt spid="19"/>
                                        </p:tgtEl>
                                        <p:attrNameLst>
                                          <p:attrName>ppt_h</p:attrName>
                                        </p:attrNameLst>
                                      </p:cBhvr>
                                      <p:tavLst>
                                        <p:tav tm="0">
                                          <p:val>
                                            <p:strVal val="#ppt_h"/>
                                          </p:val>
                                        </p:tav>
                                        <p:tav tm="100000">
                                          <p:val>
                                            <p:strVal val="#ppt_h"/>
                                          </p:val>
                                        </p:tav>
                                      </p:tavLst>
                                    </p:anim>
                                    <p:animEffect transition="in" filter="fade">
                                      <p:cBhvr>
                                        <p:cTn id="35" dur="1000"/>
                                        <p:tgtEl>
                                          <p:spTgt spid="19"/>
                                        </p:tgtEl>
                                      </p:cBhvr>
                                    </p:animEffect>
                                  </p:childTnLst>
                                </p:cTn>
                              </p:par>
                            </p:childTnLst>
                          </p:cTn>
                        </p:par>
                        <p:par>
                          <p:cTn id="36" fill="hold">
                            <p:stCondLst>
                              <p:cond delay="5000"/>
                            </p:stCondLst>
                            <p:childTnLst>
                              <p:par>
                                <p:cTn id="37" presetID="16" presetClass="entr" presetSubtype="21" fill="hold"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barn(inVertical)">
                                      <p:cBhvr>
                                        <p:cTn id="3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5" grpId="0"/>
      <p:bldP spid="17" grpId="0"/>
      <p:bldP spid="1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矩形 50"/>
          <p:cNvSpPr/>
          <p:nvPr/>
        </p:nvSpPr>
        <p:spPr>
          <a:xfrm>
            <a:off x="4535805" y="3085465"/>
            <a:ext cx="3121660" cy="706755"/>
          </a:xfrm>
          <a:prstGeom prst="rect">
            <a:avLst/>
          </a:prstGeom>
        </p:spPr>
        <p:txBody>
          <a:bodyPr wrap="square">
            <a:spAutoFit/>
          </a:bodyPr>
          <a:lstStyle/>
          <a:p>
            <a:pPr algn="dist">
              <a:defRPr/>
            </a:pPr>
            <a:r>
              <a:rPr lang="zh-CN" altLang="en-US" sz="4000" b="1" kern="100" dirty="0">
                <a:solidFill>
                  <a:srgbClr val="24494F"/>
                </a:solidFill>
                <a:latin typeface="思源宋体 CN SemiBold" panose="02020600000000000000" pitchFamily="18" charset="-122"/>
                <a:ea typeface="思源宋体 CN SemiBold" panose="02020600000000000000" pitchFamily="18" charset="-122"/>
                <a:cs typeface="Times New Roman" panose="02020603050405020304" pitchFamily="18" charset="0"/>
                <a:sym typeface="+mn-ea"/>
              </a:rPr>
              <a:t>重阳诗词</a:t>
            </a:r>
            <a:endParaRPr lang="zh-CN" altLang="en-US" sz="4000" b="1" kern="100" spc="225" dirty="0">
              <a:solidFill>
                <a:srgbClr val="24494F"/>
              </a:solidFill>
              <a:latin typeface="思源宋体 CN SemiBold" panose="02020600000000000000" pitchFamily="18" charset="-122"/>
              <a:ea typeface="思源宋体 CN SemiBold" panose="02020600000000000000" pitchFamily="18" charset="-122"/>
              <a:cs typeface="Times New Roman" panose="02020603050405020304" pitchFamily="18" charset="0"/>
              <a:sym typeface="+mn-ea"/>
            </a:endParaRPr>
          </a:p>
        </p:txBody>
      </p:sp>
      <p:grpSp>
        <p:nvGrpSpPr>
          <p:cNvPr id="27" name="组合 26"/>
          <p:cNvGrpSpPr/>
          <p:nvPr/>
        </p:nvGrpSpPr>
        <p:grpSpPr>
          <a:xfrm>
            <a:off x="5539105" y="-13970"/>
            <a:ext cx="1095623" cy="2667000"/>
            <a:chOff x="5547360" y="57150"/>
            <a:chExt cx="1097280" cy="2670810"/>
          </a:xfrm>
        </p:grpSpPr>
        <p:sp>
          <p:nvSpPr>
            <p:cNvPr id="31" name="矩形 30"/>
            <p:cNvSpPr/>
            <p:nvPr/>
          </p:nvSpPr>
          <p:spPr>
            <a:xfrm>
              <a:off x="5547360" y="57150"/>
              <a:ext cx="1097280" cy="2670810"/>
            </a:xfrm>
            <a:prstGeom prst="rect">
              <a:avLst/>
            </a:prstGeom>
            <a:solidFill>
              <a:srgbClr val="3D4F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阿里巴巴普惠体 L" panose="00020600040101010101" pitchFamily="18" charset="-122"/>
                <a:ea typeface="阿里巴巴普惠体 L" panose="00020600040101010101" pitchFamily="18" charset="-122"/>
              </a:endParaRPr>
            </a:p>
          </p:txBody>
        </p:sp>
        <p:sp>
          <p:nvSpPr>
            <p:cNvPr id="39" name="矩形 38"/>
            <p:cNvSpPr/>
            <p:nvPr/>
          </p:nvSpPr>
          <p:spPr>
            <a:xfrm>
              <a:off x="5600164" y="646863"/>
              <a:ext cx="1009250" cy="1617112"/>
            </a:xfrm>
            <a:prstGeom prst="rect">
              <a:avLst/>
            </a:prstGeom>
          </p:spPr>
          <p:txBody>
            <a:bodyPr wrap="square">
              <a:spAutoFit/>
            </a:bodyPr>
            <a:lstStyle/>
            <a:p>
              <a:pPr algn="ctr"/>
              <a:r>
                <a:rPr lang="zh-CN" altLang="en-US" sz="3300" dirty="0">
                  <a:solidFill>
                    <a:schemeClr val="bg1"/>
                  </a:solidFill>
                  <a:latin typeface="阿里巴巴普惠体 L" panose="00020600040101010101" pitchFamily="18" charset="-122"/>
                  <a:ea typeface="阿里巴巴普惠体 L" panose="00020600040101010101" pitchFamily="18" charset="-122"/>
                </a:rPr>
                <a:t>第</a:t>
              </a:r>
            </a:p>
            <a:p>
              <a:pPr algn="ctr"/>
              <a:r>
                <a:rPr lang="zh-CN" altLang="en-US" sz="3300" dirty="0">
                  <a:solidFill>
                    <a:schemeClr val="bg1"/>
                  </a:solidFill>
                  <a:latin typeface="阿里巴巴普惠体 L" panose="00020600040101010101" pitchFamily="18" charset="-122"/>
                  <a:ea typeface="阿里巴巴普惠体 L" panose="00020600040101010101" pitchFamily="18" charset="-122"/>
                </a:rPr>
                <a:t>肆章</a:t>
              </a:r>
            </a:p>
          </p:txBody>
        </p:sp>
        <p:sp>
          <p:nvSpPr>
            <p:cNvPr id="46" name="矩形 45"/>
            <p:cNvSpPr/>
            <p:nvPr/>
          </p:nvSpPr>
          <p:spPr>
            <a:xfrm>
              <a:off x="5662613" y="393700"/>
              <a:ext cx="866775" cy="2122805"/>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阿里巴巴普惠体 L" panose="00020600040101010101" pitchFamily="18" charset="-122"/>
                <a:ea typeface="阿里巴巴普惠体 L" panose="00020600040101010101" pitchFamily="18" charset="-122"/>
              </a:endParaRPr>
            </a:p>
          </p:txBody>
        </p:sp>
        <p:sp>
          <p:nvSpPr>
            <p:cNvPr id="47" name="矩形 46"/>
            <p:cNvSpPr/>
            <p:nvPr/>
          </p:nvSpPr>
          <p:spPr>
            <a:xfrm>
              <a:off x="5763431" y="2360413"/>
              <a:ext cx="665140" cy="260722"/>
            </a:xfrm>
            <a:prstGeom prst="rect">
              <a:avLst/>
            </a:prstGeom>
            <a:solidFill>
              <a:srgbClr val="B28850"/>
            </a:solidFill>
          </p:spPr>
          <p:txBody>
            <a:bodyPr wrap="square">
              <a:spAutoFit/>
            </a:bodyPr>
            <a:lstStyle/>
            <a:p>
              <a:pPr algn="ctr"/>
              <a:r>
                <a:rPr lang="en-US" altLang="zh-CN" sz="1100" dirty="0">
                  <a:solidFill>
                    <a:schemeClr val="bg1"/>
                  </a:solidFill>
                  <a:latin typeface="阿里巴巴普惠体 L" panose="00020600040101010101" pitchFamily="18" charset="-122"/>
                  <a:ea typeface="阿里巴巴普惠体 L" panose="00020600040101010101" pitchFamily="18" charset="-122"/>
                </a:rPr>
                <a:t>PART.4</a:t>
              </a:r>
            </a:p>
          </p:txBody>
        </p:sp>
      </p:grpSp>
      <p:cxnSp>
        <p:nvCxnSpPr>
          <p:cNvPr id="48" name="直接连接符 47"/>
          <p:cNvCxnSpPr/>
          <p:nvPr/>
        </p:nvCxnSpPr>
        <p:spPr>
          <a:xfrm>
            <a:off x="8007985" y="3352800"/>
            <a:ext cx="4165600" cy="0"/>
          </a:xfrm>
          <a:prstGeom prst="line">
            <a:avLst/>
          </a:prstGeom>
          <a:ln>
            <a:solidFill>
              <a:schemeClr val="accent2"/>
            </a:solidFill>
            <a:headEnd type="oval" w="sm" len="sm"/>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a:off x="0" y="3352800"/>
            <a:ext cx="4165600" cy="0"/>
          </a:xfrm>
          <a:prstGeom prst="line">
            <a:avLst/>
          </a:prstGeom>
          <a:ln>
            <a:solidFill>
              <a:schemeClr val="accent2"/>
            </a:solidFill>
            <a:tailEnd type="oval" w="sm" len="sm"/>
          </a:ln>
        </p:spPr>
        <p:style>
          <a:lnRef idx="1">
            <a:schemeClr val="accent1"/>
          </a:lnRef>
          <a:fillRef idx="0">
            <a:schemeClr val="accent1"/>
          </a:fillRef>
          <a:effectRef idx="0">
            <a:schemeClr val="accent1"/>
          </a:effectRef>
          <a:fontRef idx="minor">
            <a:schemeClr val="tx1"/>
          </a:fontRef>
        </p:style>
      </p:cxnSp>
      <p:sp>
        <p:nvSpPr>
          <p:cNvPr id="52" name="矩形 51"/>
          <p:cNvSpPr/>
          <p:nvPr/>
        </p:nvSpPr>
        <p:spPr>
          <a:xfrm>
            <a:off x="4674235" y="3792220"/>
            <a:ext cx="2844165" cy="275590"/>
          </a:xfrm>
          <a:prstGeom prst="rect">
            <a:avLst/>
          </a:prstGeom>
        </p:spPr>
        <p:txBody>
          <a:bodyPr wrap="square">
            <a:spAutoFit/>
          </a:bodyPr>
          <a:lstStyle/>
          <a:p>
            <a:pPr algn="dist">
              <a:defRPr/>
            </a:pPr>
            <a:r>
              <a:rPr lang="zh-CN" altLang="en-US" sz="1200" spc="225" dirty="0">
                <a:latin typeface="阿里巴巴普惠体 L" panose="00020600040101010101" pitchFamily="18" charset="-122"/>
                <a:ea typeface="阿里巴巴普惠体 L" panose="00020600040101010101" pitchFamily="18" charset="-122"/>
                <a:sym typeface="+mn-ea"/>
              </a:rPr>
              <a:t>Enter text information here</a:t>
            </a:r>
          </a:p>
        </p:txBody>
      </p:sp>
      <p:sp>
        <p:nvSpPr>
          <p:cNvPr id="12" name="图文框 11"/>
          <p:cNvSpPr/>
          <p:nvPr/>
        </p:nvSpPr>
        <p:spPr>
          <a:xfrm>
            <a:off x="0" y="0"/>
            <a:ext cx="12192000" cy="6858000"/>
          </a:xfrm>
          <a:prstGeom prst="frame">
            <a:avLst>
              <a:gd name="adj1" fmla="val 2553"/>
            </a:avLst>
          </a:prstGeom>
          <a:solidFill>
            <a:srgbClr val="B28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阿里巴巴普惠体 L" panose="00020600040101010101" pitchFamily="18" charset="-122"/>
              <a:ea typeface="阿里巴巴普惠体 L" panose="00020600040101010101" pitchFamily="18" charset="-122"/>
            </a:endParaRPr>
          </a:p>
        </p:txBody>
      </p:sp>
      <p:sp>
        <p:nvSpPr>
          <p:cNvPr id="13" name="矩形 12"/>
          <p:cNvSpPr/>
          <p:nvPr/>
        </p:nvSpPr>
        <p:spPr>
          <a:xfrm>
            <a:off x="-35293" y="5990958"/>
            <a:ext cx="12262585" cy="909587"/>
          </a:xfrm>
          <a:prstGeom prst="rect">
            <a:avLst/>
          </a:prstGeom>
          <a:pattFill prst="wdUpDiag">
            <a:fgClr>
              <a:srgbClr val="B2885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阿里巴巴普惠体 L" panose="00020600040101010101" pitchFamily="18" charset="-122"/>
              <a:ea typeface="阿里巴巴普惠体 L" panose="00020600040101010101" pitchFamily="18" charset="-122"/>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5" presetClass="entr" presetSubtype="0" fill="hold" nodeType="afterEffect">
                                  <p:stCondLst>
                                    <p:cond delay="0"/>
                                  </p:stCondLst>
                                  <p:childTnLst>
                                    <p:set>
                                      <p:cBhvr>
                                        <p:cTn id="12" dur="1" fill="hold">
                                          <p:stCondLst>
                                            <p:cond delay="0"/>
                                          </p:stCondLst>
                                        </p:cTn>
                                        <p:tgtEl>
                                          <p:spTgt spid="48"/>
                                        </p:tgtEl>
                                        <p:attrNameLst>
                                          <p:attrName>style.visibility</p:attrName>
                                        </p:attrNameLst>
                                      </p:cBhvr>
                                      <p:to>
                                        <p:strVal val="visible"/>
                                      </p:to>
                                    </p:set>
                                    <p:anim calcmode="lin" valueType="num">
                                      <p:cBhvr>
                                        <p:cTn id="13" dur="1000" fill="hold"/>
                                        <p:tgtEl>
                                          <p:spTgt spid="48"/>
                                        </p:tgtEl>
                                        <p:attrNameLst>
                                          <p:attrName>ppt_w</p:attrName>
                                        </p:attrNameLst>
                                      </p:cBhvr>
                                      <p:tavLst>
                                        <p:tav tm="0">
                                          <p:val>
                                            <p:strVal val="#ppt_w*0.70"/>
                                          </p:val>
                                        </p:tav>
                                        <p:tav tm="100000">
                                          <p:val>
                                            <p:strVal val="#ppt_w"/>
                                          </p:val>
                                        </p:tav>
                                      </p:tavLst>
                                    </p:anim>
                                    <p:anim calcmode="lin" valueType="num">
                                      <p:cBhvr>
                                        <p:cTn id="14" dur="1000" fill="hold"/>
                                        <p:tgtEl>
                                          <p:spTgt spid="48"/>
                                        </p:tgtEl>
                                        <p:attrNameLst>
                                          <p:attrName>ppt_h</p:attrName>
                                        </p:attrNameLst>
                                      </p:cBhvr>
                                      <p:tavLst>
                                        <p:tav tm="0">
                                          <p:val>
                                            <p:strVal val="#ppt_h"/>
                                          </p:val>
                                        </p:tav>
                                        <p:tav tm="100000">
                                          <p:val>
                                            <p:strVal val="#ppt_h"/>
                                          </p:val>
                                        </p:tav>
                                      </p:tavLst>
                                    </p:anim>
                                    <p:animEffect transition="in" filter="fade">
                                      <p:cBhvr>
                                        <p:cTn id="15" dur="1000"/>
                                        <p:tgtEl>
                                          <p:spTgt spid="48"/>
                                        </p:tgtEl>
                                      </p:cBhvr>
                                    </p:animEffect>
                                  </p:childTnLst>
                                </p:cTn>
                              </p:par>
                              <p:par>
                                <p:cTn id="16" presetID="55" presetClass="entr" presetSubtype="0" fill="hold" nodeType="withEffect">
                                  <p:stCondLst>
                                    <p:cond delay="0"/>
                                  </p:stCondLst>
                                  <p:childTnLst>
                                    <p:set>
                                      <p:cBhvr>
                                        <p:cTn id="17" dur="1" fill="hold">
                                          <p:stCondLst>
                                            <p:cond delay="0"/>
                                          </p:stCondLst>
                                        </p:cTn>
                                        <p:tgtEl>
                                          <p:spTgt spid="49"/>
                                        </p:tgtEl>
                                        <p:attrNameLst>
                                          <p:attrName>style.visibility</p:attrName>
                                        </p:attrNameLst>
                                      </p:cBhvr>
                                      <p:to>
                                        <p:strVal val="visible"/>
                                      </p:to>
                                    </p:set>
                                    <p:anim calcmode="lin" valueType="num">
                                      <p:cBhvr>
                                        <p:cTn id="18" dur="1000" fill="hold"/>
                                        <p:tgtEl>
                                          <p:spTgt spid="49"/>
                                        </p:tgtEl>
                                        <p:attrNameLst>
                                          <p:attrName>ppt_w</p:attrName>
                                        </p:attrNameLst>
                                      </p:cBhvr>
                                      <p:tavLst>
                                        <p:tav tm="0">
                                          <p:val>
                                            <p:strVal val="#ppt_w*0.70"/>
                                          </p:val>
                                        </p:tav>
                                        <p:tav tm="100000">
                                          <p:val>
                                            <p:strVal val="#ppt_w"/>
                                          </p:val>
                                        </p:tav>
                                      </p:tavLst>
                                    </p:anim>
                                    <p:anim calcmode="lin" valueType="num">
                                      <p:cBhvr>
                                        <p:cTn id="19" dur="1000" fill="hold"/>
                                        <p:tgtEl>
                                          <p:spTgt spid="49"/>
                                        </p:tgtEl>
                                        <p:attrNameLst>
                                          <p:attrName>ppt_h</p:attrName>
                                        </p:attrNameLst>
                                      </p:cBhvr>
                                      <p:tavLst>
                                        <p:tav tm="0">
                                          <p:val>
                                            <p:strVal val="#ppt_h"/>
                                          </p:val>
                                        </p:tav>
                                        <p:tav tm="100000">
                                          <p:val>
                                            <p:strVal val="#ppt_h"/>
                                          </p:val>
                                        </p:tav>
                                      </p:tavLst>
                                    </p:anim>
                                    <p:animEffect transition="in" filter="fade">
                                      <p:cBhvr>
                                        <p:cTn id="20" dur="1000"/>
                                        <p:tgtEl>
                                          <p:spTgt spid="49"/>
                                        </p:tgtEl>
                                      </p:cBhvr>
                                    </p:animEffect>
                                  </p:childTnLst>
                                </p:cTn>
                              </p:par>
                              <p:par>
                                <p:cTn id="21" presetID="55" presetClass="entr" presetSubtype="0" fill="hold" grpId="0" nodeType="withEffect">
                                  <p:stCondLst>
                                    <p:cond delay="0"/>
                                  </p:stCondLst>
                                  <p:childTnLst>
                                    <p:set>
                                      <p:cBhvr>
                                        <p:cTn id="22" dur="1" fill="hold">
                                          <p:stCondLst>
                                            <p:cond delay="0"/>
                                          </p:stCondLst>
                                        </p:cTn>
                                        <p:tgtEl>
                                          <p:spTgt spid="51"/>
                                        </p:tgtEl>
                                        <p:attrNameLst>
                                          <p:attrName>style.visibility</p:attrName>
                                        </p:attrNameLst>
                                      </p:cBhvr>
                                      <p:to>
                                        <p:strVal val="visible"/>
                                      </p:to>
                                    </p:set>
                                    <p:anim calcmode="lin" valueType="num">
                                      <p:cBhvr>
                                        <p:cTn id="23" dur="1000" fill="hold"/>
                                        <p:tgtEl>
                                          <p:spTgt spid="51"/>
                                        </p:tgtEl>
                                        <p:attrNameLst>
                                          <p:attrName>ppt_w</p:attrName>
                                        </p:attrNameLst>
                                      </p:cBhvr>
                                      <p:tavLst>
                                        <p:tav tm="0">
                                          <p:val>
                                            <p:strVal val="#ppt_w*0.70"/>
                                          </p:val>
                                        </p:tav>
                                        <p:tav tm="100000">
                                          <p:val>
                                            <p:strVal val="#ppt_w"/>
                                          </p:val>
                                        </p:tav>
                                      </p:tavLst>
                                    </p:anim>
                                    <p:anim calcmode="lin" valueType="num">
                                      <p:cBhvr>
                                        <p:cTn id="24" dur="1000" fill="hold"/>
                                        <p:tgtEl>
                                          <p:spTgt spid="51"/>
                                        </p:tgtEl>
                                        <p:attrNameLst>
                                          <p:attrName>ppt_h</p:attrName>
                                        </p:attrNameLst>
                                      </p:cBhvr>
                                      <p:tavLst>
                                        <p:tav tm="0">
                                          <p:val>
                                            <p:strVal val="#ppt_h"/>
                                          </p:val>
                                        </p:tav>
                                        <p:tav tm="100000">
                                          <p:val>
                                            <p:strVal val="#ppt_h"/>
                                          </p:val>
                                        </p:tav>
                                      </p:tavLst>
                                    </p:anim>
                                    <p:animEffect transition="in" filter="fade">
                                      <p:cBhvr>
                                        <p:cTn id="25" dur="1000"/>
                                        <p:tgtEl>
                                          <p:spTgt spid="51"/>
                                        </p:tgtEl>
                                      </p:cBhvr>
                                    </p:animEffect>
                                  </p:childTnLst>
                                </p:cTn>
                              </p:par>
                              <p:par>
                                <p:cTn id="26" presetID="55" presetClass="entr" presetSubtype="0" fill="hold" grpId="0" nodeType="with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p:cTn id="28" dur="1000" fill="hold"/>
                                        <p:tgtEl>
                                          <p:spTgt spid="52"/>
                                        </p:tgtEl>
                                        <p:attrNameLst>
                                          <p:attrName>ppt_w</p:attrName>
                                        </p:attrNameLst>
                                      </p:cBhvr>
                                      <p:tavLst>
                                        <p:tav tm="0">
                                          <p:val>
                                            <p:strVal val="#ppt_w*0.70"/>
                                          </p:val>
                                        </p:tav>
                                        <p:tav tm="100000">
                                          <p:val>
                                            <p:strVal val="#ppt_w"/>
                                          </p:val>
                                        </p:tav>
                                      </p:tavLst>
                                    </p:anim>
                                    <p:anim calcmode="lin" valueType="num">
                                      <p:cBhvr>
                                        <p:cTn id="29" dur="1000" fill="hold"/>
                                        <p:tgtEl>
                                          <p:spTgt spid="52"/>
                                        </p:tgtEl>
                                        <p:attrNameLst>
                                          <p:attrName>ppt_h</p:attrName>
                                        </p:attrNameLst>
                                      </p:cBhvr>
                                      <p:tavLst>
                                        <p:tav tm="0">
                                          <p:val>
                                            <p:strVal val="#ppt_h"/>
                                          </p:val>
                                        </p:tav>
                                        <p:tav tm="100000">
                                          <p:val>
                                            <p:strVal val="#ppt_h"/>
                                          </p:val>
                                        </p:tav>
                                      </p:tavLst>
                                    </p:anim>
                                    <p:animEffect transition="in" filter="fade">
                                      <p:cBhvr>
                                        <p:cTn id="30" dur="10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图文框 11"/>
          <p:cNvSpPr/>
          <p:nvPr/>
        </p:nvSpPr>
        <p:spPr>
          <a:xfrm>
            <a:off x="0" y="0"/>
            <a:ext cx="12192000" cy="6858000"/>
          </a:xfrm>
          <a:prstGeom prst="frame">
            <a:avLst>
              <a:gd name="adj1" fmla="val 2553"/>
            </a:avLst>
          </a:prstGeom>
          <a:solidFill>
            <a:srgbClr val="B28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阿里巴巴普惠体 L" panose="00020600040101010101" pitchFamily="18" charset="-122"/>
              <a:ea typeface="阿里巴巴普惠体 L" panose="00020600040101010101" pitchFamily="18" charset="-122"/>
            </a:endParaRPr>
          </a:p>
        </p:txBody>
      </p:sp>
      <p:pic>
        <p:nvPicPr>
          <p:cNvPr id="14" name="图片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5316" y="5227369"/>
            <a:ext cx="1365263" cy="1629507"/>
          </a:xfrm>
          <a:prstGeom prst="rect">
            <a:avLst/>
          </a:prstGeom>
        </p:spPr>
      </p:pic>
      <p:sp>
        <p:nvSpPr>
          <p:cNvPr id="9" name="文本框 8" descr="e7d195523061f1c0c989bbdf341b111e769f2ee359bd8df638E53E9931A62DC22263A6E1A75FFBC630BB5D77BA969D9175F253EB94D93A1189E24A7D909BAD0376573965191318DE1FD009565C070D073BB9699A615072F33A2D7F2042825409E74418739478CCFE042368A9978AAA8C0D69BECA006E016AFCFD402FEC3B700C5AEC73BEFFE372DE"/>
          <p:cNvSpPr txBox="1"/>
          <p:nvPr/>
        </p:nvSpPr>
        <p:spPr>
          <a:xfrm>
            <a:off x="4937764" y="442935"/>
            <a:ext cx="2316480" cy="645160"/>
          </a:xfrm>
          <a:prstGeom prst="rect">
            <a:avLst/>
          </a:prstGeom>
          <a:noFill/>
          <a:ln>
            <a:noFill/>
          </a:ln>
        </p:spPr>
        <p:txBody>
          <a:bodyPr wrap="none" rtlCol="0">
            <a:spAutoFit/>
          </a:bodyPr>
          <a:lstStyle/>
          <a:p>
            <a:pPr algn="ctr"/>
            <a:r>
              <a:rPr lang="zh-CN" altLang="en-US" sz="3600" spc="600" dirty="0">
                <a:solidFill>
                  <a:srgbClr val="3D4F67"/>
                </a:solidFill>
                <a:latin typeface="思源宋体 CN SemiBold" panose="02020600000000000000" pitchFamily="18" charset="-122"/>
                <a:ea typeface="思源宋体 CN SemiBold" panose="02020600000000000000" pitchFamily="18" charset="-122"/>
              </a:rPr>
              <a:t>第肆章回</a:t>
            </a:r>
          </a:p>
        </p:txBody>
      </p:sp>
      <p:grpSp>
        <p:nvGrpSpPr>
          <p:cNvPr id="13" name="组合 12"/>
          <p:cNvGrpSpPr/>
          <p:nvPr/>
        </p:nvGrpSpPr>
        <p:grpSpPr>
          <a:xfrm>
            <a:off x="1690579" y="1985768"/>
            <a:ext cx="2299251" cy="3126188"/>
            <a:chOff x="1105232" y="1248355"/>
            <a:chExt cx="2299251" cy="3126188"/>
          </a:xfrm>
        </p:grpSpPr>
        <p:sp>
          <p:nvSpPr>
            <p:cNvPr id="15" name="矩形 14"/>
            <p:cNvSpPr/>
            <p:nvPr/>
          </p:nvSpPr>
          <p:spPr>
            <a:xfrm>
              <a:off x="1105232" y="1248355"/>
              <a:ext cx="2202511" cy="3029447"/>
            </a:xfrm>
            <a:prstGeom prst="rect">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flipH="1">
              <a:off x="1201972" y="1345096"/>
              <a:ext cx="2202511" cy="302944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 name="Text Box 1027"/>
          <p:cNvSpPr txBox="1">
            <a:spLocks noChangeArrowheads="1"/>
          </p:cNvSpPr>
          <p:nvPr/>
        </p:nvSpPr>
        <p:spPr bwMode="auto">
          <a:xfrm>
            <a:off x="5192200" y="1872604"/>
            <a:ext cx="4460682" cy="3354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pPr>
            <a:r>
              <a:rPr lang="en-US" altLang="zh-CN" sz="2400" dirty="0">
                <a:solidFill>
                  <a:schemeClr val="tx1">
                    <a:lumMod val="85000"/>
                    <a:lumOff val="15000"/>
                  </a:schemeClr>
                </a:solidFill>
                <a:latin typeface="+mn-ea"/>
                <a:ea typeface="+mn-ea"/>
              </a:rPr>
              <a:t> </a:t>
            </a:r>
            <a:r>
              <a:rPr lang="zh-CN" altLang="en-US" sz="3200" dirty="0">
                <a:solidFill>
                  <a:schemeClr val="tx1">
                    <a:lumMod val="85000"/>
                    <a:lumOff val="15000"/>
                  </a:schemeClr>
                </a:solidFill>
                <a:latin typeface="+mn-ea"/>
                <a:ea typeface="+mn-ea"/>
              </a:rPr>
              <a:t>九月九日玄武山旅眺</a:t>
            </a:r>
            <a:endParaRPr lang="zh-CN" altLang="en-US" sz="2400" dirty="0">
              <a:solidFill>
                <a:schemeClr val="tx1">
                  <a:lumMod val="85000"/>
                  <a:lumOff val="15000"/>
                </a:schemeClr>
              </a:solidFill>
              <a:latin typeface="+mn-ea"/>
              <a:ea typeface="+mn-ea"/>
            </a:endParaRPr>
          </a:p>
          <a:p>
            <a:pPr algn="ctr" eaLnBrk="1" hangingPunct="1">
              <a:spcBef>
                <a:spcPct val="50000"/>
              </a:spcBef>
            </a:pPr>
            <a:r>
              <a:rPr lang="zh-CN" altLang="en-US" sz="2400" dirty="0">
                <a:solidFill>
                  <a:schemeClr val="tx1">
                    <a:lumMod val="85000"/>
                    <a:lumOff val="15000"/>
                  </a:schemeClr>
                </a:solidFill>
                <a:latin typeface="+mn-ea"/>
                <a:ea typeface="+mn-ea"/>
              </a:rPr>
              <a:t> 唐  卢照邻</a:t>
            </a:r>
          </a:p>
          <a:p>
            <a:pPr algn="ctr" eaLnBrk="1" hangingPunct="1">
              <a:spcBef>
                <a:spcPct val="50000"/>
              </a:spcBef>
            </a:pPr>
            <a:r>
              <a:rPr lang="zh-CN" altLang="en-US" sz="2400" dirty="0">
                <a:solidFill>
                  <a:schemeClr val="tx1">
                    <a:lumMod val="85000"/>
                    <a:lumOff val="15000"/>
                  </a:schemeClr>
                </a:solidFill>
                <a:latin typeface="+mn-ea"/>
                <a:ea typeface="+mn-ea"/>
              </a:rPr>
              <a:t>九月九日眺山川，</a:t>
            </a:r>
          </a:p>
          <a:p>
            <a:pPr algn="ctr" eaLnBrk="1" hangingPunct="1">
              <a:spcBef>
                <a:spcPct val="50000"/>
              </a:spcBef>
            </a:pPr>
            <a:r>
              <a:rPr lang="zh-CN" altLang="en-US" sz="2400" dirty="0">
                <a:solidFill>
                  <a:schemeClr val="tx1">
                    <a:lumMod val="85000"/>
                    <a:lumOff val="15000"/>
                  </a:schemeClr>
                </a:solidFill>
                <a:latin typeface="+mn-ea"/>
                <a:ea typeface="+mn-ea"/>
              </a:rPr>
              <a:t>归心望积风烟。 </a:t>
            </a:r>
          </a:p>
          <a:p>
            <a:pPr algn="ctr" eaLnBrk="1" hangingPunct="1">
              <a:spcBef>
                <a:spcPct val="50000"/>
              </a:spcBef>
            </a:pPr>
            <a:r>
              <a:rPr lang="zh-CN" altLang="en-US" sz="2400" dirty="0">
                <a:solidFill>
                  <a:schemeClr val="tx1">
                    <a:lumMod val="85000"/>
                    <a:lumOff val="15000"/>
                  </a:schemeClr>
                </a:solidFill>
                <a:latin typeface="+mn-ea"/>
                <a:ea typeface="+mn-ea"/>
              </a:rPr>
              <a:t>他乡共酌金花酒，</a:t>
            </a:r>
          </a:p>
          <a:p>
            <a:pPr algn="ctr" eaLnBrk="1" hangingPunct="1">
              <a:spcBef>
                <a:spcPct val="50000"/>
              </a:spcBef>
            </a:pPr>
            <a:r>
              <a:rPr lang="zh-CN" altLang="en-US" sz="2400" dirty="0">
                <a:solidFill>
                  <a:schemeClr val="tx1">
                    <a:lumMod val="85000"/>
                    <a:lumOff val="15000"/>
                  </a:schemeClr>
                </a:solidFill>
                <a:latin typeface="+mn-ea"/>
                <a:ea typeface="+mn-ea"/>
              </a:rPr>
              <a:t>万里同悲鸿雁天 。</a:t>
            </a: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down)">
                                      <p:cBhvr>
                                        <p:cTn id="11" dur="500"/>
                                        <p:tgtEl>
                                          <p:spTgt spid="14"/>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1000"/>
                                        <p:tgtEl>
                                          <p:spTgt spid="13"/>
                                        </p:tgtEl>
                                      </p:cBhvr>
                                    </p:animEffect>
                                    <p:anim calcmode="lin" valueType="num">
                                      <p:cBhvr>
                                        <p:cTn id="16" dur="1000" fill="hold"/>
                                        <p:tgtEl>
                                          <p:spTgt spid="13"/>
                                        </p:tgtEl>
                                        <p:attrNameLst>
                                          <p:attrName>ppt_x</p:attrName>
                                        </p:attrNameLst>
                                      </p:cBhvr>
                                      <p:tavLst>
                                        <p:tav tm="0">
                                          <p:val>
                                            <p:strVal val="#ppt_x"/>
                                          </p:val>
                                        </p:tav>
                                        <p:tav tm="100000">
                                          <p:val>
                                            <p:strVal val="#ppt_x"/>
                                          </p:val>
                                        </p:tav>
                                      </p:tavLst>
                                    </p:anim>
                                    <p:anim calcmode="lin" valueType="num">
                                      <p:cBhvr>
                                        <p:cTn id="17" dur="1000" fill="hold"/>
                                        <p:tgtEl>
                                          <p:spTgt spid="1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图文框 11"/>
          <p:cNvSpPr/>
          <p:nvPr/>
        </p:nvSpPr>
        <p:spPr>
          <a:xfrm>
            <a:off x="0" y="0"/>
            <a:ext cx="12192000" cy="6858000"/>
          </a:xfrm>
          <a:prstGeom prst="frame">
            <a:avLst>
              <a:gd name="adj1" fmla="val 2553"/>
            </a:avLst>
          </a:prstGeom>
          <a:solidFill>
            <a:srgbClr val="B28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阿里巴巴普惠体 L" panose="00020600040101010101" pitchFamily="18" charset="-122"/>
              <a:ea typeface="阿里巴巴普惠体 L" panose="00020600040101010101" pitchFamily="18" charset="-122"/>
            </a:endParaRPr>
          </a:p>
        </p:txBody>
      </p:sp>
      <p:pic>
        <p:nvPicPr>
          <p:cNvPr id="14" name="图片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5316" y="5227369"/>
            <a:ext cx="1365263" cy="1629507"/>
          </a:xfrm>
          <a:prstGeom prst="rect">
            <a:avLst/>
          </a:prstGeom>
        </p:spPr>
      </p:pic>
      <p:sp>
        <p:nvSpPr>
          <p:cNvPr id="9" name="文本框 8" descr="e7d195523061f1c0c989bbdf341b111e769f2ee359bd8df638E53E9931A62DC22263A6E1A75FFBC630BB5D77BA969D9175F253EB94D93A1189E24A7D909BAD0376573965191318DE1FD009565C070D073BB9699A615072F33A2D7F2042825409E74418739478CCFE042368A9978AAA8C0D69BECA006E016AFCFD402FEC3B700C5AEC73BEFFE372DE"/>
          <p:cNvSpPr txBox="1"/>
          <p:nvPr/>
        </p:nvSpPr>
        <p:spPr>
          <a:xfrm>
            <a:off x="4937764" y="442935"/>
            <a:ext cx="2316480" cy="645160"/>
          </a:xfrm>
          <a:prstGeom prst="rect">
            <a:avLst/>
          </a:prstGeom>
          <a:noFill/>
          <a:ln>
            <a:noFill/>
          </a:ln>
        </p:spPr>
        <p:txBody>
          <a:bodyPr wrap="none" rtlCol="0">
            <a:spAutoFit/>
          </a:bodyPr>
          <a:lstStyle/>
          <a:p>
            <a:pPr algn="ctr"/>
            <a:r>
              <a:rPr lang="zh-CN" altLang="en-US" sz="3600" spc="600" dirty="0">
                <a:solidFill>
                  <a:srgbClr val="3D4F67"/>
                </a:solidFill>
                <a:latin typeface="思源宋体 CN SemiBold" panose="02020600000000000000" pitchFamily="18" charset="-122"/>
                <a:ea typeface="思源宋体 CN SemiBold" panose="02020600000000000000" pitchFamily="18" charset="-122"/>
              </a:rPr>
              <a:t>第肆章回</a:t>
            </a:r>
          </a:p>
        </p:txBody>
      </p:sp>
      <p:sp>
        <p:nvSpPr>
          <p:cNvPr id="19" name="Text Box 1027"/>
          <p:cNvSpPr txBox="1">
            <a:spLocks noChangeArrowheads="1"/>
          </p:cNvSpPr>
          <p:nvPr/>
        </p:nvSpPr>
        <p:spPr bwMode="auto">
          <a:xfrm>
            <a:off x="1690579" y="1761295"/>
            <a:ext cx="5677231" cy="364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140000"/>
              </a:lnSpc>
            </a:pPr>
            <a:r>
              <a:rPr lang="zh-CN" altLang="en-US" sz="2800" dirty="0">
                <a:solidFill>
                  <a:schemeClr val="tx1">
                    <a:lumMod val="85000"/>
                    <a:lumOff val="15000"/>
                  </a:schemeClr>
                </a:solidFill>
                <a:latin typeface="+mn-ea"/>
                <a:ea typeface="+mn-ea"/>
              </a:rPr>
              <a:t>采桑子 </a:t>
            </a:r>
            <a:r>
              <a:rPr lang="en-US" altLang="zh-CN" sz="2800" dirty="0">
                <a:solidFill>
                  <a:schemeClr val="tx1">
                    <a:lumMod val="85000"/>
                    <a:lumOff val="15000"/>
                  </a:schemeClr>
                </a:solidFill>
                <a:latin typeface="+mn-ea"/>
                <a:ea typeface="+mn-ea"/>
                <a:cs typeface="Arial" panose="020B0604020202020204" pitchFamily="34" charset="0"/>
              </a:rPr>
              <a:t>•</a:t>
            </a:r>
            <a:r>
              <a:rPr lang="zh-CN" altLang="en-US" sz="2800" dirty="0">
                <a:solidFill>
                  <a:schemeClr val="tx1">
                    <a:lumMod val="85000"/>
                    <a:lumOff val="15000"/>
                  </a:schemeClr>
                </a:solidFill>
                <a:latin typeface="+mn-ea"/>
                <a:ea typeface="+mn-ea"/>
              </a:rPr>
              <a:t>重阳</a:t>
            </a:r>
          </a:p>
          <a:p>
            <a:pPr algn="ctr" eaLnBrk="1" hangingPunct="1">
              <a:lnSpc>
                <a:spcPct val="140000"/>
              </a:lnSpc>
            </a:pPr>
            <a:r>
              <a:rPr lang="zh-CN" altLang="en-US" sz="2800" dirty="0">
                <a:solidFill>
                  <a:schemeClr val="tx1">
                    <a:lumMod val="85000"/>
                    <a:lumOff val="15000"/>
                  </a:schemeClr>
                </a:solidFill>
                <a:latin typeface="+mn-ea"/>
                <a:ea typeface="+mn-ea"/>
              </a:rPr>
              <a:t>毛泽东</a:t>
            </a:r>
          </a:p>
          <a:p>
            <a:pPr algn="ctr" eaLnBrk="1" hangingPunct="1">
              <a:lnSpc>
                <a:spcPct val="140000"/>
              </a:lnSpc>
            </a:pPr>
            <a:r>
              <a:rPr lang="zh-CN" altLang="en-US" sz="2800" dirty="0">
                <a:solidFill>
                  <a:schemeClr val="tx1">
                    <a:lumMod val="85000"/>
                    <a:lumOff val="15000"/>
                  </a:schemeClr>
                </a:solidFill>
                <a:latin typeface="+mn-ea"/>
                <a:ea typeface="+mn-ea"/>
              </a:rPr>
              <a:t>人生易老天难老，岁岁重阳，</a:t>
            </a:r>
          </a:p>
          <a:p>
            <a:pPr algn="ctr" eaLnBrk="1" hangingPunct="1">
              <a:lnSpc>
                <a:spcPct val="140000"/>
              </a:lnSpc>
            </a:pPr>
            <a:r>
              <a:rPr lang="zh-CN" altLang="en-US" sz="2800" dirty="0">
                <a:solidFill>
                  <a:schemeClr val="tx1">
                    <a:lumMod val="85000"/>
                    <a:lumOff val="15000"/>
                  </a:schemeClr>
                </a:solidFill>
                <a:latin typeface="+mn-ea"/>
                <a:ea typeface="+mn-ea"/>
              </a:rPr>
              <a:t>今又重阳，战地黄花分外香。</a:t>
            </a:r>
          </a:p>
          <a:p>
            <a:pPr algn="ctr" eaLnBrk="1" hangingPunct="1">
              <a:lnSpc>
                <a:spcPct val="140000"/>
              </a:lnSpc>
            </a:pPr>
            <a:r>
              <a:rPr lang="zh-CN" altLang="en-US" sz="2800" dirty="0">
                <a:solidFill>
                  <a:schemeClr val="tx1">
                    <a:lumMod val="85000"/>
                    <a:lumOff val="15000"/>
                  </a:schemeClr>
                </a:solidFill>
                <a:latin typeface="+mn-ea"/>
                <a:ea typeface="+mn-ea"/>
              </a:rPr>
              <a:t>一年一度秋风劲，不似春光，</a:t>
            </a:r>
          </a:p>
          <a:p>
            <a:pPr algn="ctr" eaLnBrk="1" hangingPunct="1">
              <a:lnSpc>
                <a:spcPct val="140000"/>
              </a:lnSpc>
            </a:pPr>
            <a:r>
              <a:rPr lang="zh-CN" altLang="en-US" sz="2800" dirty="0">
                <a:solidFill>
                  <a:schemeClr val="tx1">
                    <a:lumMod val="85000"/>
                    <a:lumOff val="15000"/>
                  </a:schemeClr>
                </a:solidFill>
                <a:latin typeface="+mn-ea"/>
                <a:ea typeface="+mn-ea"/>
              </a:rPr>
              <a:t>胜似春光，寥廓江天万里霜。</a:t>
            </a: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down)">
                                      <p:cBhvr>
                                        <p:cTn id="11" dur="500"/>
                                        <p:tgtEl>
                                          <p:spTgt spid="14"/>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1000"/>
                                        <p:tgtEl>
                                          <p:spTgt spid="19"/>
                                        </p:tgtEl>
                                      </p:cBhvr>
                                    </p:animEffect>
                                    <p:anim calcmode="lin" valueType="num">
                                      <p:cBhvr>
                                        <p:cTn id="16" dur="1000" fill="hold"/>
                                        <p:tgtEl>
                                          <p:spTgt spid="19"/>
                                        </p:tgtEl>
                                        <p:attrNameLst>
                                          <p:attrName>ppt_x</p:attrName>
                                        </p:attrNameLst>
                                      </p:cBhvr>
                                      <p:tavLst>
                                        <p:tav tm="0">
                                          <p:val>
                                            <p:strVal val="#ppt_x"/>
                                          </p:val>
                                        </p:tav>
                                        <p:tav tm="100000">
                                          <p:val>
                                            <p:strVal val="#ppt_x"/>
                                          </p:val>
                                        </p:tav>
                                      </p:tavLst>
                                    </p:anim>
                                    <p:anim calcmode="lin" valueType="num">
                                      <p:cBhvr>
                                        <p:cTn id="17"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3">
            <a:extLst>
              <a:ext uri="{28A0092B-C50C-407E-A947-70E740481C1C}">
                <a14:useLocalDpi xmlns:a14="http://schemas.microsoft.com/office/drawing/2010/main" val="0"/>
              </a:ext>
            </a:extLst>
          </a:blip>
          <a:srcRect l="11144" b="4211"/>
          <a:stretch>
            <a:fillRect/>
          </a:stretch>
        </p:blipFill>
        <p:spPr>
          <a:xfrm>
            <a:off x="4865078" y="648977"/>
            <a:ext cx="7104184" cy="5847601"/>
          </a:xfrm>
          <a:prstGeom prst="rect">
            <a:avLst/>
          </a:prstGeom>
        </p:spPr>
      </p:pic>
      <p:sp>
        <p:nvSpPr>
          <p:cNvPr id="6" name="矩形 5"/>
          <p:cNvSpPr/>
          <p:nvPr/>
        </p:nvSpPr>
        <p:spPr>
          <a:xfrm>
            <a:off x="0" y="6670430"/>
            <a:ext cx="12192000" cy="234462"/>
          </a:xfrm>
          <a:prstGeom prst="rect">
            <a:avLst/>
          </a:prstGeom>
          <a:solidFill>
            <a:srgbClr val="B28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4577" y="3955399"/>
            <a:ext cx="2471197" cy="2949493"/>
          </a:xfrm>
          <a:prstGeom prst="rect">
            <a:avLst/>
          </a:prstGeom>
        </p:spPr>
      </p:pic>
      <p:sp>
        <p:nvSpPr>
          <p:cNvPr id="9" name="文本框 8"/>
          <p:cNvSpPr txBox="1"/>
          <p:nvPr/>
        </p:nvSpPr>
        <p:spPr>
          <a:xfrm>
            <a:off x="864577" y="1309096"/>
            <a:ext cx="4290646" cy="1107996"/>
          </a:xfrm>
          <a:prstGeom prst="rect">
            <a:avLst/>
          </a:prstGeom>
          <a:noFill/>
        </p:spPr>
        <p:txBody>
          <a:bodyPr wrap="square" rtlCol="0">
            <a:spAutoFit/>
          </a:bodyPr>
          <a:lstStyle/>
          <a:p>
            <a:r>
              <a:rPr lang="zh-CN" altLang="en-US" sz="6600" spc="300" dirty="0">
                <a:solidFill>
                  <a:srgbClr val="3D4F67"/>
                </a:solidFill>
                <a:latin typeface="思源宋体 CN Heavy" panose="02020900000000000000" pitchFamily="18" charset="-122"/>
                <a:ea typeface="思源宋体 CN Heavy" panose="02020900000000000000" pitchFamily="18" charset="-122"/>
              </a:rPr>
              <a:t>谢谢观看</a:t>
            </a:r>
          </a:p>
        </p:txBody>
      </p:sp>
      <p:sp>
        <p:nvSpPr>
          <p:cNvPr id="10" name="文本框 9"/>
          <p:cNvSpPr txBox="1"/>
          <p:nvPr/>
        </p:nvSpPr>
        <p:spPr>
          <a:xfrm>
            <a:off x="864577" y="2511236"/>
            <a:ext cx="4000501" cy="460375"/>
          </a:xfrm>
          <a:prstGeom prst="rect">
            <a:avLst/>
          </a:prstGeom>
          <a:noFill/>
        </p:spPr>
        <p:txBody>
          <a:bodyPr wrap="square" rtlCol="0">
            <a:spAutoFit/>
          </a:bodyPr>
          <a:lstStyle/>
          <a:p>
            <a:r>
              <a:rPr lang="zh-CN" altLang="en-US" sz="2400" smtClean="0">
                <a:solidFill>
                  <a:srgbClr val="B28850"/>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制作人：</a:t>
            </a:r>
            <a:r>
              <a:rPr lang="en-US" altLang="zh-CN" sz="2400" smtClean="0">
                <a:solidFill>
                  <a:srgbClr val="B28850"/>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PPT818</a:t>
            </a:r>
            <a:endParaRPr lang="en-US" altLang="zh-CN" sz="2400" dirty="0">
              <a:solidFill>
                <a:srgbClr val="B28850"/>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down)">
                                      <p:cBhvr>
                                        <p:cTn id="16" dur="500"/>
                                        <p:tgtEl>
                                          <p:spTgt spid="8"/>
                                        </p:tgtEl>
                                      </p:cBhvr>
                                    </p:animEffect>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0-#ppt_w/2"/>
                                          </p:val>
                                        </p:tav>
                                        <p:tav tm="100000">
                                          <p:val>
                                            <p:strVal val="#ppt_x"/>
                                          </p:val>
                                        </p:tav>
                                      </p:tavLst>
                                    </p:anim>
                                    <p:anim calcmode="lin" valueType="num">
                                      <p:cBhvr additive="base">
                                        <p:cTn id="21" dur="500" fill="hold"/>
                                        <p:tgtEl>
                                          <p:spTgt spid="9"/>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 presetClass="entr" presetSubtype="8"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0-#ppt_w/2"/>
                                          </p:val>
                                        </p:tav>
                                        <p:tav tm="100000">
                                          <p:val>
                                            <p:strVal val="#ppt_x"/>
                                          </p:val>
                                        </p:tav>
                                      </p:tavLst>
                                    </p:anim>
                                    <p:anim calcmode="lin" valueType="num">
                                      <p:cBhvr additive="base">
                                        <p:cTn id="26"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3">
            <a:extLst>
              <a:ext uri="{28A0092B-C50C-407E-A947-70E740481C1C}">
                <a14:useLocalDpi xmlns:a14="http://schemas.microsoft.com/office/drawing/2010/main" val="0"/>
              </a:ext>
            </a:extLst>
          </a:blip>
          <a:srcRect l="11144" b="4211"/>
          <a:stretch>
            <a:fillRect/>
          </a:stretch>
        </p:blipFill>
        <p:spPr>
          <a:xfrm>
            <a:off x="5838094" y="984738"/>
            <a:ext cx="6236752" cy="5133600"/>
          </a:xfrm>
          <a:prstGeom prst="rect">
            <a:avLst/>
          </a:prstGeom>
        </p:spPr>
      </p:pic>
      <p:sp>
        <p:nvSpPr>
          <p:cNvPr id="6" name="矩形 5"/>
          <p:cNvSpPr/>
          <p:nvPr/>
        </p:nvSpPr>
        <p:spPr>
          <a:xfrm>
            <a:off x="0" y="6670430"/>
            <a:ext cx="12192000" cy="234462"/>
          </a:xfrm>
          <a:prstGeom prst="rect">
            <a:avLst/>
          </a:prstGeom>
          <a:solidFill>
            <a:srgbClr val="B28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 name="组合 6" descr="e7d195523061f1c0c989bbdf341b111e769f2ee359bd8df638E53E9931A62DC22263A6E1A75FFBC630BB5D77BA969D9175F253EB94D93A1189E24A7D909BAD0376573965191318DE1FD009565C070D073BB9699A615072F33A2D7F2042825409E74418739478CCFE042368A9978AAA8C0D69BECA006E016AFCFD402FEC3B700C5AEC73BEFFE372DE"/>
          <p:cNvGrpSpPr/>
          <p:nvPr/>
        </p:nvGrpSpPr>
        <p:grpSpPr>
          <a:xfrm rot="16200000">
            <a:off x="1079857" y="1181490"/>
            <a:ext cx="949762" cy="3109476"/>
            <a:chOff x="4582246" y="-1056658"/>
            <a:chExt cx="893762" cy="4143910"/>
          </a:xfrm>
          <a:solidFill>
            <a:schemeClr val="accent2"/>
          </a:solidFill>
        </p:grpSpPr>
        <p:sp>
          <p:nvSpPr>
            <p:cNvPr id="11" name="矩形 10"/>
            <p:cNvSpPr/>
            <p:nvPr/>
          </p:nvSpPr>
          <p:spPr>
            <a:xfrm>
              <a:off x="4592781" y="-1056658"/>
              <a:ext cx="883227" cy="3405002"/>
            </a:xfrm>
            <a:prstGeom prst="rect">
              <a:avLst/>
            </a:prstGeom>
            <a:solidFill>
              <a:srgbClr val="B28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阿里巴巴普惠体 L" panose="00020600040101010101" pitchFamily="18" charset="-122"/>
                <a:ea typeface="阿里巴巴普惠体 L" panose="00020600040101010101" pitchFamily="18" charset="-122"/>
              </a:endParaRPr>
            </a:p>
          </p:txBody>
        </p:sp>
        <p:sp>
          <p:nvSpPr>
            <p:cNvPr id="12" name="直角三角形 11"/>
            <p:cNvSpPr/>
            <p:nvPr/>
          </p:nvSpPr>
          <p:spPr>
            <a:xfrm rot="10800000">
              <a:off x="4582246" y="2348343"/>
              <a:ext cx="893762" cy="738909"/>
            </a:xfrm>
            <a:prstGeom prst="rtTriangle">
              <a:avLst/>
            </a:prstGeom>
            <a:solidFill>
              <a:srgbClr val="B28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阿里巴巴普惠体 L" panose="00020600040101010101" pitchFamily="18" charset="-122"/>
                <a:ea typeface="阿里巴巴普惠体 L" panose="00020600040101010101" pitchFamily="18" charset="-122"/>
              </a:endParaRPr>
            </a:p>
          </p:txBody>
        </p:sp>
      </p:grpSp>
      <p:grpSp>
        <p:nvGrpSpPr>
          <p:cNvPr id="13" name="组合 12" descr="e7d195523061f1c0c989bbdf341b111e769f2ee359bd8df638E53E9931A62DC22263A6E1A75FFBC630BB5D77BA969D9175F253EB94D93A1189E24A7D909BAD0376573965191318DE1FD009565C070D073BB9699A615072F33A2D7F2042825409E74418739478CCFE042368A9978AAA8C0D69BECA006E016AFCFD402FEC3B700C5AEC73BEFFE372DE"/>
          <p:cNvGrpSpPr/>
          <p:nvPr/>
        </p:nvGrpSpPr>
        <p:grpSpPr>
          <a:xfrm rot="16200000">
            <a:off x="1331783" y="2206177"/>
            <a:ext cx="949764" cy="3613325"/>
            <a:chOff x="4582246" y="-1728120"/>
            <a:chExt cx="893763" cy="4815373"/>
          </a:xfrm>
          <a:solidFill>
            <a:schemeClr val="accent2"/>
          </a:solidFill>
        </p:grpSpPr>
        <p:sp>
          <p:nvSpPr>
            <p:cNvPr id="14" name="矩形 13"/>
            <p:cNvSpPr/>
            <p:nvPr/>
          </p:nvSpPr>
          <p:spPr>
            <a:xfrm>
              <a:off x="4592782" y="-1728120"/>
              <a:ext cx="883227" cy="4076463"/>
            </a:xfrm>
            <a:prstGeom prst="rect">
              <a:avLst/>
            </a:prstGeom>
            <a:solidFill>
              <a:srgbClr val="B28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阿里巴巴普惠体 L" panose="00020600040101010101" pitchFamily="18" charset="-122"/>
                <a:ea typeface="阿里巴巴普惠体 L" panose="00020600040101010101" pitchFamily="18" charset="-122"/>
              </a:endParaRPr>
            </a:p>
          </p:txBody>
        </p:sp>
        <p:sp>
          <p:nvSpPr>
            <p:cNvPr id="15" name="直角三角形 14"/>
            <p:cNvSpPr/>
            <p:nvPr/>
          </p:nvSpPr>
          <p:spPr>
            <a:xfrm rot="10800000">
              <a:off x="4582246" y="2348343"/>
              <a:ext cx="893762" cy="738910"/>
            </a:xfrm>
            <a:prstGeom prst="rtTriangle">
              <a:avLst/>
            </a:prstGeom>
            <a:solidFill>
              <a:srgbClr val="B28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阿里巴巴普惠体 L" panose="00020600040101010101" pitchFamily="18" charset="-122"/>
                <a:ea typeface="阿里巴巴普惠体 L" panose="00020600040101010101" pitchFamily="18" charset="-122"/>
              </a:endParaRPr>
            </a:p>
          </p:txBody>
        </p:sp>
      </p:grpSp>
      <p:grpSp>
        <p:nvGrpSpPr>
          <p:cNvPr id="16" name="组合 15" descr="e7d195523061f1c0c989bbdf341b111e769f2ee359bd8df638E53E9931A62DC22263A6E1A75FFBC630BB5D77BA969D9175F253EB94D93A1189E24A7D909BAD0376573965191318DE1FD009565C070D073BB9699A615072F33A2D7F2042825409E74418739478CCFE042368A9978AAA8C0D69BECA006E016AFCFD402FEC3B700C5AEC73BEFFE372DE"/>
          <p:cNvGrpSpPr/>
          <p:nvPr/>
        </p:nvGrpSpPr>
        <p:grpSpPr>
          <a:xfrm rot="16200000">
            <a:off x="1583705" y="3230868"/>
            <a:ext cx="949763" cy="4117168"/>
            <a:chOff x="4582246" y="-2399584"/>
            <a:chExt cx="893763" cy="5486837"/>
          </a:xfrm>
          <a:solidFill>
            <a:schemeClr val="accent2"/>
          </a:solidFill>
        </p:grpSpPr>
        <p:sp>
          <p:nvSpPr>
            <p:cNvPr id="17" name="矩形 16"/>
            <p:cNvSpPr/>
            <p:nvPr/>
          </p:nvSpPr>
          <p:spPr>
            <a:xfrm>
              <a:off x="4592782" y="-2399584"/>
              <a:ext cx="883227" cy="4747930"/>
            </a:xfrm>
            <a:prstGeom prst="rect">
              <a:avLst/>
            </a:prstGeom>
            <a:solidFill>
              <a:srgbClr val="B28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阿里巴巴普惠体 L" panose="00020600040101010101" pitchFamily="18" charset="-122"/>
                <a:ea typeface="阿里巴巴普惠体 L" panose="00020600040101010101" pitchFamily="18" charset="-122"/>
              </a:endParaRPr>
            </a:p>
          </p:txBody>
        </p:sp>
        <p:sp>
          <p:nvSpPr>
            <p:cNvPr id="18" name="直角三角形 17"/>
            <p:cNvSpPr/>
            <p:nvPr/>
          </p:nvSpPr>
          <p:spPr>
            <a:xfrm rot="10800000">
              <a:off x="4582246" y="2348342"/>
              <a:ext cx="893762" cy="738911"/>
            </a:xfrm>
            <a:prstGeom prst="rtTriangle">
              <a:avLst/>
            </a:prstGeom>
            <a:solidFill>
              <a:srgbClr val="B28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阿里巴巴普惠体 L" panose="00020600040101010101" pitchFamily="18" charset="-122"/>
                <a:ea typeface="阿里巴巴普惠体 L" panose="00020600040101010101" pitchFamily="18" charset="-122"/>
              </a:endParaRPr>
            </a:p>
          </p:txBody>
        </p:sp>
      </p:grpSp>
      <p:grpSp>
        <p:nvGrpSpPr>
          <p:cNvPr id="19" name="组合 18" descr="e7d195523061f1c0c989bbdf341b111e769f2ee359bd8df638E53E9931A62DC22263A6E1A75FFBC630BB5D77BA969D9175F253EB94D93A1189E24A7D909BAD0376573965191318DE1FD009565C070D073BB9699A615072F33A2D7F2042825409E74418739478CCFE042368A9978AAA8C0D69BECA006E016AFCFD402FEC3B700C5AEC73BEFFE372DE"/>
          <p:cNvGrpSpPr/>
          <p:nvPr/>
        </p:nvGrpSpPr>
        <p:grpSpPr>
          <a:xfrm rot="16200000">
            <a:off x="827936" y="156804"/>
            <a:ext cx="949762" cy="2605630"/>
            <a:chOff x="4582246" y="-385195"/>
            <a:chExt cx="893762" cy="3472449"/>
          </a:xfrm>
          <a:solidFill>
            <a:schemeClr val="accent2"/>
          </a:solidFill>
        </p:grpSpPr>
        <p:sp>
          <p:nvSpPr>
            <p:cNvPr id="20" name="矩形 19"/>
            <p:cNvSpPr/>
            <p:nvPr/>
          </p:nvSpPr>
          <p:spPr>
            <a:xfrm>
              <a:off x="4592781" y="-385195"/>
              <a:ext cx="883227" cy="2733540"/>
            </a:xfrm>
            <a:prstGeom prst="rect">
              <a:avLst/>
            </a:prstGeom>
            <a:solidFill>
              <a:srgbClr val="B28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阿里巴巴普惠体 L" panose="00020600040101010101" pitchFamily="18" charset="-122"/>
                <a:ea typeface="阿里巴巴普惠体 L" panose="00020600040101010101" pitchFamily="18" charset="-122"/>
              </a:endParaRPr>
            </a:p>
          </p:txBody>
        </p:sp>
        <p:sp>
          <p:nvSpPr>
            <p:cNvPr id="21" name="直角三角形 20"/>
            <p:cNvSpPr/>
            <p:nvPr/>
          </p:nvSpPr>
          <p:spPr>
            <a:xfrm rot="10800000">
              <a:off x="4582246" y="2348345"/>
              <a:ext cx="893762" cy="738909"/>
            </a:xfrm>
            <a:prstGeom prst="rtTriangle">
              <a:avLst/>
            </a:prstGeom>
            <a:solidFill>
              <a:srgbClr val="B28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阿里巴巴普惠体 L" panose="00020600040101010101" pitchFamily="18" charset="-122"/>
                <a:ea typeface="阿里巴巴普惠体 L" panose="00020600040101010101" pitchFamily="18" charset="-122"/>
              </a:endParaRPr>
            </a:p>
          </p:txBody>
        </p:sp>
      </p:grpSp>
      <p:sp>
        <p:nvSpPr>
          <p:cNvPr id="22" name="文本框 21"/>
          <p:cNvSpPr txBox="1"/>
          <p:nvPr/>
        </p:nvSpPr>
        <p:spPr>
          <a:xfrm>
            <a:off x="1259119" y="1080698"/>
            <a:ext cx="814097" cy="768350"/>
          </a:xfrm>
          <a:prstGeom prst="rect">
            <a:avLst/>
          </a:prstGeom>
          <a:noFill/>
        </p:spPr>
        <p:txBody>
          <a:bodyPr wrap="square" rtlCol="0">
            <a:spAutoFit/>
          </a:bodyPr>
          <a:lstStyle/>
          <a:p>
            <a:pPr algn="ctr"/>
            <a:r>
              <a:rPr lang="zh-CN" altLang="en-US" sz="4400" b="1"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壹</a:t>
            </a:r>
          </a:p>
        </p:txBody>
      </p:sp>
      <p:sp>
        <p:nvSpPr>
          <p:cNvPr id="23" name="文本框 22"/>
          <p:cNvSpPr txBox="1"/>
          <p:nvPr/>
        </p:nvSpPr>
        <p:spPr>
          <a:xfrm>
            <a:off x="1736344" y="2357308"/>
            <a:ext cx="814097" cy="769441"/>
          </a:xfrm>
          <a:prstGeom prst="rect">
            <a:avLst/>
          </a:prstGeom>
          <a:noFill/>
        </p:spPr>
        <p:txBody>
          <a:bodyPr wrap="square" rtlCol="0">
            <a:spAutoFit/>
          </a:bodyPr>
          <a:lstStyle/>
          <a:p>
            <a:pPr algn="ctr"/>
            <a:r>
              <a:rPr lang="zh-CN" altLang="en-US" sz="4400" b="1"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贰</a:t>
            </a:r>
          </a:p>
        </p:txBody>
      </p:sp>
      <p:sp>
        <p:nvSpPr>
          <p:cNvPr id="24" name="文本框 23"/>
          <p:cNvSpPr txBox="1"/>
          <p:nvPr/>
        </p:nvSpPr>
        <p:spPr>
          <a:xfrm>
            <a:off x="2276862" y="3633921"/>
            <a:ext cx="814097" cy="769441"/>
          </a:xfrm>
          <a:prstGeom prst="rect">
            <a:avLst/>
          </a:prstGeom>
          <a:noFill/>
        </p:spPr>
        <p:txBody>
          <a:bodyPr wrap="square" rtlCol="0">
            <a:spAutoFit/>
          </a:bodyPr>
          <a:lstStyle/>
          <a:p>
            <a:pPr algn="ctr"/>
            <a:r>
              <a:rPr lang="zh-CN" altLang="en-US" sz="4400" b="1"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叁</a:t>
            </a:r>
          </a:p>
        </p:txBody>
      </p:sp>
      <p:sp>
        <p:nvSpPr>
          <p:cNvPr id="25" name="文本框 24"/>
          <p:cNvSpPr txBox="1"/>
          <p:nvPr/>
        </p:nvSpPr>
        <p:spPr>
          <a:xfrm>
            <a:off x="2793551" y="4910532"/>
            <a:ext cx="814097" cy="769441"/>
          </a:xfrm>
          <a:prstGeom prst="rect">
            <a:avLst/>
          </a:prstGeom>
          <a:noFill/>
        </p:spPr>
        <p:txBody>
          <a:bodyPr wrap="square" rtlCol="0">
            <a:spAutoFit/>
          </a:bodyPr>
          <a:lstStyle/>
          <a:p>
            <a:pPr algn="ctr"/>
            <a:r>
              <a:rPr lang="zh-CN" altLang="en-US" sz="4400" b="1"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肆</a:t>
            </a:r>
          </a:p>
        </p:txBody>
      </p:sp>
      <p:sp>
        <p:nvSpPr>
          <p:cNvPr id="26" name="矩形 25"/>
          <p:cNvSpPr/>
          <p:nvPr/>
        </p:nvSpPr>
        <p:spPr>
          <a:xfrm>
            <a:off x="2580351" y="1202717"/>
            <a:ext cx="3130624" cy="646331"/>
          </a:xfrm>
          <a:prstGeom prst="rect">
            <a:avLst/>
          </a:prstGeom>
        </p:spPr>
        <p:txBody>
          <a:bodyPr wrap="square">
            <a:spAutoFit/>
          </a:bodyPr>
          <a:lstStyle/>
          <a:p>
            <a:pPr>
              <a:spcAft>
                <a:spcPts val="0"/>
              </a:spcAft>
            </a:pPr>
            <a:r>
              <a:rPr lang="zh-CN" altLang="en-US" sz="3600" b="1" kern="100" dirty="0">
                <a:solidFill>
                  <a:srgbClr val="3D4F67"/>
                </a:solidFill>
                <a:latin typeface="思源宋体 CN SemiBold" panose="02020600000000000000" pitchFamily="18" charset="-122"/>
                <a:ea typeface="思源宋体 CN SemiBold" panose="02020600000000000000" pitchFamily="18" charset="-122"/>
                <a:cs typeface="Times New Roman" panose="02020603050405020304" pitchFamily="18" charset="0"/>
              </a:rPr>
              <a:t>节日起源</a:t>
            </a:r>
          </a:p>
        </p:txBody>
      </p:sp>
      <p:sp>
        <p:nvSpPr>
          <p:cNvPr id="27" name="矩形 26"/>
          <p:cNvSpPr/>
          <p:nvPr/>
        </p:nvSpPr>
        <p:spPr>
          <a:xfrm>
            <a:off x="3083906" y="2467637"/>
            <a:ext cx="2830078" cy="646331"/>
          </a:xfrm>
          <a:prstGeom prst="rect">
            <a:avLst/>
          </a:prstGeom>
        </p:spPr>
        <p:txBody>
          <a:bodyPr wrap="square">
            <a:spAutoFit/>
          </a:bodyPr>
          <a:lstStyle/>
          <a:p>
            <a:pPr>
              <a:spcAft>
                <a:spcPts val="0"/>
              </a:spcAft>
            </a:pPr>
            <a:r>
              <a:rPr lang="zh-CN" altLang="en-US" sz="3600" b="1" kern="100" dirty="0">
                <a:solidFill>
                  <a:srgbClr val="3D4F67"/>
                </a:solidFill>
                <a:latin typeface="思源宋体 CN SemiBold" panose="02020600000000000000" pitchFamily="18" charset="-122"/>
                <a:ea typeface="思源宋体 CN SemiBold" panose="02020600000000000000" pitchFamily="18" charset="-122"/>
                <a:cs typeface="Times New Roman" panose="02020603050405020304" pitchFamily="18" charset="0"/>
              </a:rPr>
              <a:t>民间习俗</a:t>
            </a:r>
          </a:p>
        </p:txBody>
      </p:sp>
      <p:sp>
        <p:nvSpPr>
          <p:cNvPr id="28" name="矩形 27"/>
          <p:cNvSpPr/>
          <p:nvPr/>
        </p:nvSpPr>
        <p:spPr>
          <a:xfrm>
            <a:off x="3638261" y="3788437"/>
            <a:ext cx="2830078" cy="646331"/>
          </a:xfrm>
          <a:prstGeom prst="rect">
            <a:avLst/>
          </a:prstGeom>
        </p:spPr>
        <p:txBody>
          <a:bodyPr wrap="square">
            <a:spAutoFit/>
          </a:bodyPr>
          <a:lstStyle/>
          <a:p>
            <a:pPr>
              <a:spcAft>
                <a:spcPts val="0"/>
              </a:spcAft>
            </a:pPr>
            <a:r>
              <a:rPr lang="zh-CN" altLang="en-US" sz="3600" b="1" kern="100" dirty="0">
                <a:solidFill>
                  <a:srgbClr val="3D4F67"/>
                </a:solidFill>
                <a:latin typeface="思源宋体 CN SemiBold" panose="02020600000000000000" pitchFamily="18" charset="-122"/>
                <a:ea typeface="思源宋体 CN SemiBold" panose="02020600000000000000" pitchFamily="18" charset="-122"/>
                <a:cs typeface="Times New Roman" panose="02020603050405020304" pitchFamily="18" charset="0"/>
              </a:rPr>
              <a:t>神话传说</a:t>
            </a:r>
          </a:p>
        </p:txBody>
      </p:sp>
      <p:sp>
        <p:nvSpPr>
          <p:cNvPr id="29" name="矩形 28"/>
          <p:cNvSpPr/>
          <p:nvPr/>
        </p:nvSpPr>
        <p:spPr>
          <a:xfrm>
            <a:off x="4075776" y="5020972"/>
            <a:ext cx="2744684" cy="646331"/>
          </a:xfrm>
          <a:prstGeom prst="rect">
            <a:avLst/>
          </a:prstGeom>
        </p:spPr>
        <p:txBody>
          <a:bodyPr wrap="square">
            <a:spAutoFit/>
          </a:bodyPr>
          <a:lstStyle/>
          <a:p>
            <a:pPr>
              <a:spcAft>
                <a:spcPts val="0"/>
              </a:spcAft>
            </a:pPr>
            <a:r>
              <a:rPr lang="zh-CN" altLang="en-US" sz="3600" b="1" kern="100" dirty="0">
                <a:solidFill>
                  <a:srgbClr val="3D4F67"/>
                </a:solidFill>
                <a:latin typeface="思源宋体 CN SemiBold" panose="02020600000000000000" pitchFamily="18" charset="-122"/>
                <a:ea typeface="思源宋体 CN SemiBold" panose="02020600000000000000" pitchFamily="18" charset="-122"/>
                <a:cs typeface="Times New Roman" panose="02020603050405020304" pitchFamily="18" charset="0"/>
              </a:rPr>
              <a:t>重阳诗词</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 presetClass="entr" presetSubtype="10" fill="hold" nodeType="afterEffect">
                                  <p:stCondLst>
                                    <p:cond delay="0"/>
                                  </p:stCondLst>
                                  <p:childTnLst>
                                    <p:set>
                                      <p:cBhvr>
                                        <p:cTn id="15" dur="1000" fill="hold">
                                          <p:stCondLst>
                                            <p:cond delay="0"/>
                                          </p:stCondLst>
                                        </p:cTn>
                                        <p:tgtEl>
                                          <p:spTgt spid="19"/>
                                        </p:tgtEl>
                                        <p:attrNameLst>
                                          <p:attrName>style.visibility</p:attrName>
                                        </p:attrNameLst>
                                      </p:cBhvr>
                                      <p:to>
                                        <p:strVal val="visible"/>
                                      </p:to>
                                    </p:set>
                                    <p:animEffect transition="in" filter="checkerboard(across)">
                                      <p:cBhvr>
                                        <p:cTn id="16" dur="1000"/>
                                        <p:tgtEl>
                                          <p:spTgt spid="19"/>
                                        </p:tgtEl>
                                      </p:cBhvr>
                                    </p:animEffect>
                                  </p:childTnLst>
                                </p:cTn>
                              </p:par>
                              <p:par>
                                <p:cTn id="17" presetID="5" presetClass="entr" presetSubtype="10" fill="hold" grpId="0" nodeType="withEffect">
                                  <p:stCondLst>
                                    <p:cond delay="0"/>
                                  </p:stCondLst>
                                  <p:childTnLst>
                                    <p:set>
                                      <p:cBhvr>
                                        <p:cTn id="18" dur="1000" fill="hold">
                                          <p:stCondLst>
                                            <p:cond delay="0"/>
                                          </p:stCondLst>
                                        </p:cTn>
                                        <p:tgtEl>
                                          <p:spTgt spid="22"/>
                                        </p:tgtEl>
                                        <p:attrNameLst>
                                          <p:attrName>style.visibility</p:attrName>
                                        </p:attrNameLst>
                                      </p:cBhvr>
                                      <p:to>
                                        <p:strVal val="visible"/>
                                      </p:to>
                                    </p:set>
                                    <p:animEffect transition="in" filter="checkerboard(across)">
                                      <p:cBhvr>
                                        <p:cTn id="19" dur="1000"/>
                                        <p:tgtEl>
                                          <p:spTgt spid="22"/>
                                        </p:tgtEl>
                                      </p:cBhvr>
                                    </p:animEffect>
                                  </p:childTnLst>
                                </p:cTn>
                              </p:par>
                              <p:par>
                                <p:cTn id="20" presetID="5" presetClass="entr" presetSubtype="10" fill="hold" grpId="0" nodeType="withEffect">
                                  <p:stCondLst>
                                    <p:cond delay="0"/>
                                  </p:stCondLst>
                                  <p:childTnLst>
                                    <p:set>
                                      <p:cBhvr>
                                        <p:cTn id="21" dur="1000" fill="hold">
                                          <p:stCondLst>
                                            <p:cond delay="0"/>
                                          </p:stCondLst>
                                        </p:cTn>
                                        <p:tgtEl>
                                          <p:spTgt spid="26"/>
                                        </p:tgtEl>
                                        <p:attrNameLst>
                                          <p:attrName>style.visibility</p:attrName>
                                        </p:attrNameLst>
                                      </p:cBhvr>
                                      <p:to>
                                        <p:strVal val="visible"/>
                                      </p:to>
                                    </p:set>
                                    <p:animEffect transition="in" filter="checkerboard(across)">
                                      <p:cBhvr>
                                        <p:cTn id="22" dur="1000"/>
                                        <p:tgtEl>
                                          <p:spTgt spid="26"/>
                                        </p:tgtEl>
                                      </p:cBhvr>
                                    </p:animEffect>
                                  </p:childTnLst>
                                </p:cTn>
                              </p:par>
                            </p:childTnLst>
                          </p:cTn>
                        </p:par>
                        <p:par>
                          <p:cTn id="23" fill="hold">
                            <p:stCondLst>
                              <p:cond delay="2000"/>
                            </p:stCondLst>
                            <p:childTnLst>
                              <p:par>
                                <p:cTn id="24" presetID="5" presetClass="entr" presetSubtype="10" fill="hold" nodeType="afterEffect">
                                  <p:stCondLst>
                                    <p:cond delay="0"/>
                                  </p:stCondLst>
                                  <p:childTnLst>
                                    <p:set>
                                      <p:cBhvr>
                                        <p:cTn id="25" dur="1000" fill="hold">
                                          <p:stCondLst>
                                            <p:cond delay="0"/>
                                          </p:stCondLst>
                                        </p:cTn>
                                        <p:tgtEl>
                                          <p:spTgt spid="7"/>
                                        </p:tgtEl>
                                        <p:attrNameLst>
                                          <p:attrName>style.visibility</p:attrName>
                                        </p:attrNameLst>
                                      </p:cBhvr>
                                      <p:to>
                                        <p:strVal val="visible"/>
                                      </p:to>
                                    </p:set>
                                    <p:animEffect transition="in" filter="checkerboard(across)">
                                      <p:cBhvr>
                                        <p:cTn id="26" dur="1000"/>
                                        <p:tgtEl>
                                          <p:spTgt spid="7"/>
                                        </p:tgtEl>
                                      </p:cBhvr>
                                    </p:animEffect>
                                  </p:childTnLst>
                                </p:cTn>
                              </p:par>
                              <p:par>
                                <p:cTn id="27" presetID="5" presetClass="entr" presetSubtype="10" fill="hold" grpId="0" nodeType="withEffect">
                                  <p:stCondLst>
                                    <p:cond delay="0"/>
                                  </p:stCondLst>
                                  <p:childTnLst>
                                    <p:set>
                                      <p:cBhvr>
                                        <p:cTn id="28" dur="1000" fill="hold">
                                          <p:stCondLst>
                                            <p:cond delay="0"/>
                                          </p:stCondLst>
                                        </p:cTn>
                                        <p:tgtEl>
                                          <p:spTgt spid="23"/>
                                        </p:tgtEl>
                                        <p:attrNameLst>
                                          <p:attrName>style.visibility</p:attrName>
                                        </p:attrNameLst>
                                      </p:cBhvr>
                                      <p:to>
                                        <p:strVal val="visible"/>
                                      </p:to>
                                    </p:set>
                                    <p:animEffect transition="in" filter="checkerboard(across)">
                                      <p:cBhvr>
                                        <p:cTn id="29" dur="1000"/>
                                        <p:tgtEl>
                                          <p:spTgt spid="23"/>
                                        </p:tgtEl>
                                      </p:cBhvr>
                                    </p:animEffect>
                                  </p:childTnLst>
                                </p:cTn>
                              </p:par>
                              <p:par>
                                <p:cTn id="30" presetID="5" presetClass="entr" presetSubtype="10" fill="hold" grpId="0" nodeType="withEffect">
                                  <p:stCondLst>
                                    <p:cond delay="0"/>
                                  </p:stCondLst>
                                  <p:childTnLst>
                                    <p:set>
                                      <p:cBhvr>
                                        <p:cTn id="31" dur="1000" fill="hold">
                                          <p:stCondLst>
                                            <p:cond delay="0"/>
                                          </p:stCondLst>
                                        </p:cTn>
                                        <p:tgtEl>
                                          <p:spTgt spid="27"/>
                                        </p:tgtEl>
                                        <p:attrNameLst>
                                          <p:attrName>style.visibility</p:attrName>
                                        </p:attrNameLst>
                                      </p:cBhvr>
                                      <p:to>
                                        <p:strVal val="visible"/>
                                      </p:to>
                                    </p:set>
                                    <p:animEffect transition="in" filter="checkerboard(across)">
                                      <p:cBhvr>
                                        <p:cTn id="32" dur="1000"/>
                                        <p:tgtEl>
                                          <p:spTgt spid="27"/>
                                        </p:tgtEl>
                                      </p:cBhvr>
                                    </p:animEffect>
                                  </p:childTnLst>
                                </p:cTn>
                              </p:par>
                            </p:childTnLst>
                          </p:cTn>
                        </p:par>
                        <p:par>
                          <p:cTn id="33" fill="hold">
                            <p:stCondLst>
                              <p:cond delay="3000"/>
                            </p:stCondLst>
                            <p:childTnLst>
                              <p:par>
                                <p:cTn id="34" presetID="5" presetClass="entr" presetSubtype="10" fill="hold" nodeType="afterEffect">
                                  <p:stCondLst>
                                    <p:cond delay="0"/>
                                  </p:stCondLst>
                                  <p:childTnLst>
                                    <p:set>
                                      <p:cBhvr>
                                        <p:cTn id="35" dur="1000" fill="hold">
                                          <p:stCondLst>
                                            <p:cond delay="0"/>
                                          </p:stCondLst>
                                        </p:cTn>
                                        <p:tgtEl>
                                          <p:spTgt spid="13"/>
                                        </p:tgtEl>
                                        <p:attrNameLst>
                                          <p:attrName>style.visibility</p:attrName>
                                        </p:attrNameLst>
                                      </p:cBhvr>
                                      <p:to>
                                        <p:strVal val="visible"/>
                                      </p:to>
                                    </p:set>
                                    <p:animEffect transition="in" filter="checkerboard(across)">
                                      <p:cBhvr>
                                        <p:cTn id="36" dur="1000"/>
                                        <p:tgtEl>
                                          <p:spTgt spid="13"/>
                                        </p:tgtEl>
                                      </p:cBhvr>
                                    </p:animEffect>
                                  </p:childTnLst>
                                </p:cTn>
                              </p:par>
                              <p:par>
                                <p:cTn id="37" presetID="5" presetClass="entr" presetSubtype="10" fill="hold" grpId="0" nodeType="withEffect">
                                  <p:stCondLst>
                                    <p:cond delay="0"/>
                                  </p:stCondLst>
                                  <p:childTnLst>
                                    <p:set>
                                      <p:cBhvr>
                                        <p:cTn id="38" dur="1000" fill="hold">
                                          <p:stCondLst>
                                            <p:cond delay="0"/>
                                          </p:stCondLst>
                                        </p:cTn>
                                        <p:tgtEl>
                                          <p:spTgt spid="24"/>
                                        </p:tgtEl>
                                        <p:attrNameLst>
                                          <p:attrName>style.visibility</p:attrName>
                                        </p:attrNameLst>
                                      </p:cBhvr>
                                      <p:to>
                                        <p:strVal val="visible"/>
                                      </p:to>
                                    </p:set>
                                    <p:animEffect transition="in" filter="checkerboard(across)">
                                      <p:cBhvr>
                                        <p:cTn id="39" dur="1000"/>
                                        <p:tgtEl>
                                          <p:spTgt spid="24"/>
                                        </p:tgtEl>
                                      </p:cBhvr>
                                    </p:animEffect>
                                  </p:childTnLst>
                                </p:cTn>
                              </p:par>
                              <p:par>
                                <p:cTn id="40" presetID="5" presetClass="entr" presetSubtype="10" fill="hold" grpId="0" nodeType="withEffect">
                                  <p:stCondLst>
                                    <p:cond delay="0"/>
                                  </p:stCondLst>
                                  <p:childTnLst>
                                    <p:set>
                                      <p:cBhvr>
                                        <p:cTn id="41" dur="1000" fill="hold">
                                          <p:stCondLst>
                                            <p:cond delay="0"/>
                                          </p:stCondLst>
                                        </p:cTn>
                                        <p:tgtEl>
                                          <p:spTgt spid="28"/>
                                        </p:tgtEl>
                                        <p:attrNameLst>
                                          <p:attrName>style.visibility</p:attrName>
                                        </p:attrNameLst>
                                      </p:cBhvr>
                                      <p:to>
                                        <p:strVal val="visible"/>
                                      </p:to>
                                    </p:set>
                                    <p:animEffect transition="in" filter="checkerboard(across)">
                                      <p:cBhvr>
                                        <p:cTn id="42" dur="1000"/>
                                        <p:tgtEl>
                                          <p:spTgt spid="28"/>
                                        </p:tgtEl>
                                      </p:cBhvr>
                                    </p:animEffect>
                                  </p:childTnLst>
                                </p:cTn>
                              </p:par>
                            </p:childTnLst>
                          </p:cTn>
                        </p:par>
                        <p:par>
                          <p:cTn id="43" fill="hold">
                            <p:stCondLst>
                              <p:cond delay="4000"/>
                            </p:stCondLst>
                            <p:childTnLst>
                              <p:par>
                                <p:cTn id="44" presetID="5" presetClass="entr" presetSubtype="10" fill="hold" nodeType="afterEffect">
                                  <p:stCondLst>
                                    <p:cond delay="0"/>
                                  </p:stCondLst>
                                  <p:childTnLst>
                                    <p:set>
                                      <p:cBhvr>
                                        <p:cTn id="45" dur="1000" fill="hold">
                                          <p:stCondLst>
                                            <p:cond delay="0"/>
                                          </p:stCondLst>
                                        </p:cTn>
                                        <p:tgtEl>
                                          <p:spTgt spid="16"/>
                                        </p:tgtEl>
                                        <p:attrNameLst>
                                          <p:attrName>style.visibility</p:attrName>
                                        </p:attrNameLst>
                                      </p:cBhvr>
                                      <p:to>
                                        <p:strVal val="visible"/>
                                      </p:to>
                                    </p:set>
                                    <p:animEffect transition="in" filter="checkerboard(across)">
                                      <p:cBhvr>
                                        <p:cTn id="46" dur="1000"/>
                                        <p:tgtEl>
                                          <p:spTgt spid="16"/>
                                        </p:tgtEl>
                                      </p:cBhvr>
                                    </p:animEffect>
                                  </p:childTnLst>
                                </p:cTn>
                              </p:par>
                              <p:par>
                                <p:cTn id="47" presetID="5" presetClass="entr" presetSubtype="10" fill="hold" grpId="0" nodeType="withEffect">
                                  <p:stCondLst>
                                    <p:cond delay="0"/>
                                  </p:stCondLst>
                                  <p:childTnLst>
                                    <p:set>
                                      <p:cBhvr>
                                        <p:cTn id="48" dur="1000" fill="hold">
                                          <p:stCondLst>
                                            <p:cond delay="0"/>
                                          </p:stCondLst>
                                        </p:cTn>
                                        <p:tgtEl>
                                          <p:spTgt spid="25"/>
                                        </p:tgtEl>
                                        <p:attrNameLst>
                                          <p:attrName>style.visibility</p:attrName>
                                        </p:attrNameLst>
                                      </p:cBhvr>
                                      <p:to>
                                        <p:strVal val="visible"/>
                                      </p:to>
                                    </p:set>
                                    <p:animEffect transition="in" filter="checkerboard(across)">
                                      <p:cBhvr>
                                        <p:cTn id="49" dur="1000"/>
                                        <p:tgtEl>
                                          <p:spTgt spid="25"/>
                                        </p:tgtEl>
                                      </p:cBhvr>
                                    </p:animEffect>
                                  </p:childTnLst>
                                </p:cTn>
                              </p:par>
                              <p:par>
                                <p:cTn id="50" presetID="5" presetClass="entr" presetSubtype="10" fill="hold" grpId="0" nodeType="withEffect">
                                  <p:stCondLst>
                                    <p:cond delay="0"/>
                                  </p:stCondLst>
                                  <p:childTnLst>
                                    <p:set>
                                      <p:cBhvr>
                                        <p:cTn id="51" dur="1000" fill="hold">
                                          <p:stCondLst>
                                            <p:cond delay="0"/>
                                          </p:stCondLst>
                                        </p:cTn>
                                        <p:tgtEl>
                                          <p:spTgt spid="29"/>
                                        </p:tgtEl>
                                        <p:attrNameLst>
                                          <p:attrName>style.visibility</p:attrName>
                                        </p:attrNameLst>
                                      </p:cBhvr>
                                      <p:to>
                                        <p:strVal val="visible"/>
                                      </p:to>
                                    </p:set>
                                    <p:animEffect transition="in" filter="checkerboard(across)">
                                      <p:cBhvr>
                                        <p:cTn id="52" dur="1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2" grpId="0"/>
      <p:bldP spid="23" grpId="0"/>
      <p:bldP spid="24" grpId="0"/>
      <p:bldP spid="25" grpId="0"/>
      <p:bldP spid="26" grpId="0"/>
      <p:bldP spid="27" grpId="0"/>
      <p:bldP spid="28" grpId="0"/>
      <p:bldP spid="2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矩形 50"/>
          <p:cNvSpPr/>
          <p:nvPr/>
        </p:nvSpPr>
        <p:spPr>
          <a:xfrm>
            <a:off x="4535805" y="3085465"/>
            <a:ext cx="3121660" cy="706755"/>
          </a:xfrm>
          <a:prstGeom prst="rect">
            <a:avLst/>
          </a:prstGeom>
        </p:spPr>
        <p:txBody>
          <a:bodyPr wrap="square">
            <a:spAutoFit/>
          </a:bodyPr>
          <a:lstStyle/>
          <a:p>
            <a:pPr algn="dist">
              <a:defRPr/>
            </a:pPr>
            <a:r>
              <a:rPr lang="zh-CN" altLang="en-US" sz="4000" b="1" kern="100" dirty="0">
                <a:solidFill>
                  <a:srgbClr val="24494F"/>
                </a:solidFill>
                <a:latin typeface="思源宋体 CN SemiBold" panose="02020600000000000000" pitchFamily="18" charset="-122"/>
                <a:ea typeface="思源宋体 CN SemiBold" panose="02020600000000000000" pitchFamily="18" charset="-122"/>
                <a:cs typeface="Times New Roman" panose="02020603050405020304" pitchFamily="18" charset="0"/>
                <a:sym typeface="+mn-ea"/>
              </a:rPr>
              <a:t>节日起源</a:t>
            </a:r>
            <a:endParaRPr lang="zh-CN" altLang="en-US" sz="4000" b="1" kern="100" spc="225" dirty="0">
              <a:solidFill>
                <a:srgbClr val="24494F"/>
              </a:solidFill>
              <a:latin typeface="思源宋体 CN SemiBold" panose="02020600000000000000" pitchFamily="18" charset="-122"/>
              <a:ea typeface="思源宋体 CN SemiBold" panose="02020600000000000000" pitchFamily="18" charset="-122"/>
              <a:cs typeface="Times New Roman" panose="02020603050405020304" pitchFamily="18" charset="0"/>
              <a:sym typeface="+mn-ea"/>
            </a:endParaRPr>
          </a:p>
        </p:txBody>
      </p:sp>
      <p:grpSp>
        <p:nvGrpSpPr>
          <p:cNvPr id="27" name="组合 26"/>
          <p:cNvGrpSpPr/>
          <p:nvPr/>
        </p:nvGrpSpPr>
        <p:grpSpPr>
          <a:xfrm>
            <a:off x="5539105" y="-13970"/>
            <a:ext cx="1095623" cy="2667000"/>
            <a:chOff x="5547360" y="57150"/>
            <a:chExt cx="1097280" cy="2670810"/>
          </a:xfrm>
        </p:grpSpPr>
        <p:sp>
          <p:nvSpPr>
            <p:cNvPr id="31" name="矩形 30"/>
            <p:cNvSpPr/>
            <p:nvPr/>
          </p:nvSpPr>
          <p:spPr>
            <a:xfrm>
              <a:off x="5547360" y="57150"/>
              <a:ext cx="1097280" cy="2670810"/>
            </a:xfrm>
            <a:prstGeom prst="rect">
              <a:avLst/>
            </a:prstGeom>
            <a:solidFill>
              <a:srgbClr val="3D4F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阿里巴巴普惠体 L" panose="00020600040101010101" pitchFamily="18" charset="-122"/>
                <a:ea typeface="阿里巴巴普惠体 L" panose="00020600040101010101" pitchFamily="18" charset="-122"/>
              </a:endParaRPr>
            </a:p>
          </p:txBody>
        </p:sp>
        <p:sp>
          <p:nvSpPr>
            <p:cNvPr id="39" name="矩形 38"/>
            <p:cNvSpPr/>
            <p:nvPr/>
          </p:nvSpPr>
          <p:spPr>
            <a:xfrm>
              <a:off x="5600164" y="646863"/>
              <a:ext cx="1009250" cy="1617112"/>
            </a:xfrm>
            <a:prstGeom prst="rect">
              <a:avLst/>
            </a:prstGeom>
          </p:spPr>
          <p:txBody>
            <a:bodyPr wrap="square">
              <a:spAutoFit/>
            </a:bodyPr>
            <a:lstStyle/>
            <a:p>
              <a:pPr algn="ctr"/>
              <a:r>
                <a:rPr lang="zh-CN" altLang="en-US" sz="3300" dirty="0">
                  <a:solidFill>
                    <a:schemeClr val="bg1"/>
                  </a:solidFill>
                  <a:latin typeface="阿里巴巴普惠体 L" panose="00020600040101010101" pitchFamily="18" charset="-122"/>
                  <a:ea typeface="阿里巴巴普惠体 L" panose="00020600040101010101" pitchFamily="18" charset="-122"/>
                </a:rPr>
                <a:t>第</a:t>
              </a:r>
            </a:p>
            <a:p>
              <a:pPr algn="ctr"/>
              <a:r>
                <a:rPr lang="zh-CN" altLang="en-US" sz="3300" dirty="0">
                  <a:solidFill>
                    <a:schemeClr val="bg1"/>
                  </a:solidFill>
                  <a:latin typeface="阿里巴巴普惠体 L" panose="00020600040101010101" pitchFamily="18" charset="-122"/>
                  <a:ea typeface="阿里巴巴普惠体 L" panose="00020600040101010101" pitchFamily="18" charset="-122"/>
                </a:rPr>
                <a:t>壹章</a:t>
              </a:r>
            </a:p>
          </p:txBody>
        </p:sp>
        <p:sp>
          <p:nvSpPr>
            <p:cNvPr id="46" name="矩形 45"/>
            <p:cNvSpPr/>
            <p:nvPr/>
          </p:nvSpPr>
          <p:spPr>
            <a:xfrm>
              <a:off x="5662613" y="393700"/>
              <a:ext cx="866775" cy="2122805"/>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阿里巴巴普惠体 L" panose="00020600040101010101" pitchFamily="18" charset="-122"/>
                <a:ea typeface="阿里巴巴普惠体 L" panose="00020600040101010101" pitchFamily="18" charset="-122"/>
              </a:endParaRPr>
            </a:p>
          </p:txBody>
        </p:sp>
        <p:sp>
          <p:nvSpPr>
            <p:cNvPr id="47" name="矩形 46"/>
            <p:cNvSpPr/>
            <p:nvPr/>
          </p:nvSpPr>
          <p:spPr>
            <a:xfrm>
              <a:off x="5763431" y="2360413"/>
              <a:ext cx="665140" cy="260722"/>
            </a:xfrm>
            <a:prstGeom prst="rect">
              <a:avLst/>
            </a:prstGeom>
            <a:solidFill>
              <a:srgbClr val="B28850"/>
            </a:solidFill>
          </p:spPr>
          <p:txBody>
            <a:bodyPr wrap="square">
              <a:spAutoFit/>
            </a:bodyPr>
            <a:lstStyle/>
            <a:p>
              <a:pPr algn="ctr"/>
              <a:r>
                <a:rPr lang="en-US" altLang="zh-CN" sz="1100" dirty="0">
                  <a:solidFill>
                    <a:schemeClr val="bg1"/>
                  </a:solidFill>
                  <a:latin typeface="阿里巴巴普惠体 L" panose="00020600040101010101" pitchFamily="18" charset="-122"/>
                  <a:ea typeface="阿里巴巴普惠体 L" panose="00020600040101010101" pitchFamily="18" charset="-122"/>
                </a:rPr>
                <a:t>PART.1</a:t>
              </a:r>
            </a:p>
          </p:txBody>
        </p:sp>
      </p:grpSp>
      <p:cxnSp>
        <p:nvCxnSpPr>
          <p:cNvPr id="48" name="直接连接符 47"/>
          <p:cNvCxnSpPr/>
          <p:nvPr/>
        </p:nvCxnSpPr>
        <p:spPr>
          <a:xfrm>
            <a:off x="8007985" y="3352800"/>
            <a:ext cx="4165600" cy="0"/>
          </a:xfrm>
          <a:prstGeom prst="line">
            <a:avLst/>
          </a:prstGeom>
          <a:ln>
            <a:solidFill>
              <a:schemeClr val="accent2"/>
            </a:solidFill>
            <a:headEnd type="oval" w="sm" len="sm"/>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a:off x="0" y="3352800"/>
            <a:ext cx="4165600" cy="0"/>
          </a:xfrm>
          <a:prstGeom prst="line">
            <a:avLst/>
          </a:prstGeom>
          <a:ln>
            <a:solidFill>
              <a:schemeClr val="accent2"/>
            </a:solidFill>
            <a:tailEnd type="oval" w="sm" len="sm"/>
          </a:ln>
        </p:spPr>
        <p:style>
          <a:lnRef idx="1">
            <a:schemeClr val="accent1"/>
          </a:lnRef>
          <a:fillRef idx="0">
            <a:schemeClr val="accent1"/>
          </a:fillRef>
          <a:effectRef idx="0">
            <a:schemeClr val="accent1"/>
          </a:effectRef>
          <a:fontRef idx="minor">
            <a:schemeClr val="tx1"/>
          </a:fontRef>
        </p:style>
      </p:cxnSp>
      <p:sp>
        <p:nvSpPr>
          <p:cNvPr id="52" name="矩形 51"/>
          <p:cNvSpPr/>
          <p:nvPr/>
        </p:nvSpPr>
        <p:spPr>
          <a:xfrm>
            <a:off x="4674235" y="3792220"/>
            <a:ext cx="2844165" cy="275590"/>
          </a:xfrm>
          <a:prstGeom prst="rect">
            <a:avLst/>
          </a:prstGeom>
        </p:spPr>
        <p:txBody>
          <a:bodyPr wrap="square">
            <a:spAutoFit/>
          </a:bodyPr>
          <a:lstStyle/>
          <a:p>
            <a:pPr algn="dist">
              <a:defRPr/>
            </a:pPr>
            <a:r>
              <a:rPr lang="zh-CN" altLang="en-US" sz="1200" spc="225" dirty="0">
                <a:latin typeface="阿里巴巴普惠体 L" panose="00020600040101010101" pitchFamily="18" charset="-122"/>
                <a:ea typeface="阿里巴巴普惠体 L" panose="00020600040101010101" pitchFamily="18" charset="-122"/>
                <a:sym typeface="+mn-ea"/>
              </a:rPr>
              <a:t>Enter text information here</a:t>
            </a:r>
          </a:p>
        </p:txBody>
      </p:sp>
      <p:sp>
        <p:nvSpPr>
          <p:cNvPr id="12" name="图文框 11"/>
          <p:cNvSpPr/>
          <p:nvPr/>
        </p:nvSpPr>
        <p:spPr>
          <a:xfrm>
            <a:off x="0" y="0"/>
            <a:ext cx="12192000" cy="6858000"/>
          </a:xfrm>
          <a:prstGeom prst="frame">
            <a:avLst>
              <a:gd name="adj1" fmla="val 2553"/>
            </a:avLst>
          </a:prstGeom>
          <a:solidFill>
            <a:srgbClr val="B28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阿里巴巴普惠体 L" panose="00020600040101010101" pitchFamily="18" charset="-122"/>
              <a:ea typeface="阿里巴巴普惠体 L" panose="00020600040101010101" pitchFamily="18" charset="-122"/>
            </a:endParaRPr>
          </a:p>
        </p:txBody>
      </p:sp>
      <p:sp>
        <p:nvSpPr>
          <p:cNvPr id="13" name="矩形 12"/>
          <p:cNvSpPr/>
          <p:nvPr/>
        </p:nvSpPr>
        <p:spPr>
          <a:xfrm>
            <a:off x="-35293" y="5990958"/>
            <a:ext cx="12262585" cy="909587"/>
          </a:xfrm>
          <a:prstGeom prst="rect">
            <a:avLst/>
          </a:prstGeom>
          <a:pattFill prst="wdUpDiag">
            <a:fgClr>
              <a:srgbClr val="B2885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阿里巴巴普惠体 L" panose="00020600040101010101" pitchFamily="18" charset="-122"/>
              <a:ea typeface="阿里巴巴普惠体 L" panose="00020600040101010101" pitchFamily="18" charset="-122"/>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5" presetClass="entr" presetSubtype="0" fill="hold" nodeType="afterEffect">
                                  <p:stCondLst>
                                    <p:cond delay="0"/>
                                  </p:stCondLst>
                                  <p:childTnLst>
                                    <p:set>
                                      <p:cBhvr>
                                        <p:cTn id="12" dur="1" fill="hold">
                                          <p:stCondLst>
                                            <p:cond delay="0"/>
                                          </p:stCondLst>
                                        </p:cTn>
                                        <p:tgtEl>
                                          <p:spTgt spid="48"/>
                                        </p:tgtEl>
                                        <p:attrNameLst>
                                          <p:attrName>style.visibility</p:attrName>
                                        </p:attrNameLst>
                                      </p:cBhvr>
                                      <p:to>
                                        <p:strVal val="visible"/>
                                      </p:to>
                                    </p:set>
                                    <p:anim calcmode="lin" valueType="num">
                                      <p:cBhvr>
                                        <p:cTn id="13" dur="1000" fill="hold"/>
                                        <p:tgtEl>
                                          <p:spTgt spid="48"/>
                                        </p:tgtEl>
                                        <p:attrNameLst>
                                          <p:attrName>ppt_w</p:attrName>
                                        </p:attrNameLst>
                                      </p:cBhvr>
                                      <p:tavLst>
                                        <p:tav tm="0">
                                          <p:val>
                                            <p:strVal val="#ppt_w*0.70"/>
                                          </p:val>
                                        </p:tav>
                                        <p:tav tm="100000">
                                          <p:val>
                                            <p:strVal val="#ppt_w"/>
                                          </p:val>
                                        </p:tav>
                                      </p:tavLst>
                                    </p:anim>
                                    <p:anim calcmode="lin" valueType="num">
                                      <p:cBhvr>
                                        <p:cTn id="14" dur="1000" fill="hold"/>
                                        <p:tgtEl>
                                          <p:spTgt spid="48"/>
                                        </p:tgtEl>
                                        <p:attrNameLst>
                                          <p:attrName>ppt_h</p:attrName>
                                        </p:attrNameLst>
                                      </p:cBhvr>
                                      <p:tavLst>
                                        <p:tav tm="0">
                                          <p:val>
                                            <p:strVal val="#ppt_h"/>
                                          </p:val>
                                        </p:tav>
                                        <p:tav tm="100000">
                                          <p:val>
                                            <p:strVal val="#ppt_h"/>
                                          </p:val>
                                        </p:tav>
                                      </p:tavLst>
                                    </p:anim>
                                    <p:animEffect transition="in" filter="fade">
                                      <p:cBhvr>
                                        <p:cTn id="15" dur="1000"/>
                                        <p:tgtEl>
                                          <p:spTgt spid="48"/>
                                        </p:tgtEl>
                                      </p:cBhvr>
                                    </p:animEffect>
                                  </p:childTnLst>
                                </p:cTn>
                              </p:par>
                              <p:par>
                                <p:cTn id="16" presetID="55" presetClass="entr" presetSubtype="0" fill="hold" nodeType="withEffect">
                                  <p:stCondLst>
                                    <p:cond delay="0"/>
                                  </p:stCondLst>
                                  <p:childTnLst>
                                    <p:set>
                                      <p:cBhvr>
                                        <p:cTn id="17" dur="1" fill="hold">
                                          <p:stCondLst>
                                            <p:cond delay="0"/>
                                          </p:stCondLst>
                                        </p:cTn>
                                        <p:tgtEl>
                                          <p:spTgt spid="49"/>
                                        </p:tgtEl>
                                        <p:attrNameLst>
                                          <p:attrName>style.visibility</p:attrName>
                                        </p:attrNameLst>
                                      </p:cBhvr>
                                      <p:to>
                                        <p:strVal val="visible"/>
                                      </p:to>
                                    </p:set>
                                    <p:anim calcmode="lin" valueType="num">
                                      <p:cBhvr>
                                        <p:cTn id="18" dur="1000" fill="hold"/>
                                        <p:tgtEl>
                                          <p:spTgt spid="49"/>
                                        </p:tgtEl>
                                        <p:attrNameLst>
                                          <p:attrName>ppt_w</p:attrName>
                                        </p:attrNameLst>
                                      </p:cBhvr>
                                      <p:tavLst>
                                        <p:tav tm="0">
                                          <p:val>
                                            <p:strVal val="#ppt_w*0.70"/>
                                          </p:val>
                                        </p:tav>
                                        <p:tav tm="100000">
                                          <p:val>
                                            <p:strVal val="#ppt_w"/>
                                          </p:val>
                                        </p:tav>
                                      </p:tavLst>
                                    </p:anim>
                                    <p:anim calcmode="lin" valueType="num">
                                      <p:cBhvr>
                                        <p:cTn id="19" dur="1000" fill="hold"/>
                                        <p:tgtEl>
                                          <p:spTgt spid="49"/>
                                        </p:tgtEl>
                                        <p:attrNameLst>
                                          <p:attrName>ppt_h</p:attrName>
                                        </p:attrNameLst>
                                      </p:cBhvr>
                                      <p:tavLst>
                                        <p:tav tm="0">
                                          <p:val>
                                            <p:strVal val="#ppt_h"/>
                                          </p:val>
                                        </p:tav>
                                        <p:tav tm="100000">
                                          <p:val>
                                            <p:strVal val="#ppt_h"/>
                                          </p:val>
                                        </p:tav>
                                      </p:tavLst>
                                    </p:anim>
                                    <p:animEffect transition="in" filter="fade">
                                      <p:cBhvr>
                                        <p:cTn id="20" dur="1000"/>
                                        <p:tgtEl>
                                          <p:spTgt spid="49"/>
                                        </p:tgtEl>
                                      </p:cBhvr>
                                    </p:animEffect>
                                  </p:childTnLst>
                                </p:cTn>
                              </p:par>
                              <p:par>
                                <p:cTn id="21" presetID="55" presetClass="entr" presetSubtype="0" fill="hold" grpId="0" nodeType="withEffect">
                                  <p:stCondLst>
                                    <p:cond delay="0"/>
                                  </p:stCondLst>
                                  <p:childTnLst>
                                    <p:set>
                                      <p:cBhvr>
                                        <p:cTn id="22" dur="1" fill="hold">
                                          <p:stCondLst>
                                            <p:cond delay="0"/>
                                          </p:stCondLst>
                                        </p:cTn>
                                        <p:tgtEl>
                                          <p:spTgt spid="51"/>
                                        </p:tgtEl>
                                        <p:attrNameLst>
                                          <p:attrName>style.visibility</p:attrName>
                                        </p:attrNameLst>
                                      </p:cBhvr>
                                      <p:to>
                                        <p:strVal val="visible"/>
                                      </p:to>
                                    </p:set>
                                    <p:anim calcmode="lin" valueType="num">
                                      <p:cBhvr>
                                        <p:cTn id="23" dur="1000" fill="hold"/>
                                        <p:tgtEl>
                                          <p:spTgt spid="51"/>
                                        </p:tgtEl>
                                        <p:attrNameLst>
                                          <p:attrName>ppt_w</p:attrName>
                                        </p:attrNameLst>
                                      </p:cBhvr>
                                      <p:tavLst>
                                        <p:tav tm="0">
                                          <p:val>
                                            <p:strVal val="#ppt_w*0.70"/>
                                          </p:val>
                                        </p:tav>
                                        <p:tav tm="100000">
                                          <p:val>
                                            <p:strVal val="#ppt_w"/>
                                          </p:val>
                                        </p:tav>
                                      </p:tavLst>
                                    </p:anim>
                                    <p:anim calcmode="lin" valueType="num">
                                      <p:cBhvr>
                                        <p:cTn id="24" dur="1000" fill="hold"/>
                                        <p:tgtEl>
                                          <p:spTgt spid="51"/>
                                        </p:tgtEl>
                                        <p:attrNameLst>
                                          <p:attrName>ppt_h</p:attrName>
                                        </p:attrNameLst>
                                      </p:cBhvr>
                                      <p:tavLst>
                                        <p:tav tm="0">
                                          <p:val>
                                            <p:strVal val="#ppt_h"/>
                                          </p:val>
                                        </p:tav>
                                        <p:tav tm="100000">
                                          <p:val>
                                            <p:strVal val="#ppt_h"/>
                                          </p:val>
                                        </p:tav>
                                      </p:tavLst>
                                    </p:anim>
                                    <p:animEffect transition="in" filter="fade">
                                      <p:cBhvr>
                                        <p:cTn id="25" dur="1000"/>
                                        <p:tgtEl>
                                          <p:spTgt spid="51"/>
                                        </p:tgtEl>
                                      </p:cBhvr>
                                    </p:animEffect>
                                  </p:childTnLst>
                                </p:cTn>
                              </p:par>
                              <p:par>
                                <p:cTn id="26" presetID="55" presetClass="entr" presetSubtype="0" fill="hold" grpId="0" nodeType="with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p:cTn id="28" dur="1000" fill="hold"/>
                                        <p:tgtEl>
                                          <p:spTgt spid="52"/>
                                        </p:tgtEl>
                                        <p:attrNameLst>
                                          <p:attrName>ppt_w</p:attrName>
                                        </p:attrNameLst>
                                      </p:cBhvr>
                                      <p:tavLst>
                                        <p:tav tm="0">
                                          <p:val>
                                            <p:strVal val="#ppt_w*0.70"/>
                                          </p:val>
                                        </p:tav>
                                        <p:tav tm="100000">
                                          <p:val>
                                            <p:strVal val="#ppt_w"/>
                                          </p:val>
                                        </p:tav>
                                      </p:tavLst>
                                    </p:anim>
                                    <p:anim calcmode="lin" valueType="num">
                                      <p:cBhvr>
                                        <p:cTn id="29" dur="1000" fill="hold"/>
                                        <p:tgtEl>
                                          <p:spTgt spid="52"/>
                                        </p:tgtEl>
                                        <p:attrNameLst>
                                          <p:attrName>ppt_h</p:attrName>
                                        </p:attrNameLst>
                                      </p:cBhvr>
                                      <p:tavLst>
                                        <p:tav tm="0">
                                          <p:val>
                                            <p:strVal val="#ppt_h"/>
                                          </p:val>
                                        </p:tav>
                                        <p:tav tm="100000">
                                          <p:val>
                                            <p:strVal val="#ppt_h"/>
                                          </p:val>
                                        </p:tav>
                                      </p:tavLst>
                                    </p:anim>
                                    <p:animEffect transition="in" filter="fade">
                                      <p:cBhvr>
                                        <p:cTn id="30" dur="10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图文框 11"/>
          <p:cNvSpPr/>
          <p:nvPr/>
        </p:nvSpPr>
        <p:spPr>
          <a:xfrm>
            <a:off x="0" y="0"/>
            <a:ext cx="12192000" cy="6858000"/>
          </a:xfrm>
          <a:prstGeom prst="frame">
            <a:avLst>
              <a:gd name="adj1" fmla="val 2553"/>
            </a:avLst>
          </a:prstGeom>
          <a:solidFill>
            <a:srgbClr val="B28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阿里巴巴普惠体 L" panose="00020600040101010101" pitchFamily="18" charset="-122"/>
              <a:ea typeface="阿里巴巴普惠体 L" panose="00020600040101010101" pitchFamily="18" charset="-122"/>
            </a:endParaRPr>
          </a:p>
        </p:txBody>
      </p:sp>
      <p:pic>
        <p:nvPicPr>
          <p:cNvPr id="14" name="图片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5316" y="5227369"/>
            <a:ext cx="1365263" cy="1629507"/>
          </a:xfrm>
          <a:prstGeom prst="rect">
            <a:avLst/>
          </a:prstGeom>
        </p:spPr>
      </p:pic>
      <p:sp>
        <p:nvSpPr>
          <p:cNvPr id="15" name="文本框 14"/>
          <p:cNvSpPr txBox="1"/>
          <p:nvPr/>
        </p:nvSpPr>
        <p:spPr>
          <a:xfrm>
            <a:off x="1491811" y="2249161"/>
            <a:ext cx="9574774" cy="3792961"/>
          </a:xfrm>
          <a:prstGeom prst="rect">
            <a:avLst/>
          </a:prstGeom>
          <a:noFill/>
        </p:spPr>
        <p:txBody>
          <a:bodyPr wrap="square" rtlCol="0">
            <a:spAutoFit/>
          </a:bodyPr>
          <a:lstStyle/>
          <a:p>
            <a:pPr>
              <a:lnSpc>
                <a:spcPct val="150000"/>
              </a:lnSpc>
            </a:pPr>
            <a:r>
              <a:rPr lang="zh-CN" altLang="en-US" dirty="0">
                <a:latin typeface="阿里巴巴普惠体 L" panose="00020600040101010101" pitchFamily="18" charset="-122"/>
                <a:ea typeface="阿里巴巴普惠体 L" panose="00020600040101010101" pitchFamily="18" charset="-122"/>
              </a:rPr>
              <a:t>重阳的源头，可追溯到先秦之前。</a:t>
            </a:r>
            <a:r>
              <a:rPr lang="en-US" altLang="zh-CN" dirty="0">
                <a:latin typeface="阿里巴巴普惠体 L" panose="00020600040101010101" pitchFamily="18" charset="-122"/>
                <a:ea typeface="阿里巴巴普惠体 L" panose="00020600040101010101" pitchFamily="18" charset="-122"/>
              </a:rPr>
              <a:t>《</a:t>
            </a:r>
            <a:r>
              <a:rPr lang="zh-CN" altLang="en-US" dirty="0">
                <a:latin typeface="阿里巴巴普惠体 L" panose="00020600040101010101" pitchFamily="18" charset="-122"/>
                <a:ea typeface="阿里巴巴普惠体 L" panose="00020600040101010101" pitchFamily="18" charset="-122"/>
              </a:rPr>
              <a:t>吕氏春秋</a:t>
            </a:r>
            <a:r>
              <a:rPr lang="en-US" altLang="zh-CN" dirty="0">
                <a:latin typeface="阿里巴巴普惠体 L" panose="00020600040101010101" pitchFamily="18" charset="-122"/>
                <a:ea typeface="阿里巴巴普惠体 L" panose="00020600040101010101" pitchFamily="18" charset="-122"/>
              </a:rPr>
              <a:t>》</a:t>
            </a:r>
            <a:r>
              <a:rPr lang="zh-CN" altLang="en-US" dirty="0">
                <a:latin typeface="阿里巴巴普惠体 L" panose="00020600040101010101" pitchFamily="18" charset="-122"/>
                <a:ea typeface="阿里巴巴普惠体 L" panose="00020600040101010101" pitchFamily="18" charset="-122"/>
              </a:rPr>
              <a:t>之中</a:t>
            </a:r>
            <a:r>
              <a:rPr lang="en-US" altLang="zh-CN" dirty="0">
                <a:latin typeface="阿里巴巴普惠体 L" panose="00020600040101010101" pitchFamily="18" charset="-122"/>
                <a:ea typeface="阿里巴巴普惠体 L" panose="00020600040101010101" pitchFamily="18" charset="-122"/>
              </a:rPr>
              <a:t>《</a:t>
            </a:r>
            <a:r>
              <a:rPr lang="zh-CN" altLang="en-US" dirty="0">
                <a:latin typeface="阿里巴巴普惠体 L" panose="00020600040101010101" pitchFamily="18" charset="-122"/>
                <a:ea typeface="阿里巴巴普惠体 L" panose="00020600040101010101" pitchFamily="18" charset="-122"/>
              </a:rPr>
              <a:t>季秋纪</a:t>
            </a:r>
            <a:r>
              <a:rPr lang="en-US" altLang="zh-CN" dirty="0">
                <a:latin typeface="阿里巴巴普惠体 L" panose="00020600040101010101" pitchFamily="18" charset="-122"/>
                <a:ea typeface="阿里巴巴普惠体 L" panose="00020600040101010101" pitchFamily="18" charset="-122"/>
              </a:rPr>
              <a:t>》</a:t>
            </a:r>
            <a:r>
              <a:rPr lang="zh-CN" altLang="en-US" dirty="0">
                <a:latin typeface="阿里巴巴普惠体 L" panose="00020600040101010101" pitchFamily="18" charset="-122"/>
                <a:ea typeface="阿里巴巴普惠体 L" panose="00020600040101010101" pitchFamily="18" charset="-122"/>
              </a:rPr>
              <a:t>载：“（九月）命家宰，农事备收，举五种之要。藏帝籍之收于神仓，祗敬必饬。”“是日也，大飨帝，尝牺牲，告备于天子。”可见当时已有在秋九月农作物丰收之时祭飨天帝、祭祖，以谢天帝、祖先恩德的活动。</a:t>
            </a:r>
          </a:p>
          <a:p>
            <a:pPr>
              <a:lnSpc>
                <a:spcPct val="150000"/>
              </a:lnSpc>
            </a:pPr>
            <a:r>
              <a:rPr lang="zh-CN" altLang="en-US" dirty="0">
                <a:latin typeface="阿里巴巴普惠体 L" panose="00020600040101010101" pitchFamily="18" charset="-122"/>
                <a:ea typeface="阿里巴巴普惠体 L" panose="00020600040101010101" pitchFamily="18" charset="-122"/>
              </a:rPr>
              <a:t>汉代，</a:t>
            </a:r>
            <a:r>
              <a:rPr lang="en-US" altLang="zh-CN" dirty="0">
                <a:latin typeface="阿里巴巴普惠体 L" panose="00020600040101010101" pitchFamily="18" charset="-122"/>
                <a:ea typeface="阿里巴巴普惠体 L" panose="00020600040101010101" pitchFamily="18" charset="-122"/>
              </a:rPr>
              <a:t>《</a:t>
            </a:r>
            <a:r>
              <a:rPr lang="zh-CN" altLang="en-US" dirty="0">
                <a:latin typeface="阿里巴巴普惠体 L" panose="00020600040101010101" pitchFamily="18" charset="-122"/>
                <a:ea typeface="阿里巴巴普惠体 L" panose="00020600040101010101" pitchFamily="18" charset="-122"/>
              </a:rPr>
              <a:t>西京杂记</a:t>
            </a:r>
            <a:r>
              <a:rPr lang="en-US" altLang="zh-CN" dirty="0">
                <a:latin typeface="阿里巴巴普惠体 L" panose="00020600040101010101" pitchFamily="18" charset="-122"/>
                <a:ea typeface="阿里巴巴普惠体 L" panose="00020600040101010101" pitchFamily="18" charset="-122"/>
              </a:rPr>
              <a:t>》</a:t>
            </a:r>
            <a:r>
              <a:rPr lang="zh-CN" altLang="en-US" dirty="0">
                <a:latin typeface="阿里巴巴普惠体 L" panose="00020600040101010101" pitchFamily="18" charset="-122"/>
                <a:ea typeface="阿里巴巴普惠体 L" panose="00020600040101010101" pitchFamily="18" charset="-122"/>
              </a:rPr>
              <a:t>中记西汉时的宫人贾佩兰称：“九月九日，佩茱萸，食蓬饵，饮菊花酒，云令人长寿。”相传自此时起，有了重阳节求寿之俗。这是受古代巫师（后为道士）追求长生，采集药物服用的影响。同时还有大型饮宴活动，是由先秦时庆丰收之宴饮发展而来的。</a:t>
            </a:r>
            <a:r>
              <a:rPr lang="en-US" altLang="zh-CN" dirty="0">
                <a:latin typeface="阿里巴巴普惠体 L" panose="00020600040101010101" pitchFamily="18" charset="-122"/>
                <a:ea typeface="阿里巴巴普惠体 L" panose="00020600040101010101" pitchFamily="18" charset="-122"/>
              </a:rPr>
              <a:t>《</a:t>
            </a:r>
            <a:r>
              <a:rPr lang="zh-CN" altLang="en-US" dirty="0">
                <a:latin typeface="阿里巴巴普惠体 L" panose="00020600040101010101" pitchFamily="18" charset="-122"/>
                <a:ea typeface="阿里巴巴普惠体 L" panose="00020600040101010101" pitchFamily="18" charset="-122"/>
              </a:rPr>
              <a:t>荆楚岁时记</a:t>
            </a:r>
            <a:r>
              <a:rPr lang="en-US" altLang="zh-CN" dirty="0">
                <a:latin typeface="阿里巴巴普惠体 L" panose="00020600040101010101" pitchFamily="18" charset="-122"/>
                <a:ea typeface="阿里巴巴普惠体 L" panose="00020600040101010101" pitchFamily="18" charset="-122"/>
              </a:rPr>
              <a:t>》</a:t>
            </a:r>
            <a:r>
              <a:rPr lang="zh-CN" altLang="en-US" dirty="0">
                <a:latin typeface="阿里巴巴普惠体 L" panose="00020600040101010101" pitchFamily="18" charset="-122"/>
                <a:ea typeface="阿里巴巴普惠体 L" panose="00020600040101010101" pitchFamily="18" charset="-122"/>
              </a:rPr>
              <a:t>云：“九月九日，四民并籍野饮宴。”隋杜公瞻注云：“九月九日宴会，未知起于何代，然自驻至宋未改。”求长寿及饮宴，构成了重阳节的基础。</a:t>
            </a:r>
          </a:p>
          <a:p>
            <a:pPr>
              <a:lnSpc>
                <a:spcPct val="150000"/>
              </a:lnSpc>
            </a:pPr>
            <a:endParaRPr lang="zh-CN" altLang="en-US" dirty="0">
              <a:latin typeface="阿里巴巴普惠体 L" panose="00020600040101010101" pitchFamily="18" charset="-122"/>
              <a:ea typeface="阿里巴巴普惠体 L" panose="00020600040101010101" pitchFamily="18" charset="-122"/>
            </a:endParaRPr>
          </a:p>
        </p:txBody>
      </p:sp>
      <p:sp>
        <p:nvSpPr>
          <p:cNvPr id="16" name="文本框 15"/>
          <p:cNvSpPr txBox="1"/>
          <p:nvPr/>
        </p:nvSpPr>
        <p:spPr>
          <a:xfrm>
            <a:off x="164123" y="815877"/>
            <a:ext cx="11863754" cy="1015663"/>
          </a:xfrm>
          <a:prstGeom prst="rect">
            <a:avLst/>
          </a:prstGeom>
          <a:noFill/>
        </p:spPr>
        <p:txBody>
          <a:bodyPr wrap="square" rtlCol="0">
            <a:spAutoFit/>
          </a:bodyPr>
          <a:lstStyle/>
          <a:p>
            <a:pPr algn="ctr"/>
            <a:r>
              <a:rPr lang="zh-CN" altLang="en-US" sz="6000" dirty="0">
                <a:solidFill>
                  <a:srgbClr val="3D4F67"/>
                </a:solidFill>
                <a:latin typeface="思源宋体 CN SemiBold" panose="02020600000000000000" pitchFamily="18" charset="-122"/>
                <a:ea typeface="思源宋体 CN SemiBold" panose="02020600000000000000" pitchFamily="18" charset="-122"/>
                <a:cs typeface="阿里巴巴普惠体 R" panose="00020600040101010101" pitchFamily="18" charset="-122"/>
              </a:rPr>
              <a:t>节日起源</a:t>
            </a: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checkerboard(across)">
                                      <p:cBhvr>
                                        <p:cTn id="10" dur="500"/>
                                        <p:tgtEl>
                                          <p:spTgt spid="16"/>
                                        </p:tgtEl>
                                      </p:cBhvr>
                                    </p:animEffect>
                                  </p:childTnLst>
                                </p:cTn>
                              </p:par>
                            </p:childTnLst>
                          </p:cTn>
                        </p:par>
                        <p:par>
                          <p:cTn id="11" fill="hold">
                            <p:stCondLst>
                              <p:cond delay="500"/>
                            </p:stCondLst>
                            <p:childTnLst>
                              <p:par>
                                <p:cTn id="12" presetID="55" presetClass="entr" presetSubtype="0"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p:cTn id="14" dur="1000" fill="hold"/>
                                        <p:tgtEl>
                                          <p:spTgt spid="15"/>
                                        </p:tgtEl>
                                        <p:attrNameLst>
                                          <p:attrName>ppt_w</p:attrName>
                                        </p:attrNameLst>
                                      </p:cBhvr>
                                      <p:tavLst>
                                        <p:tav tm="0">
                                          <p:val>
                                            <p:strVal val="#ppt_w*0.70"/>
                                          </p:val>
                                        </p:tav>
                                        <p:tav tm="100000">
                                          <p:val>
                                            <p:strVal val="#ppt_w"/>
                                          </p:val>
                                        </p:tav>
                                      </p:tavLst>
                                    </p:anim>
                                    <p:anim calcmode="lin" valueType="num">
                                      <p:cBhvr>
                                        <p:cTn id="15" dur="1000" fill="hold"/>
                                        <p:tgtEl>
                                          <p:spTgt spid="15"/>
                                        </p:tgtEl>
                                        <p:attrNameLst>
                                          <p:attrName>ppt_h</p:attrName>
                                        </p:attrNameLst>
                                      </p:cBhvr>
                                      <p:tavLst>
                                        <p:tav tm="0">
                                          <p:val>
                                            <p:strVal val="#ppt_h"/>
                                          </p:val>
                                        </p:tav>
                                        <p:tav tm="100000">
                                          <p:val>
                                            <p:strVal val="#ppt_h"/>
                                          </p:val>
                                        </p:tav>
                                      </p:tavLst>
                                    </p:anim>
                                    <p:animEffect transition="in" filter="fade">
                                      <p:cBhvr>
                                        <p:cTn id="16"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图文框 11"/>
          <p:cNvSpPr/>
          <p:nvPr/>
        </p:nvSpPr>
        <p:spPr>
          <a:xfrm>
            <a:off x="0" y="0"/>
            <a:ext cx="12192000" cy="6858000"/>
          </a:xfrm>
          <a:prstGeom prst="frame">
            <a:avLst>
              <a:gd name="adj1" fmla="val 2553"/>
            </a:avLst>
          </a:prstGeom>
          <a:solidFill>
            <a:srgbClr val="B28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阿里巴巴普惠体 L" panose="00020600040101010101" pitchFamily="18" charset="-122"/>
              <a:ea typeface="阿里巴巴普惠体 L" panose="00020600040101010101" pitchFamily="18" charset="-122"/>
            </a:endParaRPr>
          </a:p>
        </p:txBody>
      </p:sp>
      <p:pic>
        <p:nvPicPr>
          <p:cNvPr id="14" name="图片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5316" y="5227369"/>
            <a:ext cx="1365263" cy="1629507"/>
          </a:xfrm>
          <a:prstGeom prst="rect">
            <a:avLst/>
          </a:prstGeom>
        </p:spPr>
      </p:pic>
      <p:sp>
        <p:nvSpPr>
          <p:cNvPr id="6" name="AutoShape 25"/>
          <p:cNvSpPr/>
          <p:nvPr/>
        </p:nvSpPr>
        <p:spPr bwMode="auto">
          <a:xfrm>
            <a:off x="5192488" y="2196792"/>
            <a:ext cx="6137910" cy="33235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323215">
              <a:lnSpc>
                <a:spcPct val="150000"/>
              </a:lnSpc>
              <a:spcBef>
                <a:spcPts val="850"/>
              </a:spcBef>
              <a:defRPr/>
            </a:pPr>
            <a:r>
              <a:rPr lang="zh-CN" altLang="en-US" sz="1600" dirty="0">
                <a:latin typeface="阿里巴巴普惠体 L" panose="00020600040101010101" pitchFamily="18" charset="-122"/>
                <a:ea typeface="阿里巴巴普惠体 L" panose="00020600040101010101" pitchFamily="18" charset="-122"/>
                <a:cs typeface="阿里巴巴普惠体 L" panose="00020600040101010101" pitchFamily="18" charset="-122"/>
                <a:sym typeface="Arial" panose="020B0604020202020204" pitchFamily="34" charset="0"/>
              </a:rPr>
              <a:t>重阳节的原型之一是古代的祭祀大火的仪式。</a:t>
            </a:r>
          </a:p>
          <a:p>
            <a:pPr defTabSz="323215">
              <a:lnSpc>
                <a:spcPct val="150000"/>
              </a:lnSpc>
              <a:spcBef>
                <a:spcPts val="850"/>
              </a:spcBef>
              <a:defRPr/>
            </a:pPr>
            <a:r>
              <a:rPr lang="zh-CN" altLang="en-US" sz="1600" dirty="0">
                <a:latin typeface="阿里巴巴普惠体 L" panose="00020600040101010101" pitchFamily="18" charset="-122"/>
                <a:ea typeface="阿里巴巴普惠体 L" panose="00020600040101010101" pitchFamily="18" charset="-122"/>
                <a:cs typeface="阿里巴巴普惠体 L" panose="00020600040101010101" pitchFamily="18" charset="-122"/>
                <a:sym typeface="Arial" panose="020B0604020202020204" pitchFamily="34" charset="0"/>
              </a:rPr>
              <a:t>作为古代季节星宿标志的“大火”星，在季秋九月隐退，</a:t>
            </a:r>
            <a:r>
              <a:rPr lang="en-US" altLang="zh-CN" sz="1600" dirty="0">
                <a:latin typeface="阿里巴巴普惠体 L" panose="00020600040101010101" pitchFamily="18" charset="-122"/>
                <a:ea typeface="阿里巴巴普惠体 L" panose="00020600040101010101" pitchFamily="18" charset="-122"/>
                <a:cs typeface="阿里巴巴普惠体 L" panose="00020600040101010101" pitchFamily="18" charset="-122"/>
                <a:sym typeface="Arial" panose="020B0604020202020204" pitchFamily="34" charset="0"/>
              </a:rPr>
              <a:t>《</a:t>
            </a:r>
            <a:r>
              <a:rPr lang="zh-CN" altLang="en-US" sz="1600" dirty="0">
                <a:latin typeface="阿里巴巴普惠体 L" panose="00020600040101010101" pitchFamily="18" charset="-122"/>
                <a:ea typeface="阿里巴巴普惠体 L" panose="00020600040101010101" pitchFamily="18" charset="-122"/>
                <a:cs typeface="阿里巴巴普惠体 L" panose="00020600040101010101" pitchFamily="18" charset="-122"/>
                <a:sym typeface="Arial" panose="020B0604020202020204" pitchFamily="34" charset="0"/>
              </a:rPr>
              <a:t>夏小正</a:t>
            </a:r>
            <a:r>
              <a:rPr lang="en-US" altLang="zh-CN" sz="1600" dirty="0">
                <a:latin typeface="阿里巴巴普惠体 L" panose="00020600040101010101" pitchFamily="18" charset="-122"/>
                <a:ea typeface="阿里巴巴普惠体 L" panose="00020600040101010101" pitchFamily="18" charset="-122"/>
                <a:cs typeface="阿里巴巴普惠体 L" panose="00020600040101010101" pitchFamily="18" charset="-122"/>
                <a:sym typeface="Arial" panose="020B0604020202020204" pitchFamily="34" charset="0"/>
              </a:rPr>
              <a:t>》</a:t>
            </a:r>
            <a:r>
              <a:rPr lang="zh-CN" altLang="en-US" sz="1600" dirty="0">
                <a:latin typeface="阿里巴巴普惠体 L" panose="00020600040101010101" pitchFamily="18" charset="-122"/>
                <a:ea typeface="阿里巴巴普惠体 L" panose="00020600040101010101" pitchFamily="18" charset="-122"/>
                <a:cs typeface="阿里巴巴普惠体 L" panose="00020600040101010101" pitchFamily="18" charset="-122"/>
                <a:sym typeface="Arial" panose="020B0604020202020204" pitchFamily="34" charset="0"/>
              </a:rPr>
              <a:t>称“九月内火”，“大火”星的退隐，不仅使一向以大火星为季节生产与季节生活标识的古人失去了时间的坐标，同时使将大火奉若神明的古人产生莫名的恐惧，火神的休眠意味着漫漫长冬的到来，因此，在“内火”时节，一如其出现时要有迎火仪式那样，人们要举行相应的送行祭仪。古代的祭仪情形虽渺茫难晓，但还是可以从后世的重阳节仪中寻找到一些古俗遗痕。</a:t>
            </a:r>
          </a:p>
          <a:p>
            <a:pPr defTabSz="323215">
              <a:lnSpc>
                <a:spcPct val="150000"/>
              </a:lnSpc>
              <a:spcBef>
                <a:spcPts val="850"/>
              </a:spcBef>
              <a:defRPr/>
            </a:pPr>
            <a:endParaRPr lang="zh-CN" altLang="en-US" sz="1100" dirty="0">
              <a:ln>
                <a:noFill/>
              </a:ln>
              <a:latin typeface="阿里巴巴普惠体 L" panose="00020600040101010101" pitchFamily="18" charset="-122"/>
              <a:ea typeface="阿里巴巴普惠体 L" panose="00020600040101010101" pitchFamily="18" charset="-122"/>
              <a:cs typeface="阿里巴巴普惠体 L" panose="00020600040101010101" pitchFamily="18" charset="-122"/>
              <a:sym typeface="Arial" panose="020B0604020202020204" pitchFamily="34" charset="0"/>
            </a:endParaRPr>
          </a:p>
        </p:txBody>
      </p:sp>
      <p:cxnSp>
        <p:nvCxnSpPr>
          <p:cNvPr id="7" name="直接连接符 6" descr="e7d195523061f1c0c989bbdf341b111e769f2ee359bd8df638E53E9931A62DC22263A6E1A75FFBC630BB5D77BA969D9175F253EB94D93A1189E24A7D909BAD0376573965191318DE1FD009565C070D073BB9699A615072F33A2D7F2042825409E74418739478CCFE042368A9978AAA8C0D69BECA006E016AFCFD402FEC3B700C5AEC73BEFFE372DE"/>
          <p:cNvCxnSpPr/>
          <p:nvPr/>
        </p:nvCxnSpPr>
        <p:spPr>
          <a:xfrm>
            <a:off x="4591393" y="2238626"/>
            <a:ext cx="0" cy="2911953"/>
          </a:xfrm>
          <a:prstGeom prst="line">
            <a:avLst/>
          </a:prstGeom>
          <a:noFill/>
          <a:ln w="6350" cap="flat" cmpd="sng" algn="ctr">
            <a:solidFill>
              <a:sysClr val="window" lastClr="FFFFFF">
                <a:lumMod val="85000"/>
              </a:sysClr>
            </a:solidFill>
            <a:prstDash val="solid"/>
            <a:miter lim="800000"/>
          </a:ln>
          <a:effectLst/>
        </p:spPr>
      </p:cxnSp>
      <p:sp>
        <p:nvSpPr>
          <p:cNvPr id="9" name="文本框 8" descr="e7d195523061f1c0c989bbdf341b111e769f2ee359bd8df638E53E9931A62DC22263A6E1A75FFBC630BB5D77BA969D9175F253EB94D93A1189E24A7D909BAD0376573965191318DE1FD009565C070D073BB9699A615072F33A2D7F2042825409E74418739478CCFE042368A9978AAA8C0D69BECA006E016AFCFD402FEC3B700C5AEC73BEFFE372DE"/>
          <p:cNvSpPr txBox="1"/>
          <p:nvPr/>
        </p:nvSpPr>
        <p:spPr>
          <a:xfrm>
            <a:off x="4937764" y="442935"/>
            <a:ext cx="2316480" cy="645160"/>
          </a:xfrm>
          <a:prstGeom prst="rect">
            <a:avLst/>
          </a:prstGeom>
          <a:noFill/>
          <a:ln>
            <a:noFill/>
          </a:ln>
        </p:spPr>
        <p:txBody>
          <a:bodyPr wrap="none" rtlCol="0">
            <a:spAutoFit/>
          </a:bodyPr>
          <a:lstStyle/>
          <a:p>
            <a:pPr algn="ctr"/>
            <a:r>
              <a:rPr lang="zh-CN" altLang="en-US" sz="3600" spc="600" dirty="0">
                <a:solidFill>
                  <a:srgbClr val="3D4F67"/>
                </a:solidFill>
                <a:latin typeface="思源宋体 CN SemiBold" panose="02020600000000000000" pitchFamily="18" charset="-122"/>
                <a:ea typeface="思源宋体 CN SemiBold" panose="02020600000000000000" pitchFamily="18" charset="-122"/>
              </a:rPr>
              <a:t>第壹章回</a:t>
            </a:r>
          </a:p>
        </p:txBody>
      </p:sp>
      <p:pic>
        <p:nvPicPr>
          <p:cNvPr id="11" name="图片 10"/>
          <p:cNvPicPr>
            <a:picLocks noChangeAspect="1"/>
          </p:cNvPicPr>
          <p:nvPr/>
        </p:nvPicPr>
        <p:blipFill rotWithShape="1">
          <a:blip r:embed="rId3" cstate="print">
            <a:extLst>
              <a:ext uri="{28A0092B-C50C-407E-A947-70E740481C1C}">
                <a14:useLocalDpi xmlns:a14="http://schemas.microsoft.com/office/drawing/2010/main" val="0"/>
              </a:ext>
            </a:extLst>
          </a:blip>
          <a:srcRect l="11144" b="4211"/>
          <a:stretch>
            <a:fillRect/>
          </a:stretch>
        </p:blipFill>
        <p:spPr>
          <a:xfrm>
            <a:off x="802987" y="2196792"/>
            <a:ext cx="3788406" cy="3118316"/>
          </a:xfrm>
          <a:prstGeom prst="rect">
            <a:avLst/>
          </a:prstGeom>
        </p:spPr>
      </p:pic>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down)">
                                      <p:cBhvr>
                                        <p:cTn id="11" dur="500"/>
                                        <p:tgtEl>
                                          <p:spTgt spid="14"/>
                                        </p:tgtEl>
                                      </p:cBhvr>
                                    </p:animEffect>
                                  </p:childTnLst>
                                </p:cTn>
                              </p:par>
                            </p:childTnLst>
                          </p:cTn>
                        </p:par>
                        <p:par>
                          <p:cTn id="12" fill="hold">
                            <p:stCondLst>
                              <p:cond delay="1000"/>
                            </p:stCondLst>
                            <p:childTnLst>
                              <p:par>
                                <p:cTn id="13" presetID="47"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anim calcmode="lin" valueType="num">
                                      <p:cBhvr>
                                        <p:cTn id="16" dur="500" fill="hold"/>
                                        <p:tgtEl>
                                          <p:spTgt spid="6"/>
                                        </p:tgtEl>
                                        <p:attrNameLst>
                                          <p:attrName>ppt_x</p:attrName>
                                        </p:attrNameLst>
                                      </p:cBhvr>
                                      <p:tavLst>
                                        <p:tav tm="0">
                                          <p:val>
                                            <p:strVal val="#ppt_x"/>
                                          </p:val>
                                        </p:tav>
                                        <p:tav tm="100000">
                                          <p:val>
                                            <p:strVal val="#ppt_x"/>
                                          </p:val>
                                        </p:tav>
                                      </p:tavLst>
                                    </p:anim>
                                    <p:anim calcmode="lin" valueType="num">
                                      <p:cBhvr>
                                        <p:cTn id="17" dur="5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55"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1000" fill="hold"/>
                                        <p:tgtEl>
                                          <p:spTgt spid="7"/>
                                        </p:tgtEl>
                                        <p:attrNameLst>
                                          <p:attrName>ppt_w</p:attrName>
                                        </p:attrNameLst>
                                      </p:cBhvr>
                                      <p:tavLst>
                                        <p:tav tm="0">
                                          <p:val>
                                            <p:strVal val="#ppt_w*0.70"/>
                                          </p:val>
                                        </p:tav>
                                        <p:tav tm="100000">
                                          <p:val>
                                            <p:strVal val="#ppt_w"/>
                                          </p:val>
                                        </p:tav>
                                      </p:tavLst>
                                    </p:anim>
                                    <p:anim calcmode="lin" valueType="num">
                                      <p:cBhvr>
                                        <p:cTn id="22" dur="1000" fill="hold"/>
                                        <p:tgtEl>
                                          <p:spTgt spid="7"/>
                                        </p:tgtEl>
                                        <p:attrNameLst>
                                          <p:attrName>ppt_h</p:attrName>
                                        </p:attrNameLst>
                                      </p:cBhvr>
                                      <p:tavLst>
                                        <p:tav tm="0">
                                          <p:val>
                                            <p:strVal val="#ppt_h"/>
                                          </p:val>
                                        </p:tav>
                                        <p:tav tm="100000">
                                          <p:val>
                                            <p:strVal val="#ppt_h"/>
                                          </p:val>
                                        </p:tav>
                                      </p:tavLst>
                                    </p:anim>
                                    <p:animEffect transition="in" filter="fade">
                                      <p:cBhvr>
                                        <p:cTn id="23" dur="1000"/>
                                        <p:tgtEl>
                                          <p:spTgt spid="7"/>
                                        </p:tgtEl>
                                      </p:cBhvr>
                                    </p:animEffect>
                                  </p:childTnLst>
                                </p:cTn>
                              </p:par>
                            </p:childTnLst>
                          </p:cTn>
                        </p:par>
                        <p:par>
                          <p:cTn id="24" fill="hold">
                            <p:stCondLst>
                              <p:cond delay="2500"/>
                            </p:stCondLst>
                            <p:childTnLst>
                              <p:par>
                                <p:cTn id="25" presetID="16" presetClass="entr" presetSubtype="21"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arn(inVertical)">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图文框 11"/>
          <p:cNvSpPr/>
          <p:nvPr/>
        </p:nvSpPr>
        <p:spPr>
          <a:xfrm>
            <a:off x="0" y="0"/>
            <a:ext cx="12192000" cy="6858000"/>
          </a:xfrm>
          <a:prstGeom prst="frame">
            <a:avLst>
              <a:gd name="adj1" fmla="val 2553"/>
            </a:avLst>
          </a:prstGeom>
          <a:solidFill>
            <a:srgbClr val="B28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阿里巴巴普惠体 L" panose="00020600040101010101" pitchFamily="18" charset="-122"/>
              <a:ea typeface="阿里巴巴普惠体 L" panose="00020600040101010101" pitchFamily="18" charset="-122"/>
            </a:endParaRPr>
          </a:p>
        </p:txBody>
      </p:sp>
      <p:pic>
        <p:nvPicPr>
          <p:cNvPr id="14" name="图片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5316" y="5227369"/>
            <a:ext cx="1365263" cy="1629507"/>
          </a:xfrm>
          <a:prstGeom prst="rect">
            <a:avLst/>
          </a:prstGeom>
        </p:spPr>
      </p:pic>
      <p:sp>
        <p:nvSpPr>
          <p:cNvPr id="9" name="文本框 8" descr="e7d195523061f1c0c989bbdf341b111e769f2ee359bd8df638E53E9931A62DC22263A6E1A75FFBC630BB5D77BA969D9175F253EB94D93A1189E24A7D909BAD0376573965191318DE1FD009565C070D073BB9699A615072F33A2D7F2042825409E74418739478CCFE042368A9978AAA8C0D69BECA006E016AFCFD402FEC3B700C5AEC73BEFFE372DE"/>
          <p:cNvSpPr txBox="1"/>
          <p:nvPr/>
        </p:nvSpPr>
        <p:spPr>
          <a:xfrm>
            <a:off x="4937764" y="442935"/>
            <a:ext cx="2316480" cy="645160"/>
          </a:xfrm>
          <a:prstGeom prst="rect">
            <a:avLst/>
          </a:prstGeom>
          <a:noFill/>
          <a:ln>
            <a:noFill/>
          </a:ln>
        </p:spPr>
        <p:txBody>
          <a:bodyPr wrap="none" rtlCol="0">
            <a:spAutoFit/>
          </a:bodyPr>
          <a:lstStyle/>
          <a:p>
            <a:pPr algn="ctr"/>
            <a:r>
              <a:rPr lang="zh-CN" altLang="en-US" sz="3600" spc="600" dirty="0">
                <a:solidFill>
                  <a:srgbClr val="3D4F67"/>
                </a:solidFill>
                <a:latin typeface="思源宋体 CN SemiBold" panose="02020600000000000000" pitchFamily="18" charset="-122"/>
                <a:ea typeface="思源宋体 CN SemiBold" panose="02020600000000000000" pitchFamily="18" charset="-122"/>
              </a:rPr>
              <a:t>第壹章回</a:t>
            </a:r>
          </a:p>
        </p:txBody>
      </p:sp>
      <p:sp>
        <p:nvSpPr>
          <p:cNvPr id="8" name="矩形 7"/>
          <p:cNvSpPr/>
          <p:nvPr/>
        </p:nvSpPr>
        <p:spPr>
          <a:xfrm>
            <a:off x="1807567" y="3319474"/>
            <a:ext cx="8889643" cy="2369185"/>
          </a:xfrm>
          <a:prstGeom prst="rect">
            <a:avLst/>
          </a:prstGeom>
          <a:solidFill>
            <a:srgbClr val="B2885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阿里巴巴普惠体 L" panose="00020600040101010101" pitchFamily="18" charset="-122"/>
              <a:ea typeface="阿里巴巴普惠体 L" panose="00020600040101010101" pitchFamily="18" charset="-122"/>
            </a:endParaRPr>
          </a:p>
        </p:txBody>
      </p:sp>
      <p:sp>
        <p:nvSpPr>
          <p:cNvPr id="10" name="文本框 26"/>
          <p:cNvSpPr txBox="1">
            <a:spLocks noChangeArrowheads="1"/>
          </p:cNvSpPr>
          <p:nvPr/>
        </p:nvSpPr>
        <p:spPr bwMode="auto">
          <a:xfrm>
            <a:off x="5033187" y="3650626"/>
            <a:ext cx="5380990" cy="1706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lvl="0">
              <a:lnSpc>
                <a:spcPct val="150000"/>
              </a:lnSpc>
              <a:defRPr/>
            </a:pPr>
            <a:r>
              <a:rPr lang="zh-CN" altLang="en-US" sz="1400" spc="225" dirty="0">
                <a:latin typeface="阿里巴巴普惠体 L" panose="00020600040101010101" pitchFamily="18" charset="-122"/>
                <a:ea typeface="阿里巴巴普惠体 L" panose="00020600040101010101" pitchFamily="18" charset="-122"/>
                <a:sym typeface="+mn-ea"/>
              </a:rPr>
              <a:t>可见当时已有在秋九月农作物丰收之时祭飨天帝、祭祖，以谢天帝、祖先恩德的活动。</a:t>
            </a:r>
          </a:p>
          <a:p>
            <a:pPr lvl="0">
              <a:lnSpc>
                <a:spcPct val="150000"/>
              </a:lnSpc>
              <a:defRPr/>
            </a:pPr>
            <a:r>
              <a:rPr lang="zh-CN" altLang="en-US" sz="1400" spc="225" dirty="0">
                <a:latin typeface="阿里巴巴普惠体 L" panose="00020600040101010101" pitchFamily="18" charset="-122"/>
                <a:ea typeface="阿里巴巴普惠体 L" panose="00020600040101010101" pitchFamily="18" charset="-122"/>
                <a:sym typeface="+mn-ea"/>
              </a:rPr>
              <a:t>汉代，</a:t>
            </a:r>
            <a:r>
              <a:rPr lang="en-US" altLang="zh-CN" sz="1400" spc="225" dirty="0">
                <a:latin typeface="阿里巴巴普惠体 L" panose="00020600040101010101" pitchFamily="18" charset="-122"/>
                <a:ea typeface="阿里巴巴普惠体 L" panose="00020600040101010101" pitchFamily="18" charset="-122"/>
                <a:sym typeface="+mn-ea"/>
              </a:rPr>
              <a:t>《</a:t>
            </a:r>
            <a:r>
              <a:rPr lang="zh-CN" altLang="en-US" sz="1400" spc="225" dirty="0">
                <a:latin typeface="阿里巴巴普惠体 L" panose="00020600040101010101" pitchFamily="18" charset="-122"/>
                <a:ea typeface="阿里巴巴普惠体 L" panose="00020600040101010101" pitchFamily="18" charset="-122"/>
                <a:sym typeface="+mn-ea"/>
              </a:rPr>
              <a:t>西京杂记</a:t>
            </a:r>
            <a:r>
              <a:rPr lang="en-US" altLang="zh-CN" sz="1400" spc="225" dirty="0">
                <a:latin typeface="阿里巴巴普惠体 L" panose="00020600040101010101" pitchFamily="18" charset="-122"/>
                <a:ea typeface="阿里巴巴普惠体 L" panose="00020600040101010101" pitchFamily="18" charset="-122"/>
                <a:sym typeface="+mn-ea"/>
              </a:rPr>
              <a:t>》</a:t>
            </a:r>
            <a:r>
              <a:rPr lang="zh-CN" altLang="en-US" sz="1400" spc="225" dirty="0">
                <a:latin typeface="阿里巴巴普惠体 L" panose="00020600040101010101" pitchFamily="18" charset="-122"/>
                <a:ea typeface="阿里巴巴普惠体 L" panose="00020600040101010101" pitchFamily="18" charset="-122"/>
                <a:sym typeface="+mn-ea"/>
              </a:rPr>
              <a:t>中记西汉时的宫人贾佩兰称：“九月九日，佩茱萸，食蓬饵，饮菊花酒，云令人长寿。”相传自此时起，有了重阳节求寿之俗。</a:t>
            </a:r>
            <a:endParaRPr lang="zh-CN" altLang="en-US" sz="1400" kern="0" dirty="0">
              <a:latin typeface="阿里巴巴普惠体 L" panose="00020600040101010101" pitchFamily="18" charset="-122"/>
              <a:ea typeface="阿里巴巴普惠体 L" panose="00020600040101010101" pitchFamily="18" charset="-122"/>
              <a:cs typeface="阿里巴巴普惠体 L" panose="00020600040101010101" pitchFamily="18" charset="-122"/>
              <a:sym typeface="+mn-ea"/>
            </a:endParaRPr>
          </a:p>
        </p:txBody>
      </p:sp>
      <p:sp>
        <p:nvSpPr>
          <p:cNvPr id="13" name="文本框 12"/>
          <p:cNvSpPr txBox="1">
            <a:spLocks noChangeArrowheads="1"/>
          </p:cNvSpPr>
          <p:nvPr/>
        </p:nvSpPr>
        <p:spPr bwMode="auto">
          <a:xfrm>
            <a:off x="2420570" y="1531030"/>
            <a:ext cx="7663636" cy="156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a:defRPr sz="1500">
                <a:solidFill>
                  <a:schemeClr val="tx1"/>
                </a:solidFill>
                <a:latin typeface="Calibri" panose="020F0502020204030204" charset="0"/>
                <a:ea typeface="宋体" panose="02010600030101010101" pitchFamily="2" charset="-122"/>
              </a:defRPr>
            </a:lvl1pPr>
            <a:lvl2pPr marL="742950" indent="-285750">
              <a:defRPr sz="1500">
                <a:solidFill>
                  <a:schemeClr val="tx1"/>
                </a:solidFill>
                <a:latin typeface="Calibri" panose="020F0502020204030204" charset="0"/>
                <a:ea typeface="宋体" panose="02010600030101010101" pitchFamily="2" charset="-122"/>
              </a:defRPr>
            </a:lvl2pPr>
            <a:lvl3pPr marL="1143000" indent="-228600">
              <a:defRPr sz="1500">
                <a:solidFill>
                  <a:schemeClr val="tx1"/>
                </a:solidFill>
                <a:latin typeface="Calibri" panose="020F0502020204030204" charset="0"/>
                <a:ea typeface="宋体" panose="02010600030101010101" pitchFamily="2" charset="-122"/>
              </a:defRPr>
            </a:lvl3pPr>
            <a:lvl4pPr marL="1600200" indent="-228600">
              <a:defRPr sz="1500">
                <a:solidFill>
                  <a:schemeClr val="tx1"/>
                </a:solidFill>
                <a:latin typeface="Calibri" panose="020F0502020204030204" charset="0"/>
                <a:ea typeface="宋体" panose="02010600030101010101" pitchFamily="2" charset="-122"/>
              </a:defRPr>
            </a:lvl4pPr>
            <a:lvl5pPr marL="2057400" indent="-228600">
              <a:defRPr sz="1500">
                <a:solidFill>
                  <a:schemeClr val="tx1"/>
                </a:solidFill>
                <a:latin typeface="Calibri" panose="020F0502020204030204" charset="0"/>
                <a:ea typeface="宋体" panose="02010600030101010101" pitchFamily="2" charset="-122"/>
              </a:defRPr>
            </a:lvl5pPr>
            <a:lvl6pPr marL="2514600" indent="-228600" defTabSz="775970" fontAlgn="base">
              <a:spcBef>
                <a:spcPct val="0"/>
              </a:spcBef>
              <a:spcAft>
                <a:spcPct val="0"/>
              </a:spcAft>
              <a:defRPr sz="1500">
                <a:solidFill>
                  <a:schemeClr val="tx1"/>
                </a:solidFill>
                <a:latin typeface="Calibri" panose="020F0502020204030204" charset="0"/>
                <a:ea typeface="宋体" panose="02010600030101010101" pitchFamily="2" charset="-122"/>
              </a:defRPr>
            </a:lvl6pPr>
            <a:lvl7pPr marL="2971800" indent="-228600" defTabSz="775970" fontAlgn="base">
              <a:spcBef>
                <a:spcPct val="0"/>
              </a:spcBef>
              <a:spcAft>
                <a:spcPct val="0"/>
              </a:spcAft>
              <a:defRPr sz="1500">
                <a:solidFill>
                  <a:schemeClr val="tx1"/>
                </a:solidFill>
                <a:latin typeface="Calibri" panose="020F0502020204030204" charset="0"/>
                <a:ea typeface="宋体" panose="02010600030101010101" pitchFamily="2" charset="-122"/>
              </a:defRPr>
            </a:lvl7pPr>
            <a:lvl8pPr marL="3429000" indent="-228600" defTabSz="775970" fontAlgn="base">
              <a:spcBef>
                <a:spcPct val="0"/>
              </a:spcBef>
              <a:spcAft>
                <a:spcPct val="0"/>
              </a:spcAft>
              <a:defRPr sz="1500">
                <a:solidFill>
                  <a:schemeClr val="tx1"/>
                </a:solidFill>
                <a:latin typeface="Calibri" panose="020F0502020204030204" charset="0"/>
                <a:ea typeface="宋体" panose="02010600030101010101" pitchFamily="2" charset="-122"/>
              </a:defRPr>
            </a:lvl8pPr>
            <a:lvl9pPr marL="3886200" indent="-228600" defTabSz="775970" fontAlgn="base">
              <a:spcBef>
                <a:spcPct val="0"/>
              </a:spcBef>
              <a:spcAft>
                <a:spcPct val="0"/>
              </a:spcAft>
              <a:defRPr sz="1500">
                <a:solidFill>
                  <a:schemeClr val="tx1"/>
                </a:solidFill>
                <a:latin typeface="Calibri" panose="020F0502020204030204" charset="0"/>
                <a:ea typeface="宋体" panose="02010600030101010101" pitchFamily="2" charset="-122"/>
              </a:defRPr>
            </a:lvl9pPr>
          </a:lstStyle>
          <a:p>
            <a:pPr lvl="0">
              <a:lnSpc>
                <a:spcPct val="150000"/>
              </a:lnSpc>
              <a:defRPr/>
            </a:pPr>
            <a:r>
              <a:rPr lang="zh-CN" altLang="en-US" sz="1800" spc="225" dirty="0">
                <a:latin typeface="阿里巴巴普惠体 L" panose="00020600040101010101" pitchFamily="18" charset="-122"/>
                <a:ea typeface="阿里巴巴普惠体 L" panose="00020600040101010101" pitchFamily="18" charset="-122"/>
                <a:sym typeface="+mn-ea"/>
              </a:rPr>
              <a:t>重阳的源头，可追溯到先秦之前。</a:t>
            </a:r>
            <a:r>
              <a:rPr lang="en-US" altLang="zh-CN" sz="1800" spc="225" dirty="0">
                <a:latin typeface="阿里巴巴普惠体 L" panose="00020600040101010101" pitchFamily="18" charset="-122"/>
                <a:ea typeface="阿里巴巴普惠体 L" panose="00020600040101010101" pitchFamily="18" charset="-122"/>
                <a:sym typeface="+mn-ea"/>
              </a:rPr>
              <a:t>《</a:t>
            </a:r>
            <a:r>
              <a:rPr lang="zh-CN" altLang="en-US" sz="1800" spc="225" dirty="0">
                <a:latin typeface="阿里巴巴普惠体 L" panose="00020600040101010101" pitchFamily="18" charset="-122"/>
                <a:ea typeface="阿里巴巴普惠体 L" panose="00020600040101010101" pitchFamily="18" charset="-122"/>
                <a:sym typeface="+mn-ea"/>
              </a:rPr>
              <a:t>吕氏春秋</a:t>
            </a:r>
            <a:r>
              <a:rPr lang="en-US" altLang="zh-CN" sz="1800" spc="225" dirty="0">
                <a:latin typeface="阿里巴巴普惠体 L" panose="00020600040101010101" pitchFamily="18" charset="-122"/>
                <a:ea typeface="阿里巴巴普惠体 L" panose="00020600040101010101" pitchFamily="18" charset="-122"/>
                <a:sym typeface="+mn-ea"/>
              </a:rPr>
              <a:t>》</a:t>
            </a:r>
            <a:r>
              <a:rPr lang="zh-CN" altLang="en-US" sz="1800" spc="225" dirty="0">
                <a:latin typeface="阿里巴巴普惠体 L" panose="00020600040101010101" pitchFamily="18" charset="-122"/>
                <a:ea typeface="阿里巴巴普惠体 L" panose="00020600040101010101" pitchFamily="18" charset="-122"/>
                <a:sym typeface="+mn-ea"/>
              </a:rPr>
              <a:t>之中</a:t>
            </a:r>
            <a:r>
              <a:rPr lang="en-US" altLang="zh-CN" sz="1800" spc="225" dirty="0">
                <a:latin typeface="阿里巴巴普惠体 L" panose="00020600040101010101" pitchFamily="18" charset="-122"/>
                <a:ea typeface="阿里巴巴普惠体 L" panose="00020600040101010101" pitchFamily="18" charset="-122"/>
                <a:sym typeface="+mn-ea"/>
              </a:rPr>
              <a:t>《</a:t>
            </a:r>
            <a:r>
              <a:rPr lang="zh-CN" altLang="en-US" sz="1800" spc="225" dirty="0">
                <a:latin typeface="阿里巴巴普惠体 L" panose="00020600040101010101" pitchFamily="18" charset="-122"/>
                <a:ea typeface="阿里巴巴普惠体 L" panose="00020600040101010101" pitchFamily="18" charset="-122"/>
                <a:sym typeface="+mn-ea"/>
              </a:rPr>
              <a:t>季秋纪</a:t>
            </a:r>
            <a:r>
              <a:rPr lang="en-US" altLang="zh-CN" sz="1800" spc="225" dirty="0">
                <a:latin typeface="阿里巴巴普惠体 L" panose="00020600040101010101" pitchFamily="18" charset="-122"/>
                <a:ea typeface="阿里巴巴普惠体 L" panose="00020600040101010101" pitchFamily="18" charset="-122"/>
                <a:sym typeface="+mn-ea"/>
              </a:rPr>
              <a:t>》</a:t>
            </a:r>
            <a:r>
              <a:rPr lang="zh-CN" altLang="en-US" sz="1800" spc="225" dirty="0">
                <a:latin typeface="阿里巴巴普惠体 L" panose="00020600040101010101" pitchFamily="18" charset="-122"/>
                <a:ea typeface="阿里巴巴普惠体 L" panose="00020600040101010101" pitchFamily="18" charset="-122"/>
                <a:sym typeface="+mn-ea"/>
              </a:rPr>
              <a:t>载：“（九月）命家宰，农事备收，举五种之要。藏帝籍之收于神仓，祗敬必饬。”“是日也，大飨帝，尝牺牲，告备于天子。”</a:t>
            </a:r>
            <a:endParaRPr lang="zh-CN" altLang="en-US" sz="1400" dirty="0">
              <a:latin typeface="阿里巴巴普惠体 L" panose="00020600040101010101" pitchFamily="18" charset="-122"/>
              <a:ea typeface="阿里巴巴普惠体 L" panose="00020600040101010101" pitchFamily="18" charset="-122"/>
            </a:endParaRPr>
          </a:p>
        </p:txBody>
      </p:sp>
      <p:sp>
        <p:nvSpPr>
          <p:cNvPr id="2" name="矩形 1"/>
          <p:cNvSpPr>
            <a:spLocks noChangeAspect="1"/>
          </p:cNvSpPr>
          <p:nvPr/>
        </p:nvSpPr>
        <p:spPr>
          <a:xfrm>
            <a:off x="1945555" y="3452526"/>
            <a:ext cx="2804600" cy="2103450"/>
          </a:xfrm>
          <a:prstGeom prst="rect">
            <a:avLst/>
          </a:prstGeom>
          <a:blipFill dpi="0" rotWithShape="1">
            <a:blip r:embed="rId3"/>
            <a:srcRect/>
            <a:stretch>
              <a:fillRect/>
            </a:stretch>
          </a:blipFill>
          <a:ln w="12700" cap="flat" cmpd="sng" algn="ctr">
            <a:noFill/>
            <a:prstDash val="solid"/>
            <a:miter lim="800000"/>
          </a:ln>
          <a:effectLst/>
          <a:extLst>
            <a:ext uri="{91240B29-F687-4F45-9708-019B960494DF}">
              <a14:hiddenLine xmlns:a14="http://schemas.microsoft.com/office/drawing/2010/main" w="12700">
                <a:solidFill>
                  <a:schemeClr val="dk1"/>
                </a:solidFill>
                <a:prstDash val="solid"/>
                <a:miter lim="800000"/>
                <a:headEnd/>
                <a:tailEnd/>
              </a14:hiddenLine>
            </a:ext>
          </a:extLst>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down)">
                                      <p:cBhvr>
                                        <p:cTn id="11" dur="500"/>
                                        <p:tgtEl>
                                          <p:spTgt spid="14"/>
                                        </p:tgtEl>
                                      </p:cBhvr>
                                    </p:animEffect>
                                  </p:childTnLst>
                                </p:cTn>
                              </p:par>
                            </p:childTnLst>
                          </p:cTn>
                        </p:par>
                        <p:par>
                          <p:cTn id="12" fill="hold">
                            <p:stCondLst>
                              <p:cond delay="1000"/>
                            </p:stCondLst>
                            <p:childTnLst>
                              <p:par>
                                <p:cTn id="13" presetID="5" presetClass="entr" presetSubtype="10"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checkerboard(across)">
                                      <p:cBhvr>
                                        <p:cTn id="15" dur="500"/>
                                        <p:tgtEl>
                                          <p:spTgt spid="13"/>
                                        </p:tgtEl>
                                      </p:cBhvr>
                                    </p:animEffect>
                                  </p:childTnLst>
                                </p:cTn>
                              </p:par>
                              <p:par>
                                <p:cTn id="16" presetID="55"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strVal val="#ppt_w*0.70"/>
                                          </p:val>
                                        </p:tav>
                                        <p:tav tm="100000">
                                          <p:val>
                                            <p:strVal val="#ppt_w"/>
                                          </p:val>
                                        </p:tav>
                                      </p:tavLst>
                                    </p:anim>
                                    <p:anim calcmode="lin" valueType="num">
                                      <p:cBhvr>
                                        <p:cTn id="19" dur="1000" fill="hold"/>
                                        <p:tgtEl>
                                          <p:spTgt spid="8"/>
                                        </p:tgtEl>
                                        <p:attrNameLst>
                                          <p:attrName>ppt_h</p:attrName>
                                        </p:attrNameLst>
                                      </p:cBhvr>
                                      <p:tavLst>
                                        <p:tav tm="0">
                                          <p:val>
                                            <p:strVal val="#ppt_h"/>
                                          </p:val>
                                        </p:tav>
                                        <p:tav tm="100000">
                                          <p:val>
                                            <p:strVal val="#ppt_h"/>
                                          </p:val>
                                        </p:tav>
                                      </p:tavLst>
                                    </p:anim>
                                    <p:animEffect transition="in" filter="fade">
                                      <p:cBhvr>
                                        <p:cTn id="20" dur="1000"/>
                                        <p:tgtEl>
                                          <p:spTgt spid="8"/>
                                        </p:tgtEl>
                                      </p:cBhvr>
                                    </p:animEffect>
                                  </p:childTnLst>
                                </p:cTn>
                              </p:par>
                              <p:par>
                                <p:cTn id="21" presetID="55"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p:cTn id="23" dur="1000" fill="hold"/>
                                        <p:tgtEl>
                                          <p:spTgt spid="10"/>
                                        </p:tgtEl>
                                        <p:attrNameLst>
                                          <p:attrName>ppt_w</p:attrName>
                                        </p:attrNameLst>
                                      </p:cBhvr>
                                      <p:tavLst>
                                        <p:tav tm="0">
                                          <p:val>
                                            <p:strVal val="#ppt_w*0.70"/>
                                          </p:val>
                                        </p:tav>
                                        <p:tav tm="100000">
                                          <p:val>
                                            <p:strVal val="#ppt_w"/>
                                          </p:val>
                                        </p:tav>
                                      </p:tavLst>
                                    </p:anim>
                                    <p:anim calcmode="lin" valueType="num">
                                      <p:cBhvr>
                                        <p:cTn id="24" dur="1000" fill="hold"/>
                                        <p:tgtEl>
                                          <p:spTgt spid="10"/>
                                        </p:tgtEl>
                                        <p:attrNameLst>
                                          <p:attrName>ppt_h</p:attrName>
                                        </p:attrNameLst>
                                      </p:cBhvr>
                                      <p:tavLst>
                                        <p:tav tm="0">
                                          <p:val>
                                            <p:strVal val="#ppt_h"/>
                                          </p:val>
                                        </p:tav>
                                        <p:tav tm="100000">
                                          <p:val>
                                            <p:strVal val="#ppt_h"/>
                                          </p:val>
                                        </p:tav>
                                      </p:tavLst>
                                    </p:anim>
                                    <p:animEffect transition="in" filter="fade">
                                      <p:cBhvr>
                                        <p:cTn id="25" dur="1000"/>
                                        <p:tgtEl>
                                          <p:spTgt spid="10"/>
                                        </p:tgtEl>
                                      </p:cBhvr>
                                    </p:animEffect>
                                  </p:childTnLst>
                                </p:cTn>
                              </p:par>
                            </p:childTnLst>
                          </p:cTn>
                        </p:par>
                        <p:par>
                          <p:cTn id="26" fill="hold">
                            <p:stCondLst>
                              <p:cond delay="1500"/>
                            </p:stCondLst>
                            <p:childTnLst>
                              <p:par>
                                <p:cTn id="27" presetID="53" presetClass="entr" presetSubtype="16"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 calcmode="lin" valueType="num">
                                      <p:cBhvr>
                                        <p:cTn id="29" dur="500" fill="hold"/>
                                        <p:tgtEl>
                                          <p:spTgt spid="2"/>
                                        </p:tgtEl>
                                        <p:attrNameLst>
                                          <p:attrName>ppt_w</p:attrName>
                                        </p:attrNameLst>
                                      </p:cBhvr>
                                      <p:tavLst>
                                        <p:tav tm="0">
                                          <p:val>
                                            <p:fltVal val="0"/>
                                          </p:val>
                                        </p:tav>
                                        <p:tav tm="100000">
                                          <p:val>
                                            <p:strVal val="#ppt_w"/>
                                          </p:val>
                                        </p:tav>
                                      </p:tavLst>
                                    </p:anim>
                                    <p:anim calcmode="lin" valueType="num">
                                      <p:cBhvr>
                                        <p:cTn id="30" dur="500" fill="hold"/>
                                        <p:tgtEl>
                                          <p:spTgt spid="2"/>
                                        </p:tgtEl>
                                        <p:attrNameLst>
                                          <p:attrName>ppt_h</p:attrName>
                                        </p:attrNameLst>
                                      </p:cBhvr>
                                      <p:tavLst>
                                        <p:tav tm="0">
                                          <p:val>
                                            <p:fltVal val="0"/>
                                          </p:val>
                                        </p:tav>
                                        <p:tav tm="100000">
                                          <p:val>
                                            <p:strVal val="#ppt_h"/>
                                          </p:val>
                                        </p:tav>
                                      </p:tavLst>
                                    </p:anim>
                                    <p:animEffect transition="in" filter="fade">
                                      <p:cBhvr>
                                        <p:cTn id="3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8" grpId="0" animBg="1"/>
      <p:bldP spid="10" grpId="0"/>
      <p:bldP spid="13" grpId="0"/>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图文框 11"/>
          <p:cNvSpPr/>
          <p:nvPr/>
        </p:nvSpPr>
        <p:spPr>
          <a:xfrm>
            <a:off x="0" y="0"/>
            <a:ext cx="12192000" cy="6858000"/>
          </a:xfrm>
          <a:prstGeom prst="frame">
            <a:avLst>
              <a:gd name="adj1" fmla="val 2553"/>
            </a:avLst>
          </a:prstGeom>
          <a:solidFill>
            <a:srgbClr val="B28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阿里巴巴普惠体 L" panose="00020600040101010101" pitchFamily="18" charset="-122"/>
              <a:ea typeface="阿里巴巴普惠体 L" panose="00020600040101010101" pitchFamily="18" charset="-122"/>
            </a:endParaRPr>
          </a:p>
        </p:txBody>
      </p:sp>
      <p:pic>
        <p:nvPicPr>
          <p:cNvPr id="14" name="图片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5316" y="5227369"/>
            <a:ext cx="1365263" cy="1629507"/>
          </a:xfrm>
          <a:prstGeom prst="rect">
            <a:avLst/>
          </a:prstGeom>
        </p:spPr>
      </p:pic>
      <p:sp>
        <p:nvSpPr>
          <p:cNvPr id="9" name="文本框 8" descr="e7d195523061f1c0c989bbdf341b111e769f2ee359bd8df638E53E9931A62DC22263A6E1A75FFBC630BB5D77BA969D9175F253EB94D93A1189E24A7D909BAD0376573965191318DE1FD009565C070D073BB9699A615072F33A2D7F2042825409E74418739478CCFE042368A9978AAA8C0D69BECA006E016AFCFD402FEC3B700C5AEC73BEFFE372DE"/>
          <p:cNvSpPr txBox="1"/>
          <p:nvPr/>
        </p:nvSpPr>
        <p:spPr>
          <a:xfrm>
            <a:off x="4937764" y="442935"/>
            <a:ext cx="2316480" cy="645160"/>
          </a:xfrm>
          <a:prstGeom prst="rect">
            <a:avLst/>
          </a:prstGeom>
          <a:noFill/>
          <a:ln>
            <a:noFill/>
          </a:ln>
        </p:spPr>
        <p:txBody>
          <a:bodyPr wrap="none" rtlCol="0">
            <a:spAutoFit/>
          </a:bodyPr>
          <a:lstStyle/>
          <a:p>
            <a:pPr algn="ctr"/>
            <a:r>
              <a:rPr lang="zh-CN" altLang="en-US" sz="3600" spc="600" dirty="0">
                <a:solidFill>
                  <a:srgbClr val="3D4F67"/>
                </a:solidFill>
                <a:latin typeface="思源宋体 CN SemiBold" panose="02020600000000000000" pitchFamily="18" charset="-122"/>
                <a:ea typeface="思源宋体 CN SemiBold" panose="02020600000000000000" pitchFamily="18" charset="-122"/>
              </a:rPr>
              <a:t>第壹章回</a:t>
            </a:r>
          </a:p>
        </p:txBody>
      </p:sp>
      <p:sp>
        <p:nvSpPr>
          <p:cNvPr id="11" name="同侧圆角矩形 59"/>
          <p:cNvSpPr/>
          <p:nvPr/>
        </p:nvSpPr>
        <p:spPr>
          <a:xfrm rot="5400000" flipH="1">
            <a:off x="8287555" y="2321272"/>
            <a:ext cx="549577" cy="5134824"/>
          </a:xfrm>
          <a:prstGeom prst="round2SameRect">
            <a:avLst>
              <a:gd name="adj1" fmla="val 50000"/>
              <a:gd name="adj2" fmla="val 0"/>
            </a:avLst>
          </a:prstGeom>
          <a:solidFill>
            <a:srgbClr val="B28850"/>
          </a:solidFill>
          <a:ln w="12700" cap="flat" cmpd="sng" algn="ctr">
            <a:noFill/>
            <a:prstDash val="solid"/>
            <a:miter lim="800000"/>
          </a:ln>
          <a:effectLst/>
        </p:spPr>
        <p:txBody>
          <a:bodyPr lIns="91436" tIns="45718" rIns="91436" bIns="45718" rtlCol="0" anchor="ctr"/>
          <a:lstStyle/>
          <a:p>
            <a:pPr marL="0" marR="0" lvl="0" indent="0" algn="ctr" defTabSz="913765" eaLnBrk="1" fontAlgn="auto" latinLnBrk="0" hangingPunct="1">
              <a:lnSpc>
                <a:spcPct val="130000"/>
              </a:lnSpc>
              <a:spcBef>
                <a:spcPts val="0"/>
              </a:spcBef>
              <a:spcAft>
                <a:spcPts val="0"/>
              </a:spcAft>
              <a:buClrTx/>
              <a:buSzTx/>
              <a:buFontTx/>
              <a:buNone/>
              <a:defRPr/>
            </a:pPr>
            <a:endParaRPr kumimoji="0" lang="zh-CN" altLang="en-US" sz="1900" b="0" i="0" u="none" strike="noStrike" kern="0" cap="none" spc="0" normalizeH="0" baseline="0" noProof="0" dirty="0">
              <a:ln>
                <a:noFill/>
              </a:ln>
              <a:solidFill>
                <a:prstClr val="white"/>
              </a:solidFill>
              <a:effectLst/>
              <a:uLnTx/>
              <a:uFillTx/>
              <a:latin typeface="Century Gothic" panose="020B0502020202020204"/>
              <a:ea typeface="阿里巴巴普惠体 L" panose="00020600040101010101" pitchFamily="18" charset="-122"/>
              <a:cs typeface="+mn-cs"/>
            </a:endParaRPr>
          </a:p>
        </p:txBody>
      </p:sp>
      <p:sp>
        <p:nvSpPr>
          <p:cNvPr id="15" name="同侧圆角矩形 60"/>
          <p:cNvSpPr/>
          <p:nvPr/>
        </p:nvSpPr>
        <p:spPr>
          <a:xfrm rot="16200000">
            <a:off x="3297481" y="44933"/>
            <a:ext cx="549577" cy="5020050"/>
          </a:xfrm>
          <a:prstGeom prst="round2SameRect">
            <a:avLst>
              <a:gd name="adj1" fmla="val 50000"/>
              <a:gd name="adj2" fmla="val 0"/>
            </a:avLst>
          </a:prstGeom>
          <a:solidFill>
            <a:srgbClr val="B28850"/>
          </a:solidFill>
          <a:ln w="12700" cap="flat" cmpd="sng" algn="ctr">
            <a:noFill/>
            <a:prstDash val="solid"/>
            <a:miter lim="800000"/>
          </a:ln>
          <a:effectLst/>
        </p:spPr>
        <p:txBody>
          <a:bodyPr lIns="91436" tIns="45718" rIns="91436" bIns="45718" rtlCol="0" anchor="ctr"/>
          <a:lstStyle/>
          <a:p>
            <a:pPr marL="0" marR="0" lvl="0" indent="0" algn="ctr" defTabSz="913765" eaLnBrk="1" fontAlgn="auto" latinLnBrk="0" hangingPunct="1">
              <a:lnSpc>
                <a:spcPct val="130000"/>
              </a:lnSpc>
              <a:spcBef>
                <a:spcPts val="0"/>
              </a:spcBef>
              <a:spcAft>
                <a:spcPts val="0"/>
              </a:spcAft>
              <a:buClrTx/>
              <a:buSzTx/>
              <a:buFontTx/>
              <a:buNone/>
              <a:defRPr/>
            </a:pPr>
            <a:endParaRPr kumimoji="0" lang="zh-CN" altLang="en-US" sz="1900" b="0" i="0" u="none" strike="noStrike" kern="0" cap="none" spc="0" normalizeH="0" baseline="0" noProof="0" dirty="0">
              <a:ln>
                <a:noFill/>
              </a:ln>
              <a:solidFill>
                <a:prstClr val="white"/>
              </a:solidFill>
              <a:effectLst/>
              <a:uLnTx/>
              <a:uFillTx/>
              <a:latin typeface="Century Gothic" panose="020B0502020202020204"/>
              <a:ea typeface="阿里巴巴普惠体 L" panose="00020600040101010101" pitchFamily="18" charset="-122"/>
              <a:cs typeface="+mn-cs"/>
            </a:endParaRPr>
          </a:p>
        </p:txBody>
      </p:sp>
      <p:sp>
        <p:nvSpPr>
          <p:cNvPr id="16" name="圆角矩形 20"/>
          <p:cNvSpPr/>
          <p:nvPr/>
        </p:nvSpPr>
        <p:spPr>
          <a:xfrm>
            <a:off x="4621913" y="2264476"/>
            <a:ext cx="2920765" cy="2891927"/>
          </a:xfrm>
          <a:prstGeom prst="ellipse">
            <a:avLst/>
          </a:prstGeom>
          <a:solidFill>
            <a:sysClr val="window" lastClr="FFFFFF"/>
          </a:solidFill>
          <a:ln w="15875" cap="flat" cmpd="sng" algn="ctr">
            <a:solidFill>
              <a:srgbClr val="3D4F67"/>
            </a:solidFill>
            <a:prstDash val="sysDash"/>
            <a:miter lim="800000"/>
          </a:ln>
          <a:effectLst/>
        </p:spPr>
        <p:txBody>
          <a:bodyPr lIns="91438" tIns="45719" rIns="91438" bIns="45719" rtlCol="0" anchor="ctr"/>
          <a:lstStyle/>
          <a:p>
            <a:pPr marL="0" marR="0" lvl="0" indent="0" algn="ctr" defTabSz="913765" eaLnBrk="1" fontAlgn="auto" latinLnBrk="0" hangingPunct="1">
              <a:lnSpc>
                <a:spcPct val="130000"/>
              </a:lnSpc>
              <a:spcBef>
                <a:spcPts val="0"/>
              </a:spcBef>
              <a:spcAft>
                <a:spcPts val="0"/>
              </a:spcAft>
              <a:buClrTx/>
              <a:buSzTx/>
              <a:buFontTx/>
              <a:buNone/>
              <a:defRPr/>
            </a:pPr>
            <a:endParaRPr kumimoji="0" lang="zh-CN" altLang="en-US" sz="4000" b="0" i="0" u="none" strike="noStrike" kern="0" cap="none" spc="0" normalizeH="0" baseline="0" noProof="0" dirty="0">
              <a:ln>
                <a:noFill/>
              </a:ln>
              <a:solidFill>
                <a:prstClr val="white"/>
              </a:solidFill>
              <a:effectLst/>
              <a:uLnTx/>
              <a:uFillTx/>
              <a:latin typeface="阿里巴巴普惠体 L" panose="00020600040101010101" pitchFamily="18" charset="-122"/>
              <a:ea typeface="阿里巴巴普惠体 L" panose="00020600040101010101" pitchFamily="18" charset="-122"/>
              <a:cs typeface="+mn-cs"/>
            </a:endParaRPr>
          </a:p>
        </p:txBody>
      </p:sp>
      <p:sp>
        <p:nvSpPr>
          <p:cNvPr id="17" name="椭圆 16" descr="e7d195523061f1c0c989bbdf341b111e769f2ee359bd8df638E53E9931A62DC22263A6E1A75FFBC630BB5D77BA969D9175F253EB94D93A1189E24A7D909BAD0376573965191318DE1FD009565C070D073BB9699A615072F33A2D7F2042825409E74418739478CCFE042368A9978AAA8C0D69BECA006E016AFCFD402FEC3B700C5AEC73BEFFE372DE"/>
          <p:cNvSpPr/>
          <p:nvPr/>
        </p:nvSpPr>
        <p:spPr>
          <a:xfrm>
            <a:off x="4709635" y="2337779"/>
            <a:ext cx="2745321" cy="2745321"/>
          </a:xfrm>
          <a:prstGeom prst="ellipse">
            <a:avLst/>
          </a:prstGeom>
          <a:blipFill dpi="0" rotWithShape="1">
            <a:blip r:embed="rId3"/>
            <a:srcRect/>
            <a:stretch>
              <a:fillRect l="-20580" r="-20390"/>
            </a:stretch>
          </a:bli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阿里巴巴普惠体 L" panose="00020600040101010101" pitchFamily="18" charset="-122"/>
              <a:ea typeface="阿里巴巴普惠体 L" panose="00020600040101010101" pitchFamily="18" charset="-122"/>
              <a:cs typeface="+mn-cs"/>
            </a:endParaRPr>
          </a:p>
        </p:txBody>
      </p:sp>
      <p:sp>
        <p:nvSpPr>
          <p:cNvPr id="18" name="矩形 17"/>
          <p:cNvSpPr/>
          <p:nvPr/>
        </p:nvSpPr>
        <p:spPr>
          <a:xfrm>
            <a:off x="8562343" y="4657854"/>
            <a:ext cx="1904775" cy="461661"/>
          </a:xfrm>
          <a:prstGeom prst="rect">
            <a:avLst/>
          </a:prstGeom>
        </p:spPr>
        <p:txBody>
          <a:bodyPr wrap="square" lIns="91436" tIns="45718" rIns="91436" bIns="45718">
            <a:spAutoFit/>
          </a:bodyPr>
          <a:lstStyle/>
          <a:p>
            <a:pPr algn="r" defTabSz="913765"/>
            <a:r>
              <a:rPr lang="zh-CN" altLang="en-US" sz="2400" b="1" dirty="0">
                <a:solidFill>
                  <a:prstClr val="white"/>
                </a:solidFill>
                <a:latin typeface="阿里巴巴普惠体 L" panose="00020600040101010101" pitchFamily="18" charset="-122"/>
                <a:ea typeface="阿里巴巴普惠体 L" panose="00020600040101010101" pitchFamily="18" charset="-122"/>
              </a:rPr>
              <a:t>节日起源</a:t>
            </a:r>
            <a:endParaRPr lang="en-US" altLang="zh-CN" sz="2400" b="1" dirty="0">
              <a:solidFill>
                <a:prstClr val="white"/>
              </a:solidFill>
              <a:latin typeface="阿里巴巴普惠体 L" panose="00020600040101010101" pitchFamily="18" charset="-122"/>
              <a:ea typeface="阿里巴巴普惠体 L" panose="00020600040101010101" pitchFamily="18" charset="-122"/>
            </a:endParaRPr>
          </a:p>
        </p:txBody>
      </p:sp>
      <p:sp>
        <p:nvSpPr>
          <p:cNvPr id="19" name="矩形 18"/>
          <p:cNvSpPr/>
          <p:nvPr/>
        </p:nvSpPr>
        <p:spPr>
          <a:xfrm>
            <a:off x="1661463" y="2324128"/>
            <a:ext cx="2030013" cy="461661"/>
          </a:xfrm>
          <a:prstGeom prst="rect">
            <a:avLst/>
          </a:prstGeom>
        </p:spPr>
        <p:txBody>
          <a:bodyPr wrap="square" lIns="91436" tIns="45718" rIns="91436" bIns="45718">
            <a:spAutoFit/>
          </a:bodyPr>
          <a:lstStyle/>
          <a:p>
            <a:pPr defTabSz="913765"/>
            <a:r>
              <a:rPr lang="zh-CN" altLang="en-US" sz="2400" b="1" dirty="0">
                <a:solidFill>
                  <a:prstClr val="white"/>
                </a:solidFill>
                <a:latin typeface="阿里巴巴普惠体 L" panose="00020600040101010101" pitchFamily="18" charset="-122"/>
                <a:ea typeface="阿里巴巴普惠体 L" panose="00020600040101010101" pitchFamily="18" charset="-122"/>
              </a:rPr>
              <a:t>节日起源</a:t>
            </a:r>
            <a:endParaRPr lang="en-US" altLang="zh-CN" sz="2400" b="1" dirty="0">
              <a:solidFill>
                <a:prstClr val="white"/>
              </a:solidFill>
              <a:latin typeface="阿里巴巴普惠体 L" panose="00020600040101010101" pitchFamily="18" charset="-122"/>
              <a:ea typeface="阿里巴巴普惠体 L" panose="00020600040101010101" pitchFamily="18" charset="-122"/>
            </a:endParaRPr>
          </a:p>
        </p:txBody>
      </p:sp>
      <p:sp>
        <p:nvSpPr>
          <p:cNvPr id="20" name="矩形 19"/>
          <p:cNvSpPr/>
          <p:nvPr/>
        </p:nvSpPr>
        <p:spPr>
          <a:xfrm>
            <a:off x="1262557" y="3033985"/>
            <a:ext cx="3271634" cy="2643096"/>
          </a:xfrm>
          <a:prstGeom prst="rect">
            <a:avLst/>
          </a:prstGeom>
        </p:spPr>
        <p:txBody>
          <a:bodyPr wrap="square">
            <a:spAutoFit/>
          </a:bodyPr>
          <a:lstStyle/>
          <a:p>
            <a:pPr algn="ctr">
              <a:lnSpc>
                <a:spcPct val="150000"/>
              </a:lnSpc>
              <a:defRPr/>
            </a:pPr>
            <a:r>
              <a:rPr lang="zh-CN" altLang="en-US" sz="1600" spc="300" dirty="0">
                <a:latin typeface="阿里巴巴普惠体 L" panose="00020600040101010101" pitchFamily="18" charset="-122"/>
                <a:ea typeface="阿里巴巴普惠体 L" panose="00020600040101010101" pitchFamily="18" charset="-122"/>
                <a:sym typeface="微软雅黑" panose="020B0503020204020204" pitchFamily="34" charset="-122"/>
              </a:rPr>
              <a:t>作为古代季节星宿标志的“大火”星，在季秋九月隐退，</a:t>
            </a:r>
            <a:r>
              <a:rPr lang="en-US" altLang="zh-CN" sz="1600" spc="300" dirty="0">
                <a:latin typeface="阿里巴巴普惠体 L" panose="00020600040101010101" pitchFamily="18" charset="-122"/>
                <a:ea typeface="阿里巴巴普惠体 L" panose="00020600040101010101" pitchFamily="18" charset="-122"/>
                <a:sym typeface="微软雅黑" panose="020B0503020204020204" pitchFamily="34" charset="-122"/>
              </a:rPr>
              <a:t>《</a:t>
            </a:r>
            <a:r>
              <a:rPr lang="zh-CN" altLang="en-US" sz="1600" spc="300" dirty="0">
                <a:latin typeface="阿里巴巴普惠体 L" panose="00020600040101010101" pitchFamily="18" charset="-122"/>
                <a:ea typeface="阿里巴巴普惠体 L" panose="00020600040101010101" pitchFamily="18" charset="-122"/>
                <a:sym typeface="微软雅黑" panose="020B0503020204020204" pitchFamily="34" charset="-122"/>
              </a:rPr>
              <a:t>夏小正</a:t>
            </a:r>
            <a:r>
              <a:rPr lang="en-US" altLang="zh-CN" sz="1600" spc="300" dirty="0">
                <a:latin typeface="阿里巴巴普惠体 L" panose="00020600040101010101" pitchFamily="18" charset="-122"/>
                <a:ea typeface="阿里巴巴普惠体 L" panose="00020600040101010101" pitchFamily="18" charset="-122"/>
                <a:sym typeface="微软雅黑" panose="020B0503020204020204" pitchFamily="34" charset="-122"/>
              </a:rPr>
              <a:t>》</a:t>
            </a:r>
            <a:r>
              <a:rPr lang="zh-CN" altLang="en-US" sz="1600" spc="300" dirty="0">
                <a:latin typeface="阿里巴巴普惠体 L" panose="00020600040101010101" pitchFamily="18" charset="-122"/>
                <a:ea typeface="阿里巴巴普惠体 L" panose="00020600040101010101" pitchFamily="18" charset="-122"/>
                <a:sym typeface="微软雅黑" panose="020B0503020204020204" pitchFamily="34" charset="-122"/>
              </a:rPr>
              <a:t>称“九月内火”，“大火”星的退隐，不仅使一向以大火星为季节生产与季节生活标识的古人失去了时间的坐标</a:t>
            </a:r>
          </a:p>
        </p:txBody>
      </p:sp>
      <p:sp>
        <p:nvSpPr>
          <p:cNvPr id="21" name="矩形 20"/>
          <p:cNvSpPr/>
          <p:nvPr/>
        </p:nvSpPr>
        <p:spPr>
          <a:xfrm>
            <a:off x="7719356" y="1694527"/>
            <a:ext cx="3233722" cy="2643096"/>
          </a:xfrm>
          <a:prstGeom prst="rect">
            <a:avLst/>
          </a:prstGeom>
        </p:spPr>
        <p:txBody>
          <a:bodyPr wrap="square">
            <a:spAutoFit/>
          </a:bodyPr>
          <a:lstStyle/>
          <a:p>
            <a:pPr algn="ctr">
              <a:lnSpc>
                <a:spcPct val="150000"/>
              </a:lnSpc>
              <a:defRPr/>
            </a:pPr>
            <a:r>
              <a:rPr lang="zh-CN" altLang="en-US" sz="1600" spc="300" dirty="0">
                <a:latin typeface="阿里巴巴普惠体 L" panose="00020600040101010101" pitchFamily="18" charset="-122"/>
                <a:ea typeface="阿里巴巴普惠体 L" panose="00020600040101010101" pitchFamily="18" charset="-122"/>
                <a:sym typeface="微软雅黑" panose="020B0503020204020204" pitchFamily="34" charset="-122"/>
              </a:rPr>
              <a:t>作为古代季节星宿标志的“大火”星，在季秋九月隐退，</a:t>
            </a:r>
            <a:r>
              <a:rPr lang="en-US" altLang="zh-CN" sz="1600" spc="300" dirty="0">
                <a:latin typeface="阿里巴巴普惠体 L" panose="00020600040101010101" pitchFamily="18" charset="-122"/>
                <a:ea typeface="阿里巴巴普惠体 L" panose="00020600040101010101" pitchFamily="18" charset="-122"/>
                <a:sym typeface="微软雅黑" panose="020B0503020204020204" pitchFamily="34" charset="-122"/>
              </a:rPr>
              <a:t>《</a:t>
            </a:r>
            <a:r>
              <a:rPr lang="zh-CN" altLang="en-US" sz="1600" spc="300" dirty="0">
                <a:latin typeface="阿里巴巴普惠体 L" panose="00020600040101010101" pitchFamily="18" charset="-122"/>
                <a:ea typeface="阿里巴巴普惠体 L" panose="00020600040101010101" pitchFamily="18" charset="-122"/>
                <a:sym typeface="微软雅黑" panose="020B0503020204020204" pitchFamily="34" charset="-122"/>
              </a:rPr>
              <a:t>夏小正</a:t>
            </a:r>
            <a:r>
              <a:rPr lang="en-US" altLang="zh-CN" sz="1600" spc="300" dirty="0">
                <a:latin typeface="阿里巴巴普惠体 L" panose="00020600040101010101" pitchFamily="18" charset="-122"/>
                <a:ea typeface="阿里巴巴普惠体 L" panose="00020600040101010101" pitchFamily="18" charset="-122"/>
                <a:sym typeface="微软雅黑" panose="020B0503020204020204" pitchFamily="34" charset="-122"/>
              </a:rPr>
              <a:t>》</a:t>
            </a:r>
            <a:r>
              <a:rPr lang="zh-CN" altLang="en-US" sz="1600" spc="300" dirty="0">
                <a:latin typeface="阿里巴巴普惠体 L" panose="00020600040101010101" pitchFamily="18" charset="-122"/>
                <a:ea typeface="阿里巴巴普惠体 L" panose="00020600040101010101" pitchFamily="18" charset="-122"/>
                <a:sym typeface="微软雅黑" panose="020B0503020204020204" pitchFamily="34" charset="-122"/>
              </a:rPr>
              <a:t>称“九月内火”，“大火”星的退隐，不仅使一向以大火星为季节生产与季节生活标识的古人失去了时间的坐标</a:t>
            </a: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down)">
                                      <p:cBhvr>
                                        <p:cTn id="11" dur="500"/>
                                        <p:tgtEl>
                                          <p:spTgt spid="14"/>
                                        </p:tgtEl>
                                      </p:cBhvr>
                                    </p:animEffect>
                                  </p:childTnLst>
                                </p:cTn>
                              </p:par>
                            </p:childTnLst>
                          </p:cTn>
                        </p:par>
                        <p:par>
                          <p:cTn id="12" fill="hold">
                            <p:stCondLst>
                              <p:cond delay="1000"/>
                            </p:stCondLst>
                            <p:childTnLst>
                              <p:par>
                                <p:cTn id="13" presetID="55"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p:cTn id="15" dur="1000" fill="hold"/>
                                        <p:tgtEl>
                                          <p:spTgt spid="17"/>
                                        </p:tgtEl>
                                        <p:attrNameLst>
                                          <p:attrName>ppt_w</p:attrName>
                                        </p:attrNameLst>
                                      </p:cBhvr>
                                      <p:tavLst>
                                        <p:tav tm="0">
                                          <p:val>
                                            <p:strVal val="#ppt_w*0.70"/>
                                          </p:val>
                                        </p:tav>
                                        <p:tav tm="100000">
                                          <p:val>
                                            <p:strVal val="#ppt_w"/>
                                          </p:val>
                                        </p:tav>
                                      </p:tavLst>
                                    </p:anim>
                                    <p:anim calcmode="lin" valueType="num">
                                      <p:cBhvr>
                                        <p:cTn id="16" dur="1000" fill="hold"/>
                                        <p:tgtEl>
                                          <p:spTgt spid="17"/>
                                        </p:tgtEl>
                                        <p:attrNameLst>
                                          <p:attrName>ppt_h</p:attrName>
                                        </p:attrNameLst>
                                      </p:cBhvr>
                                      <p:tavLst>
                                        <p:tav tm="0">
                                          <p:val>
                                            <p:strVal val="#ppt_h"/>
                                          </p:val>
                                        </p:tav>
                                        <p:tav tm="100000">
                                          <p:val>
                                            <p:strVal val="#ppt_h"/>
                                          </p:val>
                                        </p:tav>
                                      </p:tavLst>
                                    </p:anim>
                                    <p:animEffect transition="in" filter="fade">
                                      <p:cBhvr>
                                        <p:cTn id="17" dur="1000"/>
                                        <p:tgtEl>
                                          <p:spTgt spid="17"/>
                                        </p:tgtEl>
                                      </p:cBhvr>
                                    </p:animEffect>
                                  </p:childTnLst>
                                </p:cTn>
                              </p:par>
                              <p:par>
                                <p:cTn id="18" presetID="55" presetClass="entr" presetSubtype="0"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p:cTn id="20" dur="1000" fill="hold"/>
                                        <p:tgtEl>
                                          <p:spTgt spid="16"/>
                                        </p:tgtEl>
                                        <p:attrNameLst>
                                          <p:attrName>ppt_w</p:attrName>
                                        </p:attrNameLst>
                                      </p:cBhvr>
                                      <p:tavLst>
                                        <p:tav tm="0">
                                          <p:val>
                                            <p:strVal val="#ppt_w*0.70"/>
                                          </p:val>
                                        </p:tav>
                                        <p:tav tm="100000">
                                          <p:val>
                                            <p:strVal val="#ppt_w"/>
                                          </p:val>
                                        </p:tav>
                                      </p:tavLst>
                                    </p:anim>
                                    <p:anim calcmode="lin" valueType="num">
                                      <p:cBhvr>
                                        <p:cTn id="21" dur="1000" fill="hold"/>
                                        <p:tgtEl>
                                          <p:spTgt spid="16"/>
                                        </p:tgtEl>
                                        <p:attrNameLst>
                                          <p:attrName>ppt_h</p:attrName>
                                        </p:attrNameLst>
                                      </p:cBhvr>
                                      <p:tavLst>
                                        <p:tav tm="0">
                                          <p:val>
                                            <p:strVal val="#ppt_h"/>
                                          </p:val>
                                        </p:tav>
                                        <p:tav tm="100000">
                                          <p:val>
                                            <p:strVal val="#ppt_h"/>
                                          </p:val>
                                        </p:tav>
                                      </p:tavLst>
                                    </p:anim>
                                    <p:animEffect transition="in" filter="fade">
                                      <p:cBhvr>
                                        <p:cTn id="22" dur="1000"/>
                                        <p:tgtEl>
                                          <p:spTgt spid="16"/>
                                        </p:tgtEl>
                                      </p:cBhvr>
                                    </p:animEffect>
                                  </p:childTnLst>
                                </p:cTn>
                              </p:par>
                            </p:childTnLst>
                          </p:cTn>
                        </p:par>
                        <p:par>
                          <p:cTn id="23" fill="hold">
                            <p:stCondLst>
                              <p:cond delay="2000"/>
                            </p:stCondLst>
                            <p:childTnLst>
                              <p:par>
                                <p:cTn id="24" presetID="5" presetClass="entr" presetSubtype="1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checkerboard(across)">
                                      <p:cBhvr>
                                        <p:cTn id="26" dur="500"/>
                                        <p:tgtEl>
                                          <p:spTgt spid="19"/>
                                        </p:tgtEl>
                                      </p:cBhvr>
                                    </p:animEffect>
                                  </p:childTnLst>
                                </p:cTn>
                              </p:par>
                              <p:par>
                                <p:cTn id="27" presetID="5" presetClass="entr" presetSubtype="1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checkerboard(across)">
                                      <p:cBhvr>
                                        <p:cTn id="29" dur="500"/>
                                        <p:tgtEl>
                                          <p:spTgt spid="15"/>
                                        </p:tgtEl>
                                      </p:cBhvr>
                                    </p:animEffect>
                                  </p:childTnLst>
                                </p:cTn>
                              </p:par>
                              <p:par>
                                <p:cTn id="30" presetID="55" presetClass="entr" presetSubtype="0" fill="hold" grpId="0" nodeType="with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1000" fill="hold"/>
                                        <p:tgtEl>
                                          <p:spTgt spid="20"/>
                                        </p:tgtEl>
                                        <p:attrNameLst>
                                          <p:attrName>ppt_w</p:attrName>
                                        </p:attrNameLst>
                                      </p:cBhvr>
                                      <p:tavLst>
                                        <p:tav tm="0">
                                          <p:val>
                                            <p:strVal val="#ppt_w*0.70"/>
                                          </p:val>
                                        </p:tav>
                                        <p:tav tm="100000">
                                          <p:val>
                                            <p:strVal val="#ppt_w"/>
                                          </p:val>
                                        </p:tav>
                                      </p:tavLst>
                                    </p:anim>
                                    <p:anim calcmode="lin" valueType="num">
                                      <p:cBhvr>
                                        <p:cTn id="33" dur="1000" fill="hold"/>
                                        <p:tgtEl>
                                          <p:spTgt spid="20"/>
                                        </p:tgtEl>
                                        <p:attrNameLst>
                                          <p:attrName>ppt_h</p:attrName>
                                        </p:attrNameLst>
                                      </p:cBhvr>
                                      <p:tavLst>
                                        <p:tav tm="0">
                                          <p:val>
                                            <p:strVal val="#ppt_h"/>
                                          </p:val>
                                        </p:tav>
                                        <p:tav tm="100000">
                                          <p:val>
                                            <p:strVal val="#ppt_h"/>
                                          </p:val>
                                        </p:tav>
                                      </p:tavLst>
                                    </p:anim>
                                    <p:animEffect transition="in" filter="fade">
                                      <p:cBhvr>
                                        <p:cTn id="34" dur="1000"/>
                                        <p:tgtEl>
                                          <p:spTgt spid="20"/>
                                        </p:tgtEl>
                                      </p:cBhvr>
                                    </p:animEffect>
                                  </p:childTnLst>
                                </p:cTn>
                              </p:par>
                            </p:childTnLst>
                          </p:cTn>
                        </p:par>
                        <p:par>
                          <p:cTn id="35" fill="hold">
                            <p:stCondLst>
                              <p:cond delay="2500"/>
                            </p:stCondLst>
                            <p:childTnLst>
                              <p:par>
                                <p:cTn id="36" presetID="5" presetClass="entr" presetSubtype="1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checkerboard(across)">
                                      <p:cBhvr>
                                        <p:cTn id="38" dur="500"/>
                                        <p:tgtEl>
                                          <p:spTgt spid="11"/>
                                        </p:tgtEl>
                                      </p:cBhvr>
                                    </p:animEffect>
                                  </p:childTnLst>
                                </p:cTn>
                              </p:par>
                              <p:par>
                                <p:cTn id="39" presetID="5" presetClass="entr" presetSubtype="1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checkerboard(across)">
                                      <p:cBhvr>
                                        <p:cTn id="41" dur="500"/>
                                        <p:tgtEl>
                                          <p:spTgt spid="18"/>
                                        </p:tgtEl>
                                      </p:cBhvr>
                                    </p:animEffect>
                                  </p:childTnLst>
                                </p:cTn>
                              </p:par>
                              <p:par>
                                <p:cTn id="42" presetID="55" presetClass="entr" presetSubtype="0" fill="hold" grpId="0" nodeType="withEffect">
                                  <p:stCondLst>
                                    <p:cond delay="0"/>
                                  </p:stCondLst>
                                  <p:childTnLst>
                                    <p:set>
                                      <p:cBhvr>
                                        <p:cTn id="43" dur="1" fill="hold">
                                          <p:stCondLst>
                                            <p:cond delay="0"/>
                                          </p:stCondLst>
                                        </p:cTn>
                                        <p:tgtEl>
                                          <p:spTgt spid="21"/>
                                        </p:tgtEl>
                                        <p:attrNameLst>
                                          <p:attrName>style.visibility</p:attrName>
                                        </p:attrNameLst>
                                      </p:cBhvr>
                                      <p:to>
                                        <p:strVal val="visible"/>
                                      </p:to>
                                    </p:set>
                                    <p:anim calcmode="lin" valueType="num">
                                      <p:cBhvr>
                                        <p:cTn id="44" dur="1000" fill="hold"/>
                                        <p:tgtEl>
                                          <p:spTgt spid="21"/>
                                        </p:tgtEl>
                                        <p:attrNameLst>
                                          <p:attrName>ppt_w</p:attrName>
                                        </p:attrNameLst>
                                      </p:cBhvr>
                                      <p:tavLst>
                                        <p:tav tm="0">
                                          <p:val>
                                            <p:strVal val="#ppt_w*0.70"/>
                                          </p:val>
                                        </p:tav>
                                        <p:tav tm="100000">
                                          <p:val>
                                            <p:strVal val="#ppt_w"/>
                                          </p:val>
                                        </p:tav>
                                      </p:tavLst>
                                    </p:anim>
                                    <p:anim calcmode="lin" valueType="num">
                                      <p:cBhvr>
                                        <p:cTn id="45" dur="1000" fill="hold"/>
                                        <p:tgtEl>
                                          <p:spTgt spid="21"/>
                                        </p:tgtEl>
                                        <p:attrNameLst>
                                          <p:attrName>ppt_h</p:attrName>
                                        </p:attrNameLst>
                                      </p:cBhvr>
                                      <p:tavLst>
                                        <p:tav tm="0">
                                          <p:val>
                                            <p:strVal val="#ppt_h"/>
                                          </p:val>
                                        </p:tav>
                                        <p:tav tm="100000">
                                          <p:val>
                                            <p:strVal val="#ppt_h"/>
                                          </p:val>
                                        </p:tav>
                                      </p:tavLst>
                                    </p:anim>
                                    <p:animEffect transition="in" filter="fade">
                                      <p:cBhvr>
                                        <p:cTn id="46"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animBg="1"/>
      <p:bldP spid="15" grpId="0" animBg="1"/>
      <p:bldP spid="16" grpId="0" animBg="1"/>
      <p:bldP spid="17" grpId="0" animBg="1"/>
      <p:bldP spid="18" grpId="0"/>
      <p:bldP spid="19" grpId="0"/>
      <p:bldP spid="20" grpId="0"/>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图文框 11"/>
          <p:cNvSpPr/>
          <p:nvPr/>
        </p:nvSpPr>
        <p:spPr>
          <a:xfrm>
            <a:off x="0" y="0"/>
            <a:ext cx="12192000" cy="6858000"/>
          </a:xfrm>
          <a:prstGeom prst="frame">
            <a:avLst>
              <a:gd name="adj1" fmla="val 2553"/>
            </a:avLst>
          </a:prstGeom>
          <a:solidFill>
            <a:srgbClr val="B28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阿里巴巴普惠体 L" panose="00020600040101010101" pitchFamily="18" charset="-122"/>
              <a:ea typeface="阿里巴巴普惠体 L" panose="00020600040101010101" pitchFamily="18" charset="-122"/>
            </a:endParaRPr>
          </a:p>
        </p:txBody>
      </p:sp>
      <p:pic>
        <p:nvPicPr>
          <p:cNvPr id="14" name="图片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5316" y="5227369"/>
            <a:ext cx="1365263" cy="1629507"/>
          </a:xfrm>
          <a:prstGeom prst="rect">
            <a:avLst/>
          </a:prstGeom>
        </p:spPr>
      </p:pic>
      <p:sp>
        <p:nvSpPr>
          <p:cNvPr id="9" name="文本框 8" descr="e7d195523061f1c0c989bbdf341b111e769f2ee359bd8df638E53E9931A62DC22263A6E1A75FFBC630BB5D77BA969D9175F253EB94D93A1189E24A7D909BAD0376573965191318DE1FD009565C070D073BB9699A615072F33A2D7F2042825409E74418739478CCFE042368A9978AAA8C0D69BECA006E016AFCFD402FEC3B700C5AEC73BEFFE372DE"/>
          <p:cNvSpPr txBox="1"/>
          <p:nvPr/>
        </p:nvSpPr>
        <p:spPr>
          <a:xfrm>
            <a:off x="4937764" y="442935"/>
            <a:ext cx="2316480" cy="645160"/>
          </a:xfrm>
          <a:prstGeom prst="rect">
            <a:avLst/>
          </a:prstGeom>
          <a:noFill/>
          <a:ln>
            <a:noFill/>
          </a:ln>
        </p:spPr>
        <p:txBody>
          <a:bodyPr wrap="none" rtlCol="0">
            <a:spAutoFit/>
          </a:bodyPr>
          <a:lstStyle/>
          <a:p>
            <a:pPr algn="ctr"/>
            <a:r>
              <a:rPr lang="zh-CN" altLang="en-US" sz="3600" spc="600" dirty="0">
                <a:solidFill>
                  <a:srgbClr val="3D4F67"/>
                </a:solidFill>
                <a:latin typeface="思源宋体 CN SemiBold" panose="02020600000000000000" pitchFamily="18" charset="-122"/>
                <a:ea typeface="思源宋体 CN SemiBold" panose="02020600000000000000" pitchFamily="18" charset="-122"/>
              </a:rPr>
              <a:t>第壹章回</a:t>
            </a:r>
          </a:p>
        </p:txBody>
      </p:sp>
      <p:grpSp>
        <p:nvGrpSpPr>
          <p:cNvPr id="13" name="组合 12"/>
          <p:cNvGrpSpPr/>
          <p:nvPr/>
        </p:nvGrpSpPr>
        <p:grpSpPr>
          <a:xfrm>
            <a:off x="5136750" y="1557020"/>
            <a:ext cx="1800225" cy="4414520"/>
            <a:chOff x="14115" y="1785"/>
            <a:chExt cx="2835" cy="6952"/>
          </a:xfrm>
        </p:grpSpPr>
        <p:sp>
          <p:nvSpPr>
            <p:cNvPr id="22" name="文本框 21"/>
            <p:cNvSpPr txBox="1"/>
            <p:nvPr/>
          </p:nvSpPr>
          <p:spPr>
            <a:xfrm>
              <a:off x="14115" y="3504"/>
              <a:ext cx="2835" cy="5233"/>
            </a:xfrm>
            <a:prstGeom prst="rect">
              <a:avLst/>
            </a:prstGeom>
            <a:noFill/>
          </p:spPr>
          <p:txBody>
            <a:bodyPr vert="eaVert" wrap="square" rtlCol="0">
              <a:spAutoFit/>
            </a:bodyPr>
            <a:lstStyle/>
            <a:p>
              <a:pPr>
                <a:lnSpc>
                  <a:spcPct val="150000"/>
                </a:lnSpc>
                <a:defRPr/>
              </a:pPr>
              <a:r>
                <a:rPr lang="en-US" altLang="zh-CN" sz="1400" spc="225" dirty="0">
                  <a:latin typeface="阿里巴巴普惠体 L" panose="00020600040101010101" pitchFamily="18" charset="-122"/>
                  <a:ea typeface="阿里巴巴普惠体 L" panose="00020600040101010101" pitchFamily="18" charset="-122"/>
                  <a:sym typeface="+mn-ea"/>
                </a:rPr>
                <a:t>《</a:t>
              </a:r>
              <a:r>
                <a:rPr lang="zh-CN" altLang="en-US" sz="1400" spc="225" dirty="0">
                  <a:latin typeface="阿里巴巴普惠体 L" panose="00020600040101010101" pitchFamily="18" charset="-122"/>
                  <a:ea typeface="阿里巴巴普惠体 L" panose="00020600040101010101" pitchFamily="18" charset="-122"/>
                  <a:sym typeface="+mn-ea"/>
                </a:rPr>
                <a:t>荆楚岁时记</a:t>
              </a:r>
              <a:r>
                <a:rPr lang="en-US" altLang="zh-CN" sz="1400" spc="225" dirty="0">
                  <a:latin typeface="阿里巴巴普惠体 L" panose="00020600040101010101" pitchFamily="18" charset="-122"/>
                  <a:ea typeface="阿里巴巴普惠体 L" panose="00020600040101010101" pitchFamily="18" charset="-122"/>
                  <a:sym typeface="+mn-ea"/>
                </a:rPr>
                <a:t>》</a:t>
              </a:r>
              <a:r>
                <a:rPr lang="zh-CN" altLang="en-US" sz="1400" spc="225" dirty="0">
                  <a:latin typeface="阿里巴巴普惠体 L" panose="00020600040101010101" pitchFamily="18" charset="-122"/>
                  <a:ea typeface="阿里巴巴普惠体 L" panose="00020600040101010101" pitchFamily="18" charset="-122"/>
                  <a:sym typeface="+mn-ea"/>
                </a:rPr>
                <a:t>云：“九月九日，四民并籍野饮宴。”隋杜公瞻注云：“九月九日宴会，未知起于何代，然自驻至宋未改。”求长寿及饮宴，构成了重阳节的基础。</a:t>
              </a:r>
              <a:endParaRPr lang="zh-CN" altLang="en-US" sz="1400" spc="225" dirty="0">
                <a:solidFill>
                  <a:schemeClr val="tx1"/>
                </a:solidFill>
                <a:latin typeface="阿里巴巴普惠体 L" panose="00020600040101010101" pitchFamily="18" charset="-122"/>
                <a:ea typeface="阿里巴巴普惠体 L" panose="00020600040101010101" pitchFamily="18" charset="-122"/>
                <a:sym typeface="+mn-ea"/>
              </a:endParaRPr>
            </a:p>
          </p:txBody>
        </p:sp>
        <p:grpSp>
          <p:nvGrpSpPr>
            <p:cNvPr id="23" name="组合 22"/>
            <p:cNvGrpSpPr/>
            <p:nvPr/>
          </p:nvGrpSpPr>
          <p:grpSpPr>
            <a:xfrm>
              <a:off x="14999" y="1785"/>
              <a:ext cx="1188" cy="1212"/>
              <a:chOff x="4140" y="2204"/>
              <a:chExt cx="618" cy="630"/>
            </a:xfrm>
          </p:grpSpPr>
          <p:sp>
            <p:nvSpPr>
              <p:cNvPr id="24" name="Freeform 5"/>
              <p:cNvSpPr/>
              <p:nvPr/>
            </p:nvSpPr>
            <p:spPr bwMode="auto">
              <a:xfrm>
                <a:off x="4146" y="2204"/>
                <a:ext cx="612" cy="630"/>
              </a:xfrm>
              <a:custGeom>
                <a:avLst/>
                <a:gdLst>
                  <a:gd name="T0" fmla="*/ 279 w 291"/>
                  <a:gd name="T1" fmla="*/ 117 h 300"/>
                  <a:gd name="T2" fmla="*/ 274 w 291"/>
                  <a:gd name="T3" fmla="*/ 101 h 300"/>
                  <a:gd name="T4" fmla="*/ 269 w 291"/>
                  <a:gd name="T5" fmla="*/ 84 h 300"/>
                  <a:gd name="T6" fmla="*/ 254 w 291"/>
                  <a:gd name="T7" fmla="*/ 63 h 300"/>
                  <a:gd name="T8" fmla="*/ 227 w 291"/>
                  <a:gd name="T9" fmla="*/ 37 h 300"/>
                  <a:gd name="T10" fmla="*/ 229 w 291"/>
                  <a:gd name="T11" fmla="*/ 34 h 300"/>
                  <a:gd name="T12" fmla="*/ 218 w 291"/>
                  <a:gd name="T13" fmla="*/ 23 h 300"/>
                  <a:gd name="T14" fmla="*/ 191 w 291"/>
                  <a:gd name="T15" fmla="*/ 20 h 300"/>
                  <a:gd name="T16" fmla="*/ 174 w 291"/>
                  <a:gd name="T17" fmla="*/ 9 h 300"/>
                  <a:gd name="T18" fmla="*/ 157 w 291"/>
                  <a:gd name="T19" fmla="*/ 4 h 300"/>
                  <a:gd name="T20" fmla="*/ 135 w 291"/>
                  <a:gd name="T21" fmla="*/ 6 h 300"/>
                  <a:gd name="T22" fmla="*/ 118 w 291"/>
                  <a:gd name="T23" fmla="*/ 6 h 300"/>
                  <a:gd name="T24" fmla="*/ 89 w 291"/>
                  <a:gd name="T25" fmla="*/ 14 h 300"/>
                  <a:gd name="T26" fmla="*/ 58 w 291"/>
                  <a:gd name="T27" fmla="*/ 31 h 300"/>
                  <a:gd name="T28" fmla="*/ 46 w 291"/>
                  <a:gd name="T29" fmla="*/ 40 h 300"/>
                  <a:gd name="T30" fmla="*/ 35 w 291"/>
                  <a:gd name="T31" fmla="*/ 45 h 300"/>
                  <a:gd name="T32" fmla="*/ 22 w 291"/>
                  <a:gd name="T33" fmla="*/ 65 h 300"/>
                  <a:gd name="T34" fmla="*/ 10 w 291"/>
                  <a:gd name="T35" fmla="*/ 93 h 300"/>
                  <a:gd name="T36" fmla="*/ 5 w 291"/>
                  <a:gd name="T37" fmla="*/ 103 h 300"/>
                  <a:gd name="T38" fmla="*/ 4 w 291"/>
                  <a:gd name="T39" fmla="*/ 133 h 300"/>
                  <a:gd name="T40" fmla="*/ 16 w 291"/>
                  <a:gd name="T41" fmla="*/ 172 h 300"/>
                  <a:gd name="T42" fmla="*/ 17 w 291"/>
                  <a:gd name="T43" fmla="*/ 182 h 300"/>
                  <a:gd name="T44" fmla="*/ 18 w 291"/>
                  <a:gd name="T45" fmla="*/ 187 h 300"/>
                  <a:gd name="T46" fmla="*/ 21 w 291"/>
                  <a:gd name="T47" fmla="*/ 193 h 300"/>
                  <a:gd name="T48" fmla="*/ 54 w 291"/>
                  <a:gd name="T49" fmla="*/ 227 h 300"/>
                  <a:gd name="T50" fmla="*/ 83 w 291"/>
                  <a:gd name="T51" fmla="*/ 244 h 300"/>
                  <a:gd name="T52" fmla="*/ 107 w 291"/>
                  <a:gd name="T53" fmla="*/ 263 h 300"/>
                  <a:gd name="T54" fmla="*/ 116 w 291"/>
                  <a:gd name="T55" fmla="*/ 265 h 300"/>
                  <a:gd name="T56" fmla="*/ 113 w 291"/>
                  <a:gd name="T57" fmla="*/ 273 h 300"/>
                  <a:gd name="T58" fmla="*/ 130 w 291"/>
                  <a:gd name="T59" fmla="*/ 281 h 300"/>
                  <a:gd name="T60" fmla="*/ 124 w 291"/>
                  <a:gd name="T61" fmla="*/ 287 h 300"/>
                  <a:gd name="T62" fmla="*/ 150 w 291"/>
                  <a:gd name="T63" fmla="*/ 293 h 300"/>
                  <a:gd name="T64" fmla="*/ 185 w 291"/>
                  <a:gd name="T65" fmla="*/ 289 h 300"/>
                  <a:gd name="T66" fmla="*/ 210 w 291"/>
                  <a:gd name="T67" fmla="*/ 273 h 300"/>
                  <a:gd name="T68" fmla="*/ 246 w 291"/>
                  <a:gd name="T69" fmla="*/ 252 h 300"/>
                  <a:gd name="T70" fmla="*/ 268 w 291"/>
                  <a:gd name="T71" fmla="*/ 223 h 300"/>
                  <a:gd name="T72" fmla="*/ 274 w 291"/>
                  <a:gd name="T73" fmla="*/ 196 h 300"/>
                  <a:gd name="T74" fmla="*/ 280 w 291"/>
                  <a:gd name="T75" fmla="*/ 183 h 300"/>
                  <a:gd name="T76" fmla="*/ 284 w 291"/>
                  <a:gd name="T77" fmla="*/ 159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1" h="300">
                    <a:moveTo>
                      <a:pt x="284" y="135"/>
                    </a:moveTo>
                    <a:cubicBezTo>
                      <a:pt x="285" y="127"/>
                      <a:pt x="282" y="123"/>
                      <a:pt x="279" y="117"/>
                    </a:cubicBezTo>
                    <a:cubicBezTo>
                      <a:pt x="285" y="110"/>
                      <a:pt x="273" y="107"/>
                      <a:pt x="274" y="100"/>
                    </a:cubicBezTo>
                    <a:cubicBezTo>
                      <a:pt x="274" y="101"/>
                      <a:pt x="274" y="101"/>
                      <a:pt x="274" y="101"/>
                    </a:cubicBezTo>
                    <a:cubicBezTo>
                      <a:pt x="272" y="99"/>
                      <a:pt x="272" y="99"/>
                      <a:pt x="272" y="99"/>
                    </a:cubicBezTo>
                    <a:cubicBezTo>
                      <a:pt x="278" y="93"/>
                      <a:pt x="269" y="89"/>
                      <a:pt x="269" y="84"/>
                    </a:cubicBezTo>
                    <a:cubicBezTo>
                      <a:pt x="266" y="81"/>
                      <a:pt x="268" y="71"/>
                      <a:pt x="260" y="73"/>
                    </a:cubicBezTo>
                    <a:cubicBezTo>
                      <a:pt x="260" y="68"/>
                      <a:pt x="258" y="66"/>
                      <a:pt x="254" y="63"/>
                    </a:cubicBezTo>
                    <a:cubicBezTo>
                      <a:pt x="246" y="57"/>
                      <a:pt x="241" y="41"/>
                      <a:pt x="229" y="40"/>
                    </a:cubicBezTo>
                    <a:cubicBezTo>
                      <a:pt x="228" y="39"/>
                      <a:pt x="227" y="38"/>
                      <a:pt x="227" y="37"/>
                    </a:cubicBezTo>
                    <a:cubicBezTo>
                      <a:pt x="228" y="37"/>
                      <a:pt x="228" y="36"/>
                      <a:pt x="229" y="36"/>
                    </a:cubicBezTo>
                    <a:cubicBezTo>
                      <a:pt x="229" y="34"/>
                      <a:pt x="229" y="34"/>
                      <a:pt x="229" y="34"/>
                    </a:cubicBezTo>
                    <a:cubicBezTo>
                      <a:pt x="226" y="33"/>
                      <a:pt x="224" y="32"/>
                      <a:pt x="221" y="31"/>
                    </a:cubicBezTo>
                    <a:cubicBezTo>
                      <a:pt x="223" y="29"/>
                      <a:pt x="221" y="24"/>
                      <a:pt x="218" y="23"/>
                    </a:cubicBezTo>
                    <a:cubicBezTo>
                      <a:pt x="213" y="22"/>
                      <a:pt x="212" y="22"/>
                      <a:pt x="206" y="21"/>
                    </a:cubicBezTo>
                    <a:cubicBezTo>
                      <a:pt x="202" y="17"/>
                      <a:pt x="196" y="19"/>
                      <a:pt x="191" y="20"/>
                    </a:cubicBezTo>
                    <a:cubicBezTo>
                      <a:pt x="189" y="14"/>
                      <a:pt x="182" y="16"/>
                      <a:pt x="178" y="14"/>
                    </a:cubicBezTo>
                    <a:cubicBezTo>
                      <a:pt x="176" y="12"/>
                      <a:pt x="174" y="11"/>
                      <a:pt x="174" y="9"/>
                    </a:cubicBezTo>
                    <a:cubicBezTo>
                      <a:pt x="168" y="9"/>
                      <a:pt x="164" y="6"/>
                      <a:pt x="157" y="7"/>
                    </a:cubicBezTo>
                    <a:cubicBezTo>
                      <a:pt x="157" y="4"/>
                      <a:pt x="157" y="4"/>
                      <a:pt x="157" y="4"/>
                    </a:cubicBezTo>
                    <a:cubicBezTo>
                      <a:pt x="153" y="0"/>
                      <a:pt x="148" y="6"/>
                      <a:pt x="144" y="1"/>
                    </a:cubicBezTo>
                    <a:cubicBezTo>
                      <a:pt x="140" y="2"/>
                      <a:pt x="139" y="5"/>
                      <a:pt x="135" y="6"/>
                    </a:cubicBezTo>
                    <a:cubicBezTo>
                      <a:pt x="132" y="7"/>
                      <a:pt x="126" y="9"/>
                      <a:pt x="124" y="4"/>
                    </a:cubicBezTo>
                    <a:cubicBezTo>
                      <a:pt x="122" y="4"/>
                      <a:pt x="119" y="4"/>
                      <a:pt x="118" y="6"/>
                    </a:cubicBezTo>
                    <a:cubicBezTo>
                      <a:pt x="114" y="2"/>
                      <a:pt x="112" y="11"/>
                      <a:pt x="107" y="6"/>
                    </a:cubicBezTo>
                    <a:cubicBezTo>
                      <a:pt x="103" y="16"/>
                      <a:pt x="96" y="9"/>
                      <a:pt x="89" y="14"/>
                    </a:cubicBezTo>
                    <a:cubicBezTo>
                      <a:pt x="84" y="23"/>
                      <a:pt x="74" y="15"/>
                      <a:pt x="69" y="25"/>
                    </a:cubicBezTo>
                    <a:cubicBezTo>
                      <a:pt x="64" y="22"/>
                      <a:pt x="63" y="35"/>
                      <a:pt x="58" y="31"/>
                    </a:cubicBezTo>
                    <a:cubicBezTo>
                      <a:pt x="58" y="32"/>
                      <a:pt x="58" y="32"/>
                      <a:pt x="58" y="32"/>
                    </a:cubicBezTo>
                    <a:cubicBezTo>
                      <a:pt x="56" y="38"/>
                      <a:pt x="47" y="32"/>
                      <a:pt x="46" y="40"/>
                    </a:cubicBezTo>
                    <a:cubicBezTo>
                      <a:pt x="40" y="40"/>
                      <a:pt x="38" y="39"/>
                      <a:pt x="34" y="43"/>
                    </a:cubicBezTo>
                    <a:cubicBezTo>
                      <a:pt x="35" y="45"/>
                      <a:pt x="35" y="45"/>
                      <a:pt x="35" y="45"/>
                    </a:cubicBezTo>
                    <a:cubicBezTo>
                      <a:pt x="32" y="49"/>
                      <a:pt x="32" y="53"/>
                      <a:pt x="27" y="53"/>
                    </a:cubicBezTo>
                    <a:cubicBezTo>
                      <a:pt x="24" y="57"/>
                      <a:pt x="20" y="61"/>
                      <a:pt x="22" y="65"/>
                    </a:cubicBezTo>
                    <a:cubicBezTo>
                      <a:pt x="9" y="69"/>
                      <a:pt x="20" y="87"/>
                      <a:pt x="8" y="92"/>
                    </a:cubicBezTo>
                    <a:cubicBezTo>
                      <a:pt x="10" y="93"/>
                      <a:pt x="10" y="93"/>
                      <a:pt x="10" y="93"/>
                    </a:cubicBezTo>
                    <a:cubicBezTo>
                      <a:pt x="8" y="96"/>
                      <a:pt x="8" y="102"/>
                      <a:pt x="3" y="99"/>
                    </a:cubicBezTo>
                    <a:cubicBezTo>
                      <a:pt x="2" y="101"/>
                      <a:pt x="4" y="102"/>
                      <a:pt x="5" y="103"/>
                    </a:cubicBezTo>
                    <a:cubicBezTo>
                      <a:pt x="2" y="109"/>
                      <a:pt x="6" y="114"/>
                      <a:pt x="8" y="121"/>
                    </a:cubicBezTo>
                    <a:cubicBezTo>
                      <a:pt x="5" y="124"/>
                      <a:pt x="0" y="128"/>
                      <a:pt x="4" y="133"/>
                    </a:cubicBezTo>
                    <a:cubicBezTo>
                      <a:pt x="12" y="137"/>
                      <a:pt x="0" y="147"/>
                      <a:pt x="8" y="149"/>
                    </a:cubicBezTo>
                    <a:cubicBezTo>
                      <a:pt x="5" y="159"/>
                      <a:pt x="14" y="166"/>
                      <a:pt x="16" y="172"/>
                    </a:cubicBezTo>
                    <a:cubicBezTo>
                      <a:pt x="13" y="175"/>
                      <a:pt x="17" y="180"/>
                      <a:pt x="16" y="183"/>
                    </a:cubicBezTo>
                    <a:cubicBezTo>
                      <a:pt x="17" y="182"/>
                      <a:pt x="17" y="182"/>
                      <a:pt x="17" y="182"/>
                    </a:cubicBezTo>
                    <a:cubicBezTo>
                      <a:pt x="19" y="184"/>
                      <a:pt x="19" y="184"/>
                      <a:pt x="19" y="184"/>
                    </a:cubicBezTo>
                    <a:cubicBezTo>
                      <a:pt x="19" y="185"/>
                      <a:pt x="19" y="186"/>
                      <a:pt x="18" y="187"/>
                    </a:cubicBezTo>
                    <a:cubicBezTo>
                      <a:pt x="26" y="191"/>
                      <a:pt x="26" y="191"/>
                      <a:pt x="26" y="191"/>
                    </a:cubicBezTo>
                    <a:cubicBezTo>
                      <a:pt x="21" y="193"/>
                      <a:pt x="21" y="193"/>
                      <a:pt x="21" y="193"/>
                    </a:cubicBezTo>
                    <a:cubicBezTo>
                      <a:pt x="26" y="202"/>
                      <a:pt x="38" y="205"/>
                      <a:pt x="43" y="215"/>
                    </a:cubicBezTo>
                    <a:cubicBezTo>
                      <a:pt x="51" y="215"/>
                      <a:pt x="47" y="225"/>
                      <a:pt x="54" y="227"/>
                    </a:cubicBezTo>
                    <a:cubicBezTo>
                      <a:pt x="64" y="224"/>
                      <a:pt x="62" y="237"/>
                      <a:pt x="71" y="236"/>
                    </a:cubicBezTo>
                    <a:cubicBezTo>
                      <a:pt x="72" y="243"/>
                      <a:pt x="83" y="237"/>
                      <a:pt x="83" y="244"/>
                    </a:cubicBezTo>
                    <a:cubicBezTo>
                      <a:pt x="86" y="244"/>
                      <a:pt x="86" y="244"/>
                      <a:pt x="86" y="244"/>
                    </a:cubicBezTo>
                    <a:cubicBezTo>
                      <a:pt x="92" y="253"/>
                      <a:pt x="104" y="253"/>
                      <a:pt x="107" y="263"/>
                    </a:cubicBezTo>
                    <a:cubicBezTo>
                      <a:pt x="110" y="261"/>
                      <a:pt x="115" y="259"/>
                      <a:pt x="117" y="263"/>
                    </a:cubicBezTo>
                    <a:cubicBezTo>
                      <a:pt x="116" y="265"/>
                      <a:pt x="116" y="265"/>
                      <a:pt x="116" y="265"/>
                    </a:cubicBezTo>
                    <a:cubicBezTo>
                      <a:pt x="120" y="269"/>
                      <a:pt x="120" y="269"/>
                      <a:pt x="120" y="269"/>
                    </a:cubicBezTo>
                    <a:cubicBezTo>
                      <a:pt x="119" y="273"/>
                      <a:pt x="114" y="269"/>
                      <a:pt x="113" y="273"/>
                    </a:cubicBezTo>
                    <a:cubicBezTo>
                      <a:pt x="116" y="275"/>
                      <a:pt x="120" y="278"/>
                      <a:pt x="122" y="275"/>
                    </a:cubicBezTo>
                    <a:cubicBezTo>
                      <a:pt x="124" y="278"/>
                      <a:pt x="127" y="278"/>
                      <a:pt x="130" y="281"/>
                    </a:cubicBezTo>
                    <a:cubicBezTo>
                      <a:pt x="132" y="283"/>
                      <a:pt x="135" y="277"/>
                      <a:pt x="137" y="282"/>
                    </a:cubicBezTo>
                    <a:cubicBezTo>
                      <a:pt x="133" y="285"/>
                      <a:pt x="130" y="285"/>
                      <a:pt x="124" y="287"/>
                    </a:cubicBezTo>
                    <a:cubicBezTo>
                      <a:pt x="126" y="287"/>
                      <a:pt x="130" y="289"/>
                      <a:pt x="130" y="287"/>
                    </a:cubicBezTo>
                    <a:cubicBezTo>
                      <a:pt x="135" y="291"/>
                      <a:pt x="145" y="288"/>
                      <a:pt x="150" y="293"/>
                    </a:cubicBezTo>
                    <a:cubicBezTo>
                      <a:pt x="154" y="294"/>
                      <a:pt x="156" y="293"/>
                      <a:pt x="157" y="290"/>
                    </a:cubicBezTo>
                    <a:cubicBezTo>
                      <a:pt x="168" y="300"/>
                      <a:pt x="174" y="285"/>
                      <a:pt x="185" y="289"/>
                    </a:cubicBezTo>
                    <a:cubicBezTo>
                      <a:pt x="195" y="289"/>
                      <a:pt x="191" y="272"/>
                      <a:pt x="202" y="279"/>
                    </a:cubicBezTo>
                    <a:cubicBezTo>
                      <a:pt x="205" y="274"/>
                      <a:pt x="211" y="281"/>
                      <a:pt x="210" y="273"/>
                    </a:cubicBezTo>
                    <a:cubicBezTo>
                      <a:pt x="212" y="269"/>
                      <a:pt x="216" y="270"/>
                      <a:pt x="219" y="270"/>
                    </a:cubicBezTo>
                    <a:cubicBezTo>
                      <a:pt x="225" y="260"/>
                      <a:pt x="237" y="259"/>
                      <a:pt x="246" y="252"/>
                    </a:cubicBezTo>
                    <a:cubicBezTo>
                      <a:pt x="245" y="245"/>
                      <a:pt x="253" y="244"/>
                      <a:pt x="253" y="237"/>
                    </a:cubicBezTo>
                    <a:cubicBezTo>
                      <a:pt x="260" y="234"/>
                      <a:pt x="260" y="225"/>
                      <a:pt x="268" y="223"/>
                    </a:cubicBezTo>
                    <a:cubicBezTo>
                      <a:pt x="267" y="218"/>
                      <a:pt x="269" y="210"/>
                      <a:pt x="270" y="205"/>
                    </a:cubicBezTo>
                    <a:cubicBezTo>
                      <a:pt x="273" y="203"/>
                      <a:pt x="270" y="197"/>
                      <a:pt x="274" y="196"/>
                    </a:cubicBezTo>
                    <a:cubicBezTo>
                      <a:pt x="274" y="195"/>
                      <a:pt x="274" y="195"/>
                      <a:pt x="274" y="195"/>
                    </a:cubicBezTo>
                    <a:cubicBezTo>
                      <a:pt x="281" y="194"/>
                      <a:pt x="274" y="185"/>
                      <a:pt x="280" y="183"/>
                    </a:cubicBezTo>
                    <a:cubicBezTo>
                      <a:pt x="280" y="179"/>
                      <a:pt x="280" y="171"/>
                      <a:pt x="284" y="169"/>
                    </a:cubicBezTo>
                    <a:cubicBezTo>
                      <a:pt x="284" y="159"/>
                      <a:pt x="284" y="159"/>
                      <a:pt x="284" y="159"/>
                    </a:cubicBezTo>
                    <a:cubicBezTo>
                      <a:pt x="279" y="151"/>
                      <a:pt x="291" y="143"/>
                      <a:pt x="284" y="135"/>
                    </a:cubicBezTo>
                    <a:close/>
                  </a:path>
                </a:pathLst>
              </a:custGeom>
              <a:solidFill>
                <a:srgbClr val="B288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dirty="0">
                  <a:latin typeface="阿里巴巴普惠体 L" panose="00020600040101010101" pitchFamily="18" charset="-122"/>
                  <a:ea typeface="阿里巴巴普惠体 L" panose="00020600040101010101" pitchFamily="18" charset="-122"/>
                </a:endParaRPr>
              </a:p>
            </p:txBody>
          </p:sp>
          <p:sp>
            <p:nvSpPr>
              <p:cNvPr id="25" name="文本框 24"/>
              <p:cNvSpPr txBox="1"/>
              <p:nvPr/>
            </p:nvSpPr>
            <p:spPr>
              <a:xfrm>
                <a:off x="4140" y="2275"/>
                <a:ext cx="555" cy="488"/>
              </a:xfrm>
              <a:prstGeom prst="rect">
                <a:avLst/>
              </a:prstGeom>
              <a:noFill/>
            </p:spPr>
            <p:txBody>
              <a:bodyPr vert="eaVert" wrap="square" rtlCol="0">
                <a:spAutoFit/>
              </a:bodyPr>
              <a:lstStyle/>
              <a:p>
                <a:pPr algn="ctr"/>
                <a:r>
                  <a:rPr lang="zh-CN" altLang="en-US" sz="3200" dirty="0">
                    <a:solidFill>
                      <a:schemeClr val="bg1"/>
                    </a:solidFill>
                    <a:latin typeface="阿里巴巴普惠体 L" panose="00020600040101010101" pitchFamily="18" charset="-122"/>
                    <a:ea typeface="阿里巴巴普惠体 L" panose="00020600040101010101" pitchFamily="18" charset="-122"/>
                    <a:cs typeface="★日文毛笔行书" panose="03000509000000000000" charset="-128"/>
                  </a:rPr>
                  <a:t>三</a:t>
                </a:r>
              </a:p>
            </p:txBody>
          </p:sp>
        </p:grpSp>
      </p:grpSp>
      <p:grpSp>
        <p:nvGrpSpPr>
          <p:cNvPr id="26" name="组合 25"/>
          <p:cNvGrpSpPr/>
          <p:nvPr/>
        </p:nvGrpSpPr>
        <p:grpSpPr>
          <a:xfrm>
            <a:off x="9238615" y="1557020"/>
            <a:ext cx="1800225" cy="4414520"/>
            <a:chOff x="14181" y="1785"/>
            <a:chExt cx="2835" cy="6952"/>
          </a:xfrm>
        </p:grpSpPr>
        <p:sp>
          <p:nvSpPr>
            <p:cNvPr id="27" name="文本框 26"/>
            <p:cNvSpPr txBox="1"/>
            <p:nvPr/>
          </p:nvSpPr>
          <p:spPr>
            <a:xfrm>
              <a:off x="14181" y="3504"/>
              <a:ext cx="2835" cy="5233"/>
            </a:xfrm>
            <a:prstGeom prst="rect">
              <a:avLst/>
            </a:prstGeom>
            <a:noFill/>
          </p:spPr>
          <p:txBody>
            <a:bodyPr vert="eaVert" wrap="square" rtlCol="0">
              <a:spAutoFit/>
            </a:bodyPr>
            <a:lstStyle/>
            <a:p>
              <a:pPr>
                <a:lnSpc>
                  <a:spcPct val="150000"/>
                </a:lnSpc>
                <a:defRPr/>
              </a:pPr>
              <a:r>
                <a:rPr lang="en-US" altLang="zh-CN" sz="1400" spc="225" dirty="0">
                  <a:latin typeface="阿里巴巴普惠体 L" panose="00020600040101010101" pitchFamily="18" charset="-122"/>
                  <a:ea typeface="阿里巴巴普惠体 L" panose="00020600040101010101" pitchFamily="18" charset="-122"/>
                  <a:sym typeface="+mn-ea"/>
                </a:rPr>
                <a:t>《</a:t>
              </a:r>
              <a:r>
                <a:rPr lang="zh-CN" altLang="en-US" sz="1400" spc="225" dirty="0">
                  <a:latin typeface="阿里巴巴普惠体 L" panose="00020600040101010101" pitchFamily="18" charset="-122"/>
                  <a:ea typeface="阿里巴巴普惠体 L" panose="00020600040101010101" pitchFamily="18" charset="-122"/>
                  <a:sym typeface="+mn-ea"/>
                </a:rPr>
                <a:t>荆楚岁时记</a:t>
              </a:r>
              <a:r>
                <a:rPr lang="en-US" altLang="zh-CN" sz="1400" spc="225" dirty="0">
                  <a:latin typeface="阿里巴巴普惠体 L" panose="00020600040101010101" pitchFamily="18" charset="-122"/>
                  <a:ea typeface="阿里巴巴普惠体 L" panose="00020600040101010101" pitchFamily="18" charset="-122"/>
                  <a:sym typeface="+mn-ea"/>
                </a:rPr>
                <a:t>》</a:t>
              </a:r>
              <a:r>
                <a:rPr lang="zh-CN" altLang="en-US" sz="1400" spc="225" dirty="0">
                  <a:latin typeface="阿里巴巴普惠体 L" panose="00020600040101010101" pitchFamily="18" charset="-122"/>
                  <a:ea typeface="阿里巴巴普惠体 L" panose="00020600040101010101" pitchFamily="18" charset="-122"/>
                  <a:sym typeface="+mn-ea"/>
                </a:rPr>
                <a:t>云：“九月九日，四民并籍野饮宴。”隋杜公瞻注云：“九月九日宴会，未知起于何代，然自驻至宋未改。”求长寿及饮宴，构成了重阳节的基础。</a:t>
              </a:r>
            </a:p>
          </p:txBody>
        </p:sp>
        <p:grpSp>
          <p:nvGrpSpPr>
            <p:cNvPr id="28" name="组合 27"/>
            <p:cNvGrpSpPr/>
            <p:nvPr/>
          </p:nvGrpSpPr>
          <p:grpSpPr>
            <a:xfrm>
              <a:off x="14999" y="1785"/>
              <a:ext cx="1188" cy="1212"/>
              <a:chOff x="4140" y="2204"/>
              <a:chExt cx="618" cy="630"/>
            </a:xfrm>
          </p:grpSpPr>
          <p:sp>
            <p:nvSpPr>
              <p:cNvPr id="29" name="Freeform 5"/>
              <p:cNvSpPr/>
              <p:nvPr/>
            </p:nvSpPr>
            <p:spPr bwMode="auto">
              <a:xfrm>
                <a:off x="4146" y="2204"/>
                <a:ext cx="612" cy="630"/>
              </a:xfrm>
              <a:custGeom>
                <a:avLst/>
                <a:gdLst>
                  <a:gd name="T0" fmla="*/ 279 w 291"/>
                  <a:gd name="T1" fmla="*/ 117 h 300"/>
                  <a:gd name="T2" fmla="*/ 274 w 291"/>
                  <a:gd name="T3" fmla="*/ 101 h 300"/>
                  <a:gd name="T4" fmla="*/ 269 w 291"/>
                  <a:gd name="T5" fmla="*/ 84 h 300"/>
                  <a:gd name="T6" fmla="*/ 254 w 291"/>
                  <a:gd name="T7" fmla="*/ 63 h 300"/>
                  <a:gd name="T8" fmla="*/ 227 w 291"/>
                  <a:gd name="T9" fmla="*/ 37 h 300"/>
                  <a:gd name="T10" fmla="*/ 229 w 291"/>
                  <a:gd name="T11" fmla="*/ 34 h 300"/>
                  <a:gd name="T12" fmla="*/ 218 w 291"/>
                  <a:gd name="T13" fmla="*/ 23 h 300"/>
                  <a:gd name="T14" fmla="*/ 191 w 291"/>
                  <a:gd name="T15" fmla="*/ 20 h 300"/>
                  <a:gd name="T16" fmla="*/ 174 w 291"/>
                  <a:gd name="T17" fmla="*/ 9 h 300"/>
                  <a:gd name="T18" fmla="*/ 157 w 291"/>
                  <a:gd name="T19" fmla="*/ 4 h 300"/>
                  <a:gd name="T20" fmla="*/ 135 w 291"/>
                  <a:gd name="T21" fmla="*/ 6 h 300"/>
                  <a:gd name="T22" fmla="*/ 118 w 291"/>
                  <a:gd name="T23" fmla="*/ 6 h 300"/>
                  <a:gd name="T24" fmla="*/ 89 w 291"/>
                  <a:gd name="T25" fmla="*/ 14 h 300"/>
                  <a:gd name="T26" fmla="*/ 58 w 291"/>
                  <a:gd name="T27" fmla="*/ 31 h 300"/>
                  <a:gd name="T28" fmla="*/ 46 w 291"/>
                  <a:gd name="T29" fmla="*/ 40 h 300"/>
                  <a:gd name="T30" fmla="*/ 35 w 291"/>
                  <a:gd name="T31" fmla="*/ 45 h 300"/>
                  <a:gd name="T32" fmla="*/ 22 w 291"/>
                  <a:gd name="T33" fmla="*/ 65 h 300"/>
                  <a:gd name="T34" fmla="*/ 10 w 291"/>
                  <a:gd name="T35" fmla="*/ 93 h 300"/>
                  <a:gd name="T36" fmla="*/ 5 w 291"/>
                  <a:gd name="T37" fmla="*/ 103 h 300"/>
                  <a:gd name="T38" fmla="*/ 4 w 291"/>
                  <a:gd name="T39" fmla="*/ 133 h 300"/>
                  <a:gd name="T40" fmla="*/ 16 w 291"/>
                  <a:gd name="T41" fmla="*/ 172 h 300"/>
                  <a:gd name="T42" fmla="*/ 17 w 291"/>
                  <a:gd name="T43" fmla="*/ 182 h 300"/>
                  <a:gd name="T44" fmla="*/ 18 w 291"/>
                  <a:gd name="T45" fmla="*/ 187 h 300"/>
                  <a:gd name="T46" fmla="*/ 21 w 291"/>
                  <a:gd name="T47" fmla="*/ 193 h 300"/>
                  <a:gd name="T48" fmla="*/ 54 w 291"/>
                  <a:gd name="T49" fmla="*/ 227 h 300"/>
                  <a:gd name="T50" fmla="*/ 83 w 291"/>
                  <a:gd name="T51" fmla="*/ 244 h 300"/>
                  <a:gd name="T52" fmla="*/ 107 w 291"/>
                  <a:gd name="T53" fmla="*/ 263 h 300"/>
                  <a:gd name="T54" fmla="*/ 116 w 291"/>
                  <a:gd name="T55" fmla="*/ 265 h 300"/>
                  <a:gd name="T56" fmla="*/ 113 w 291"/>
                  <a:gd name="T57" fmla="*/ 273 h 300"/>
                  <a:gd name="T58" fmla="*/ 130 w 291"/>
                  <a:gd name="T59" fmla="*/ 281 h 300"/>
                  <a:gd name="T60" fmla="*/ 124 w 291"/>
                  <a:gd name="T61" fmla="*/ 287 h 300"/>
                  <a:gd name="T62" fmla="*/ 150 w 291"/>
                  <a:gd name="T63" fmla="*/ 293 h 300"/>
                  <a:gd name="T64" fmla="*/ 185 w 291"/>
                  <a:gd name="T65" fmla="*/ 289 h 300"/>
                  <a:gd name="T66" fmla="*/ 210 w 291"/>
                  <a:gd name="T67" fmla="*/ 273 h 300"/>
                  <a:gd name="T68" fmla="*/ 246 w 291"/>
                  <a:gd name="T69" fmla="*/ 252 h 300"/>
                  <a:gd name="T70" fmla="*/ 268 w 291"/>
                  <a:gd name="T71" fmla="*/ 223 h 300"/>
                  <a:gd name="T72" fmla="*/ 274 w 291"/>
                  <a:gd name="T73" fmla="*/ 196 h 300"/>
                  <a:gd name="T74" fmla="*/ 280 w 291"/>
                  <a:gd name="T75" fmla="*/ 183 h 300"/>
                  <a:gd name="T76" fmla="*/ 284 w 291"/>
                  <a:gd name="T77" fmla="*/ 159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1" h="300">
                    <a:moveTo>
                      <a:pt x="284" y="135"/>
                    </a:moveTo>
                    <a:cubicBezTo>
                      <a:pt x="285" y="127"/>
                      <a:pt x="282" y="123"/>
                      <a:pt x="279" y="117"/>
                    </a:cubicBezTo>
                    <a:cubicBezTo>
                      <a:pt x="285" y="110"/>
                      <a:pt x="273" y="107"/>
                      <a:pt x="274" y="100"/>
                    </a:cubicBezTo>
                    <a:cubicBezTo>
                      <a:pt x="274" y="101"/>
                      <a:pt x="274" y="101"/>
                      <a:pt x="274" y="101"/>
                    </a:cubicBezTo>
                    <a:cubicBezTo>
                      <a:pt x="272" y="99"/>
                      <a:pt x="272" y="99"/>
                      <a:pt x="272" y="99"/>
                    </a:cubicBezTo>
                    <a:cubicBezTo>
                      <a:pt x="278" y="93"/>
                      <a:pt x="269" y="89"/>
                      <a:pt x="269" y="84"/>
                    </a:cubicBezTo>
                    <a:cubicBezTo>
                      <a:pt x="266" y="81"/>
                      <a:pt x="268" y="71"/>
                      <a:pt x="260" y="73"/>
                    </a:cubicBezTo>
                    <a:cubicBezTo>
                      <a:pt x="260" y="68"/>
                      <a:pt x="258" y="66"/>
                      <a:pt x="254" y="63"/>
                    </a:cubicBezTo>
                    <a:cubicBezTo>
                      <a:pt x="246" y="57"/>
                      <a:pt x="241" y="41"/>
                      <a:pt x="229" y="40"/>
                    </a:cubicBezTo>
                    <a:cubicBezTo>
                      <a:pt x="228" y="39"/>
                      <a:pt x="227" y="38"/>
                      <a:pt x="227" y="37"/>
                    </a:cubicBezTo>
                    <a:cubicBezTo>
                      <a:pt x="228" y="37"/>
                      <a:pt x="228" y="36"/>
                      <a:pt x="229" y="36"/>
                    </a:cubicBezTo>
                    <a:cubicBezTo>
                      <a:pt x="229" y="34"/>
                      <a:pt x="229" y="34"/>
                      <a:pt x="229" y="34"/>
                    </a:cubicBezTo>
                    <a:cubicBezTo>
                      <a:pt x="226" y="33"/>
                      <a:pt x="224" y="32"/>
                      <a:pt x="221" y="31"/>
                    </a:cubicBezTo>
                    <a:cubicBezTo>
                      <a:pt x="223" y="29"/>
                      <a:pt x="221" y="24"/>
                      <a:pt x="218" y="23"/>
                    </a:cubicBezTo>
                    <a:cubicBezTo>
                      <a:pt x="213" y="22"/>
                      <a:pt x="212" y="22"/>
                      <a:pt x="206" y="21"/>
                    </a:cubicBezTo>
                    <a:cubicBezTo>
                      <a:pt x="202" y="17"/>
                      <a:pt x="196" y="19"/>
                      <a:pt x="191" y="20"/>
                    </a:cubicBezTo>
                    <a:cubicBezTo>
                      <a:pt x="189" y="14"/>
                      <a:pt x="182" y="16"/>
                      <a:pt x="178" y="14"/>
                    </a:cubicBezTo>
                    <a:cubicBezTo>
                      <a:pt x="176" y="12"/>
                      <a:pt x="174" y="11"/>
                      <a:pt x="174" y="9"/>
                    </a:cubicBezTo>
                    <a:cubicBezTo>
                      <a:pt x="168" y="9"/>
                      <a:pt x="164" y="6"/>
                      <a:pt x="157" y="7"/>
                    </a:cubicBezTo>
                    <a:cubicBezTo>
                      <a:pt x="157" y="4"/>
                      <a:pt x="157" y="4"/>
                      <a:pt x="157" y="4"/>
                    </a:cubicBezTo>
                    <a:cubicBezTo>
                      <a:pt x="153" y="0"/>
                      <a:pt x="148" y="6"/>
                      <a:pt x="144" y="1"/>
                    </a:cubicBezTo>
                    <a:cubicBezTo>
                      <a:pt x="140" y="2"/>
                      <a:pt x="139" y="5"/>
                      <a:pt x="135" y="6"/>
                    </a:cubicBezTo>
                    <a:cubicBezTo>
                      <a:pt x="132" y="7"/>
                      <a:pt x="126" y="9"/>
                      <a:pt x="124" y="4"/>
                    </a:cubicBezTo>
                    <a:cubicBezTo>
                      <a:pt x="122" y="4"/>
                      <a:pt x="119" y="4"/>
                      <a:pt x="118" y="6"/>
                    </a:cubicBezTo>
                    <a:cubicBezTo>
                      <a:pt x="114" y="2"/>
                      <a:pt x="112" y="11"/>
                      <a:pt x="107" y="6"/>
                    </a:cubicBezTo>
                    <a:cubicBezTo>
                      <a:pt x="103" y="16"/>
                      <a:pt x="96" y="9"/>
                      <a:pt x="89" y="14"/>
                    </a:cubicBezTo>
                    <a:cubicBezTo>
                      <a:pt x="84" y="23"/>
                      <a:pt x="74" y="15"/>
                      <a:pt x="69" y="25"/>
                    </a:cubicBezTo>
                    <a:cubicBezTo>
                      <a:pt x="64" y="22"/>
                      <a:pt x="63" y="35"/>
                      <a:pt x="58" y="31"/>
                    </a:cubicBezTo>
                    <a:cubicBezTo>
                      <a:pt x="58" y="32"/>
                      <a:pt x="58" y="32"/>
                      <a:pt x="58" y="32"/>
                    </a:cubicBezTo>
                    <a:cubicBezTo>
                      <a:pt x="56" y="38"/>
                      <a:pt x="47" y="32"/>
                      <a:pt x="46" y="40"/>
                    </a:cubicBezTo>
                    <a:cubicBezTo>
                      <a:pt x="40" y="40"/>
                      <a:pt x="38" y="39"/>
                      <a:pt x="34" y="43"/>
                    </a:cubicBezTo>
                    <a:cubicBezTo>
                      <a:pt x="35" y="45"/>
                      <a:pt x="35" y="45"/>
                      <a:pt x="35" y="45"/>
                    </a:cubicBezTo>
                    <a:cubicBezTo>
                      <a:pt x="32" y="49"/>
                      <a:pt x="32" y="53"/>
                      <a:pt x="27" y="53"/>
                    </a:cubicBezTo>
                    <a:cubicBezTo>
                      <a:pt x="24" y="57"/>
                      <a:pt x="20" y="61"/>
                      <a:pt x="22" y="65"/>
                    </a:cubicBezTo>
                    <a:cubicBezTo>
                      <a:pt x="9" y="69"/>
                      <a:pt x="20" y="87"/>
                      <a:pt x="8" y="92"/>
                    </a:cubicBezTo>
                    <a:cubicBezTo>
                      <a:pt x="10" y="93"/>
                      <a:pt x="10" y="93"/>
                      <a:pt x="10" y="93"/>
                    </a:cubicBezTo>
                    <a:cubicBezTo>
                      <a:pt x="8" y="96"/>
                      <a:pt x="8" y="102"/>
                      <a:pt x="3" y="99"/>
                    </a:cubicBezTo>
                    <a:cubicBezTo>
                      <a:pt x="2" y="101"/>
                      <a:pt x="4" y="102"/>
                      <a:pt x="5" y="103"/>
                    </a:cubicBezTo>
                    <a:cubicBezTo>
                      <a:pt x="2" y="109"/>
                      <a:pt x="6" y="114"/>
                      <a:pt x="8" y="121"/>
                    </a:cubicBezTo>
                    <a:cubicBezTo>
                      <a:pt x="5" y="124"/>
                      <a:pt x="0" y="128"/>
                      <a:pt x="4" y="133"/>
                    </a:cubicBezTo>
                    <a:cubicBezTo>
                      <a:pt x="12" y="137"/>
                      <a:pt x="0" y="147"/>
                      <a:pt x="8" y="149"/>
                    </a:cubicBezTo>
                    <a:cubicBezTo>
                      <a:pt x="5" y="159"/>
                      <a:pt x="14" y="166"/>
                      <a:pt x="16" y="172"/>
                    </a:cubicBezTo>
                    <a:cubicBezTo>
                      <a:pt x="13" y="175"/>
                      <a:pt x="17" y="180"/>
                      <a:pt x="16" y="183"/>
                    </a:cubicBezTo>
                    <a:cubicBezTo>
                      <a:pt x="17" y="182"/>
                      <a:pt x="17" y="182"/>
                      <a:pt x="17" y="182"/>
                    </a:cubicBezTo>
                    <a:cubicBezTo>
                      <a:pt x="19" y="184"/>
                      <a:pt x="19" y="184"/>
                      <a:pt x="19" y="184"/>
                    </a:cubicBezTo>
                    <a:cubicBezTo>
                      <a:pt x="19" y="185"/>
                      <a:pt x="19" y="186"/>
                      <a:pt x="18" y="187"/>
                    </a:cubicBezTo>
                    <a:cubicBezTo>
                      <a:pt x="26" y="191"/>
                      <a:pt x="26" y="191"/>
                      <a:pt x="26" y="191"/>
                    </a:cubicBezTo>
                    <a:cubicBezTo>
                      <a:pt x="21" y="193"/>
                      <a:pt x="21" y="193"/>
                      <a:pt x="21" y="193"/>
                    </a:cubicBezTo>
                    <a:cubicBezTo>
                      <a:pt x="26" y="202"/>
                      <a:pt x="38" y="205"/>
                      <a:pt x="43" y="215"/>
                    </a:cubicBezTo>
                    <a:cubicBezTo>
                      <a:pt x="51" y="215"/>
                      <a:pt x="47" y="225"/>
                      <a:pt x="54" y="227"/>
                    </a:cubicBezTo>
                    <a:cubicBezTo>
                      <a:pt x="64" y="224"/>
                      <a:pt x="62" y="237"/>
                      <a:pt x="71" y="236"/>
                    </a:cubicBezTo>
                    <a:cubicBezTo>
                      <a:pt x="72" y="243"/>
                      <a:pt x="83" y="237"/>
                      <a:pt x="83" y="244"/>
                    </a:cubicBezTo>
                    <a:cubicBezTo>
                      <a:pt x="86" y="244"/>
                      <a:pt x="86" y="244"/>
                      <a:pt x="86" y="244"/>
                    </a:cubicBezTo>
                    <a:cubicBezTo>
                      <a:pt x="92" y="253"/>
                      <a:pt x="104" y="253"/>
                      <a:pt x="107" y="263"/>
                    </a:cubicBezTo>
                    <a:cubicBezTo>
                      <a:pt x="110" y="261"/>
                      <a:pt x="115" y="259"/>
                      <a:pt x="117" y="263"/>
                    </a:cubicBezTo>
                    <a:cubicBezTo>
                      <a:pt x="116" y="265"/>
                      <a:pt x="116" y="265"/>
                      <a:pt x="116" y="265"/>
                    </a:cubicBezTo>
                    <a:cubicBezTo>
                      <a:pt x="120" y="269"/>
                      <a:pt x="120" y="269"/>
                      <a:pt x="120" y="269"/>
                    </a:cubicBezTo>
                    <a:cubicBezTo>
                      <a:pt x="119" y="273"/>
                      <a:pt x="114" y="269"/>
                      <a:pt x="113" y="273"/>
                    </a:cubicBezTo>
                    <a:cubicBezTo>
                      <a:pt x="116" y="275"/>
                      <a:pt x="120" y="278"/>
                      <a:pt x="122" y="275"/>
                    </a:cubicBezTo>
                    <a:cubicBezTo>
                      <a:pt x="124" y="278"/>
                      <a:pt x="127" y="278"/>
                      <a:pt x="130" y="281"/>
                    </a:cubicBezTo>
                    <a:cubicBezTo>
                      <a:pt x="132" y="283"/>
                      <a:pt x="135" y="277"/>
                      <a:pt x="137" y="282"/>
                    </a:cubicBezTo>
                    <a:cubicBezTo>
                      <a:pt x="133" y="285"/>
                      <a:pt x="130" y="285"/>
                      <a:pt x="124" y="287"/>
                    </a:cubicBezTo>
                    <a:cubicBezTo>
                      <a:pt x="126" y="287"/>
                      <a:pt x="130" y="289"/>
                      <a:pt x="130" y="287"/>
                    </a:cubicBezTo>
                    <a:cubicBezTo>
                      <a:pt x="135" y="291"/>
                      <a:pt x="145" y="288"/>
                      <a:pt x="150" y="293"/>
                    </a:cubicBezTo>
                    <a:cubicBezTo>
                      <a:pt x="154" y="294"/>
                      <a:pt x="156" y="293"/>
                      <a:pt x="157" y="290"/>
                    </a:cubicBezTo>
                    <a:cubicBezTo>
                      <a:pt x="168" y="300"/>
                      <a:pt x="174" y="285"/>
                      <a:pt x="185" y="289"/>
                    </a:cubicBezTo>
                    <a:cubicBezTo>
                      <a:pt x="195" y="289"/>
                      <a:pt x="191" y="272"/>
                      <a:pt x="202" y="279"/>
                    </a:cubicBezTo>
                    <a:cubicBezTo>
                      <a:pt x="205" y="274"/>
                      <a:pt x="211" y="281"/>
                      <a:pt x="210" y="273"/>
                    </a:cubicBezTo>
                    <a:cubicBezTo>
                      <a:pt x="212" y="269"/>
                      <a:pt x="216" y="270"/>
                      <a:pt x="219" y="270"/>
                    </a:cubicBezTo>
                    <a:cubicBezTo>
                      <a:pt x="225" y="260"/>
                      <a:pt x="237" y="259"/>
                      <a:pt x="246" y="252"/>
                    </a:cubicBezTo>
                    <a:cubicBezTo>
                      <a:pt x="245" y="245"/>
                      <a:pt x="253" y="244"/>
                      <a:pt x="253" y="237"/>
                    </a:cubicBezTo>
                    <a:cubicBezTo>
                      <a:pt x="260" y="234"/>
                      <a:pt x="260" y="225"/>
                      <a:pt x="268" y="223"/>
                    </a:cubicBezTo>
                    <a:cubicBezTo>
                      <a:pt x="267" y="218"/>
                      <a:pt x="269" y="210"/>
                      <a:pt x="270" y="205"/>
                    </a:cubicBezTo>
                    <a:cubicBezTo>
                      <a:pt x="273" y="203"/>
                      <a:pt x="270" y="197"/>
                      <a:pt x="274" y="196"/>
                    </a:cubicBezTo>
                    <a:cubicBezTo>
                      <a:pt x="274" y="195"/>
                      <a:pt x="274" y="195"/>
                      <a:pt x="274" y="195"/>
                    </a:cubicBezTo>
                    <a:cubicBezTo>
                      <a:pt x="281" y="194"/>
                      <a:pt x="274" y="185"/>
                      <a:pt x="280" y="183"/>
                    </a:cubicBezTo>
                    <a:cubicBezTo>
                      <a:pt x="280" y="179"/>
                      <a:pt x="280" y="171"/>
                      <a:pt x="284" y="169"/>
                    </a:cubicBezTo>
                    <a:cubicBezTo>
                      <a:pt x="284" y="159"/>
                      <a:pt x="284" y="159"/>
                      <a:pt x="284" y="159"/>
                    </a:cubicBezTo>
                    <a:cubicBezTo>
                      <a:pt x="279" y="151"/>
                      <a:pt x="291" y="143"/>
                      <a:pt x="284" y="135"/>
                    </a:cubicBezTo>
                    <a:close/>
                  </a:path>
                </a:pathLst>
              </a:custGeom>
              <a:solidFill>
                <a:srgbClr val="B288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dirty="0">
                  <a:latin typeface="阿里巴巴普惠体 L" panose="00020600040101010101" pitchFamily="18" charset="-122"/>
                  <a:ea typeface="阿里巴巴普惠体 L" panose="00020600040101010101" pitchFamily="18" charset="-122"/>
                </a:endParaRPr>
              </a:p>
            </p:txBody>
          </p:sp>
          <p:sp>
            <p:nvSpPr>
              <p:cNvPr id="30" name="文本框 29"/>
              <p:cNvSpPr txBox="1"/>
              <p:nvPr/>
            </p:nvSpPr>
            <p:spPr>
              <a:xfrm>
                <a:off x="4140" y="2275"/>
                <a:ext cx="555" cy="488"/>
              </a:xfrm>
              <a:prstGeom prst="rect">
                <a:avLst/>
              </a:prstGeom>
              <a:noFill/>
            </p:spPr>
            <p:txBody>
              <a:bodyPr vert="eaVert" wrap="square" rtlCol="0">
                <a:spAutoFit/>
              </a:bodyPr>
              <a:lstStyle/>
              <a:p>
                <a:pPr algn="ctr"/>
                <a:r>
                  <a:rPr lang="zh-CN" altLang="en-US" sz="3200" dirty="0">
                    <a:solidFill>
                      <a:schemeClr val="bg1"/>
                    </a:solidFill>
                    <a:latin typeface="阿里巴巴普惠体 L" panose="00020600040101010101" pitchFamily="18" charset="-122"/>
                    <a:ea typeface="阿里巴巴普惠体 L" panose="00020600040101010101" pitchFamily="18" charset="-122"/>
                    <a:cs typeface="★日文毛笔行书" panose="03000509000000000000" charset="-128"/>
                  </a:rPr>
                  <a:t>一</a:t>
                </a:r>
              </a:p>
            </p:txBody>
          </p:sp>
        </p:grpSp>
      </p:grpSp>
      <p:grpSp>
        <p:nvGrpSpPr>
          <p:cNvPr id="31" name="组合 30"/>
          <p:cNvGrpSpPr/>
          <p:nvPr/>
        </p:nvGrpSpPr>
        <p:grpSpPr>
          <a:xfrm>
            <a:off x="7258764" y="1568923"/>
            <a:ext cx="1800225" cy="4414520"/>
            <a:chOff x="14259" y="1785"/>
            <a:chExt cx="2835" cy="6952"/>
          </a:xfrm>
        </p:grpSpPr>
        <p:sp>
          <p:nvSpPr>
            <p:cNvPr id="32" name="文本框 31"/>
            <p:cNvSpPr txBox="1"/>
            <p:nvPr/>
          </p:nvSpPr>
          <p:spPr>
            <a:xfrm>
              <a:off x="14259" y="3504"/>
              <a:ext cx="2835" cy="5233"/>
            </a:xfrm>
            <a:prstGeom prst="rect">
              <a:avLst/>
            </a:prstGeom>
            <a:noFill/>
          </p:spPr>
          <p:txBody>
            <a:bodyPr vert="eaVert" wrap="square" rtlCol="0">
              <a:spAutoFit/>
            </a:bodyPr>
            <a:lstStyle/>
            <a:p>
              <a:pPr>
                <a:lnSpc>
                  <a:spcPct val="150000"/>
                </a:lnSpc>
                <a:defRPr/>
              </a:pPr>
              <a:r>
                <a:rPr lang="en-US" altLang="zh-CN" sz="1400" spc="225" dirty="0">
                  <a:latin typeface="阿里巴巴普惠体 L" panose="00020600040101010101" pitchFamily="18" charset="-122"/>
                  <a:ea typeface="阿里巴巴普惠体 L" panose="00020600040101010101" pitchFamily="18" charset="-122"/>
                  <a:sym typeface="+mn-ea"/>
                </a:rPr>
                <a:t>《</a:t>
              </a:r>
              <a:r>
                <a:rPr lang="zh-CN" altLang="en-US" sz="1400" spc="225" dirty="0">
                  <a:latin typeface="阿里巴巴普惠体 L" panose="00020600040101010101" pitchFamily="18" charset="-122"/>
                  <a:ea typeface="阿里巴巴普惠体 L" panose="00020600040101010101" pitchFamily="18" charset="-122"/>
                  <a:sym typeface="+mn-ea"/>
                </a:rPr>
                <a:t>荆楚岁时记</a:t>
              </a:r>
              <a:r>
                <a:rPr lang="en-US" altLang="zh-CN" sz="1400" spc="225" dirty="0">
                  <a:latin typeface="阿里巴巴普惠体 L" panose="00020600040101010101" pitchFamily="18" charset="-122"/>
                  <a:ea typeface="阿里巴巴普惠体 L" panose="00020600040101010101" pitchFamily="18" charset="-122"/>
                  <a:sym typeface="+mn-ea"/>
                </a:rPr>
                <a:t>》</a:t>
              </a:r>
              <a:r>
                <a:rPr lang="zh-CN" altLang="en-US" sz="1400" spc="225" dirty="0">
                  <a:latin typeface="阿里巴巴普惠体 L" panose="00020600040101010101" pitchFamily="18" charset="-122"/>
                  <a:ea typeface="阿里巴巴普惠体 L" panose="00020600040101010101" pitchFamily="18" charset="-122"/>
                  <a:sym typeface="+mn-ea"/>
                </a:rPr>
                <a:t>云：“九月九日，四民并籍野饮宴。”隋杜公瞻注云：“九月九日宴会，未知起于何代，然自驻至宋未改。”求长寿及饮宴，构成了重阳节的基础。</a:t>
              </a:r>
            </a:p>
          </p:txBody>
        </p:sp>
        <p:grpSp>
          <p:nvGrpSpPr>
            <p:cNvPr id="33" name="组合 32"/>
            <p:cNvGrpSpPr/>
            <p:nvPr/>
          </p:nvGrpSpPr>
          <p:grpSpPr>
            <a:xfrm>
              <a:off x="14999" y="1785"/>
              <a:ext cx="1188" cy="1212"/>
              <a:chOff x="4140" y="2204"/>
              <a:chExt cx="618" cy="630"/>
            </a:xfrm>
          </p:grpSpPr>
          <p:sp>
            <p:nvSpPr>
              <p:cNvPr id="34" name="Freeform 5"/>
              <p:cNvSpPr/>
              <p:nvPr/>
            </p:nvSpPr>
            <p:spPr bwMode="auto">
              <a:xfrm>
                <a:off x="4146" y="2204"/>
                <a:ext cx="612" cy="630"/>
              </a:xfrm>
              <a:custGeom>
                <a:avLst/>
                <a:gdLst>
                  <a:gd name="T0" fmla="*/ 279 w 291"/>
                  <a:gd name="T1" fmla="*/ 117 h 300"/>
                  <a:gd name="T2" fmla="*/ 274 w 291"/>
                  <a:gd name="T3" fmla="*/ 101 h 300"/>
                  <a:gd name="T4" fmla="*/ 269 w 291"/>
                  <a:gd name="T5" fmla="*/ 84 h 300"/>
                  <a:gd name="T6" fmla="*/ 254 w 291"/>
                  <a:gd name="T7" fmla="*/ 63 h 300"/>
                  <a:gd name="T8" fmla="*/ 227 w 291"/>
                  <a:gd name="T9" fmla="*/ 37 h 300"/>
                  <a:gd name="T10" fmla="*/ 229 w 291"/>
                  <a:gd name="T11" fmla="*/ 34 h 300"/>
                  <a:gd name="T12" fmla="*/ 218 w 291"/>
                  <a:gd name="T13" fmla="*/ 23 h 300"/>
                  <a:gd name="T14" fmla="*/ 191 w 291"/>
                  <a:gd name="T15" fmla="*/ 20 h 300"/>
                  <a:gd name="T16" fmla="*/ 174 w 291"/>
                  <a:gd name="T17" fmla="*/ 9 h 300"/>
                  <a:gd name="T18" fmla="*/ 157 w 291"/>
                  <a:gd name="T19" fmla="*/ 4 h 300"/>
                  <a:gd name="T20" fmla="*/ 135 w 291"/>
                  <a:gd name="T21" fmla="*/ 6 h 300"/>
                  <a:gd name="T22" fmla="*/ 118 w 291"/>
                  <a:gd name="T23" fmla="*/ 6 h 300"/>
                  <a:gd name="T24" fmla="*/ 89 w 291"/>
                  <a:gd name="T25" fmla="*/ 14 h 300"/>
                  <a:gd name="T26" fmla="*/ 58 w 291"/>
                  <a:gd name="T27" fmla="*/ 31 h 300"/>
                  <a:gd name="T28" fmla="*/ 46 w 291"/>
                  <a:gd name="T29" fmla="*/ 40 h 300"/>
                  <a:gd name="T30" fmla="*/ 35 w 291"/>
                  <a:gd name="T31" fmla="*/ 45 h 300"/>
                  <a:gd name="T32" fmla="*/ 22 w 291"/>
                  <a:gd name="T33" fmla="*/ 65 h 300"/>
                  <a:gd name="T34" fmla="*/ 10 w 291"/>
                  <a:gd name="T35" fmla="*/ 93 h 300"/>
                  <a:gd name="T36" fmla="*/ 5 w 291"/>
                  <a:gd name="T37" fmla="*/ 103 h 300"/>
                  <a:gd name="T38" fmla="*/ 4 w 291"/>
                  <a:gd name="T39" fmla="*/ 133 h 300"/>
                  <a:gd name="T40" fmla="*/ 16 w 291"/>
                  <a:gd name="T41" fmla="*/ 172 h 300"/>
                  <a:gd name="T42" fmla="*/ 17 w 291"/>
                  <a:gd name="T43" fmla="*/ 182 h 300"/>
                  <a:gd name="T44" fmla="*/ 18 w 291"/>
                  <a:gd name="T45" fmla="*/ 187 h 300"/>
                  <a:gd name="T46" fmla="*/ 21 w 291"/>
                  <a:gd name="T47" fmla="*/ 193 h 300"/>
                  <a:gd name="T48" fmla="*/ 54 w 291"/>
                  <a:gd name="T49" fmla="*/ 227 h 300"/>
                  <a:gd name="T50" fmla="*/ 83 w 291"/>
                  <a:gd name="T51" fmla="*/ 244 h 300"/>
                  <a:gd name="T52" fmla="*/ 107 w 291"/>
                  <a:gd name="T53" fmla="*/ 263 h 300"/>
                  <a:gd name="T54" fmla="*/ 116 w 291"/>
                  <a:gd name="T55" fmla="*/ 265 h 300"/>
                  <a:gd name="T56" fmla="*/ 113 w 291"/>
                  <a:gd name="T57" fmla="*/ 273 h 300"/>
                  <a:gd name="T58" fmla="*/ 130 w 291"/>
                  <a:gd name="T59" fmla="*/ 281 h 300"/>
                  <a:gd name="T60" fmla="*/ 124 w 291"/>
                  <a:gd name="T61" fmla="*/ 287 h 300"/>
                  <a:gd name="T62" fmla="*/ 150 w 291"/>
                  <a:gd name="T63" fmla="*/ 293 h 300"/>
                  <a:gd name="T64" fmla="*/ 185 w 291"/>
                  <a:gd name="T65" fmla="*/ 289 h 300"/>
                  <a:gd name="T66" fmla="*/ 210 w 291"/>
                  <a:gd name="T67" fmla="*/ 273 h 300"/>
                  <a:gd name="T68" fmla="*/ 246 w 291"/>
                  <a:gd name="T69" fmla="*/ 252 h 300"/>
                  <a:gd name="T70" fmla="*/ 268 w 291"/>
                  <a:gd name="T71" fmla="*/ 223 h 300"/>
                  <a:gd name="T72" fmla="*/ 274 w 291"/>
                  <a:gd name="T73" fmla="*/ 196 h 300"/>
                  <a:gd name="T74" fmla="*/ 280 w 291"/>
                  <a:gd name="T75" fmla="*/ 183 h 300"/>
                  <a:gd name="T76" fmla="*/ 284 w 291"/>
                  <a:gd name="T77" fmla="*/ 159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1" h="300">
                    <a:moveTo>
                      <a:pt x="284" y="135"/>
                    </a:moveTo>
                    <a:cubicBezTo>
                      <a:pt x="285" y="127"/>
                      <a:pt x="282" y="123"/>
                      <a:pt x="279" y="117"/>
                    </a:cubicBezTo>
                    <a:cubicBezTo>
                      <a:pt x="285" y="110"/>
                      <a:pt x="273" y="107"/>
                      <a:pt x="274" y="100"/>
                    </a:cubicBezTo>
                    <a:cubicBezTo>
                      <a:pt x="274" y="101"/>
                      <a:pt x="274" y="101"/>
                      <a:pt x="274" y="101"/>
                    </a:cubicBezTo>
                    <a:cubicBezTo>
                      <a:pt x="272" y="99"/>
                      <a:pt x="272" y="99"/>
                      <a:pt x="272" y="99"/>
                    </a:cubicBezTo>
                    <a:cubicBezTo>
                      <a:pt x="278" y="93"/>
                      <a:pt x="269" y="89"/>
                      <a:pt x="269" y="84"/>
                    </a:cubicBezTo>
                    <a:cubicBezTo>
                      <a:pt x="266" y="81"/>
                      <a:pt x="268" y="71"/>
                      <a:pt x="260" y="73"/>
                    </a:cubicBezTo>
                    <a:cubicBezTo>
                      <a:pt x="260" y="68"/>
                      <a:pt x="258" y="66"/>
                      <a:pt x="254" y="63"/>
                    </a:cubicBezTo>
                    <a:cubicBezTo>
                      <a:pt x="246" y="57"/>
                      <a:pt x="241" y="41"/>
                      <a:pt x="229" y="40"/>
                    </a:cubicBezTo>
                    <a:cubicBezTo>
                      <a:pt x="228" y="39"/>
                      <a:pt x="227" y="38"/>
                      <a:pt x="227" y="37"/>
                    </a:cubicBezTo>
                    <a:cubicBezTo>
                      <a:pt x="228" y="37"/>
                      <a:pt x="228" y="36"/>
                      <a:pt x="229" y="36"/>
                    </a:cubicBezTo>
                    <a:cubicBezTo>
                      <a:pt x="229" y="34"/>
                      <a:pt x="229" y="34"/>
                      <a:pt x="229" y="34"/>
                    </a:cubicBezTo>
                    <a:cubicBezTo>
                      <a:pt x="226" y="33"/>
                      <a:pt x="224" y="32"/>
                      <a:pt x="221" y="31"/>
                    </a:cubicBezTo>
                    <a:cubicBezTo>
                      <a:pt x="223" y="29"/>
                      <a:pt x="221" y="24"/>
                      <a:pt x="218" y="23"/>
                    </a:cubicBezTo>
                    <a:cubicBezTo>
                      <a:pt x="213" y="22"/>
                      <a:pt x="212" y="22"/>
                      <a:pt x="206" y="21"/>
                    </a:cubicBezTo>
                    <a:cubicBezTo>
                      <a:pt x="202" y="17"/>
                      <a:pt x="196" y="19"/>
                      <a:pt x="191" y="20"/>
                    </a:cubicBezTo>
                    <a:cubicBezTo>
                      <a:pt x="189" y="14"/>
                      <a:pt x="182" y="16"/>
                      <a:pt x="178" y="14"/>
                    </a:cubicBezTo>
                    <a:cubicBezTo>
                      <a:pt x="176" y="12"/>
                      <a:pt x="174" y="11"/>
                      <a:pt x="174" y="9"/>
                    </a:cubicBezTo>
                    <a:cubicBezTo>
                      <a:pt x="168" y="9"/>
                      <a:pt x="164" y="6"/>
                      <a:pt x="157" y="7"/>
                    </a:cubicBezTo>
                    <a:cubicBezTo>
                      <a:pt x="157" y="4"/>
                      <a:pt x="157" y="4"/>
                      <a:pt x="157" y="4"/>
                    </a:cubicBezTo>
                    <a:cubicBezTo>
                      <a:pt x="153" y="0"/>
                      <a:pt x="148" y="6"/>
                      <a:pt x="144" y="1"/>
                    </a:cubicBezTo>
                    <a:cubicBezTo>
                      <a:pt x="140" y="2"/>
                      <a:pt x="139" y="5"/>
                      <a:pt x="135" y="6"/>
                    </a:cubicBezTo>
                    <a:cubicBezTo>
                      <a:pt x="132" y="7"/>
                      <a:pt x="126" y="9"/>
                      <a:pt x="124" y="4"/>
                    </a:cubicBezTo>
                    <a:cubicBezTo>
                      <a:pt x="122" y="4"/>
                      <a:pt x="119" y="4"/>
                      <a:pt x="118" y="6"/>
                    </a:cubicBezTo>
                    <a:cubicBezTo>
                      <a:pt x="114" y="2"/>
                      <a:pt x="112" y="11"/>
                      <a:pt x="107" y="6"/>
                    </a:cubicBezTo>
                    <a:cubicBezTo>
                      <a:pt x="103" y="16"/>
                      <a:pt x="96" y="9"/>
                      <a:pt x="89" y="14"/>
                    </a:cubicBezTo>
                    <a:cubicBezTo>
                      <a:pt x="84" y="23"/>
                      <a:pt x="74" y="15"/>
                      <a:pt x="69" y="25"/>
                    </a:cubicBezTo>
                    <a:cubicBezTo>
                      <a:pt x="64" y="22"/>
                      <a:pt x="63" y="35"/>
                      <a:pt x="58" y="31"/>
                    </a:cubicBezTo>
                    <a:cubicBezTo>
                      <a:pt x="58" y="32"/>
                      <a:pt x="58" y="32"/>
                      <a:pt x="58" y="32"/>
                    </a:cubicBezTo>
                    <a:cubicBezTo>
                      <a:pt x="56" y="38"/>
                      <a:pt x="47" y="32"/>
                      <a:pt x="46" y="40"/>
                    </a:cubicBezTo>
                    <a:cubicBezTo>
                      <a:pt x="40" y="40"/>
                      <a:pt x="38" y="39"/>
                      <a:pt x="34" y="43"/>
                    </a:cubicBezTo>
                    <a:cubicBezTo>
                      <a:pt x="35" y="45"/>
                      <a:pt x="35" y="45"/>
                      <a:pt x="35" y="45"/>
                    </a:cubicBezTo>
                    <a:cubicBezTo>
                      <a:pt x="32" y="49"/>
                      <a:pt x="32" y="53"/>
                      <a:pt x="27" y="53"/>
                    </a:cubicBezTo>
                    <a:cubicBezTo>
                      <a:pt x="24" y="57"/>
                      <a:pt x="20" y="61"/>
                      <a:pt x="22" y="65"/>
                    </a:cubicBezTo>
                    <a:cubicBezTo>
                      <a:pt x="9" y="69"/>
                      <a:pt x="20" y="87"/>
                      <a:pt x="8" y="92"/>
                    </a:cubicBezTo>
                    <a:cubicBezTo>
                      <a:pt x="10" y="93"/>
                      <a:pt x="10" y="93"/>
                      <a:pt x="10" y="93"/>
                    </a:cubicBezTo>
                    <a:cubicBezTo>
                      <a:pt x="8" y="96"/>
                      <a:pt x="8" y="102"/>
                      <a:pt x="3" y="99"/>
                    </a:cubicBezTo>
                    <a:cubicBezTo>
                      <a:pt x="2" y="101"/>
                      <a:pt x="4" y="102"/>
                      <a:pt x="5" y="103"/>
                    </a:cubicBezTo>
                    <a:cubicBezTo>
                      <a:pt x="2" y="109"/>
                      <a:pt x="6" y="114"/>
                      <a:pt x="8" y="121"/>
                    </a:cubicBezTo>
                    <a:cubicBezTo>
                      <a:pt x="5" y="124"/>
                      <a:pt x="0" y="128"/>
                      <a:pt x="4" y="133"/>
                    </a:cubicBezTo>
                    <a:cubicBezTo>
                      <a:pt x="12" y="137"/>
                      <a:pt x="0" y="147"/>
                      <a:pt x="8" y="149"/>
                    </a:cubicBezTo>
                    <a:cubicBezTo>
                      <a:pt x="5" y="159"/>
                      <a:pt x="14" y="166"/>
                      <a:pt x="16" y="172"/>
                    </a:cubicBezTo>
                    <a:cubicBezTo>
                      <a:pt x="13" y="175"/>
                      <a:pt x="17" y="180"/>
                      <a:pt x="16" y="183"/>
                    </a:cubicBezTo>
                    <a:cubicBezTo>
                      <a:pt x="17" y="182"/>
                      <a:pt x="17" y="182"/>
                      <a:pt x="17" y="182"/>
                    </a:cubicBezTo>
                    <a:cubicBezTo>
                      <a:pt x="19" y="184"/>
                      <a:pt x="19" y="184"/>
                      <a:pt x="19" y="184"/>
                    </a:cubicBezTo>
                    <a:cubicBezTo>
                      <a:pt x="19" y="185"/>
                      <a:pt x="19" y="186"/>
                      <a:pt x="18" y="187"/>
                    </a:cubicBezTo>
                    <a:cubicBezTo>
                      <a:pt x="26" y="191"/>
                      <a:pt x="26" y="191"/>
                      <a:pt x="26" y="191"/>
                    </a:cubicBezTo>
                    <a:cubicBezTo>
                      <a:pt x="21" y="193"/>
                      <a:pt x="21" y="193"/>
                      <a:pt x="21" y="193"/>
                    </a:cubicBezTo>
                    <a:cubicBezTo>
                      <a:pt x="26" y="202"/>
                      <a:pt x="38" y="205"/>
                      <a:pt x="43" y="215"/>
                    </a:cubicBezTo>
                    <a:cubicBezTo>
                      <a:pt x="51" y="215"/>
                      <a:pt x="47" y="225"/>
                      <a:pt x="54" y="227"/>
                    </a:cubicBezTo>
                    <a:cubicBezTo>
                      <a:pt x="64" y="224"/>
                      <a:pt x="62" y="237"/>
                      <a:pt x="71" y="236"/>
                    </a:cubicBezTo>
                    <a:cubicBezTo>
                      <a:pt x="72" y="243"/>
                      <a:pt x="83" y="237"/>
                      <a:pt x="83" y="244"/>
                    </a:cubicBezTo>
                    <a:cubicBezTo>
                      <a:pt x="86" y="244"/>
                      <a:pt x="86" y="244"/>
                      <a:pt x="86" y="244"/>
                    </a:cubicBezTo>
                    <a:cubicBezTo>
                      <a:pt x="92" y="253"/>
                      <a:pt x="104" y="253"/>
                      <a:pt x="107" y="263"/>
                    </a:cubicBezTo>
                    <a:cubicBezTo>
                      <a:pt x="110" y="261"/>
                      <a:pt x="115" y="259"/>
                      <a:pt x="117" y="263"/>
                    </a:cubicBezTo>
                    <a:cubicBezTo>
                      <a:pt x="116" y="265"/>
                      <a:pt x="116" y="265"/>
                      <a:pt x="116" y="265"/>
                    </a:cubicBezTo>
                    <a:cubicBezTo>
                      <a:pt x="120" y="269"/>
                      <a:pt x="120" y="269"/>
                      <a:pt x="120" y="269"/>
                    </a:cubicBezTo>
                    <a:cubicBezTo>
                      <a:pt x="119" y="273"/>
                      <a:pt x="114" y="269"/>
                      <a:pt x="113" y="273"/>
                    </a:cubicBezTo>
                    <a:cubicBezTo>
                      <a:pt x="116" y="275"/>
                      <a:pt x="120" y="278"/>
                      <a:pt x="122" y="275"/>
                    </a:cubicBezTo>
                    <a:cubicBezTo>
                      <a:pt x="124" y="278"/>
                      <a:pt x="127" y="278"/>
                      <a:pt x="130" y="281"/>
                    </a:cubicBezTo>
                    <a:cubicBezTo>
                      <a:pt x="132" y="283"/>
                      <a:pt x="135" y="277"/>
                      <a:pt x="137" y="282"/>
                    </a:cubicBezTo>
                    <a:cubicBezTo>
                      <a:pt x="133" y="285"/>
                      <a:pt x="130" y="285"/>
                      <a:pt x="124" y="287"/>
                    </a:cubicBezTo>
                    <a:cubicBezTo>
                      <a:pt x="126" y="287"/>
                      <a:pt x="130" y="289"/>
                      <a:pt x="130" y="287"/>
                    </a:cubicBezTo>
                    <a:cubicBezTo>
                      <a:pt x="135" y="291"/>
                      <a:pt x="145" y="288"/>
                      <a:pt x="150" y="293"/>
                    </a:cubicBezTo>
                    <a:cubicBezTo>
                      <a:pt x="154" y="294"/>
                      <a:pt x="156" y="293"/>
                      <a:pt x="157" y="290"/>
                    </a:cubicBezTo>
                    <a:cubicBezTo>
                      <a:pt x="168" y="300"/>
                      <a:pt x="174" y="285"/>
                      <a:pt x="185" y="289"/>
                    </a:cubicBezTo>
                    <a:cubicBezTo>
                      <a:pt x="195" y="289"/>
                      <a:pt x="191" y="272"/>
                      <a:pt x="202" y="279"/>
                    </a:cubicBezTo>
                    <a:cubicBezTo>
                      <a:pt x="205" y="274"/>
                      <a:pt x="211" y="281"/>
                      <a:pt x="210" y="273"/>
                    </a:cubicBezTo>
                    <a:cubicBezTo>
                      <a:pt x="212" y="269"/>
                      <a:pt x="216" y="270"/>
                      <a:pt x="219" y="270"/>
                    </a:cubicBezTo>
                    <a:cubicBezTo>
                      <a:pt x="225" y="260"/>
                      <a:pt x="237" y="259"/>
                      <a:pt x="246" y="252"/>
                    </a:cubicBezTo>
                    <a:cubicBezTo>
                      <a:pt x="245" y="245"/>
                      <a:pt x="253" y="244"/>
                      <a:pt x="253" y="237"/>
                    </a:cubicBezTo>
                    <a:cubicBezTo>
                      <a:pt x="260" y="234"/>
                      <a:pt x="260" y="225"/>
                      <a:pt x="268" y="223"/>
                    </a:cubicBezTo>
                    <a:cubicBezTo>
                      <a:pt x="267" y="218"/>
                      <a:pt x="269" y="210"/>
                      <a:pt x="270" y="205"/>
                    </a:cubicBezTo>
                    <a:cubicBezTo>
                      <a:pt x="273" y="203"/>
                      <a:pt x="270" y="197"/>
                      <a:pt x="274" y="196"/>
                    </a:cubicBezTo>
                    <a:cubicBezTo>
                      <a:pt x="274" y="195"/>
                      <a:pt x="274" y="195"/>
                      <a:pt x="274" y="195"/>
                    </a:cubicBezTo>
                    <a:cubicBezTo>
                      <a:pt x="281" y="194"/>
                      <a:pt x="274" y="185"/>
                      <a:pt x="280" y="183"/>
                    </a:cubicBezTo>
                    <a:cubicBezTo>
                      <a:pt x="280" y="179"/>
                      <a:pt x="280" y="171"/>
                      <a:pt x="284" y="169"/>
                    </a:cubicBezTo>
                    <a:cubicBezTo>
                      <a:pt x="284" y="159"/>
                      <a:pt x="284" y="159"/>
                      <a:pt x="284" y="159"/>
                    </a:cubicBezTo>
                    <a:cubicBezTo>
                      <a:pt x="279" y="151"/>
                      <a:pt x="291" y="143"/>
                      <a:pt x="284" y="135"/>
                    </a:cubicBezTo>
                    <a:close/>
                  </a:path>
                </a:pathLst>
              </a:custGeom>
              <a:solidFill>
                <a:srgbClr val="3D4F6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dirty="0">
                  <a:latin typeface="阿里巴巴普惠体 L" panose="00020600040101010101" pitchFamily="18" charset="-122"/>
                  <a:ea typeface="阿里巴巴普惠体 L" panose="00020600040101010101" pitchFamily="18" charset="-122"/>
                </a:endParaRPr>
              </a:p>
            </p:txBody>
          </p:sp>
          <p:sp>
            <p:nvSpPr>
              <p:cNvPr id="35" name="文本框 34"/>
              <p:cNvSpPr txBox="1"/>
              <p:nvPr/>
            </p:nvSpPr>
            <p:spPr>
              <a:xfrm>
                <a:off x="4140" y="2275"/>
                <a:ext cx="555" cy="488"/>
              </a:xfrm>
              <a:prstGeom prst="rect">
                <a:avLst/>
              </a:prstGeom>
              <a:noFill/>
            </p:spPr>
            <p:txBody>
              <a:bodyPr vert="eaVert" wrap="square" rtlCol="0">
                <a:spAutoFit/>
              </a:bodyPr>
              <a:lstStyle/>
              <a:p>
                <a:pPr algn="ctr"/>
                <a:r>
                  <a:rPr lang="zh-CN" altLang="en-US" sz="3200" dirty="0">
                    <a:solidFill>
                      <a:schemeClr val="bg1"/>
                    </a:solidFill>
                    <a:latin typeface="阿里巴巴普惠体 L" panose="00020600040101010101" pitchFamily="18" charset="-122"/>
                    <a:ea typeface="阿里巴巴普惠体 L" panose="00020600040101010101" pitchFamily="18" charset="-122"/>
                    <a:cs typeface="★日文毛笔行书" panose="03000509000000000000" charset="-128"/>
                  </a:rPr>
                  <a:t>二</a:t>
                </a:r>
              </a:p>
            </p:txBody>
          </p:sp>
        </p:grpSp>
      </p:grpSp>
      <p:sp>
        <p:nvSpPr>
          <p:cNvPr id="2" name="矩形 1"/>
          <p:cNvSpPr>
            <a:spLocks noChangeAspect="1"/>
          </p:cNvSpPr>
          <p:nvPr/>
        </p:nvSpPr>
        <p:spPr>
          <a:xfrm>
            <a:off x="1773661" y="1557020"/>
            <a:ext cx="2861676" cy="4294191"/>
          </a:xfrm>
          <a:prstGeom prst="rect">
            <a:avLst/>
          </a:prstGeom>
          <a:blipFill dpi="0" rotWithShape="1">
            <a:blip r:embed="rId3"/>
            <a:srcRect/>
            <a:stretch>
              <a:fillRect/>
            </a:stretch>
          </a:blipFill>
          <a:ln w="12700" cap="flat" cmpd="sng" algn="ctr">
            <a:noFill/>
            <a:prstDash val="solid"/>
            <a:miter lim="800000"/>
          </a:ln>
          <a:effectLst/>
          <a:extLst>
            <a:ext uri="{91240B29-F687-4F45-9708-019B960494DF}">
              <a14:hiddenLine xmlns:a14="http://schemas.microsoft.com/office/drawing/2010/main" w="12700">
                <a:solidFill>
                  <a:schemeClr val="dk1"/>
                </a:solidFill>
                <a:prstDash val="solid"/>
                <a:miter lim="800000"/>
                <a:headEnd/>
                <a:tailEnd/>
              </a14:hiddenLine>
            </a:ext>
          </a:extLst>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dirty="0"/>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down)">
                                      <p:cBhvr>
                                        <p:cTn id="11" dur="500"/>
                                        <p:tgtEl>
                                          <p:spTgt spid="14"/>
                                        </p:tgtEl>
                                      </p:cBhvr>
                                    </p:animEffect>
                                  </p:childTnLst>
                                </p:cTn>
                              </p:par>
                            </p:childTnLst>
                          </p:cTn>
                        </p:par>
                        <p:par>
                          <p:cTn id="12" fill="hold">
                            <p:stCondLst>
                              <p:cond delay="1000"/>
                            </p:stCondLst>
                            <p:childTnLst>
                              <p:par>
                                <p:cTn id="13" presetID="21" presetClass="entr" presetSubtype="1" fill="hold"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wheel(1)">
                                      <p:cBhvr>
                                        <p:cTn id="15" dur="2000"/>
                                        <p:tgtEl>
                                          <p:spTgt spid="26"/>
                                        </p:tgtEl>
                                      </p:cBhvr>
                                    </p:animEffect>
                                  </p:childTnLst>
                                </p:cTn>
                              </p:par>
                              <p:par>
                                <p:cTn id="16" presetID="21" presetClass="entr" presetSubtype="1" fill="hold" nodeType="withEffect">
                                  <p:stCondLst>
                                    <p:cond delay="0"/>
                                  </p:stCondLst>
                                  <p:childTnLst>
                                    <p:set>
                                      <p:cBhvr>
                                        <p:cTn id="17" dur="1" fill="hold">
                                          <p:stCondLst>
                                            <p:cond delay="0"/>
                                          </p:stCondLst>
                                        </p:cTn>
                                        <p:tgtEl>
                                          <p:spTgt spid="31"/>
                                        </p:tgtEl>
                                        <p:attrNameLst>
                                          <p:attrName>style.visibility</p:attrName>
                                        </p:attrNameLst>
                                      </p:cBhvr>
                                      <p:to>
                                        <p:strVal val="visible"/>
                                      </p:to>
                                    </p:set>
                                    <p:animEffect transition="in" filter="wheel(1)">
                                      <p:cBhvr>
                                        <p:cTn id="18" dur="2000"/>
                                        <p:tgtEl>
                                          <p:spTgt spid="31"/>
                                        </p:tgtEl>
                                      </p:cBhvr>
                                    </p:animEffect>
                                  </p:childTnLst>
                                </p:cTn>
                              </p:par>
                              <p:par>
                                <p:cTn id="19" presetID="21" presetClass="entr" presetSubtype="1"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heel(1)">
                                      <p:cBhvr>
                                        <p:cTn id="21" dur="2000"/>
                                        <p:tgtEl>
                                          <p:spTgt spid="13"/>
                                        </p:tgtEl>
                                      </p:cBhvr>
                                    </p:animEffect>
                                  </p:childTnLst>
                                </p:cTn>
                              </p:par>
                            </p:childTnLst>
                          </p:cTn>
                        </p:par>
                        <p:par>
                          <p:cTn id="22" fill="hold">
                            <p:stCondLst>
                              <p:cond delay="3000"/>
                            </p:stCondLst>
                            <p:childTnLst>
                              <p:par>
                                <p:cTn id="23" presetID="14" presetClass="entr" presetSubtype="10" fill="hold" grpId="0"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randombar(horizontal)">
                                      <p:cBhvr>
                                        <p:cTn id="2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矩形 50"/>
          <p:cNvSpPr/>
          <p:nvPr/>
        </p:nvSpPr>
        <p:spPr>
          <a:xfrm>
            <a:off x="4535805" y="3085465"/>
            <a:ext cx="3121660" cy="706755"/>
          </a:xfrm>
          <a:prstGeom prst="rect">
            <a:avLst/>
          </a:prstGeom>
        </p:spPr>
        <p:txBody>
          <a:bodyPr wrap="square">
            <a:spAutoFit/>
          </a:bodyPr>
          <a:lstStyle/>
          <a:p>
            <a:pPr algn="dist">
              <a:defRPr/>
            </a:pPr>
            <a:r>
              <a:rPr lang="zh-CN" altLang="en-US" sz="4000" b="1" kern="100" dirty="0">
                <a:solidFill>
                  <a:srgbClr val="24494F"/>
                </a:solidFill>
                <a:latin typeface="思源宋体 CN SemiBold" panose="02020600000000000000" pitchFamily="18" charset="-122"/>
                <a:ea typeface="思源宋体 CN SemiBold" panose="02020600000000000000" pitchFamily="18" charset="-122"/>
                <a:cs typeface="Times New Roman" panose="02020603050405020304" pitchFamily="18" charset="0"/>
                <a:sym typeface="+mn-ea"/>
              </a:rPr>
              <a:t>民间习俗</a:t>
            </a:r>
            <a:endParaRPr lang="zh-CN" altLang="en-US" sz="4000" b="1" kern="100" spc="225" dirty="0">
              <a:solidFill>
                <a:srgbClr val="24494F"/>
              </a:solidFill>
              <a:latin typeface="思源宋体 CN SemiBold" panose="02020600000000000000" pitchFamily="18" charset="-122"/>
              <a:ea typeface="思源宋体 CN SemiBold" panose="02020600000000000000" pitchFamily="18" charset="-122"/>
              <a:cs typeface="Times New Roman" panose="02020603050405020304" pitchFamily="18" charset="0"/>
              <a:sym typeface="+mn-ea"/>
            </a:endParaRPr>
          </a:p>
        </p:txBody>
      </p:sp>
      <p:grpSp>
        <p:nvGrpSpPr>
          <p:cNvPr id="27" name="组合 26"/>
          <p:cNvGrpSpPr/>
          <p:nvPr/>
        </p:nvGrpSpPr>
        <p:grpSpPr>
          <a:xfrm>
            <a:off x="5539105" y="-13970"/>
            <a:ext cx="1095623" cy="2667000"/>
            <a:chOff x="5547360" y="57150"/>
            <a:chExt cx="1097280" cy="2670810"/>
          </a:xfrm>
        </p:grpSpPr>
        <p:sp>
          <p:nvSpPr>
            <p:cNvPr id="31" name="矩形 30"/>
            <p:cNvSpPr/>
            <p:nvPr/>
          </p:nvSpPr>
          <p:spPr>
            <a:xfrm>
              <a:off x="5547360" y="57150"/>
              <a:ext cx="1097280" cy="2670810"/>
            </a:xfrm>
            <a:prstGeom prst="rect">
              <a:avLst/>
            </a:prstGeom>
            <a:solidFill>
              <a:srgbClr val="3D4F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阿里巴巴普惠体 L" panose="00020600040101010101" pitchFamily="18" charset="-122"/>
                <a:ea typeface="阿里巴巴普惠体 L" panose="00020600040101010101" pitchFamily="18" charset="-122"/>
              </a:endParaRPr>
            </a:p>
          </p:txBody>
        </p:sp>
        <p:sp>
          <p:nvSpPr>
            <p:cNvPr id="39" name="矩形 38"/>
            <p:cNvSpPr/>
            <p:nvPr/>
          </p:nvSpPr>
          <p:spPr>
            <a:xfrm>
              <a:off x="5600164" y="646863"/>
              <a:ext cx="1009250" cy="1617112"/>
            </a:xfrm>
            <a:prstGeom prst="rect">
              <a:avLst/>
            </a:prstGeom>
          </p:spPr>
          <p:txBody>
            <a:bodyPr wrap="square">
              <a:spAutoFit/>
            </a:bodyPr>
            <a:lstStyle/>
            <a:p>
              <a:pPr algn="ctr"/>
              <a:r>
                <a:rPr lang="zh-CN" altLang="en-US" sz="3300" dirty="0">
                  <a:solidFill>
                    <a:schemeClr val="bg1"/>
                  </a:solidFill>
                  <a:latin typeface="阿里巴巴普惠体 L" panose="00020600040101010101" pitchFamily="18" charset="-122"/>
                  <a:ea typeface="阿里巴巴普惠体 L" panose="00020600040101010101" pitchFamily="18" charset="-122"/>
                </a:rPr>
                <a:t>第</a:t>
              </a:r>
            </a:p>
            <a:p>
              <a:pPr algn="ctr"/>
              <a:r>
                <a:rPr lang="zh-CN" altLang="en-US" sz="3300" dirty="0">
                  <a:solidFill>
                    <a:schemeClr val="bg1"/>
                  </a:solidFill>
                  <a:latin typeface="阿里巴巴普惠体 L" panose="00020600040101010101" pitchFamily="18" charset="-122"/>
                  <a:ea typeface="阿里巴巴普惠体 L" panose="00020600040101010101" pitchFamily="18" charset="-122"/>
                </a:rPr>
                <a:t>贰章</a:t>
              </a:r>
            </a:p>
          </p:txBody>
        </p:sp>
        <p:sp>
          <p:nvSpPr>
            <p:cNvPr id="46" name="矩形 45"/>
            <p:cNvSpPr/>
            <p:nvPr/>
          </p:nvSpPr>
          <p:spPr>
            <a:xfrm>
              <a:off x="5662613" y="393700"/>
              <a:ext cx="866775" cy="2122805"/>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阿里巴巴普惠体 L" panose="00020600040101010101" pitchFamily="18" charset="-122"/>
                <a:ea typeface="阿里巴巴普惠体 L" panose="00020600040101010101" pitchFamily="18" charset="-122"/>
              </a:endParaRPr>
            </a:p>
          </p:txBody>
        </p:sp>
        <p:sp>
          <p:nvSpPr>
            <p:cNvPr id="47" name="矩形 46"/>
            <p:cNvSpPr/>
            <p:nvPr/>
          </p:nvSpPr>
          <p:spPr>
            <a:xfrm>
              <a:off x="5763431" y="2360413"/>
              <a:ext cx="665140" cy="260722"/>
            </a:xfrm>
            <a:prstGeom prst="rect">
              <a:avLst/>
            </a:prstGeom>
            <a:solidFill>
              <a:srgbClr val="B28850"/>
            </a:solidFill>
          </p:spPr>
          <p:txBody>
            <a:bodyPr wrap="square">
              <a:spAutoFit/>
            </a:bodyPr>
            <a:lstStyle/>
            <a:p>
              <a:pPr algn="ctr"/>
              <a:r>
                <a:rPr lang="en-US" altLang="zh-CN" sz="1100" dirty="0">
                  <a:solidFill>
                    <a:schemeClr val="bg1"/>
                  </a:solidFill>
                  <a:latin typeface="阿里巴巴普惠体 L" panose="00020600040101010101" pitchFamily="18" charset="-122"/>
                  <a:ea typeface="阿里巴巴普惠体 L" panose="00020600040101010101" pitchFamily="18" charset="-122"/>
                </a:rPr>
                <a:t>PART.2</a:t>
              </a:r>
            </a:p>
          </p:txBody>
        </p:sp>
      </p:grpSp>
      <p:cxnSp>
        <p:nvCxnSpPr>
          <p:cNvPr id="48" name="直接连接符 47"/>
          <p:cNvCxnSpPr/>
          <p:nvPr/>
        </p:nvCxnSpPr>
        <p:spPr>
          <a:xfrm>
            <a:off x="8007985" y="3352800"/>
            <a:ext cx="4165600" cy="0"/>
          </a:xfrm>
          <a:prstGeom prst="line">
            <a:avLst/>
          </a:prstGeom>
          <a:ln>
            <a:solidFill>
              <a:schemeClr val="accent2"/>
            </a:solidFill>
            <a:headEnd type="oval" w="sm" len="sm"/>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a:off x="0" y="3352800"/>
            <a:ext cx="4165600" cy="0"/>
          </a:xfrm>
          <a:prstGeom prst="line">
            <a:avLst/>
          </a:prstGeom>
          <a:ln>
            <a:solidFill>
              <a:schemeClr val="accent2"/>
            </a:solidFill>
            <a:tailEnd type="oval" w="sm" len="sm"/>
          </a:ln>
        </p:spPr>
        <p:style>
          <a:lnRef idx="1">
            <a:schemeClr val="accent1"/>
          </a:lnRef>
          <a:fillRef idx="0">
            <a:schemeClr val="accent1"/>
          </a:fillRef>
          <a:effectRef idx="0">
            <a:schemeClr val="accent1"/>
          </a:effectRef>
          <a:fontRef idx="minor">
            <a:schemeClr val="tx1"/>
          </a:fontRef>
        </p:style>
      </p:cxnSp>
      <p:sp>
        <p:nvSpPr>
          <p:cNvPr id="52" name="矩形 51"/>
          <p:cNvSpPr/>
          <p:nvPr/>
        </p:nvSpPr>
        <p:spPr>
          <a:xfrm>
            <a:off x="4674235" y="3792220"/>
            <a:ext cx="2844165" cy="275590"/>
          </a:xfrm>
          <a:prstGeom prst="rect">
            <a:avLst/>
          </a:prstGeom>
        </p:spPr>
        <p:txBody>
          <a:bodyPr wrap="square">
            <a:spAutoFit/>
          </a:bodyPr>
          <a:lstStyle/>
          <a:p>
            <a:pPr algn="dist">
              <a:defRPr/>
            </a:pPr>
            <a:r>
              <a:rPr lang="zh-CN" altLang="en-US" sz="1200" spc="225" dirty="0">
                <a:latin typeface="阿里巴巴普惠体 L" panose="00020600040101010101" pitchFamily="18" charset="-122"/>
                <a:ea typeface="阿里巴巴普惠体 L" panose="00020600040101010101" pitchFamily="18" charset="-122"/>
                <a:sym typeface="+mn-ea"/>
              </a:rPr>
              <a:t>Enter text information here</a:t>
            </a:r>
          </a:p>
        </p:txBody>
      </p:sp>
      <p:sp>
        <p:nvSpPr>
          <p:cNvPr id="12" name="图文框 11"/>
          <p:cNvSpPr/>
          <p:nvPr/>
        </p:nvSpPr>
        <p:spPr>
          <a:xfrm>
            <a:off x="0" y="0"/>
            <a:ext cx="12192000" cy="6858000"/>
          </a:xfrm>
          <a:prstGeom prst="frame">
            <a:avLst>
              <a:gd name="adj1" fmla="val 2553"/>
            </a:avLst>
          </a:prstGeom>
          <a:solidFill>
            <a:srgbClr val="B28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阿里巴巴普惠体 L" panose="00020600040101010101" pitchFamily="18" charset="-122"/>
              <a:ea typeface="阿里巴巴普惠体 L" panose="00020600040101010101" pitchFamily="18" charset="-122"/>
            </a:endParaRPr>
          </a:p>
        </p:txBody>
      </p:sp>
      <p:sp>
        <p:nvSpPr>
          <p:cNvPr id="13" name="矩形 12"/>
          <p:cNvSpPr/>
          <p:nvPr/>
        </p:nvSpPr>
        <p:spPr>
          <a:xfrm>
            <a:off x="-35293" y="5990958"/>
            <a:ext cx="12262585" cy="909587"/>
          </a:xfrm>
          <a:prstGeom prst="rect">
            <a:avLst/>
          </a:prstGeom>
          <a:pattFill prst="wdUpDiag">
            <a:fgClr>
              <a:srgbClr val="B2885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阿里巴巴普惠体 L" panose="00020600040101010101" pitchFamily="18" charset="-122"/>
              <a:ea typeface="阿里巴巴普惠体 L" panose="00020600040101010101" pitchFamily="18" charset="-122"/>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5" presetClass="entr" presetSubtype="0" fill="hold" nodeType="afterEffect">
                                  <p:stCondLst>
                                    <p:cond delay="0"/>
                                  </p:stCondLst>
                                  <p:childTnLst>
                                    <p:set>
                                      <p:cBhvr>
                                        <p:cTn id="12" dur="1" fill="hold">
                                          <p:stCondLst>
                                            <p:cond delay="0"/>
                                          </p:stCondLst>
                                        </p:cTn>
                                        <p:tgtEl>
                                          <p:spTgt spid="48"/>
                                        </p:tgtEl>
                                        <p:attrNameLst>
                                          <p:attrName>style.visibility</p:attrName>
                                        </p:attrNameLst>
                                      </p:cBhvr>
                                      <p:to>
                                        <p:strVal val="visible"/>
                                      </p:to>
                                    </p:set>
                                    <p:anim calcmode="lin" valueType="num">
                                      <p:cBhvr>
                                        <p:cTn id="13" dur="1000" fill="hold"/>
                                        <p:tgtEl>
                                          <p:spTgt spid="48"/>
                                        </p:tgtEl>
                                        <p:attrNameLst>
                                          <p:attrName>ppt_w</p:attrName>
                                        </p:attrNameLst>
                                      </p:cBhvr>
                                      <p:tavLst>
                                        <p:tav tm="0">
                                          <p:val>
                                            <p:strVal val="#ppt_w*0.70"/>
                                          </p:val>
                                        </p:tav>
                                        <p:tav tm="100000">
                                          <p:val>
                                            <p:strVal val="#ppt_w"/>
                                          </p:val>
                                        </p:tav>
                                      </p:tavLst>
                                    </p:anim>
                                    <p:anim calcmode="lin" valueType="num">
                                      <p:cBhvr>
                                        <p:cTn id="14" dur="1000" fill="hold"/>
                                        <p:tgtEl>
                                          <p:spTgt spid="48"/>
                                        </p:tgtEl>
                                        <p:attrNameLst>
                                          <p:attrName>ppt_h</p:attrName>
                                        </p:attrNameLst>
                                      </p:cBhvr>
                                      <p:tavLst>
                                        <p:tav tm="0">
                                          <p:val>
                                            <p:strVal val="#ppt_h"/>
                                          </p:val>
                                        </p:tav>
                                        <p:tav tm="100000">
                                          <p:val>
                                            <p:strVal val="#ppt_h"/>
                                          </p:val>
                                        </p:tav>
                                      </p:tavLst>
                                    </p:anim>
                                    <p:animEffect transition="in" filter="fade">
                                      <p:cBhvr>
                                        <p:cTn id="15" dur="1000"/>
                                        <p:tgtEl>
                                          <p:spTgt spid="48"/>
                                        </p:tgtEl>
                                      </p:cBhvr>
                                    </p:animEffect>
                                  </p:childTnLst>
                                </p:cTn>
                              </p:par>
                              <p:par>
                                <p:cTn id="16" presetID="55" presetClass="entr" presetSubtype="0" fill="hold" nodeType="withEffect">
                                  <p:stCondLst>
                                    <p:cond delay="0"/>
                                  </p:stCondLst>
                                  <p:childTnLst>
                                    <p:set>
                                      <p:cBhvr>
                                        <p:cTn id="17" dur="1" fill="hold">
                                          <p:stCondLst>
                                            <p:cond delay="0"/>
                                          </p:stCondLst>
                                        </p:cTn>
                                        <p:tgtEl>
                                          <p:spTgt spid="49"/>
                                        </p:tgtEl>
                                        <p:attrNameLst>
                                          <p:attrName>style.visibility</p:attrName>
                                        </p:attrNameLst>
                                      </p:cBhvr>
                                      <p:to>
                                        <p:strVal val="visible"/>
                                      </p:to>
                                    </p:set>
                                    <p:anim calcmode="lin" valueType="num">
                                      <p:cBhvr>
                                        <p:cTn id="18" dur="1000" fill="hold"/>
                                        <p:tgtEl>
                                          <p:spTgt spid="49"/>
                                        </p:tgtEl>
                                        <p:attrNameLst>
                                          <p:attrName>ppt_w</p:attrName>
                                        </p:attrNameLst>
                                      </p:cBhvr>
                                      <p:tavLst>
                                        <p:tav tm="0">
                                          <p:val>
                                            <p:strVal val="#ppt_w*0.70"/>
                                          </p:val>
                                        </p:tav>
                                        <p:tav tm="100000">
                                          <p:val>
                                            <p:strVal val="#ppt_w"/>
                                          </p:val>
                                        </p:tav>
                                      </p:tavLst>
                                    </p:anim>
                                    <p:anim calcmode="lin" valueType="num">
                                      <p:cBhvr>
                                        <p:cTn id="19" dur="1000" fill="hold"/>
                                        <p:tgtEl>
                                          <p:spTgt spid="49"/>
                                        </p:tgtEl>
                                        <p:attrNameLst>
                                          <p:attrName>ppt_h</p:attrName>
                                        </p:attrNameLst>
                                      </p:cBhvr>
                                      <p:tavLst>
                                        <p:tav tm="0">
                                          <p:val>
                                            <p:strVal val="#ppt_h"/>
                                          </p:val>
                                        </p:tav>
                                        <p:tav tm="100000">
                                          <p:val>
                                            <p:strVal val="#ppt_h"/>
                                          </p:val>
                                        </p:tav>
                                      </p:tavLst>
                                    </p:anim>
                                    <p:animEffect transition="in" filter="fade">
                                      <p:cBhvr>
                                        <p:cTn id="20" dur="1000"/>
                                        <p:tgtEl>
                                          <p:spTgt spid="49"/>
                                        </p:tgtEl>
                                      </p:cBhvr>
                                    </p:animEffect>
                                  </p:childTnLst>
                                </p:cTn>
                              </p:par>
                              <p:par>
                                <p:cTn id="21" presetID="55" presetClass="entr" presetSubtype="0" fill="hold" grpId="0" nodeType="withEffect">
                                  <p:stCondLst>
                                    <p:cond delay="0"/>
                                  </p:stCondLst>
                                  <p:childTnLst>
                                    <p:set>
                                      <p:cBhvr>
                                        <p:cTn id="22" dur="1" fill="hold">
                                          <p:stCondLst>
                                            <p:cond delay="0"/>
                                          </p:stCondLst>
                                        </p:cTn>
                                        <p:tgtEl>
                                          <p:spTgt spid="51"/>
                                        </p:tgtEl>
                                        <p:attrNameLst>
                                          <p:attrName>style.visibility</p:attrName>
                                        </p:attrNameLst>
                                      </p:cBhvr>
                                      <p:to>
                                        <p:strVal val="visible"/>
                                      </p:to>
                                    </p:set>
                                    <p:anim calcmode="lin" valueType="num">
                                      <p:cBhvr>
                                        <p:cTn id="23" dur="1000" fill="hold"/>
                                        <p:tgtEl>
                                          <p:spTgt spid="51"/>
                                        </p:tgtEl>
                                        <p:attrNameLst>
                                          <p:attrName>ppt_w</p:attrName>
                                        </p:attrNameLst>
                                      </p:cBhvr>
                                      <p:tavLst>
                                        <p:tav tm="0">
                                          <p:val>
                                            <p:strVal val="#ppt_w*0.70"/>
                                          </p:val>
                                        </p:tav>
                                        <p:tav tm="100000">
                                          <p:val>
                                            <p:strVal val="#ppt_w"/>
                                          </p:val>
                                        </p:tav>
                                      </p:tavLst>
                                    </p:anim>
                                    <p:anim calcmode="lin" valueType="num">
                                      <p:cBhvr>
                                        <p:cTn id="24" dur="1000" fill="hold"/>
                                        <p:tgtEl>
                                          <p:spTgt spid="51"/>
                                        </p:tgtEl>
                                        <p:attrNameLst>
                                          <p:attrName>ppt_h</p:attrName>
                                        </p:attrNameLst>
                                      </p:cBhvr>
                                      <p:tavLst>
                                        <p:tav tm="0">
                                          <p:val>
                                            <p:strVal val="#ppt_h"/>
                                          </p:val>
                                        </p:tav>
                                        <p:tav tm="100000">
                                          <p:val>
                                            <p:strVal val="#ppt_h"/>
                                          </p:val>
                                        </p:tav>
                                      </p:tavLst>
                                    </p:anim>
                                    <p:animEffect transition="in" filter="fade">
                                      <p:cBhvr>
                                        <p:cTn id="25" dur="1000"/>
                                        <p:tgtEl>
                                          <p:spTgt spid="51"/>
                                        </p:tgtEl>
                                      </p:cBhvr>
                                    </p:animEffect>
                                  </p:childTnLst>
                                </p:cTn>
                              </p:par>
                              <p:par>
                                <p:cTn id="26" presetID="55" presetClass="entr" presetSubtype="0" fill="hold" grpId="0" nodeType="with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p:cTn id="28" dur="1000" fill="hold"/>
                                        <p:tgtEl>
                                          <p:spTgt spid="52"/>
                                        </p:tgtEl>
                                        <p:attrNameLst>
                                          <p:attrName>ppt_w</p:attrName>
                                        </p:attrNameLst>
                                      </p:cBhvr>
                                      <p:tavLst>
                                        <p:tav tm="0">
                                          <p:val>
                                            <p:strVal val="#ppt_w*0.70"/>
                                          </p:val>
                                        </p:tav>
                                        <p:tav tm="100000">
                                          <p:val>
                                            <p:strVal val="#ppt_w"/>
                                          </p:val>
                                        </p:tav>
                                      </p:tavLst>
                                    </p:anim>
                                    <p:anim calcmode="lin" valueType="num">
                                      <p:cBhvr>
                                        <p:cTn id="29" dur="1000" fill="hold"/>
                                        <p:tgtEl>
                                          <p:spTgt spid="52"/>
                                        </p:tgtEl>
                                        <p:attrNameLst>
                                          <p:attrName>ppt_h</p:attrName>
                                        </p:attrNameLst>
                                      </p:cBhvr>
                                      <p:tavLst>
                                        <p:tav tm="0">
                                          <p:val>
                                            <p:strVal val="#ppt_h"/>
                                          </p:val>
                                        </p:tav>
                                        <p:tav tm="100000">
                                          <p:val>
                                            <p:strVal val="#ppt_h"/>
                                          </p:val>
                                        </p:tav>
                                      </p:tavLst>
                                    </p:anim>
                                    <p:animEffect transition="in" filter="fade">
                                      <p:cBhvr>
                                        <p:cTn id="30" dur="10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2" grpId="0"/>
    </p:bldLst>
  </p:timing>
</p:sld>
</file>

<file path=ppt/theme/theme1.xml><?xml version="1.0" encoding="utf-8"?>
<a:theme xmlns:a="http://schemas.openxmlformats.org/drawingml/2006/main" name="www.2ppt.com">
  <a:themeElements>
    <a:clrScheme name="灰度">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自定义 1">
      <a:majorFont>
        <a:latin typeface="Calibri Light"/>
        <a:ea typeface="阿里巴巴普惠体 R"/>
        <a:cs typeface=""/>
      </a:majorFont>
      <a:minorFont>
        <a:latin typeface="Calibri"/>
        <a:ea typeface="阿里巴巴普惠体 R"/>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自定义 1">
      <a:majorFont>
        <a:latin typeface="Calibri Light"/>
        <a:ea typeface="阿里巴巴普惠体 R"/>
        <a:cs typeface=""/>
      </a:majorFont>
      <a:minorFont>
        <a:latin typeface="Calibri"/>
        <a:ea typeface="阿里巴巴普惠体 R"/>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自定义 1">
      <a:majorFont>
        <a:latin typeface="Calibri Light"/>
        <a:ea typeface="阿里巴巴普惠体 R"/>
        <a:cs typeface=""/>
      </a:majorFont>
      <a:minorFont>
        <a:latin typeface="Calibri"/>
        <a:ea typeface="阿里巴巴普惠体 R"/>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1298</Words>
  <Application>Microsoft Office PowerPoint</Application>
  <PresentationFormat>宽屏</PresentationFormat>
  <Paragraphs>101</Paragraphs>
  <Slides>19</Slides>
  <Notes>6</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19</vt:i4>
      </vt:variant>
    </vt:vector>
  </HeadingPairs>
  <TitlesOfParts>
    <vt:vector size="31" baseType="lpstr">
      <vt:lpstr>★日文毛笔行书</vt:lpstr>
      <vt:lpstr>阿里巴巴普惠体 L</vt:lpstr>
      <vt:lpstr>阿里巴巴普惠体 R</vt:lpstr>
      <vt:lpstr>思源宋体 CN Heavy</vt:lpstr>
      <vt:lpstr>思源宋体 CN SemiBold</vt:lpstr>
      <vt:lpstr>微软雅黑</vt:lpstr>
      <vt:lpstr>Arial</vt:lpstr>
      <vt:lpstr>Calibri</vt:lpstr>
      <vt:lpstr>Century Gothic</vt:lpstr>
      <vt:lpstr>Times New Roman</vt:lpstr>
      <vt:lpstr>Wingdings</vt:lpstr>
      <vt:lpstr>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3</cp:revision>
  <dcterms:created xsi:type="dcterms:W3CDTF">2021-06-25T02:23:54Z</dcterms:created>
  <dcterms:modified xsi:type="dcterms:W3CDTF">2023-01-10T11:05:40Z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E59494BA62554B528ED4DAD67122D852</vt:lpwstr>
  </property>
  <property fmtid="{D5CDD505-2E9C-101B-9397-08002B2CF9AE}" pid="3" name="KSOProductBuildVer">
    <vt:lpwstr>2052-11.1.0.10495</vt:lpwstr>
  </property>
  <property fmtid="{A09F084E-AD41-489F-8076-AA5BE3082BCA}" pid="100">
    <vt:ui4>5</vt:ui4>
  </property>
  <property fmtid="{64440492-4C8B-11D1-8B70-080036B11A03}" pid="11">
    <vt:lpwstr>www.2ppt.com-爱PPT提供资源下载</vt:lpwstr>
  </property>
</Properties>
</file>