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1337" r:id="rId2"/>
    <p:sldId id="1423" r:id="rId3"/>
    <p:sldId id="1304" r:id="rId4"/>
    <p:sldId id="1344" r:id="rId5"/>
    <p:sldId id="1385" r:id="rId6"/>
    <p:sldId id="1350" r:id="rId7"/>
    <p:sldId id="1398" r:id="rId8"/>
    <p:sldId id="1405" r:id="rId9"/>
    <p:sldId id="1402" r:id="rId10"/>
    <p:sldId id="1387" r:id="rId11"/>
    <p:sldId id="1388" r:id="rId12"/>
    <p:sldId id="1389" r:id="rId13"/>
    <p:sldId id="1399" r:id="rId14"/>
    <p:sldId id="1403" r:id="rId15"/>
    <p:sldId id="1406" r:id="rId16"/>
    <p:sldId id="1395" r:id="rId17"/>
    <p:sldId id="1396" r:id="rId18"/>
    <p:sldId id="1392" r:id="rId19"/>
    <p:sldId id="1404" r:id="rId20"/>
    <p:sldId id="1397" r:id="rId21"/>
    <p:sldId id="1401" r:id="rId22"/>
    <p:sldId id="1449" r:id="rId23"/>
    <p:sldId id="1400" r:id="rId24"/>
    <p:sldId id="1380"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2">
          <p15:clr>
            <a:srgbClr val="A4A3A4"/>
          </p15:clr>
        </p15:guide>
        <p15:guide id="2" orient="horz" pos="4200">
          <p15:clr>
            <a:srgbClr val="A4A3A4"/>
          </p15:clr>
        </p15:guide>
        <p15:guide id="3" pos="3959">
          <p15:clr>
            <a:srgbClr val="A4A3A4"/>
          </p15:clr>
        </p15:guide>
        <p15:guide id="4" pos="596">
          <p15:clr>
            <a:srgbClr val="A4A3A4"/>
          </p15:clr>
        </p15:guide>
        <p15:guide id="5" pos="7534">
          <p15:clr>
            <a:srgbClr val="A4A3A4"/>
          </p15:clr>
        </p15:guide>
        <p15:guide id="6" pos="6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602"/>
    <a:srgbClr val="FFE694"/>
    <a:srgbClr val="339966"/>
    <a:srgbClr val="92D050"/>
    <a:srgbClr val="108036"/>
    <a:srgbClr val="8CC94C"/>
    <a:srgbClr val="108136"/>
    <a:srgbClr val="568D11"/>
    <a:srgbClr val="FF6907"/>
    <a:srgbClr val="042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3345" autoAdjust="0"/>
  </p:normalViewPr>
  <p:slideViewPr>
    <p:cSldViewPr>
      <p:cViewPr varScale="1">
        <p:scale>
          <a:sx n="57" d="100"/>
          <a:sy n="57" d="100"/>
        </p:scale>
        <p:origin x="-114" y="-1536"/>
      </p:cViewPr>
      <p:guideLst>
        <p:guide orient="horz" pos="312"/>
        <p:guide orient="horz" pos="4200"/>
        <p:guide pos="3959"/>
        <p:guide pos="596"/>
        <p:guide pos="7534"/>
        <p:guide pos="6940"/>
      </p:guideLst>
    </p:cSldViewPr>
  </p:slideViewPr>
  <p:outlineViewPr>
    <p:cViewPr>
      <p:scale>
        <a:sx n="100" d="100"/>
        <a:sy n="100" d="100"/>
      </p:scale>
      <p:origin x="0" y="-1164"/>
    </p:cViewPr>
  </p:outlineViewPr>
  <p:notesTextViewPr>
    <p:cViewPr>
      <p:scale>
        <a:sx n="1" d="1"/>
        <a:sy n="1" d="1"/>
      </p:scale>
      <p:origin x="0" y="0"/>
    </p:cViewPr>
  </p:notesTextViewPr>
  <p:sorterViewPr>
    <p:cViewPr>
      <p:scale>
        <a:sx n="132" d="100"/>
        <a:sy n="132" d="100"/>
      </p:scale>
      <p:origin x="0" y="1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12065" y="635"/>
            <a:ext cx="12898120" cy="7239635"/>
          </a:xfrm>
          <a:prstGeom prst="rect">
            <a:avLst/>
          </a:prstGeom>
        </p:spPr>
      </p:pic>
      <p:pic>
        <p:nvPicPr>
          <p:cNvPr id="6" name="图片 5" descr="D:\稻壳资料\bj\063\1.jpg1"/>
          <p:cNvPicPr>
            <a:picLocks noChangeAspect="1"/>
          </p:cNvPicPr>
          <p:nvPr userDrawn="1"/>
        </p:nvPicPr>
        <p:blipFill>
          <a:blip r:embed="rId3"/>
          <a:srcRect/>
          <a:stretch>
            <a:fillRect/>
          </a:stretch>
        </p:blipFill>
        <p:spPr>
          <a:xfrm>
            <a:off x="-12065" y="635"/>
            <a:ext cx="12898120" cy="7240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3_空白">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stretch>
            <a:fillRect/>
          </a:stretch>
        </p:blipFill>
        <p:spPr>
          <a:xfrm>
            <a:off x="-12065" y="635"/>
            <a:ext cx="12898120" cy="7239635"/>
          </a:xfrm>
          <a:prstGeom prst="rect">
            <a:avLst/>
          </a:prstGeom>
        </p:spPr>
      </p:pic>
      <p:pic>
        <p:nvPicPr>
          <p:cNvPr id="6" name="图片 5" descr="D:\稻壳资料\bj\063\1.jpg1"/>
          <p:cNvPicPr>
            <a:picLocks noChangeAspect="1"/>
          </p:cNvPicPr>
          <p:nvPr userDrawn="1"/>
        </p:nvPicPr>
        <p:blipFill>
          <a:blip r:embed="rId4"/>
          <a:srcRect/>
          <a:stretch>
            <a:fillRect/>
          </a:stretch>
        </p:blipFill>
        <p:spPr>
          <a:xfrm>
            <a:off x="-12065" y="635"/>
            <a:ext cx="12898120" cy="7240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descr="D:\稻壳资料\bj\063\1.jpg1"/>
          <p:cNvPicPr>
            <a:picLocks noChangeAspect="1"/>
          </p:cNvPicPr>
          <p:nvPr userDrawn="1"/>
        </p:nvPicPr>
        <p:blipFill>
          <a:blip r:embed="rId7"/>
          <a:srcRect/>
          <a:stretch>
            <a:fillRect/>
          </a:stretch>
        </p:blipFill>
        <p:spPr>
          <a:xfrm>
            <a:off x="-20955" y="635"/>
            <a:ext cx="12900660" cy="7239635"/>
          </a:xfrm>
          <a:prstGeom prst="rect">
            <a:avLst/>
          </a:prstGeom>
        </p:spPr>
      </p:pic>
      <p:sp>
        <p:nvSpPr>
          <p:cNvPr id="2" name="矩形 1"/>
          <p:cNvSpPr/>
          <p:nvPr userDrawn="1"/>
        </p:nvSpPr>
        <p:spPr>
          <a:xfrm>
            <a:off x="236855" y="160020"/>
            <a:ext cx="12374880" cy="68402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未标题-3"/>
          <p:cNvPicPr>
            <a:picLocks noChangeAspect="1"/>
          </p:cNvPicPr>
          <p:nvPr/>
        </p:nvPicPr>
        <p:blipFill>
          <a:blip r:embed="rId4"/>
          <a:stretch>
            <a:fillRect/>
          </a:stretch>
        </p:blipFill>
        <p:spPr>
          <a:xfrm>
            <a:off x="4875530" y="4043045"/>
            <a:ext cx="3583940" cy="1153160"/>
          </a:xfrm>
          <a:prstGeom prst="rect">
            <a:avLst/>
          </a:prstGeom>
        </p:spPr>
      </p:pic>
      <p:pic>
        <p:nvPicPr>
          <p:cNvPr id="25" name="图片 24"/>
          <p:cNvPicPr>
            <a:picLocks noChangeAspect="1"/>
          </p:cNvPicPr>
          <p:nvPr/>
        </p:nvPicPr>
        <p:blipFill>
          <a:blip r:embed="rId5" cstate="print"/>
          <a:stretch>
            <a:fillRect/>
          </a:stretch>
        </p:blipFill>
        <p:spPr>
          <a:xfrm>
            <a:off x="4916928" y="362341"/>
            <a:ext cx="3501586" cy="2041574"/>
          </a:xfrm>
          <a:prstGeom prst="rect">
            <a:avLst/>
          </a:prstGeom>
        </p:spPr>
      </p:pic>
      <p:pic>
        <p:nvPicPr>
          <p:cNvPr id="24" name="图片 23"/>
          <p:cNvPicPr>
            <a:picLocks noChangeAspect="1"/>
          </p:cNvPicPr>
          <p:nvPr/>
        </p:nvPicPr>
        <p:blipFill>
          <a:blip r:embed="rId6" cstate="print"/>
          <a:stretch>
            <a:fillRect/>
          </a:stretch>
        </p:blipFill>
        <p:spPr>
          <a:xfrm>
            <a:off x="2329241" y="2152421"/>
            <a:ext cx="7616658" cy="21183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55"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3732860" y="1991373"/>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0" name="Freeform 12"/>
          <p:cNvSpPr>
            <a:spLocks noEditPoints="1"/>
          </p:cNvSpPr>
          <p:nvPr/>
        </p:nvSpPr>
        <p:spPr bwMode="auto">
          <a:xfrm>
            <a:off x="4653689" y="2911324"/>
            <a:ext cx="1905448" cy="1903392"/>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1" name="Freeform 18"/>
          <p:cNvSpPr>
            <a:spLocks noEditPoints="1"/>
          </p:cNvSpPr>
          <p:nvPr/>
        </p:nvSpPr>
        <p:spPr bwMode="auto">
          <a:xfrm>
            <a:off x="6279957" y="2553390"/>
            <a:ext cx="1249450" cy="1268419"/>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2" name="Freeform 6"/>
          <p:cNvSpPr>
            <a:spLocks noEditPoints="1"/>
          </p:cNvSpPr>
          <p:nvPr/>
        </p:nvSpPr>
        <p:spPr bwMode="auto">
          <a:xfrm>
            <a:off x="7355510" y="2785399"/>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3889446" y="1647543"/>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p>
        </p:txBody>
      </p:sp>
      <p:sp>
        <p:nvSpPr>
          <p:cNvPr id="24" name="矩形 23"/>
          <p:cNvSpPr/>
          <p:nvPr/>
        </p:nvSpPr>
        <p:spPr>
          <a:xfrm>
            <a:off x="5004025" y="4856939"/>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p>
        </p:txBody>
      </p:sp>
      <p:sp>
        <p:nvSpPr>
          <p:cNvPr id="25" name="矩形 24"/>
          <p:cNvSpPr/>
          <p:nvPr/>
        </p:nvSpPr>
        <p:spPr>
          <a:xfrm>
            <a:off x="6302292" y="2194980"/>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p>
        </p:txBody>
      </p:sp>
      <p:sp>
        <p:nvSpPr>
          <p:cNvPr id="26" name="矩形 25"/>
          <p:cNvSpPr/>
          <p:nvPr/>
        </p:nvSpPr>
        <p:spPr>
          <a:xfrm>
            <a:off x="7512100" y="4359892"/>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p>
        </p:txBody>
      </p:sp>
      <p:grpSp>
        <p:nvGrpSpPr>
          <p:cNvPr id="27" name="组合 26"/>
          <p:cNvGrpSpPr/>
          <p:nvPr/>
        </p:nvGrpSpPr>
        <p:grpSpPr>
          <a:xfrm>
            <a:off x="1582626" y="2997626"/>
            <a:ext cx="2150238" cy="559082"/>
            <a:chOff x="1392858" y="3381085"/>
            <a:chExt cx="2150238" cy="559082"/>
          </a:xfrm>
        </p:grpSpPr>
        <p:sp>
          <p:nvSpPr>
            <p:cNvPr id="28" name="TextBox 6"/>
            <p:cNvSpPr txBox="1"/>
            <p:nvPr/>
          </p:nvSpPr>
          <p:spPr>
            <a:xfrm>
              <a:off x="1392858" y="3439703"/>
              <a:ext cx="1895068"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29" name="肘形连接符 28"/>
            <p:cNvCxnSpPr/>
            <p:nvPr/>
          </p:nvCxnSpPr>
          <p:spPr>
            <a:xfrm rot="10800000" flipV="1">
              <a:off x="2189232" y="3381085"/>
              <a:ext cx="1353864" cy="546382"/>
            </a:xfrm>
            <a:prstGeom prst="bentConnector3">
              <a:avLst>
                <a:gd name="adj1" fmla="val 1859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59608" y="3789468"/>
            <a:ext cx="2394085" cy="552401"/>
            <a:chOff x="2069840" y="4172927"/>
            <a:chExt cx="2394085" cy="552401"/>
          </a:xfrm>
        </p:grpSpPr>
        <p:sp>
          <p:nvSpPr>
            <p:cNvPr id="31" name="TextBox 8"/>
            <p:cNvSpPr txBox="1"/>
            <p:nvPr/>
          </p:nvSpPr>
          <p:spPr>
            <a:xfrm>
              <a:off x="2069840" y="4224864"/>
              <a:ext cx="1976664"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1400"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a:t>
              </a:r>
              <a:r>
                <a:rPr lang="zh-CN" altLang="en-US" sz="1400" dirty="0" smtClean="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文本</a:t>
              </a:r>
            </a:p>
          </p:txBody>
        </p:sp>
        <p:cxnSp>
          <p:nvCxnSpPr>
            <p:cNvPr id="32" name="肘形连接符 31"/>
            <p:cNvCxnSpPr/>
            <p:nvPr/>
          </p:nvCxnSpPr>
          <p:spPr>
            <a:xfrm rot="10800000">
              <a:off x="2866164" y="4172927"/>
              <a:ext cx="1597761" cy="377792"/>
            </a:xfrm>
            <a:prstGeom prst="bentConnector3">
              <a:avLst>
                <a:gd name="adj1" fmla="val 27680"/>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708577" y="3289004"/>
            <a:ext cx="2185294" cy="903710"/>
            <a:chOff x="8518809" y="3672463"/>
            <a:chExt cx="2185294" cy="903710"/>
          </a:xfrm>
        </p:grpSpPr>
        <p:sp>
          <p:nvSpPr>
            <p:cNvPr id="34" name="TextBox 12"/>
            <p:cNvSpPr txBox="1"/>
            <p:nvPr/>
          </p:nvSpPr>
          <p:spPr>
            <a:xfrm>
              <a:off x="8717698" y="3672463"/>
              <a:ext cx="1986405"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35" name="肘形连接符 34"/>
            <p:cNvCxnSpPr/>
            <p:nvPr/>
          </p:nvCxnSpPr>
          <p:spPr>
            <a:xfrm rot="10800000" flipV="1">
              <a:off x="8518809" y="4205268"/>
              <a:ext cx="1447287" cy="370905"/>
            </a:xfrm>
            <a:prstGeom prst="bentConnector3">
              <a:avLst>
                <a:gd name="adj1" fmla="val 8411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507071" y="1560135"/>
            <a:ext cx="2393598" cy="1106702"/>
            <a:chOff x="7317303" y="1943594"/>
            <a:chExt cx="2393598" cy="1106702"/>
          </a:xfrm>
        </p:grpSpPr>
        <p:sp>
          <p:nvSpPr>
            <p:cNvPr id="37" name="TextBox 10"/>
            <p:cNvSpPr txBox="1"/>
            <p:nvPr/>
          </p:nvSpPr>
          <p:spPr>
            <a:xfrm>
              <a:off x="7656485" y="1943594"/>
              <a:ext cx="2054416"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dirty="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38" name="肘形连接符 37"/>
            <p:cNvCxnSpPr/>
            <p:nvPr/>
          </p:nvCxnSpPr>
          <p:spPr>
            <a:xfrm rot="10800000" flipV="1">
              <a:off x="7317303" y="2528570"/>
              <a:ext cx="1676685" cy="521726"/>
            </a:xfrm>
            <a:prstGeom prst="bentConnector3">
              <a:avLst>
                <a:gd name="adj1" fmla="val 8067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2" name="图片 1" descr="214324324"/>
          <p:cNvPicPr>
            <a:picLocks noChangeAspect="1"/>
          </p:cNvPicPr>
          <p:nvPr/>
        </p:nvPicPr>
        <p:blipFill>
          <a:blip r:embed="rId3"/>
          <a:stretch>
            <a:fillRect/>
          </a:stretch>
        </p:blipFill>
        <p:spPr>
          <a:xfrm>
            <a:off x="249555" y="4958080"/>
            <a:ext cx="5038090" cy="224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par>
                          <p:cTn id="14" fill="hold">
                            <p:stCondLst>
                              <p:cond delay="3000"/>
                            </p:stCondLst>
                            <p:childTnLst>
                              <p:par>
                                <p:cTn id="15" presetID="22" presetClass="entr" presetSubtype="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21"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par>
                          <p:cTn id="28" fill="hold">
                            <p:stCondLst>
                              <p:cond delay="650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21"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heel(1)">
                                      <p:cBhvr>
                                        <p:cTn id="41" dur="2000"/>
                                        <p:tgtEl>
                                          <p:spTgt spid="21"/>
                                        </p:tgtEl>
                                      </p:cBhvr>
                                    </p:animEffect>
                                  </p:childTnLst>
                                </p:cTn>
                              </p:par>
                            </p:childTnLst>
                          </p:cTn>
                        </p:par>
                        <p:par>
                          <p:cTn id="42" fill="hold">
                            <p:stCondLst>
                              <p:cond delay="100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10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11500"/>
                            </p:stCondLst>
                            <p:childTnLst>
                              <p:par>
                                <p:cTn id="53" presetID="21"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childTnLst>
                          </p:cTn>
                        </p:par>
                        <p:par>
                          <p:cTn id="56" fill="hold">
                            <p:stCondLst>
                              <p:cond delay="13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27" name="图片 26" descr="D:\稻壳资料\bj\063\1231231.png1231231"/>
          <p:cNvPicPr>
            <a:picLocks noChangeAspect="1"/>
          </p:cNvPicPr>
          <p:nvPr/>
        </p:nvPicPr>
        <p:blipFill>
          <a:blip r:embed="rId3" cstate="screen"/>
          <a:srcRect b="2824"/>
          <a:stretch>
            <a:fillRect/>
          </a:stretch>
        </p:blipFill>
        <p:spPr>
          <a:xfrm>
            <a:off x="6127115" y="1892300"/>
            <a:ext cx="6429375" cy="3202940"/>
          </a:xfrm>
          <a:prstGeom prst="rect">
            <a:avLst/>
          </a:prstGeom>
        </p:spPr>
      </p:pic>
      <p:sp>
        <p:nvSpPr>
          <p:cNvPr id="3" name="TextBox 24"/>
          <p:cNvSpPr txBox="1"/>
          <p:nvPr/>
        </p:nvSpPr>
        <p:spPr>
          <a:xfrm>
            <a:off x="2217632" y="2986020"/>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2217633" y="2767915"/>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 name="TextBox 26"/>
          <p:cNvSpPr txBox="1"/>
          <p:nvPr/>
        </p:nvSpPr>
        <p:spPr>
          <a:xfrm>
            <a:off x="2217634" y="3818954"/>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217635" y="3600849"/>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2217633" y="4664588"/>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217634" y="4446483"/>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
                                          </p:stCondLst>
                                        </p:cTn>
                                        <p:tgtEl>
                                          <p:spTgt spid="5"/>
                                        </p:tgtEl>
                                        <p:attrNameLst>
                                          <p:attrName>style.visibility</p:attrName>
                                        </p:attrNameLst>
                                      </p:cBhvr>
                                      <p:to>
                                        <p:strVal val="visible"/>
                                      </p:to>
                                    </p:set>
                                  </p:childTnLst>
                                </p:cTn>
                              </p:par>
                              <p:par>
                                <p:cTn id="7" presetID="18" presetClass="entr" presetSubtype="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Right)">
                                      <p:cBhvr>
                                        <p:cTn id="9" dur="2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199"/>
                                          </p:stCondLst>
                                        </p:cTn>
                                        <p:tgtEl>
                                          <p:spTgt spid="28"/>
                                        </p:tgtEl>
                                        <p:attrNameLst>
                                          <p:attrName>style.visibility</p:attrName>
                                        </p:attrNameLst>
                                      </p:cBhvr>
                                      <p:to>
                                        <p:strVal val="visible"/>
                                      </p:to>
                                    </p:set>
                                  </p:childTnLst>
                                </p:cTn>
                              </p:par>
                              <p:par>
                                <p:cTn id="13" presetID="18" presetClass="entr" presetSubtype="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200"/>
                                        <p:tgtEl>
                                          <p:spTgt spid="4"/>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199"/>
                                          </p:stCondLst>
                                        </p:cTn>
                                        <p:tgtEl>
                                          <p:spTgt spid="30"/>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Right)">
                                      <p:cBhvr>
                                        <p:cTn id="21" dur="200"/>
                                        <p:tgtEl>
                                          <p:spTgt spid="29"/>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6600" y="1815619"/>
            <a:ext cx="9031287" cy="701346"/>
            <a:chOff x="1913731" y="2283600"/>
            <a:chExt cx="9031287" cy="701346"/>
          </a:xfrm>
        </p:grpSpPr>
        <p:sp>
          <p:nvSpPr>
            <p:cNvPr id="7" name="MH_Other_9"/>
            <p:cNvSpPr/>
            <p:nvPr/>
          </p:nvSpPr>
          <p:spPr>
            <a:xfrm>
              <a:off x="2955131" y="23183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11" name="MH_Other_1"/>
            <p:cNvSpPr/>
            <p:nvPr/>
          </p:nvSpPr>
          <p:spPr bwMode="auto">
            <a:xfrm flipV="1">
              <a:off x="3793331" y="28723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12" name="MH_Other_2"/>
            <p:cNvSpPr/>
            <p:nvPr/>
          </p:nvSpPr>
          <p:spPr bwMode="auto">
            <a:xfrm>
              <a:off x="3793331" y="23183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13" name="MH_SubTitle_1" descr="#clear#"/>
            <p:cNvSpPr/>
            <p:nvPr/>
          </p:nvSpPr>
          <p:spPr bwMode="auto">
            <a:xfrm>
              <a:off x="1913731" y="23183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mn-ea"/>
                  <a:cs typeface="+mn-cs"/>
                </a:rPr>
                <a:t>添加标题</a:t>
              </a:r>
            </a:p>
          </p:txBody>
        </p:sp>
        <p:sp>
          <p:nvSpPr>
            <p:cNvPr id="23" name="矩形 22" descr="#clear#"/>
            <p:cNvSpPr>
              <a:spLocks noChangeArrowheads="1"/>
            </p:cNvSpPr>
            <p:nvPr/>
          </p:nvSpPr>
          <p:spPr bwMode="auto">
            <a:xfrm>
              <a:off x="5147468" y="2283600"/>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mn-ea"/>
                  <a:ea typeface="+mn-ea"/>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mn-ea"/>
                <a:ea typeface="+mn-ea"/>
                <a:cs typeface="+mn-cs"/>
              </a:endParaRPr>
            </a:p>
          </p:txBody>
        </p:sp>
      </p:grpSp>
      <p:grpSp>
        <p:nvGrpSpPr>
          <p:cNvPr id="3" name="组合 2"/>
          <p:cNvGrpSpPr/>
          <p:nvPr/>
        </p:nvGrpSpPr>
        <p:grpSpPr>
          <a:xfrm>
            <a:off x="2006600" y="2901984"/>
            <a:ext cx="9031287" cy="701346"/>
            <a:chOff x="1913731" y="3238481"/>
            <a:chExt cx="9031287" cy="701346"/>
          </a:xfrm>
        </p:grpSpPr>
        <p:sp>
          <p:nvSpPr>
            <p:cNvPr id="8" name="MH_Other_10"/>
            <p:cNvSpPr/>
            <p:nvPr/>
          </p:nvSpPr>
          <p:spPr>
            <a:xfrm>
              <a:off x="2955131" y="32454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14" name="MH_Other_3"/>
            <p:cNvSpPr/>
            <p:nvPr/>
          </p:nvSpPr>
          <p:spPr bwMode="auto">
            <a:xfrm flipV="1">
              <a:off x="3793331" y="37994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15" name="MH_Other_4"/>
            <p:cNvSpPr/>
            <p:nvPr/>
          </p:nvSpPr>
          <p:spPr bwMode="auto">
            <a:xfrm>
              <a:off x="3793331" y="32454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16" name="MH_SubTitle_2" descr="#clear#"/>
            <p:cNvSpPr/>
            <p:nvPr/>
          </p:nvSpPr>
          <p:spPr bwMode="auto">
            <a:xfrm>
              <a:off x="1913731" y="32454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mn-ea"/>
                  <a:cs typeface="+mn-cs"/>
                </a:rPr>
                <a:t>添加标题</a:t>
              </a:r>
            </a:p>
          </p:txBody>
        </p:sp>
        <p:sp>
          <p:nvSpPr>
            <p:cNvPr id="24" name="矩形 23" descr="#clear#"/>
            <p:cNvSpPr>
              <a:spLocks noChangeArrowheads="1"/>
            </p:cNvSpPr>
            <p:nvPr/>
          </p:nvSpPr>
          <p:spPr bwMode="auto">
            <a:xfrm>
              <a:off x="5147468" y="3238481"/>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mn-ea"/>
                  <a:ea typeface="+mn-ea"/>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mn-ea"/>
                <a:ea typeface="+mn-ea"/>
                <a:cs typeface="+mn-cs"/>
              </a:endParaRPr>
            </a:p>
          </p:txBody>
        </p:sp>
      </p:grpSp>
      <p:grpSp>
        <p:nvGrpSpPr>
          <p:cNvPr id="28" name="组合 27"/>
          <p:cNvGrpSpPr/>
          <p:nvPr/>
        </p:nvGrpSpPr>
        <p:grpSpPr>
          <a:xfrm>
            <a:off x="2006600" y="4001169"/>
            <a:ext cx="9031287" cy="701346"/>
            <a:chOff x="1913731" y="3238481"/>
            <a:chExt cx="9031287" cy="701346"/>
          </a:xfrm>
        </p:grpSpPr>
        <p:sp>
          <p:nvSpPr>
            <p:cNvPr id="29" name="MH_Other_10"/>
            <p:cNvSpPr/>
            <p:nvPr/>
          </p:nvSpPr>
          <p:spPr>
            <a:xfrm>
              <a:off x="2955131" y="32454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30" name="MH_Other_3"/>
            <p:cNvSpPr/>
            <p:nvPr/>
          </p:nvSpPr>
          <p:spPr bwMode="auto">
            <a:xfrm flipV="1">
              <a:off x="3793331" y="37994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31" name="MH_Other_4"/>
            <p:cNvSpPr/>
            <p:nvPr/>
          </p:nvSpPr>
          <p:spPr bwMode="auto">
            <a:xfrm>
              <a:off x="3793331" y="32454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32" name="MH_SubTitle_2" descr="#clear#"/>
            <p:cNvSpPr/>
            <p:nvPr/>
          </p:nvSpPr>
          <p:spPr bwMode="auto">
            <a:xfrm>
              <a:off x="1913731" y="32454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mn-ea"/>
                  <a:cs typeface="+mn-cs"/>
                </a:rPr>
                <a:t>添加标题</a:t>
              </a:r>
            </a:p>
          </p:txBody>
        </p:sp>
        <p:sp>
          <p:nvSpPr>
            <p:cNvPr id="33" name="矩形 32" descr="#clear#"/>
            <p:cNvSpPr>
              <a:spLocks noChangeArrowheads="1"/>
            </p:cNvSpPr>
            <p:nvPr/>
          </p:nvSpPr>
          <p:spPr bwMode="auto">
            <a:xfrm>
              <a:off x="5147468" y="3238481"/>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mn-ea"/>
                  <a:ea typeface="+mn-ea"/>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mn-ea"/>
                <a:ea typeface="+mn-ea"/>
                <a:cs typeface="+mn-cs"/>
              </a:endParaRPr>
            </a:p>
          </p:txBody>
        </p:sp>
      </p:grpSp>
      <p:sp>
        <p:nvSpPr>
          <p:cNvPr id="34"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3" name="图片 2" descr="未标题-5"/>
          <p:cNvPicPr>
            <a:picLocks noChangeAspect="1"/>
          </p:cNvPicPr>
          <p:nvPr/>
        </p:nvPicPr>
        <p:blipFill>
          <a:blip r:embed="rId3"/>
          <a:stretch>
            <a:fillRect/>
          </a:stretch>
        </p:blipFill>
        <p:spPr>
          <a:xfrm>
            <a:off x="-331470" y="1491615"/>
            <a:ext cx="6034405" cy="4384675"/>
          </a:xfrm>
          <a:prstGeom prst="rect">
            <a:avLst/>
          </a:prstGeom>
        </p:spPr>
      </p:pic>
      <p:grpSp>
        <p:nvGrpSpPr>
          <p:cNvPr id="2" name="组合 1"/>
          <p:cNvGrpSpPr/>
          <p:nvPr/>
        </p:nvGrpSpPr>
        <p:grpSpPr>
          <a:xfrm>
            <a:off x="5769612" y="1757374"/>
            <a:ext cx="6409280" cy="1088237"/>
            <a:chOff x="5011495" y="2287815"/>
            <a:chExt cx="5993995" cy="1017725"/>
          </a:xfrm>
          <a:solidFill>
            <a:srgbClr val="C00000"/>
          </a:solidFill>
        </p:grpSpPr>
        <p:sp>
          <p:nvSpPr>
            <p:cNvPr id="14" name="Freeform 6"/>
            <p:cNvSpPr/>
            <p:nvPr/>
          </p:nvSpPr>
          <p:spPr>
            <a:xfrm>
              <a:off x="5520358" y="2389587"/>
              <a:ext cx="5485132" cy="8141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Oval 7"/>
            <p:cNvSpPr/>
            <p:nvPr/>
          </p:nvSpPr>
          <p:spPr>
            <a:xfrm>
              <a:off x="5011495" y="2287815"/>
              <a:ext cx="1017725" cy="1017725"/>
            </a:xfrm>
            <a:prstGeom prst="ellipse">
              <a:avLst/>
            </a:prstGeom>
            <a:grpFill/>
            <a:ln>
              <a:solidFill>
                <a:srgbClr val="DA251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1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TextBox 18"/>
            <p:cNvSpPr txBox="1"/>
            <p:nvPr/>
          </p:nvSpPr>
          <p:spPr>
            <a:xfrm>
              <a:off x="5303977" y="2510858"/>
              <a:ext cx="403567" cy="410644"/>
            </a:xfrm>
            <a:prstGeom prst="rect">
              <a:avLst/>
            </a:prstGeom>
            <a:grpFill/>
          </p:spPr>
          <p:txBody>
            <a:bodyPr wrap="none" rtlCol="0">
              <a:spAutoFit/>
            </a:bodyPr>
            <a:lstStyle/>
            <a:p>
              <a:pPr algn="ctr">
                <a:lnSpc>
                  <a:spcPct val="120000"/>
                </a:lnSpc>
              </a:pPr>
              <a:r>
                <a:rPr lang="en-US" sz="2100" dirty="0">
                  <a:solidFill>
                    <a:schemeClr val="bg1"/>
                  </a:solidFill>
                  <a:latin typeface="Impact" panose="020B0806030902050204"/>
                  <a:ea typeface="微软雅黑" panose="020B0503020204020204" pitchFamily="34" charset="-122"/>
                  <a:cs typeface="+mn-ea"/>
                  <a:sym typeface="Arial" panose="020B0604020202020204" pitchFamily="34" charset="0"/>
                </a:rPr>
                <a:t>01</a:t>
              </a:r>
            </a:p>
          </p:txBody>
        </p:sp>
        <p:sp>
          <p:nvSpPr>
            <p:cNvPr id="17" name="Rectangle 25"/>
            <p:cNvSpPr/>
            <p:nvPr/>
          </p:nvSpPr>
          <p:spPr>
            <a:xfrm>
              <a:off x="6451414" y="2450998"/>
              <a:ext cx="3988238" cy="740814"/>
            </a:xfrm>
            <a:prstGeom prst="rect">
              <a:avLst/>
            </a:prstGeom>
            <a:grpFill/>
          </p:spPr>
          <p:txBody>
            <a:bodyPr wrap="square">
              <a:spAutoFit/>
            </a:bodyPr>
            <a:lstStyle/>
            <a:p>
              <a:pPr algn="just">
                <a:lnSpc>
                  <a:spcPct val="120000"/>
                </a:lnSpc>
              </a:pPr>
              <a:r>
                <a:rPr lang="zh-CN" altLang="en-US" sz="1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p>
          </p:txBody>
        </p:sp>
      </p:grpSp>
      <p:grpSp>
        <p:nvGrpSpPr>
          <p:cNvPr id="18" name="组合 17"/>
          <p:cNvGrpSpPr/>
          <p:nvPr/>
        </p:nvGrpSpPr>
        <p:grpSpPr>
          <a:xfrm>
            <a:off x="5991578" y="2998269"/>
            <a:ext cx="6164873" cy="1101106"/>
            <a:chOff x="5307450" y="3509085"/>
            <a:chExt cx="5698041" cy="1017725"/>
          </a:xfrm>
          <a:solidFill>
            <a:srgbClr val="C00000"/>
          </a:solidFill>
        </p:grpSpPr>
        <p:sp>
          <p:nvSpPr>
            <p:cNvPr id="19" name="Freeform 8"/>
            <p:cNvSpPr/>
            <p:nvPr/>
          </p:nvSpPr>
          <p:spPr>
            <a:xfrm>
              <a:off x="5816313" y="3610857"/>
              <a:ext cx="5189178" cy="814180"/>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Oval 9"/>
            <p:cNvSpPr/>
            <p:nvPr/>
          </p:nvSpPr>
          <p:spPr>
            <a:xfrm>
              <a:off x="5307450" y="3509085"/>
              <a:ext cx="1017725" cy="1017725"/>
            </a:xfrm>
            <a:prstGeom prst="ellipse">
              <a:avLst/>
            </a:prstGeom>
            <a:grpFill/>
            <a:ln>
              <a:solidFill>
                <a:srgbClr val="DA251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1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TextBox 19"/>
            <p:cNvSpPr txBox="1"/>
            <p:nvPr/>
          </p:nvSpPr>
          <p:spPr>
            <a:xfrm>
              <a:off x="5601143" y="3736309"/>
              <a:ext cx="428483" cy="405845"/>
            </a:xfrm>
            <a:prstGeom prst="rect">
              <a:avLst/>
            </a:prstGeom>
            <a:grpFill/>
          </p:spPr>
          <p:txBody>
            <a:bodyPr wrap="none" rtlCol="0">
              <a:spAutoFit/>
            </a:bodyPr>
            <a:lstStyle/>
            <a:p>
              <a:pPr algn="ctr">
                <a:lnSpc>
                  <a:spcPct val="120000"/>
                </a:lnSpc>
              </a:pPr>
              <a:r>
                <a:rPr lang="en-US" sz="2100" dirty="0">
                  <a:solidFill>
                    <a:schemeClr val="bg1"/>
                  </a:solidFill>
                  <a:latin typeface="Impact" panose="020B0806030902050204"/>
                  <a:ea typeface="微软雅黑" panose="020B0503020204020204" pitchFamily="34" charset="-122"/>
                  <a:cs typeface="+mn-ea"/>
                  <a:sym typeface="Arial" panose="020B0604020202020204" pitchFamily="34" charset="0"/>
                </a:rPr>
                <a:t>02</a:t>
              </a:r>
            </a:p>
          </p:txBody>
        </p:sp>
        <p:sp>
          <p:nvSpPr>
            <p:cNvPr id="22" name="Rectangle 26"/>
            <p:cNvSpPr/>
            <p:nvPr/>
          </p:nvSpPr>
          <p:spPr>
            <a:xfrm>
              <a:off x="6451414" y="3641328"/>
              <a:ext cx="3988237" cy="732508"/>
            </a:xfrm>
            <a:prstGeom prst="rect">
              <a:avLst/>
            </a:prstGeom>
            <a:grpFill/>
          </p:spPr>
          <p:txBody>
            <a:bodyPr wrap="square">
              <a:spAutoFit/>
            </a:bodyPr>
            <a:lstStyle/>
            <a:p>
              <a:pPr algn="just">
                <a:lnSpc>
                  <a:spcPct val="120000"/>
                </a:lnSpc>
              </a:pPr>
              <a:r>
                <a:rPr lang="zh-CN" altLang="en-US" sz="1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p>
          </p:txBody>
        </p:sp>
      </p:grpSp>
      <p:grpSp>
        <p:nvGrpSpPr>
          <p:cNvPr id="23" name="组合 22"/>
          <p:cNvGrpSpPr/>
          <p:nvPr/>
        </p:nvGrpSpPr>
        <p:grpSpPr>
          <a:xfrm>
            <a:off x="5840020" y="4264911"/>
            <a:ext cx="6318298" cy="1072789"/>
            <a:chOff x="5011495" y="4730355"/>
            <a:chExt cx="5993995" cy="1017725"/>
          </a:xfrm>
          <a:solidFill>
            <a:srgbClr val="C00000"/>
          </a:solidFill>
        </p:grpSpPr>
        <p:sp>
          <p:nvSpPr>
            <p:cNvPr id="24" name="Freeform 10"/>
            <p:cNvSpPr/>
            <p:nvPr/>
          </p:nvSpPr>
          <p:spPr>
            <a:xfrm>
              <a:off x="5520358" y="4832127"/>
              <a:ext cx="5485132" cy="8141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Oval 11"/>
            <p:cNvSpPr/>
            <p:nvPr/>
          </p:nvSpPr>
          <p:spPr>
            <a:xfrm>
              <a:off x="5011495" y="4730355"/>
              <a:ext cx="1017725" cy="1017725"/>
            </a:xfrm>
            <a:prstGeom prst="ellipse">
              <a:avLst/>
            </a:prstGeom>
            <a:grpFill/>
            <a:ln>
              <a:solidFill>
                <a:srgbClr val="DA251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1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20"/>
            <p:cNvSpPr txBox="1"/>
            <p:nvPr/>
          </p:nvSpPr>
          <p:spPr>
            <a:xfrm>
              <a:off x="5295731" y="4953398"/>
              <a:ext cx="447397" cy="416557"/>
            </a:xfrm>
            <a:prstGeom prst="rect">
              <a:avLst/>
            </a:prstGeom>
            <a:grpFill/>
          </p:spPr>
          <p:txBody>
            <a:bodyPr wrap="none" rtlCol="0">
              <a:spAutoFit/>
            </a:bodyPr>
            <a:lstStyle/>
            <a:p>
              <a:pPr algn="ctr">
                <a:lnSpc>
                  <a:spcPct val="120000"/>
                </a:lnSpc>
              </a:pPr>
              <a:r>
                <a:rPr lang="en-US" sz="2100" dirty="0">
                  <a:solidFill>
                    <a:schemeClr val="bg1"/>
                  </a:solidFill>
                  <a:latin typeface="Impact" panose="020B0806030902050204"/>
                  <a:ea typeface="微软雅黑" panose="020B0503020204020204" pitchFamily="34" charset="-122"/>
                  <a:cs typeface="+mn-ea"/>
                  <a:sym typeface="Arial" panose="020B0604020202020204" pitchFamily="34" charset="0"/>
                </a:rPr>
                <a:t>03</a:t>
              </a:r>
            </a:p>
          </p:txBody>
        </p:sp>
        <p:sp>
          <p:nvSpPr>
            <p:cNvPr id="4" name="Rectangle 27"/>
            <p:cNvSpPr/>
            <p:nvPr/>
          </p:nvSpPr>
          <p:spPr>
            <a:xfrm>
              <a:off x="6451414" y="4893535"/>
              <a:ext cx="3988238" cy="751481"/>
            </a:xfrm>
            <a:prstGeom prst="rect">
              <a:avLst/>
            </a:prstGeom>
            <a:grpFill/>
          </p:spPr>
          <p:txBody>
            <a:bodyPr wrap="square">
              <a:spAutoFit/>
            </a:bodyPr>
            <a:lstStyle/>
            <a:p>
              <a:pPr algn="just">
                <a:lnSpc>
                  <a:spcPct val="120000"/>
                </a:lnSpc>
              </a:pPr>
              <a:r>
                <a:rPr lang="zh-CN" altLang="en-US" sz="1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p:nvPr/>
        </p:nvSpPr>
        <p:spPr>
          <a:xfrm>
            <a:off x="4738367" y="199428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第</a:t>
            </a:r>
          </a:p>
        </p:txBody>
      </p:sp>
      <p:sp>
        <p:nvSpPr>
          <p:cNvPr id="5" name="TextBox 14"/>
          <p:cNvSpPr txBox="1"/>
          <p:nvPr/>
        </p:nvSpPr>
        <p:spPr>
          <a:xfrm>
            <a:off x="7234643" y="199428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章</a:t>
            </a:r>
          </a:p>
        </p:txBody>
      </p:sp>
      <p:grpSp>
        <p:nvGrpSpPr>
          <p:cNvPr id="6" name="组合 5"/>
          <p:cNvGrpSpPr/>
          <p:nvPr/>
        </p:nvGrpSpPr>
        <p:grpSpPr>
          <a:xfrm>
            <a:off x="5748129" y="1806728"/>
            <a:ext cx="1678536" cy="1296000"/>
            <a:chOff x="3385106" y="987574"/>
            <a:chExt cx="1258902" cy="972000"/>
          </a:xfrm>
        </p:grpSpPr>
        <p:sp>
          <p:nvSpPr>
            <p:cNvPr id="7" name="椭圆 6"/>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8" name="椭圆 7"/>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4800" kern="0" dirty="0">
                  <a:solidFill>
                    <a:sysClr val="window" lastClr="FFFFFF"/>
                  </a:solidFill>
                  <a:effectLst/>
                </a:rPr>
                <a:t>三</a:t>
              </a:r>
            </a:p>
          </p:txBody>
        </p:sp>
      </p:grpSp>
      <p:sp>
        <p:nvSpPr>
          <p:cNvPr id="10" name="圆角矩形 9"/>
          <p:cNvSpPr/>
          <p:nvPr/>
        </p:nvSpPr>
        <p:spPr>
          <a:xfrm>
            <a:off x="3359785" y="3368040"/>
            <a:ext cx="6637020" cy="741680"/>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3600" b="1" dirty="0">
                <a:solidFill>
                  <a:schemeClr val="bg1"/>
                </a:solidFill>
                <a:latin typeface="微软雅黑" panose="020B0503020204020204" pitchFamily="34" charset="-122"/>
                <a:ea typeface="微软雅黑" panose="020B0503020204020204" pitchFamily="34" charset="-122"/>
                <a:sym typeface="+mn-ea"/>
              </a:rPr>
              <a:t>活动意义</a:t>
            </a:r>
            <a:endParaRPr lang="zh-CN" altLang="en-US" sz="36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菱形 14"/>
          <p:cNvSpPr/>
          <p:nvPr/>
        </p:nvSpPr>
        <p:spPr>
          <a:xfrm>
            <a:off x="2060575" y="2008188"/>
            <a:ext cx="1366838"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18" name="菱形 15"/>
          <p:cNvSpPr/>
          <p:nvPr/>
        </p:nvSpPr>
        <p:spPr>
          <a:xfrm>
            <a:off x="3568700" y="2008188"/>
            <a:ext cx="1365250"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19" name="菱形 16"/>
          <p:cNvSpPr/>
          <p:nvPr/>
        </p:nvSpPr>
        <p:spPr>
          <a:xfrm>
            <a:off x="5075238" y="1670050"/>
            <a:ext cx="2041525" cy="2041525"/>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0" name="菱形 17"/>
          <p:cNvSpPr/>
          <p:nvPr/>
        </p:nvSpPr>
        <p:spPr>
          <a:xfrm>
            <a:off x="7258050" y="2008188"/>
            <a:ext cx="1365250"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1" name="菱形 18"/>
          <p:cNvSpPr/>
          <p:nvPr/>
        </p:nvSpPr>
        <p:spPr>
          <a:xfrm>
            <a:off x="8764588" y="2008188"/>
            <a:ext cx="1366837"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2" name="菱形 19"/>
          <p:cNvSpPr/>
          <p:nvPr/>
        </p:nvSpPr>
        <p:spPr>
          <a:xfrm>
            <a:off x="3236913" y="285432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3" name="菱形 20"/>
          <p:cNvSpPr/>
          <p:nvPr/>
        </p:nvSpPr>
        <p:spPr>
          <a:xfrm>
            <a:off x="4729163" y="200818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4" name="菱形 21"/>
          <p:cNvSpPr/>
          <p:nvPr/>
        </p:nvSpPr>
        <p:spPr>
          <a:xfrm>
            <a:off x="6931025" y="285115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5" name="菱形 22"/>
          <p:cNvSpPr/>
          <p:nvPr/>
        </p:nvSpPr>
        <p:spPr>
          <a:xfrm>
            <a:off x="8434388" y="202406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6" name="文本框 85" descr="#clear#"/>
          <p:cNvSpPr txBox="1"/>
          <p:nvPr/>
        </p:nvSpPr>
        <p:spPr>
          <a:xfrm>
            <a:off x="5287963" y="3760341"/>
            <a:ext cx="1616075"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mn-ea"/>
                <a:ea typeface="+mn-ea"/>
                <a:cs typeface="+mn-cs"/>
              </a:rPr>
              <a:t>点击添加标题</a:t>
            </a:r>
          </a:p>
        </p:txBody>
      </p:sp>
      <p:sp>
        <p:nvSpPr>
          <p:cNvPr id="41" name="文本框 86" descr="#clear#"/>
          <p:cNvSpPr txBox="1"/>
          <p:nvPr/>
        </p:nvSpPr>
        <p:spPr>
          <a:xfrm>
            <a:off x="3530600" y="3540125"/>
            <a:ext cx="1439863"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mn-ea"/>
                <a:ea typeface="+mn-ea"/>
                <a:cs typeface="+mn-cs"/>
              </a:rPr>
              <a:t>点击添加标题</a:t>
            </a:r>
          </a:p>
        </p:txBody>
      </p:sp>
      <p:sp>
        <p:nvSpPr>
          <p:cNvPr id="42" name="文本框 87" descr="#clear#"/>
          <p:cNvSpPr txBox="1"/>
          <p:nvPr/>
        </p:nvSpPr>
        <p:spPr>
          <a:xfrm>
            <a:off x="2017713" y="3540125"/>
            <a:ext cx="1441450"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mn-ea"/>
                <a:ea typeface="+mn-ea"/>
                <a:cs typeface="+mn-cs"/>
              </a:rPr>
              <a:t>点击添加标题</a:t>
            </a:r>
          </a:p>
        </p:txBody>
      </p:sp>
      <p:sp>
        <p:nvSpPr>
          <p:cNvPr id="43" name="文本框 88" descr="#clear#"/>
          <p:cNvSpPr txBox="1"/>
          <p:nvPr/>
        </p:nvSpPr>
        <p:spPr>
          <a:xfrm>
            <a:off x="8732838" y="3540125"/>
            <a:ext cx="1441450"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mn-ea"/>
                <a:ea typeface="+mn-ea"/>
                <a:cs typeface="+mn-cs"/>
              </a:rPr>
              <a:t>点击添加标题</a:t>
            </a:r>
          </a:p>
        </p:txBody>
      </p:sp>
      <p:sp>
        <p:nvSpPr>
          <p:cNvPr id="44" name="文本框 89" descr="#clear#"/>
          <p:cNvSpPr txBox="1"/>
          <p:nvPr/>
        </p:nvSpPr>
        <p:spPr>
          <a:xfrm>
            <a:off x="7221538" y="3540125"/>
            <a:ext cx="1439862"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mn-ea"/>
                <a:ea typeface="+mn-ea"/>
                <a:cs typeface="+mn-cs"/>
              </a:rPr>
              <a:t>点击添加标题</a:t>
            </a:r>
          </a:p>
        </p:txBody>
      </p:sp>
      <p:sp>
        <p:nvSpPr>
          <p:cNvPr id="45" name="KSO_Shape"/>
          <p:cNvSpPr/>
          <p:nvPr/>
        </p:nvSpPr>
        <p:spPr bwMode="auto">
          <a:xfrm>
            <a:off x="2490788" y="239236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mn-ea"/>
              <a:ea typeface="+mn-ea"/>
              <a:cs typeface="+mn-cs"/>
            </a:endParaRPr>
          </a:p>
        </p:txBody>
      </p:sp>
      <p:sp>
        <p:nvSpPr>
          <p:cNvPr id="46" name="KSO_Shape"/>
          <p:cNvSpPr/>
          <p:nvPr/>
        </p:nvSpPr>
        <p:spPr bwMode="auto">
          <a:xfrm>
            <a:off x="4059238" y="242887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mn-ea"/>
              <a:ea typeface="+mn-ea"/>
              <a:cs typeface="+mn-cs"/>
            </a:endParaRPr>
          </a:p>
        </p:txBody>
      </p:sp>
      <p:sp>
        <p:nvSpPr>
          <p:cNvPr id="47" name="KSO_Shape"/>
          <p:cNvSpPr/>
          <p:nvPr/>
        </p:nvSpPr>
        <p:spPr bwMode="auto">
          <a:xfrm>
            <a:off x="5789613" y="238442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mn-ea"/>
              <a:ea typeface="+mn-ea"/>
              <a:cs typeface="+mn-cs"/>
            </a:endParaRPr>
          </a:p>
        </p:txBody>
      </p:sp>
      <p:sp>
        <p:nvSpPr>
          <p:cNvPr id="48" name="KSO_Shape"/>
          <p:cNvSpPr/>
          <p:nvPr/>
        </p:nvSpPr>
        <p:spPr bwMode="auto">
          <a:xfrm>
            <a:off x="7729538" y="247808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mn-ea"/>
              <a:ea typeface="+mn-ea"/>
              <a:cs typeface="+mn-cs"/>
            </a:endParaRPr>
          </a:p>
        </p:txBody>
      </p:sp>
      <p:sp>
        <p:nvSpPr>
          <p:cNvPr id="49" name="KSO_Shape"/>
          <p:cNvSpPr/>
          <p:nvPr/>
        </p:nvSpPr>
        <p:spPr>
          <a:xfrm>
            <a:off x="9240838" y="249396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mn-ea"/>
              <a:cs typeface="+mn-cs"/>
            </a:endParaRPr>
          </a:p>
        </p:txBody>
      </p:sp>
      <p:sp>
        <p:nvSpPr>
          <p:cNvPr id="50" name="矩形 33" descr="#clear#"/>
          <p:cNvSpPr>
            <a:spLocks noChangeArrowheads="1"/>
          </p:cNvSpPr>
          <p:nvPr/>
        </p:nvSpPr>
        <p:spPr bwMode="auto">
          <a:xfrm>
            <a:off x="1968135" y="4733457"/>
            <a:ext cx="8565695" cy="1200329"/>
          </a:xfrm>
          <a:prstGeom prst="rect">
            <a:avLst/>
          </a:prstGeom>
          <a:noFill/>
          <a:ln>
            <a:noFill/>
          </a:ln>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defTabSz="1218565">
              <a:lnSpc>
                <a:spcPct val="150000"/>
              </a:lnSpc>
              <a:spcBef>
                <a:spcPct val="0"/>
              </a:spcBef>
              <a:buNone/>
            </a:pPr>
            <a:r>
              <a:rPr lang="zh-CN" altLang="en-US" sz="1600" dirty="0">
                <a:solidFill>
                  <a:srgbClr val="C00000"/>
                </a:solidFill>
                <a:latin typeface="+mn-ea"/>
                <a:ea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p>
        </p:txBody>
      </p:sp>
      <p:sp>
        <p:nvSpPr>
          <p:cNvPr id="33" name="矩形 33" descr="#clear#"/>
          <p:cNvSpPr>
            <a:spLocks noChangeArrowheads="1"/>
          </p:cNvSpPr>
          <p:nvPr/>
        </p:nvSpPr>
        <p:spPr bwMode="auto">
          <a:xfrm>
            <a:off x="1945959" y="4336405"/>
            <a:ext cx="2425700" cy="507831"/>
          </a:xfrm>
          <a:prstGeom prst="rect">
            <a:avLst/>
          </a:prstGeom>
          <a:noFill/>
          <a:ln>
            <a:noFill/>
          </a:ln>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defTabSz="1218565">
              <a:lnSpc>
                <a:spcPct val="150000"/>
              </a:lnSpc>
              <a:spcBef>
                <a:spcPct val="0"/>
              </a:spcBef>
              <a:buNone/>
            </a:pPr>
            <a:r>
              <a:rPr lang="zh-CN" altLang="en-US" sz="1800" b="1" dirty="0">
                <a:solidFill>
                  <a:srgbClr val="C00000"/>
                </a:solidFill>
                <a:latin typeface="+mn-ea"/>
                <a:ea typeface="+mn-ea"/>
              </a:rPr>
              <a:t>点击输入标题内容</a:t>
            </a:r>
          </a:p>
        </p:txBody>
      </p:sp>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8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13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3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19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19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2100"/>
                                  </p:stCondLst>
                                  <p:iterate type="wd">
                                    <p:tmPct val="10000"/>
                                  </p:iterate>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2100"/>
                                  </p:stCondLst>
                                  <p:iterate type="wd">
                                    <p:tmPct val="10000"/>
                                  </p:iterate>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animBg="1"/>
      <p:bldP spid="24" grpId="0" bldLvl="0" animBg="1"/>
      <p:bldP spid="25" grpId="0" animBg="1"/>
      <p:bldP spid="26" grpId="0"/>
      <p:bldP spid="41" grpId="0"/>
      <p:bldP spid="42" grpId="0"/>
      <p:bldP spid="43" grpId="0"/>
      <p:bldP spid="44" grpId="0"/>
      <p:bldP spid="50"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2" name="图片 1"/>
          <p:cNvPicPr>
            <a:picLocks noChangeAspect="1"/>
          </p:cNvPicPr>
          <p:nvPr/>
        </p:nvPicPr>
        <p:blipFill>
          <a:blip r:embed="rId3"/>
          <a:stretch>
            <a:fillRect/>
          </a:stretch>
        </p:blipFill>
        <p:spPr>
          <a:xfrm>
            <a:off x="982980" y="1851660"/>
            <a:ext cx="5637530" cy="3528695"/>
          </a:xfrm>
          <a:prstGeom prst="rect">
            <a:avLst/>
          </a:prstGeom>
        </p:spPr>
      </p:pic>
      <p:sp>
        <p:nvSpPr>
          <p:cNvPr id="9" name="矩形: 圆角 7"/>
          <p:cNvSpPr/>
          <p:nvPr/>
        </p:nvSpPr>
        <p:spPr>
          <a:xfrm>
            <a:off x="7234048" y="1958019"/>
            <a:ext cx="1442413" cy="67808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rPr>
              <a:t>添加标题</a:t>
            </a:r>
          </a:p>
        </p:txBody>
      </p:sp>
      <p:sp>
        <p:nvSpPr>
          <p:cNvPr id="10" name="文本框 12"/>
          <p:cNvSpPr txBox="1"/>
          <p:nvPr/>
        </p:nvSpPr>
        <p:spPr>
          <a:xfrm>
            <a:off x="7299960" y="2635885"/>
            <a:ext cx="4241165"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lumMod val="75000"/>
                    <a:lumOff val="25000"/>
                  </a:schemeClr>
                </a:solidFill>
              </a:rPr>
              <a:t>请在这里添加内容描述请在这里添加内容添加内容请在这里添加内容描述请在这里添加内容</a:t>
            </a:r>
          </a:p>
        </p:txBody>
      </p:sp>
      <p:sp>
        <p:nvSpPr>
          <p:cNvPr id="3" name="矩形: 圆角 9"/>
          <p:cNvSpPr/>
          <p:nvPr/>
        </p:nvSpPr>
        <p:spPr>
          <a:xfrm>
            <a:off x="7234048" y="3813415"/>
            <a:ext cx="1442413" cy="67808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rPr>
              <a:t>添加标题</a:t>
            </a:r>
          </a:p>
        </p:txBody>
      </p:sp>
      <p:sp>
        <p:nvSpPr>
          <p:cNvPr id="4" name="文本框 3"/>
          <p:cNvSpPr txBox="1"/>
          <p:nvPr/>
        </p:nvSpPr>
        <p:spPr>
          <a:xfrm>
            <a:off x="7299960" y="4491355"/>
            <a:ext cx="4138930"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lumMod val="75000"/>
                    <a:lumOff val="25000"/>
                  </a:schemeClr>
                </a:solidFill>
              </a:rPr>
              <a:t>请在这里添加内容描述请在这里添加内容添加内容请在这里添加内容描述请在这里添加内容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3" grpId="0" bldLvl="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flipH="1">
            <a:off x="5602771" y="3064631"/>
            <a:ext cx="578064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120274" y="4288059"/>
            <a:ext cx="827765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576600" y="5511488"/>
            <a:ext cx="682132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流程图: 决策 26"/>
          <p:cNvSpPr/>
          <p:nvPr/>
        </p:nvSpPr>
        <p:spPr>
          <a:xfrm>
            <a:off x="3499983" y="1658130"/>
            <a:ext cx="1740327" cy="1627572"/>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530" dirty="0">
                <a:latin typeface="微软雅黑" panose="020B0503020204020204" pitchFamily="34" charset="-122"/>
                <a:ea typeface="微软雅黑" panose="020B0503020204020204" pitchFamily="34" charset="-122"/>
              </a:rPr>
              <a:t>20%</a:t>
            </a:r>
            <a:endParaRPr lang="zh-CN" altLang="en-US" sz="2530" dirty="0">
              <a:latin typeface="微软雅黑" panose="020B0503020204020204" pitchFamily="34" charset="-122"/>
              <a:ea typeface="微软雅黑" panose="020B0503020204020204" pitchFamily="34" charset="-122"/>
            </a:endParaRPr>
          </a:p>
        </p:txBody>
      </p:sp>
      <p:sp>
        <p:nvSpPr>
          <p:cNvPr id="28" name="流程图: 决策 27"/>
          <p:cNvSpPr/>
          <p:nvPr/>
        </p:nvSpPr>
        <p:spPr>
          <a:xfrm>
            <a:off x="3278449" y="3472004"/>
            <a:ext cx="2113745" cy="2059156"/>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530" dirty="0">
                <a:latin typeface="微软雅黑" panose="020B0503020204020204" pitchFamily="34" charset="-122"/>
                <a:ea typeface="微软雅黑" panose="020B0503020204020204" pitchFamily="34" charset="-122"/>
              </a:rPr>
              <a:t>35%</a:t>
            </a:r>
            <a:endParaRPr lang="zh-CN" altLang="en-US" sz="2530" dirty="0">
              <a:latin typeface="微软雅黑" panose="020B0503020204020204" pitchFamily="34" charset="-122"/>
              <a:ea typeface="微软雅黑" panose="020B0503020204020204" pitchFamily="34" charset="-122"/>
            </a:endParaRPr>
          </a:p>
        </p:txBody>
      </p:sp>
      <p:sp>
        <p:nvSpPr>
          <p:cNvPr id="29" name="流程图: 决策 28"/>
          <p:cNvSpPr/>
          <p:nvPr/>
        </p:nvSpPr>
        <p:spPr>
          <a:xfrm>
            <a:off x="1535300" y="2067083"/>
            <a:ext cx="2654470" cy="2585917"/>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30" name="流程图: 决策 29"/>
          <p:cNvSpPr/>
          <p:nvPr/>
        </p:nvSpPr>
        <p:spPr>
          <a:xfrm>
            <a:off x="4467794" y="2733115"/>
            <a:ext cx="1421283" cy="1329199"/>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微软雅黑" panose="020B0503020204020204" pitchFamily="34" charset="-122"/>
                <a:ea typeface="微软雅黑" panose="020B0503020204020204" pitchFamily="34" charset="-122"/>
              </a:rPr>
              <a:t>10%</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288776" y="1510475"/>
            <a:ext cx="6094637"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2" name="矩形 31"/>
          <p:cNvSpPr/>
          <p:nvPr/>
        </p:nvSpPr>
        <p:spPr>
          <a:xfrm>
            <a:off x="5910998" y="2721377"/>
            <a:ext cx="5450494"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3" name="矩形 32"/>
          <p:cNvSpPr/>
          <p:nvPr/>
        </p:nvSpPr>
        <p:spPr>
          <a:xfrm>
            <a:off x="5617285" y="3948139"/>
            <a:ext cx="5766128"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4" name="矩形 33"/>
          <p:cNvSpPr/>
          <p:nvPr/>
        </p:nvSpPr>
        <p:spPr>
          <a:xfrm>
            <a:off x="5303290" y="5174484"/>
            <a:ext cx="6080123"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cxnSp>
        <p:nvCxnSpPr>
          <p:cNvPr id="35" name="直接连接符 34"/>
          <p:cNvCxnSpPr/>
          <p:nvPr/>
        </p:nvCxnSpPr>
        <p:spPr>
          <a:xfrm flipH="1">
            <a:off x="5080261" y="1849214"/>
            <a:ext cx="615546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3" name="图片 2"/>
          <p:cNvPicPr>
            <a:picLocks noChangeAspect="1"/>
          </p:cNvPicPr>
          <p:nvPr/>
        </p:nvPicPr>
        <p:blipFill>
          <a:blip r:embed="rId3"/>
          <a:stretch>
            <a:fillRect/>
          </a:stretch>
        </p:blipFill>
        <p:spPr>
          <a:xfrm>
            <a:off x="523240" y="2164715"/>
            <a:ext cx="6100445" cy="3432175"/>
          </a:xfrm>
          <a:prstGeom prst="rect">
            <a:avLst/>
          </a:prstGeom>
        </p:spPr>
      </p:pic>
      <p:sp>
        <p:nvSpPr>
          <p:cNvPr id="4" name="矩形: 圆角 7"/>
          <p:cNvSpPr/>
          <p:nvPr/>
        </p:nvSpPr>
        <p:spPr>
          <a:xfrm>
            <a:off x="7234048" y="1958019"/>
            <a:ext cx="1442413" cy="67808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rPr>
              <a:t>添加标题</a:t>
            </a:r>
          </a:p>
        </p:txBody>
      </p:sp>
      <p:sp>
        <p:nvSpPr>
          <p:cNvPr id="5" name="文本框 12"/>
          <p:cNvSpPr txBox="1"/>
          <p:nvPr/>
        </p:nvSpPr>
        <p:spPr>
          <a:xfrm>
            <a:off x="7299960" y="2635885"/>
            <a:ext cx="4241165"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lumMod val="75000"/>
                    <a:lumOff val="25000"/>
                  </a:schemeClr>
                </a:solidFill>
              </a:rPr>
              <a:t>请在这里添加内容描述请在这里添加内容添加内容请在这里添加内容描述请在这里添加内容</a:t>
            </a:r>
          </a:p>
        </p:txBody>
      </p:sp>
      <p:sp>
        <p:nvSpPr>
          <p:cNvPr id="6" name="矩形: 圆角 9"/>
          <p:cNvSpPr/>
          <p:nvPr/>
        </p:nvSpPr>
        <p:spPr>
          <a:xfrm>
            <a:off x="7234048" y="3813415"/>
            <a:ext cx="1442413" cy="67808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rPr>
              <a:t>添加标题</a:t>
            </a:r>
          </a:p>
        </p:txBody>
      </p:sp>
      <p:sp>
        <p:nvSpPr>
          <p:cNvPr id="31" name="文本框 30"/>
          <p:cNvSpPr txBox="1"/>
          <p:nvPr/>
        </p:nvSpPr>
        <p:spPr>
          <a:xfrm>
            <a:off x="7299960" y="4491355"/>
            <a:ext cx="4138930"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lumMod val="75000"/>
                    <a:lumOff val="25000"/>
                  </a:schemeClr>
                </a:solidFill>
              </a:rPr>
              <a:t>请在这里添加内容描述请在这里添加内容添加内容请在这里添加内容描述请在这里添加内容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bldLvl="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p:nvPr/>
        </p:nvSpPr>
        <p:spPr>
          <a:xfrm>
            <a:off x="5013322" y="199428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第</a:t>
            </a:r>
          </a:p>
        </p:txBody>
      </p:sp>
      <p:sp>
        <p:nvSpPr>
          <p:cNvPr id="5" name="TextBox 14"/>
          <p:cNvSpPr txBox="1"/>
          <p:nvPr/>
        </p:nvSpPr>
        <p:spPr>
          <a:xfrm>
            <a:off x="7509598" y="199428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章</a:t>
            </a:r>
          </a:p>
        </p:txBody>
      </p:sp>
      <p:grpSp>
        <p:nvGrpSpPr>
          <p:cNvPr id="6" name="组合 5"/>
          <p:cNvGrpSpPr/>
          <p:nvPr/>
        </p:nvGrpSpPr>
        <p:grpSpPr>
          <a:xfrm>
            <a:off x="6023084" y="1806728"/>
            <a:ext cx="1678536" cy="1296000"/>
            <a:chOff x="3385106" y="987574"/>
            <a:chExt cx="1258902" cy="972000"/>
          </a:xfrm>
        </p:grpSpPr>
        <p:sp>
          <p:nvSpPr>
            <p:cNvPr id="7" name="椭圆 6"/>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8" name="椭圆 7"/>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04</a:t>
              </a:r>
              <a:endParaRPr lang="en-US" sz="4800" kern="0" dirty="0">
                <a:solidFill>
                  <a:sysClr val="window" lastClr="FFFFFF"/>
                </a:solidFill>
                <a:effectLst/>
              </a:endParaRPr>
            </a:p>
          </p:txBody>
        </p:sp>
      </p:grpSp>
      <p:sp>
        <p:nvSpPr>
          <p:cNvPr id="10" name="圆角矩形 9"/>
          <p:cNvSpPr/>
          <p:nvPr/>
        </p:nvSpPr>
        <p:spPr>
          <a:xfrm>
            <a:off x="3676015" y="3408045"/>
            <a:ext cx="6372225" cy="84391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000" b="1" dirty="0">
                <a:solidFill>
                  <a:schemeClr val="bg1"/>
                </a:solidFill>
                <a:latin typeface="微软雅黑" panose="020B0503020204020204" pitchFamily="34" charset="-122"/>
                <a:ea typeface="微软雅黑" panose="020B0503020204020204" pitchFamily="34" charset="-122"/>
                <a:sym typeface="+mn-ea"/>
              </a:rPr>
              <a:t>劳动最光荣</a:t>
            </a:r>
            <a:endParaRPr lang="zh-CN" altLang="en-US" sz="4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1108710" y="1950720"/>
            <a:ext cx="10602595" cy="3376930"/>
          </a:xfrm>
          <a:prstGeom prst="roundRect">
            <a:avLst>
              <a:gd name="adj" fmla="val 0"/>
            </a:avLst>
          </a:prstGeom>
          <a:solidFill>
            <a:schemeClr val="bg1">
              <a:alpha val="27000"/>
            </a:schemeClr>
          </a:solidFill>
          <a:ln w="12700" cap="flat" cmpd="sng" algn="ctr">
            <a:solidFill>
              <a:srgbClr val="C00000"/>
            </a:solid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200" normalizeH="0" baseline="0" noProof="0" dirty="0">
              <a:ln>
                <a:noFill/>
              </a:ln>
              <a:solidFill>
                <a:schemeClr val="tx1"/>
              </a:solidFill>
              <a:effectLst/>
              <a:uLnTx/>
              <a:uFillTx/>
              <a:latin typeface="方正小标宋简体" panose="02010601030101010101" pitchFamily="2" charset="-122"/>
              <a:ea typeface="方正小标宋简体" panose="02010601030101010101" pitchFamily="2" charset="-122"/>
              <a:cs typeface="+mn-cs"/>
            </a:endParaRPr>
          </a:p>
        </p:txBody>
      </p:sp>
      <p:sp>
        <p:nvSpPr>
          <p:cNvPr id="29" name="矩形 28"/>
          <p:cNvSpPr/>
          <p:nvPr/>
        </p:nvSpPr>
        <p:spPr>
          <a:xfrm>
            <a:off x="1108710" y="1874520"/>
            <a:ext cx="10238740" cy="2999740"/>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a:lnSpc>
                <a:spcPct val="150000"/>
              </a:lnSpc>
            </a:pPr>
            <a:r>
              <a:rPr lang="en-US" sz="1800" dirty="0">
                <a:solidFill>
                  <a:srgbClr val="C00000"/>
                </a:solidFill>
                <a:effectLst/>
                <a:latin typeface="微软雅黑" panose="020B0503020204020204" pitchFamily="34" charset="-122"/>
                <a:ea typeface="微软雅黑" panose="020B0503020204020204" pitchFamily="34" charset="-122"/>
              </a:rPr>
              <a:t>        </a:t>
            </a:r>
            <a:r>
              <a:rPr sz="1800" dirty="0">
                <a:solidFill>
                  <a:srgbClr val="C00000"/>
                </a:solidFill>
                <a:effectLst/>
                <a:latin typeface="微软雅黑" panose="020B0503020204020204" pitchFamily="34" charset="-122"/>
                <a:ea typeface="微软雅黑" panose="020B0503020204020204" pitchFamily="34" charset="-122"/>
              </a:rPr>
              <a:t>国际劳动节又称“五一国际劳动节”、“国际示威游行日”（International Workers' Day或者May Day），是世界上80多个国家的全国性节日。定在每年的五月一日。它是全世界劳动人民共同拥有的节日。</a:t>
            </a:r>
          </a:p>
          <a:p>
            <a:pPr>
              <a:lnSpc>
                <a:spcPct val="150000"/>
              </a:lnSpc>
            </a:pPr>
            <a:r>
              <a:rPr sz="1800" dirty="0">
                <a:solidFill>
                  <a:srgbClr val="C00000"/>
                </a:solidFill>
                <a:effectLst/>
                <a:latin typeface="微软雅黑" panose="020B0503020204020204" pitchFamily="34" charset="-122"/>
                <a:ea typeface="微软雅黑" panose="020B0503020204020204" pitchFamily="34" charset="-122"/>
              </a:rPr>
              <a:t>       1889年7月，由恩格斯领导的第二国际在巴黎举行代表大会。会议通过决议，规定1890年5月1日国际劳动者举行游行，并决定把5月1日这一天定为国际劳动节。中央人民政府政务院于1949年12月作出决定，将5月1日确定为劳动节。1989年后，国务院基本上每5年表彰一次全国劳动模范和先进工作者，每次表彰3000人左右。</a:t>
            </a:r>
          </a:p>
        </p:txBody>
      </p:sp>
      <p:sp>
        <p:nvSpPr>
          <p:cNvPr id="30" name="矩形 29"/>
          <p:cNvSpPr/>
          <p:nvPr/>
        </p:nvSpPr>
        <p:spPr>
          <a:xfrm>
            <a:off x="5609402" y="701767"/>
            <a:ext cx="1781175" cy="1014730"/>
          </a:xfrm>
          <a:prstGeom prst="rect">
            <a:avLst/>
          </a:prstGeom>
        </p:spPr>
        <p:txBody>
          <a:bodyPr wrap="none">
            <a:spAutoFit/>
          </a:bodyPr>
          <a:lstStyle/>
          <a:p>
            <a:r>
              <a:rPr lang="zh-CN" altLang="en-US" sz="6000" b="1" kern="900" spc="-400" dirty="0">
                <a:solidFill>
                  <a:srgbClr val="C00000"/>
                </a:solidFill>
                <a:latin typeface="微软雅黑" panose="020B0503020204020204" pitchFamily="34" charset="-122"/>
                <a:ea typeface="微软雅黑" panose="020B0503020204020204" pitchFamily="34" charset="-122"/>
              </a:rPr>
              <a:t>前 言</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0872" y="1744117"/>
            <a:ext cx="10327494" cy="2185012"/>
            <a:chOff x="1020872" y="1744117"/>
            <a:chExt cx="10327494" cy="2185012"/>
          </a:xfrm>
        </p:grpSpPr>
        <p:sp>
          <p:nvSpPr>
            <p:cNvPr id="77" name="Oval 105"/>
            <p:cNvSpPr/>
            <p:nvPr/>
          </p:nvSpPr>
          <p:spPr>
            <a:xfrm>
              <a:off x="10303323"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78" name="Oval 98"/>
            <p:cNvSpPr/>
            <p:nvPr/>
          </p:nvSpPr>
          <p:spPr>
            <a:xfrm>
              <a:off x="2728209"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79" name="Oval 99"/>
            <p:cNvSpPr/>
            <p:nvPr/>
          </p:nvSpPr>
          <p:spPr>
            <a:xfrm>
              <a:off x="5253247"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0" name="Oval 104"/>
            <p:cNvSpPr/>
            <p:nvPr/>
          </p:nvSpPr>
          <p:spPr>
            <a:xfrm>
              <a:off x="7778285" y="1744118"/>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1" name="Arrow: Notched Right 27"/>
            <p:cNvSpPr/>
            <p:nvPr/>
          </p:nvSpPr>
          <p:spPr>
            <a:xfrm>
              <a:off x="1020872"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2" name="Arrow: Notched Right 28"/>
            <p:cNvSpPr/>
            <p:nvPr/>
          </p:nvSpPr>
          <p:spPr>
            <a:xfrm>
              <a:off x="3552998"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3" name="Arrow: Notched Right 29"/>
            <p:cNvSpPr/>
            <p:nvPr/>
          </p:nvSpPr>
          <p:spPr>
            <a:xfrm>
              <a:off x="6085124"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4" name="Arrow: Notched Right 30"/>
            <p:cNvSpPr/>
            <p:nvPr/>
          </p:nvSpPr>
          <p:spPr>
            <a:xfrm>
              <a:off x="8624216"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5" name="TextBox 31"/>
            <p:cNvSpPr txBox="1"/>
            <p:nvPr/>
          </p:nvSpPr>
          <p:spPr>
            <a:xfrm>
              <a:off x="282335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n-ea"/>
                  <a:sym typeface="Arial" panose="020B0604020202020204"/>
                </a:rPr>
                <a:t>01</a:t>
              </a:r>
            </a:p>
          </p:txBody>
        </p:sp>
        <p:sp>
          <p:nvSpPr>
            <p:cNvPr id="86" name="TextBox 32"/>
            <p:cNvSpPr txBox="1"/>
            <p:nvPr/>
          </p:nvSpPr>
          <p:spPr>
            <a:xfrm>
              <a:off x="5327249"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n-ea"/>
                  <a:sym typeface="Arial" panose="020B0604020202020204"/>
                </a:rPr>
                <a:t>02</a:t>
              </a:r>
            </a:p>
          </p:txBody>
        </p:sp>
        <p:sp>
          <p:nvSpPr>
            <p:cNvPr id="87" name="TextBox 33"/>
            <p:cNvSpPr txBox="1"/>
            <p:nvPr/>
          </p:nvSpPr>
          <p:spPr>
            <a:xfrm>
              <a:off x="784943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n-ea"/>
                  <a:sym typeface="Arial" panose="020B0604020202020204"/>
                </a:rPr>
                <a:t>03</a:t>
              </a:r>
            </a:p>
          </p:txBody>
        </p:sp>
        <p:sp>
          <p:nvSpPr>
            <p:cNvPr id="88" name="TextBox 34"/>
            <p:cNvSpPr txBox="1"/>
            <p:nvPr/>
          </p:nvSpPr>
          <p:spPr>
            <a:xfrm>
              <a:off x="10371617"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n-ea"/>
                  <a:sym typeface="Arial" panose="020B0604020202020204"/>
                </a:rPr>
                <a:t>04</a:t>
              </a:r>
            </a:p>
          </p:txBody>
        </p:sp>
        <p:sp>
          <p:nvSpPr>
            <p:cNvPr id="89" name="TextBox 35"/>
            <p:cNvSpPr txBox="1"/>
            <p:nvPr/>
          </p:nvSpPr>
          <p:spPr>
            <a:xfrm>
              <a:off x="1411799"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mn-ea"/>
                  <a:sym typeface="Arial" panose="020B0604020202020204"/>
                </a:rPr>
                <a:t>此处输入标题</a:t>
              </a:r>
              <a:endParaRPr lang="en-US" altLang="zh-CN" sz="2000" dirty="0">
                <a:solidFill>
                  <a:schemeClr val="bg1"/>
                </a:solidFill>
                <a:latin typeface="+mn-ea"/>
                <a:sym typeface="Arial" panose="020B0604020202020204"/>
              </a:endParaRPr>
            </a:p>
            <a:p>
              <a:endParaRPr lang="en-US" altLang="zh-CN" sz="2400" dirty="0">
                <a:solidFill>
                  <a:schemeClr val="tx1">
                    <a:lumMod val="75000"/>
                    <a:lumOff val="25000"/>
                  </a:schemeClr>
                </a:solidFill>
                <a:latin typeface="+mn-ea"/>
                <a:sym typeface="Arial" panose="020B0604020202020204"/>
              </a:endParaRPr>
            </a:p>
          </p:txBody>
        </p:sp>
        <p:sp>
          <p:nvSpPr>
            <p:cNvPr id="90" name="TextBox 43"/>
            <p:cNvSpPr txBox="1"/>
            <p:nvPr/>
          </p:nvSpPr>
          <p:spPr>
            <a:xfrm>
              <a:off x="3943925"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mn-ea"/>
                  <a:sym typeface="Arial" panose="020B0604020202020204"/>
                </a:rPr>
                <a:t>此处输入标题</a:t>
              </a:r>
              <a:endParaRPr lang="en-US" altLang="zh-CN" sz="2000" dirty="0">
                <a:solidFill>
                  <a:schemeClr val="bg1"/>
                </a:solidFill>
                <a:latin typeface="+mn-ea"/>
                <a:sym typeface="Arial" panose="020B0604020202020204"/>
              </a:endParaRPr>
            </a:p>
            <a:p>
              <a:endParaRPr lang="en-US" altLang="zh-CN" sz="2400" dirty="0">
                <a:solidFill>
                  <a:schemeClr val="tx1">
                    <a:lumMod val="75000"/>
                    <a:lumOff val="25000"/>
                  </a:schemeClr>
                </a:solidFill>
                <a:latin typeface="+mn-ea"/>
                <a:sym typeface="Arial" panose="020B0604020202020204"/>
              </a:endParaRPr>
            </a:p>
          </p:txBody>
        </p:sp>
        <p:sp>
          <p:nvSpPr>
            <p:cNvPr id="91" name="TextBox 44"/>
            <p:cNvSpPr txBox="1"/>
            <p:nvPr/>
          </p:nvSpPr>
          <p:spPr>
            <a:xfrm>
              <a:off x="6452782" y="2994820"/>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chemeClr val="bg1"/>
                  </a:solidFill>
                  <a:latin typeface="+mn-ea"/>
                  <a:sym typeface="Arial" panose="020B0604020202020204"/>
                </a:rPr>
                <a:t>此处输入标题</a:t>
              </a:r>
              <a:endParaRPr lang="en-US" altLang="zh-CN" sz="2000" dirty="0" smtClean="0">
                <a:solidFill>
                  <a:schemeClr val="bg1"/>
                </a:solidFill>
                <a:latin typeface="+mn-ea"/>
                <a:sym typeface="Arial" panose="020B0604020202020204"/>
              </a:endParaRPr>
            </a:p>
            <a:p>
              <a:endParaRPr lang="en-US" altLang="zh-CN" sz="2400" dirty="0">
                <a:solidFill>
                  <a:schemeClr val="tx1">
                    <a:lumMod val="75000"/>
                    <a:lumOff val="25000"/>
                  </a:schemeClr>
                </a:solidFill>
                <a:latin typeface="+mn-ea"/>
                <a:sym typeface="Arial" panose="020B0604020202020204"/>
              </a:endParaRPr>
            </a:p>
          </p:txBody>
        </p:sp>
        <p:sp>
          <p:nvSpPr>
            <p:cNvPr id="92" name="TextBox 45"/>
            <p:cNvSpPr txBox="1"/>
            <p:nvPr/>
          </p:nvSpPr>
          <p:spPr>
            <a:xfrm>
              <a:off x="8984908" y="2995703"/>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chemeClr val="bg1"/>
                  </a:solidFill>
                  <a:latin typeface="+mn-ea"/>
                  <a:sym typeface="Arial" panose="020B0604020202020204"/>
                </a:rPr>
                <a:t>此处输入标题</a:t>
              </a:r>
              <a:endParaRPr lang="en-US" altLang="zh-CN" sz="2000" dirty="0" smtClean="0">
                <a:solidFill>
                  <a:schemeClr val="bg1"/>
                </a:solidFill>
                <a:latin typeface="+mn-ea"/>
                <a:sym typeface="Arial" panose="020B0604020202020204"/>
              </a:endParaRPr>
            </a:p>
            <a:p>
              <a:endParaRPr lang="en-US" altLang="zh-CN" sz="2400" dirty="0">
                <a:solidFill>
                  <a:schemeClr val="tx1">
                    <a:lumMod val="75000"/>
                    <a:lumOff val="25000"/>
                  </a:schemeClr>
                </a:solidFill>
                <a:latin typeface="+mn-ea"/>
                <a:sym typeface="Arial" panose="020B0604020202020204"/>
              </a:endParaRPr>
            </a:p>
          </p:txBody>
        </p:sp>
      </p:grpSp>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grpSp>
        <p:nvGrpSpPr>
          <p:cNvPr id="5" name="组合 4"/>
          <p:cNvGrpSpPr/>
          <p:nvPr/>
        </p:nvGrpSpPr>
        <p:grpSpPr>
          <a:xfrm>
            <a:off x="1167130" y="4495165"/>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3" name="组合 2"/>
          <p:cNvGrpSpPr/>
          <p:nvPr/>
        </p:nvGrpSpPr>
        <p:grpSpPr>
          <a:xfrm>
            <a:off x="3552825" y="4495800"/>
            <a:ext cx="1981200" cy="711835"/>
            <a:chOff x="2408" y="3190"/>
            <a:chExt cx="3120" cy="1121"/>
          </a:xfrm>
        </p:grpSpPr>
        <p:sp>
          <p:nvSpPr>
            <p:cNvPr id="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9" name="组合 8"/>
          <p:cNvGrpSpPr/>
          <p:nvPr/>
        </p:nvGrpSpPr>
        <p:grpSpPr>
          <a:xfrm>
            <a:off x="6085205" y="4495165"/>
            <a:ext cx="1981200" cy="711835"/>
            <a:chOff x="2408" y="3190"/>
            <a:chExt cx="3120" cy="1121"/>
          </a:xfrm>
        </p:grpSpPr>
        <p:sp>
          <p:nvSpPr>
            <p:cNvPr id="1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12" name="组合 11"/>
          <p:cNvGrpSpPr/>
          <p:nvPr/>
        </p:nvGrpSpPr>
        <p:grpSpPr>
          <a:xfrm>
            <a:off x="8700770" y="449516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3" name="图片 2"/>
          <p:cNvPicPr>
            <a:picLocks noChangeAspect="1"/>
          </p:cNvPicPr>
          <p:nvPr/>
        </p:nvPicPr>
        <p:blipFill>
          <a:blip r:embed="rId3"/>
          <a:stretch>
            <a:fillRect/>
          </a:stretch>
        </p:blipFill>
        <p:spPr>
          <a:xfrm>
            <a:off x="588645" y="2271395"/>
            <a:ext cx="6733540" cy="2856865"/>
          </a:xfrm>
          <a:prstGeom prst="rect">
            <a:avLst/>
          </a:prstGeom>
        </p:spPr>
      </p:pic>
      <p:sp>
        <p:nvSpPr>
          <p:cNvPr id="5" name="矩形 4"/>
          <p:cNvSpPr/>
          <p:nvPr/>
        </p:nvSpPr>
        <p:spPr>
          <a:xfrm>
            <a:off x="7856855" y="1691005"/>
            <a:ext cx="3510915" cy="4293870"/>
          </a:xfrm>
          <a:prstGeom prst="rect">
            <a:avLst/>
          </a:prstGeom>
          <a:solidFill>
            <a:srgbClr val="C0000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6" name="矩形 25"/>
          <p:cNvSpPr/>
          <p:nvPr/>
        </p:nvSpPr>
        <p:spPr>
          <a:xfrm>
            <a:off x="7731749" y="2271117"/>
            <a:ext cx="239995" cy="27843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 name="组合 5"/>
          <p:cNvGrpSpPr/>
          <p:nvPr/>
        </p:nvGrpSpPr>
        <p:grpSpPr>
          <a:xfrm>
            <a:off x="8246547" y="2703165"/>
            <a:ext cx="2768600" cy="733425"/>
            <a:chOff x="1591776" y="2052614"/>
            <a:chExt cx="2076720" cy="550069"/>
          </a:xfrm>
        </p:grpSpPr>
        <p:sp>
          <p:nvSpPr>
            <p:cNvPr id="10" name="TextBox 6"/>
            <p:cNvSpPr txBox="1"/>
            <p:nvPr/>
          </p:nvSpPr>
          <p:spPr>
            <a:xfrm>
              <a:off x="1835696" y="2052614"/>
              <a:ext cx="695916" cy="219291"/>
            </a:xfrm>
            <a:prstGeom prst="rect">
              <a:avLst/>
            </a:prstGeom>
            <a:noFill/>
          </p:spPr>
          <p:txBody>
            <a:bodyPr wrap="square" rtlCol="0">
              <a:spAutoFit/>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添加标题</a:t>
              </a:r>
            </a:p>
          </p:txBody>
        </p:sp>
        <p:sp>
          <p:nvSpPr>
            <p:cNvPr id="7" name="TextBox 7"/>
            <p:cNvSpPr txBox="1"/>
            <p:nvPr/>
          </p:nvSpPr>
          <p:spPr>
            <a:xfrm>
              <a:off x="1835648" y="2277404"/>
              <a:ext cx="1832848" cy="325279"/>
            </a:xfrm>
            <a:prstGeom prst="rect">
              <a:avLst/>
            </a:prstGeom>
            <a:noFill/>
          </p:spPr>
          <p:txBody>
            <a:bodyPr wrap="square" rtlCol="0">
              <a:spAutoFit/>
            </a:bodyPr>
            <a:lstStyle/>
            <a:p>
              <a:pPr>
                <a:lnSpc>
                  <a:spcPts val="1335"/>
                </a:lnSpc>
              </a:pPr>
              <a:r>
                <a:rPr lang="zh-CN" altLang="en-US" sz="800" dirty="0">
                  <a:solidFill>
                    <a:schemeClr val="bg1"/>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solidFill>
                <a:latin typeface="微软雅黑" panose="020B0503020204020204" pitchFamily="34" charset="-122"/>
                <a:ea typeface="微软雅黑" panose="020B0503020204020204" pitchFamily="34" charset="-122"/>
              </a:endParaRPr>
            </a:p>
          </p:txBody>
        </p:sp>
        <p:sp>
          <p:nvSpPr>
            <p:cNvPr id="8" name="直角三角形 7"/>
            <p:cNvSpPr/>
            <p:nvPr/>
          </p:nvSpPr>
          <p:spPr>
            <a:xfrm rot="13455380">
              <a:off x="1591776" y="2126539"/>
              <a:ext cx="133222" cy="1332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6547" y="3663273"/>
            <a:ext cx="2677161" cy="733425"/>
            <a:chOff x="1591776" y="2772694"/>
            <a:chExt cx="2008132" cy="550069"/>
          </a:xfrm>
        </p:grpSpPr>
        <p:sp>
          <p:nvSpPr>
            <p:cNvPr id="16" name="TextBox 15"/>
            <p:cNvSpPr txBox="1"/>
            <p:nvPr/>
          </p:nvSpPr>
          <p:spPr>
            <a:xfrm>
              <a:off x="1835696" y="2772694"/>
              <a:ext cx="695916" cy="219291"/>
            </a:xfrm>
            <a:prstGeom prst="rect">
              <a:avLst/>
            </a:prstGeom>
            <a:noFill/>
          </p:spPr>
          <p:txBody>
            <a:bodyPr wrap="square" rtlCol="0">
              <a:spAutoFit/>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添加标题</a:t>
              </a:r>
            </a:p>
          </p:txBody>
        </p:sp>
        <p:sp>
          <p:nvSpPr>
            <p:cNvPr id="17" name="TextBox 16"/>
            <p:cNvSpPr txBox="1"/>
            <p:nvPr/>
          </p:nvSpPr>
          <p:spPr>
            <a:xfrm>
              <a:off x="1835648" y="2997484"/>
              <a:ext cx="1764260" cy="325279"/>
            </a:xfrm>
            <a:prstGeom prst="rect">
              <a:avLst/>
            </a:prstGeom>
            <a:noFill/>
          </p:spPr>
          <p:txBody>
            <a:bodyPr wrap="square" rtlCol="0">
              <a:spAutoFit/>
            </a:bodyPr>
            <a:lstStyle/>
            <a:p>
              <a:pPr>
                <a:lnSpc>
                  <a:spcPts val="1335"/>
                </a:lnSpc>
              </a:pPr>
              <a:r>
                <a:rPr lang="zh-CN" altLang="en-US" sz="800" dirty="0">
                  <a:solidFill>
                    <a:schemeClr val="bg1"/>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solidFill>
                <a:latin typeface="微软雅黑" panose="020B0503020204020204" pitchFamily="34" charset="-122"/>
                <a:ea typeface="微软雅黑" panose="020B0503020204020204" pitchFamily="34" charset="-122"/>
              </a:endParaRPr>
            </a:p>
          </p:txBody>
        </p:sp>
        <p:sp>
          <p:nvSpPr>
            <p:cNvPr id="14" name="直角三角形 13"/>
            <p:cNvSpPr/>
            <p:nvPr/>
          </p:nvSpPr>
          <p:spPr>
            <a:xfrm rot="13455380">
              <a:off x="1591776" y="2836809"/>
              <a:ext cx="133222" cy="1332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246547" y="4719390"/>
            <a:ext cx="2544445" cy="733425"/>
            <a:chOff x="1591776" y="3564782"/>
            <a:chExt cx="1908582" cy="550069"/>
          </a:xfrm>
        </p:grpSpPr>
        <p:sp>
          <p:nvSpPr>
            <p:cNvPr id="19" name="TextBox 18"/>
            <p:cNvSpPr txBox="1"/>
            <p:nvPr/>
          </p:nvSpPr>
          <p:spPr>
            <a:xfrm>
              <a:off x="1835696" y="3564782"/>
              <a:ext cx="695916" cy="219291"/>
            </a:xfrm>
            <a:prstGeom prst="rect">
              <a:avLst/>
            </a:prstGeom>
            <a:noFill/>
          </p:spPr>
          <p:txBody>
            <a:bodyPr wrap="square" rtlCol="0">
              <a:spAutoFit/>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1835648" y="3789572"/>
              <a:ext cx="1664710" cy="325279"/>
            </a:xfrm>
            <a:prstGeom prst="rect">
              <a:avLst/>
            </a:prstGeom>
            <a:noFill/>
          </p:spPr>
          <p:txBody>
            <a:bodyPr wrap="square" rtlCol="0">
              <a:spAutoFit/>
            </a:bodyPr>
            <a:lstStyle/>
            <a:p>
              <a:pPr>
                <a:lnSpc>
                  <a:spcPts val="1335"/>
                </a:lnSpc>
              </a:pPr>
              <a:r>
                <a:rPr lang="zh-CN" altLang="en-US" sz="800" dirty="0">
                  <a:solidFill>
                    <a:schemeClr val="bg1"/>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solidFill>
                <a:latin typeface="微软雅黑" panose="020B0503020204020204" pitchFamily="34" charset="-122"/>
                <a:ea typeface="微软雅黑" panose="020B0503020204020204" pitchFamily="34" charset="-122"/>
              </a:endParaRPr>
            </a:p>
          </p:txBody>
        </p:sp>
        <p:sp>
          <p:nvSpPr>
            <p:cNvPr id="18" name="直角三角形 17"/>
            <p:cNvSpPr/>
            <p:nvPr/>
          </p:nvSpPr>
          <p:spPr>
            <a:xfrm rot="13455380">
              <a:off x="1591776" y="3612977"/>
              <a:ext cx="133222" cy="1332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8209775" y="1945841"/>
            <a:ext cx="2173374" cy="400097"/>
          </a:xfrm>
          <a:prstGeom prst="rect">
            <a:avLst/>
          </a:prstGeom>
          <a:noFill/>
          <a:effectLst>
            <a:glow rad="63500">
              <a:schemeClr val="accent3">
                <a:satMod val="175000"/>
                <a:alpha val="40000"/>
              </a:schemeClr>
            </a:glow>
          </a:effectLst>
        </p:spPr>
        <p:txBody>
          <a:bodyPr wrap="square" lIns="121908" tIns="60954" rIns="121908" bIns="60954" rtlCol="0">
            <a:spAutoFit/>
          </a:bodyPr>
          <a:lstStyle/>
          <a:p>
            <a:r>
              <a:rPr lang="zh-CN" altLang="en-US" dirty="0" smtClean="0">
                <a:solidFill>
                  <a:schemeClr val="bg1"/>
                </a:solidFill>
                <a:latin typeface="方正兰亭粗黑简体" panose="02000000000000000000" pitchFamily="2" charset="-122"/>
                <a:ea typeface="方正兰亭粗黑简体" panose="02000000000000000000" pitchFamily="2" charset="-122"/>
              </a:rPr>
              <a:t>添加标题内容</a:t>
            </a:r>
            <a:endParaRPr lang="zh-CN" altLang="en-US" dirty="0">
              <a:solidFill>
                <a:schemeClr val="bg1"/>
              </a:solidFill>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5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p:cTn id="24"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0">
                                            <p:txEl>
                                              <p:pRg st="0" end="0"/>
                                            </p:txEl>
                                          </p:spTgt>
                                        </p:tgtEl>
                                      </p:cBhvr>
                                    </p:animEffect>
                                  </p:childTnLst>
                                </p:cTn>
                              </p:par>
                            </p:childTnLst>
                          </p:cTn>
                        </p:par>
                        <p:par>
                          <p:cTn id="29" fill="hold">
                            <p:stCondLst>
                              <p:cond delay="225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grpSp>
        <p:nvGrpSpPr>
          <p:cNvPr id="5" name="组合 4"/>
          <p:cNvGrpSpPr/>
          <p:nvPr/>
        </p:nvGrpSpPr>
        <p:grpSpPr>
          <a:xfrm flipV="1">
            <a:off x="2337412" y="1821851"/>
            <a:ext cx="7945878" cy="4531961"/>
            <a:chOff x="1691680" y="1130754"/>
            <a:chExt cx="5713274" cy="3258587"/>
          </a:xfrm>
        </p:grpSpPr>
        <p:sp>
          <p:nvSpPr>
            <p:cNvPr id="6"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40"/>
            <p:cNvSpPr txBox="1"/>
            <p:nvPr/>
          </p:nvSpPr>
          <p:spPr>
            <a:xfrm flipV="1">
              <a:off x="1691680" y="3402992"/>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grpSp>
          <p:nvGrpSpPr>
            <p:cNvPr id="10" name="组合 9"/>
            <p:cNvGrpSpPr/>
            <p:nvPr/>
          </p:nvGrpSpPr>
          <p:grpSpPr>
            <a:xfrm>
              <a:off x="3676508" y="1130754"/>
              <a:ext cx="1563386" cy="1563386"/>
              <a:chOff x="2848131" y="1860029"/>
              <a:chExt cx="3807502" cy="3807502"/>
            </a:xfrm>
          </p:grpSpPr>
          <p:sp>
            <p:nvSpPr>
              <p:cNvPr id="28" name="椭圆 27"/>
              <p:cNvSpPr/>
              <p:nvPr/>
            </p:nvSpPr>
            <p:spPr>
              <a:xfrm>
                <a:off x="2848131" y="1860029"/>
                <a:ext cx="3807502" cy="380750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91"/>
              <p:cNvSpPr txBox="1"/>
              <p:nvPr/>
            </p:nvSpPr>
            <p:spPr>
              <a:xfrm flipV="1">
                <a:off x="3887600" y="2685660"/>
                <a:ext cx="1743560" cy="1884779"/>
              </a:xfrm>
              <a:prstGeom prst="rect">
                <a:avLst/>
              </a:prstGeom>
              <a:noFill/>
            </p:spPr>
            <p:txBody>
              <a:bodyPr wrap="non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劳动</a:t>
                </a:r>
              </a:p>
              <a:p>
                <a:pPr algn="ctr"/>
                <a:r>
                  <a:rPr lang="zh-CN" altLang="en-US" sz="3200" dirty="0">
                    <a:solidFill>
                      <a:schemeClr val="bg1"/>
                    </a:solidFill>
                    <a:latin typeface="微软雅黑" panose="020B0503020204020204" pitchFamily="34" charset="-122"/>
                    <a:ea typeface="微软雅黑" panose="020B0503020204020204" pitchFamily="34" charset="-122"/>
                  </a:rPr>
                  <a:t>光荣</a:t>
                </a:r>
              </a:p>
            </p:txBody>
          </p:sp>
        </p:grpSp>
        <p:sp>
          <p:nvSpPr>
            <p:cNvPr id="3" name="TextBox 15"/>
            <p:cNvSpPr txBox="1"/>
            <p:nvPr/>
          </p:nvSpPr>
          <p:spPr>
            <a:xfrm flipV="1">
              <a:off x="3072777" y="40739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TextBox 16"/>
            <p:cNvSpPr txBox="1"/>
            <p:nvPr/>
          </p:nvSpPr>
          <p:spPr>
            <a:xfrm flipV="1">
              <a:off x="4752992" y="40739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TextBox 17"/>
            <p:cNvSpPr txBox="1"/>
            <p:nvPr/>
          </p:nvSpPr>
          <p:spPr>
            <a:xfrm flipV="1">
              <a:off x="5946792" y="33477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grpSp>
          <p:nvGrpSpPr>
            <p:cNvPr id="16" name="组合 15"/>
            <p:cNvGrpSpPr/>
            <p:nvPr/>
          </p:nvGrpSpPr>
          <p:grpSpPr>
            <a:xfrm>
              <a:off x="2125411" y="2515670"/>
              <a:ext cx="666198" cy="666198"/>
              <a:chOff x="2170416" y="2515670"/>
              <a:chExt cx="666198" cy="666198"/>
            </a:xfrm>
          </p:grpSpPr>
          <p:sp>
            <p:nvSpPr>
              <p:cNvPr id="4" name="椭圆 3"/>
              <p:cNvSpPr/>
              <p:nvPr/>
            </p:nvSpPr>
            <p:spPr>
              <a:xfrm>
                <a:off x="2170416" y="2515670"/>
                <a:ext cx="666198" cy="666198"/>
              </a:xfrm>
              <a:prstGeom prst="ellipse">
                <a:avLst/>
              </a:prstGeom>
              <a:solidFill>
                <a:srgbClr val="C00000">
                  <a:alpha val="9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1"/>
              <p:cNvSpPr txBox="1"/>
              <p:nvPr/>
            </p:nvSpPr>
            <p:spPr>
              <a:xfrm flipV="1">
                <a:off x="2234141" y="2633407"/>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222001" y="3172264"/>
              <a:ext cx="666198" cy="666198"/>
              <a:chOff x="3267006" y="3172264"/>
              <a:chExt cx="666198" cy="666198"/>
            </a:xfrm>
          </p:grpSpPr>
          <p:sp>
            <p:nvSpPr>
              <p:cNvPr id="24" name="椭圆 23"/>
              <p:cNvSpPr/>
              <p:nvPr/>
            </p:nvSpPr>
            <p:spPr>
              <a:xfrm>
                <a:off x="3267006" y="3172264"/>
                <a:ext cx="666198" cy="66619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5" name="文本框 91"/>
              <p:cNvSpPr txBox="1"/>
              <p:nvPr/>
            </p:nvSpPr>
            <p:spPr>
              <a:xfrm flipV="1">
                <a:off x="3312458" y="3297763"/>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00964" y="3250312"/>
              <a:ext cx="666198" cy="666198"/>
              <a:chOff x="4945969" y="3250312"/>
              <a:chExt cx="666198" cy="666198"/>
            </a:xfrm>
          </p:grpSpPr>
          <p:sp>
            <p:nvSpPr>
              <p:cNvPr id="22" name="椭圆 21"/>
              <p:cNvSpPr/>
              <p:nvPr/>
            </p:nvSpPr>
            <p:spPr>
              <a:xfrm>
                <a:off x="4945969" y="3250312"/>
                <a:ext cx="666198" cy="66619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91"/>
              <p:cNvSpPr txBox="1"/>
              <p:nvPr/>
            </p:nvSpPr>
            <p:spPr>
              <a:xfrm flipV="1">
                <a:off x="5007951" y="3391588"/>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059118" y="2515670"/>
              <a:ext cx="666198" cy="666198"/>
              <a:chOff x="6104123" y="2515670"/>
              <a:chExt cx="666198" cy="666198"/>
            </a:xfrm>
          </p:grpSpPr>
          <p:sp>
            <p:nvSpPr>
              <p:cNvPr id="20" name="椭圆 19"/>
              <p:cNvSpPr/>
              <p:nvPr/>
            </p:nvSpPr>
            <p:spPr>
              <a:xfrm>
                <a:off x="6104123" y="2515670"/>
                <a:ext cx="666198" cy="666198"/>
              </a:xfrm>
              <a:prstGeom prst="ellipse">
                <a:avLst/>
              </a:prstGeom>
              <a:solidFill>
                <a:srgbClr val="C00000">
                  <a:alpha val="9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91"/>
              <p:cNvSpPr txBox="1"/>
              <p:nvPr/>
            </p:nvSpPr>
            <p:spPr>
              <a:xfrm flipV="1">
                <a:off x="6147034" y="2620985"/>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700905" y="48514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2" name="图片 1"/>
          <p:cNvPicPr>
            <a:picLocks noChangeAspect="1"/>
          </p:cNvPicPr>
          <p:nvPr/>
        </p:nvPicPr>
        <p:blipFill>
          <a:blip r:embed="rId3"/>
          <a:stretch>
            <a:fillRect/>
          </a:stretch>
        </p:blipFill>
        <p:spPr>
          <a:xfrm>
            <a:off x="6298565" y="1842770"/>
            <a:ext cx="5873750" cy="3547745"/>
          </a:xfrm>
          <a:prstGeom prst="rect">
            <a:avLst/>
          </a:prstGeom>
        </p:spPr>
      </p:pic>
      <p:sp>
        <p:nvSpPr>
          <p:cNvPr id="3" name="矩形 2"/>
          <p:cNvSpPr/>
          <p:nvPr/>
        </p:nvSpPr>
        <p:spPr>
          <a:xfrm>
            <a:off x="981075" y="1843405"/>
            <a:ext cx="5317490" cy="35471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722226" y="3816926"/>
            <a:ext cx="889635" cy="0"/>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722120" y="4109085"/>
            <a:ext cx="3835400" cy="856615"/>
          </a:xfrm>
          <a:prstGeom prst="rect">
            <a:avLst/>
          </a:prstGeom>
        </p:spPr>
        <p:txBody>
          <a:bodyPr wrap="square" lIns="0" tIns="0" rIns="0" bIns="0">
            <a:normAutofit/>
          </a:bodyPr>
          <a:lstStyle/>
          <a:p>
            <a:pPr>
              <a:lnSpc>
                <a:spcPct val="120000"/>
              </a:lnSpc>
            </a:pPr>
            <a:r>
              <a:rPr lang="zh-CN" altLang="en-US" sz="1200">
                <a:solidFill>
                  <a:schemeClr val="bg1"/>
                </a:solidFill>
                <a:effectLst/>
                <a:latin typeface="微软雅黑" panose="020B0503020204020204" pitchFamily="34" charset="-122"/>
                <a:ea typeface="微软雅黑" panose="020B0503020204020204" pitchFamily="34" charset="-122"/>
                <a:cs typeface="+mn-ea"/>
                <a:sym typeface="+mn-lt"/>
              </a:rPr>
              <a:t>此部分内容作为文字排版占位显示（建议使用主题字体）</a:t>
            </a:r>
            <a:br>
              <a:rPr lang="zh-CN" altLang="en-US" sz="1200">
                <a:solidFill>
                  <a:schemeClr val="bg1"/>
                </a:solidFill>
                <a:effectLst/>
                <a:latin typeface="微软雅黑" panose="020B0503020204020204" pitchFamily="34" charset="-122"/>
                <a:ea typeface="微软雅黑" panose="020B0503020204020204" pitchFamily="34" charset="-122"/>
                <a:cs typeface="+mn-ea"/>
                <a:sym typeface="+mn-lt"/>
              </a:rPr>
            </a:br>
            <a:r>
              <a:rPr lang="zh-CN" altLang="en-US" sz="1200">
                <a:solidFill>
                  <a:schemeClr val="bg1"/>
                </a:solidFill>
                <a:effectLst/>
                <a:latin typeface="微软雅黑" panose="020B0503020204020204" pitchFamily="34" charset="-122"/>
                <a:ea typeface="微软雅黑" panose="020B0503020204020204" pitchFamily="34" charset="-122"/>
                <a:cs typeface="+mn-ea"/>
                <a:sym typeface="+mn-lt"/>
              </a:rPr>
              <a:t>如需更改请在（设置形状格式）菜单下（文本选项）中调整</a:t>
            </a:r>
          </a:p>
        </p:txBody>
      </p:sp>
      <p:sp>
        <p:nvSpPr>
          <p:cNvPr id="7" name="文本框 16"/>
          <p:cNvSpPr txBox="1"/>
          <p:nvPr/>
        </p:nvSpPr>
        <p:spPr>
          <a:xfrm>
            <a:off x="1722120" y="3459480"/>
            <a:ext cx="2788920" cy="292100"/>
          </a:xfrm>
          <a:prstGeom prst="rect">
            <a:avLst/>
          </a:prstGeom>
          <a:noFill/>
        </p:spPr>
        <p:txBody>
          <a:bodyPr wrap="square" lIns="0" tIns="0" rIns="0" bIns="0">
            <a:noAutofit/>
          </a:bodyPr>
          <a:lstStyle/>
          <a:p>
            <a:pPr>
              <a:lnSpc>
                <a:spcPct val="120000"/>
              </a:lnSpc>
            </a:pPr>
            <a:r>
              <a:rPr lang="zh-CN" altLang="en-US" sz="1100">
                <a:solidFill>
                  <a:schemeClr val="bg1"/>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10" name="文本框 17"/>
          <p:cNvSpPr txBox="1"/>
          <p:nvPr/>
        </p:nvSpPr>
        <p:spPr>
          <a:xfrm>
            <a:off x="1722120" y="3025775"/>
            <a:ext cx="2788920" cy="240030"/>
          </a:xfrm>
          <a:prstGeom prst="rect">
            <a:avLst/>
          </a:prstGeom>
          <a:noFill/>
        </p:spPr>
        <p:txBody>
          <a:bodyPr wrap="none" lIns="0" tIns="0" rIns="0" bIns="0">
            <a:noAutofit/>
          </a:bodyPr>
          <a:lstStyle/>
          <a:p>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500"/>
                                        <p:tgtEl>
                                          <p:spTgt spid="3"/>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未标题-3"/>
          <p:cNvPicPr>
            <a:picLocks noChangeAspect="1"/>
          </p:cNvPicPr>
          <p:nvPr/>
        </p:nvPicPr>
        <p:blipFill>
          <a:blip r:embed="rId3"/>
          <a:stretch>
            <a:fillRect/>
          </a:stretch>
        </p:blipFill>
        <p:spPr>
          <a:xfrm>
            <a:off x="4875530" y="4043045"/>
            <a:ext cx="3583940" cy="1153160"/>
          </a:xfrm>
          <a:prstGeom prst="rect">
            <a:avLst/>
          </a:prstGeom>
        </p:spPr>
      </p:pic>
      <p:pic>
        <p:nvPicPr>
          <p:cNvPr id="25" name="图片 24"/>
          <p:cNvPicPr>
            <a:picLocks noChangeAspect="1"/>
          </p:cNvPicPr>
          <p:nvPr/>
        </p:nvPicPr>
        <p:blipFill>
          <a:blip r:embed="rId4" cstate="print"/>
          <a:stretch>
            <a:fillRect/>
          </a:stretch>
        </p:blipFill>
        <p:spPr>
          <a:xfrm>
            <a:off x="4916928" y="362341"/>
            <a:ext cx="3501586" cy="2041574"/>
          </a:xfrm>
          <a:prstGeom prst="rect">
            <a:avLst/>
          </a:prstGeom>
        </p:spPr>
      </p:pic>
      <p:sp>
        <p:nvSpPr>
          <p:cNvPr id="2" name="TextBox 41"/>
          <p:cNvSpPr txBox="1"/>
          <p:nvPr/>
        </p:nvSpPr>
        <p:spPr>
          <a:xfrm>
            <a:off x="2599690" y="2404110"/>
            <a:ext cx="8359775" cy="1568450"/>
          </a:xfrm>
          <a:prstGeom prst="rect">
            <a:avLst/>
          </a:prstGeom>
          <a:noFill/>
        </p:spPr>
        <p:txBody>
          <a:bodyPr wrap="square" rtlCol="0">
            <a:spAutoFit/>
          </a:bodyPr>
          <a:lstStyle/>
          <a:p>
            <a:pPr algn="dist" fontAlgn="auto">
              <a:spcBef>
                <a:spcPts val="0"/>
              </a:spcBef>
              <a:spcAft>
                <a:spcPts val="0"/>
              </a:spcAft>
              <a:defRPr/>
            </a:pPr>
            <a:r>
              <a:rPr lang="zh-CN" altLang="en-US" sz="9600" b="1" dirty="0">
                <a:solidFill>
                  <a:srgbClr val="C00000"/>
                </a:solidFill>
                <a:latin typeface="微软雅黑" panose="020B0503020204020204" pitchFamily="34" charset="-122"/>
                <a:ea typeface="微软雅黑" panose="020B0503020204020204" pitchFamily="34"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81667" y="1504292"/>
            <a:ext cx="1596832" cy="2430665"/>
            <a:chOff x="1025029" y="1563689"/>
            <a:chExt cx="1597202" cy="2432107"/>
          </a:xfrm>
        </p:grpSpPr>
        <p:sp>
          <p:nvSpPr>
            <p:cNvPr id="5" name="TextBox 70"/>
            <p:cNvSpPr txBox="1"/>
            <p:nvPr/>
          </p:nvSpPr>
          <p:spPr>
            <a:xfrm>
              <a:off x="1025029" y="1563689"/>
              <a:ext cx="1218178" cy="2078953"/>
            </a:xfrm>
            <a:prstGeom prst="rect">
              <a:avLst/>
            </a:prstGeom>
            <a:noFill/>
            <a:ln>
              <a:noFill/>
            </a:ln>
          </p:spPr>
          <p:txBody>
            <a:bodyPr wrap="square" lIns="108777" tIns="54388" rIns="108777" bIns="54388" rtlCol="0">
              <a:spAutoFit/>
            </a:bodyPr>
            <a:lstStyle/>
            <a:p>
              <a:pPr algn="dist" defTabSz="1218565"/>
              <a:r>
                <a:rPr lang="zh-CN" altLang="en-US" sz="6400" b="1" dirty="0">
                  <a:solidFill>
                    <a:srgbClr val="C00000"/>
                  </a:solidFill>
                  <a:latin typeface="微软雅黑" panose="020B0503020204020204" pitchFamily="34" charset="-122"/>
                  <a:ea typeface="微软雅黑" panose="020B0503020204020204" pitchFamily="34" charset="-122"/>
                </a:rPr>
                <a:t>目</a:t>
              </a:r>
            </a:p>
            <a:p>
              <a:pPr algn="dist" defTabSz="1218565"/>
              <a:r>
                <a:rPr lang="zh-CN" altLang="en-US" sz="6400" b="1" dirty="0">
                  <a:solidFill>
                    <a:srgbClr val="C00000"/>
                  </a:solidFill>
                  <a:latin typeface="微软雅黑" panose="020B0503020204020204" pitchFamily="34" charset="-122"/>
                  <a:ea typeface="微软雅黑" panose="020B0503020204020204" pitchFamily="34" charset="-122"/>
                </a:rPr>
                <a:t>录</a:t>
              </a:r>
            </a:p>
          </p:txBody>
        </p:sp>
        <p:sp>
          <p:nvSpPr>
            <p:cNvPr id="6" name="TextBox 71"/>
            <p:cNvSpPr txBox="1"/>
            <p:nvPr/>
          </p:nvSpPr>
          <p:spPr>
            <a:xfrm>
              <a:off x="2033085" y="2160872"/>
              <a:ext cx="589146" cy="1834924"/>
            </a:xfrm>
            <a:prstGeom prst="rect">
              <a:avLst/>
            </a:prstGeom>
            <a:noFill/>
            <a:ln>
              <a:noFill/>
            </a:ln>
          </p:spPr>
          <p:txBody>
            <a:bodyPr vert="eaVert" wrap="none" lIns="108777" tIns="54388" rIns="108777" bIns="54388" rtlCol="0">
              <a:spAutoFit/>
            </a:bodyPr>
            <a:lstStyle/>
            <a:p>
              <a:pPr defTabSz="1218565"/>
              <a:r>
                <a:rPr lang="en-US" altLang="zh-CN" sz="2400" b="1" dirty="0">
                  <a:solidFill>
                    <a:srgbClr val="C00000"/>
                  </a:solidFill>
                  <a:latin typeface="微软雅黑" panose="020B0503020204020204" pitchFamily="34" charset="-122"/>
                </a:rPr>
                <a:t>CONTENTS</a:t>
              </a:r>
            </a:p>
          </p:txBody>
        </p:sp>
      </p:grpSp>
      <p:grpSp>
        <p:nvGrpSpPr>
          <p:cNvPr id="2" name="组合 1"/>
          <p:cNvGrpSpPr/>
          <p:nvPr/>
        </p:nvGrpSpPr>
        <p:grpSpPr>
          <a:xfrm>
            <a:off x="3809365" y="1647825"/>
            <a:ext cx="5376545" cy="675640"/>
            <a:chOff x="6770" y="2708"/>
            <a:chExt cx="8467" cy="1064"/>
          </a:xfrm>
        </p:grpSpPr>
        <p:sp>
          <p:nvSpPr>
            <p:cNvPr id="7" name="圆角矩形 6"/>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Calibri" panose="020F0502020204030204"/>
                <a:ea typeface="宋体" panose="02010600030101010101" pitchFamily="2" charset="-122"/>
              </a:endParaRPr>
            </a:p>
          </p:txBody>
        </p:sp>
        <p:sp>
          <p:nvSpPr>
            <p:cNvPr id="8"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微软雅黑" panose="020B0503020204020204" pitchFamily="82" charset="2"/>
              </a:endParaRPr>
            </a:p>
          </p:txBody>
        </p:sp>
        <p:sp>
          <p:nvSpPr>
            <p:cNvPr id="9"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rPr>
                <a:t>第</a:t>
              </a:r>
              <a:r>
                <a:rPr sz="2800" dirty="0">
                  <a:solidFill>
                    <a:prstClr val="white"/>
                  </a:solidFill>
                </a:rPr>
                <a:t>一</a:t>
              </a:r>
              <a:r>
                <a:rPr lang="zh-CN" altLang="en-US" sz="2800" dirty="0">
                  <a:solidFill>
                    <a:prstClr val="white"/>
                  </a:solidFill>
                </a:rPr>
                <a:t>章</a:t>
              </a:r>
            </a:p>
          </p:txBody>
        </p:sp>
        <p:sp>
          <p:nvSpPr>
            <p:cNvPr id="10"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400" b="0" dirty="0">
                  <a:solidFill>
                    <a:prstClr val="black">
                      <a:lumMod val="75000"/>
                      <a:lumOff val="25000"/>
                    </a:prstClr>
                  </a:solidFill>
                </a:rPr>
                <a:t>劳动节简介</a:t>
              </a:r>
            </a:p>
          </p:txBody>
        </p:sp>
      </p:grpSp>
      <p:grpSp>
        <p:nvGrpSpPr>
          <p:cNvPr id="3" name="组合 2"/>
          <p:cNvGrpSpPr/>
          <p:nvPr/>
        </p:nvGrpSpPr>
        <p:grpSpPr>
          <a:xfrm>
            <a:off x="3809365" y="2563495"/>
            <a:ext cx="5376545" cy="675640"/>
            <a:chOff x="6770" y="2708"/>
            <a:chExt cx="8467" cy="1064"/>
          </a:xfrm>
        </p:grpSpPr>
        <p:sp>
          <p:nvSpPr>
            <p:cNvPr id="27" name="圆角矩形 26"/>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Calibri" panose="020F0502020204030204"/>
                <a:ea typeface="宋体" panose="02010600030101010101" pitchFamily="2" charset="-122"/>
              </a:endParaRPr>
            </a:p>
          </p:txBody>
        </p:sp>
        <p:sp>
          <p:nvSpPr>
            <p:cNvPr id="28"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微软雅黑" panose="020B0503020204020204" pitchFamily="82" charset="2"/>
              </a:endParaRPr>
            </a:p>
          </p:txBody>
        </p:sp>
        <p:sp>
          <p:nvSpPr>
            <p:cNvPr id="29"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rPr>
                <a:t>第</a:t>
              </a:r>
              <a:r>
                <a:rPr sz="2800" dirty="0">
                  <a:solidFill>
                    <a:prstClr val="white"/>
                  </a:solidFill>
                </a:rPr>
                <a:t>二</a:t>
              </a:r>
              <a:r>
                <a:rPr lang="zh-CN" altLang="en-US" sz="2800" dirty="0">
                  <a:solidFill>
                    <a:prstClr val="white"/>
                  </a:solidFill>
                </a:rPr>
                <a:t>章</a:t>
              </a:r>
            </a:p>
          </p:txBody>
        </p:sp>
        <p:sp>
          <p:nvSpPr>
            <p:cNvPr id="30"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400" b="0" dirty="0">
                  <a:solidFill>
                    <a:prstClr val="black">
                      <a:lumMod val="75000"/>
                      <a:lumOff val="25000"/>
                    </a:prstClr>
                  </a:solidFill>
                </a:rPr>
                <a:t>活动策划</a:t>
              </a:r>
              <a:r>
                <a:rPr lang="en-US" altLang="zh-CN" sz="2400" b="0" dirty="0">
                  <a:solidFill>
                    <a:prstClr val="black">
                      <a:lumMod val="75000"/>
                      <a:lumOff val="25000"/>
                    </a:prstClr>
                  </a:solidFill>
                </a:rPr>
                <a:t>	</a:t>
              </a:r>
            </a:p>
          </p:txBody>
        </p:sp>
      </p:grpSp>
      <p:grpSp>
        <p:nvGrpSpPr>
          <p:cNvPr id="31" name="组合 30"/>
          <p:cNvGrpSpPr/>
          <p:nvPr/>
        </p:nvGrpSpPr>
        <p:grpSpPr>
          <a:xfrm>
            <a:off x="3809365" y="3479165"/>
            <a:ext cx="5376545" cy="675640"/>
            <a:chOff x="6770" y="2708"/>
            <a:chExt cx="8467" cy="1064"/>
          </a:xfrm>
        </p:grpSpPr>
        <p:sp>
          <p:nvSpPr>
            <p:cNvPr id="32" name="圆角矩形 31"/>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Calibri" panose="020F0502020204030204"/>
                <a:ea typeface="宋体" panose="02010600030101010101" pitchFamily="2" charset="-122"/>
              </a:endParaRPr>
            </a:p>
          </p:txBody>
        </p:sp>
        <p:sp>
          <p:nvSpPr>
            <p:cNvPr id="37"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微软雅黑" panose="020B0503020204020204" pitchFamily="82" charset="2"/>
              </a:endParaRPr>
            </a:p>
          </p:txBody>
        </p:sp>
        <p:sp>
          <p:nvSpPr>
            <p:cNvPr id="38"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rPr>
                <a:t>第</a:t>
              </a:r>
              <a:r>
                <a:rPr sz="2800" dirty="0">
                  <a:solidFill>
                    <a:prstClr val="white"/>
                  </a:solidFill>
                </a:rPr>
                <a:t>三</a:t>
              </a:r>
              <a:r>
                <a:rPr lang="zh-CN" altLang="en-US" sz="2800" dirty="0">
                  <a:solidFill>
                    <a:prstClr val="white"/>
                  </a:solidFill>
                </a:rPr>
                <a:t>章</a:t>
              </a:r>
            </a:p>
          </p:txBody>
        </p:sp>
        <p:sp>
          <p:nvSpPr>
            <p:cNvPr id="39"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400" b="0" dirty="0">
                  <a:solidFill>
                    <a:prstClr val="black">
                      <a:lumMod val="75000"/>
                      <a:lumOff val="25000"/>
                    </a:prstClr>
                  </a:solidFill>
                </a:rPr>
                <a:t>活动意义</a:t>
              </a:r>
            </a:p>
          </p:txBody>
        </p:sp>
      </p:grpSp>
      <p:grpSp>
        <p:nvGrpSpPr>
          <p:cNvPr id="40" name="组合 39"/>
          <p:cNvGrpSpPr/>
          <p:nvPr/>
        </p:nvGrpSpPr>
        <p:grpSpPr>
          <a:xfrm>
            <a:off x="3809365" y="4394835"/>
            <a:ext cx="5376545" cy="675640"/>
            <a:chOff x="6770" y="2708"/>
            <a:chExt cx="8467" cy="1064"/>
          </a:xfrm>
        </p:grpSpPr>
        <p:sp>
          <p:nvSpPr>
            <p:cNvPr id="41" name="圆角矩形 40"/>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Calibri" panose="020F0502020204030204"/>
                <a:ea typeface="宋体" panose="02010600030101010101" pitchFamily="2" charset="-122"/>
              </a:endParaRPr>
            </a:p>
          </p:txBody>
        </p:sp>
        <p:sp>
          <p:nvSpPr>
            <p:cNvPr id="42"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微软雅黑" panose="020B0503020204020204" pitchFamily="82" charset="2"/>
              </a:endParaRPr>
            </a:p>
          </p:txBody>
        </p:sp>
        <p:sp>
          <p:nvSpPr>
            <p:cNvPr id="43"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rPr>
                <a:t>第</a:t>
              </a:r>
              <a:r>
                <a:rPr sz="2800" dirty="0">
                  <a:solidFill>
                    <a:prstClr val="white"/>
                  </a:solidFill>
                </a:rPr>
                <a:t>四</a:t>
              </a:r>
              <a:r>
                <a:rPr lang="zh-CN" altLang="en-US" sz="2800" dirty="0">
                  <a:solidFill>
                    <a:prstClr val="white"/>
                  </a:solidFill>
                </a:rPr>
                <a:t>章</a:t>
              </a:r>
            </a:p>
          </p:txBody>
        </p:sp>
        <p:sp>
          <p:nvSpPr>
            <p:cNvPr id="44"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400" b="0" dirty="0">
                  <a:solidFill>
                    <a:prstClr val="black">
                      <a:lumMod val="75000"/>
                      <a:lumOff val="25000"/>
                    </a:prstClr>
                  </a:solidFill>
                </a:rPr>
                <a:t>劳动最光荣</a:t>
              </a:r>
            </a:p>
          </p:txBody>
        </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5137782" y="2127000"/>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第</a:t>
            </a:r>
          </a:p>
        </p:txBody>
      </p:sp>
      <p:sp>
        <p:nvSpPr>
          <p:cNvPr id="5" name="TextBox 14"/>
          <p:cNvSpPr txBox="1"/>
          <p:nvPr/>
        </p:nvSpPr>
        <p:spPr>
          <a:xfrm>
            <a:off x="7634058" y="2127000"/>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章</a:t>
            </a:r>
          </a:p>
        </p:txBody>
      </p:sp>
      <p:grpSp>
        <p:nvGrpSpPr>
          <p:cNvPr id="6" name="组合 5"/>
          <p:cNvGrpSpPr/>
          <p:nvPr/>
        </p:nvGrpSpPr>
        <p:grpSpPr>
          <a:xfrm>
            <a:off x="6147544" y="1939443"/>
            <a:ext cx="1678536" cy="1296000"/>
            <a:chOff x="3385106" y="987574"/>
            <a:chExt cx="1258902" cy="972000"/>
          </a:xfrm>
        </p:grpSpPr>
        <p:sp>
          <p:nvSpPr>
            <p:cNvPr id="7" name="椭圆 6"/>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8" name="椭圆 7"/>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sz="4800" kern="0" dirty="0">
                  <a:solidFill>
                    <a:sysClr val="window" lastClr="FFFFFF"/>
                  </a:solidFill>
                  <a:effectLst/>
                </a:rPr>
                <a:t>一</a:t>
              </a:r>
            </a:p>
          </p:txBody>
        </p:sp>
      </p:grpSp>
      <p:sp>
        <p:nvSpPr>
          <p:cNvPr id="10" name="圆角矩形 9"/>
          <p:cNvSpPr/>
          <p:nvPr/>
        </p:nvSpPr>
        <p:spPr>
          <a:xfrm>
            <a:off x="3418205" y="3449320"/>
            <a:ext cx="6779895" cy="75120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400" b="1" dirty="0">
                <a:solidFill>
                  <a:schemeClr val="bg1"/>
                </a:solidFill>
                <a:latin typeface="微软雅黑" panose="020B0503020204020204" pitchFamily="34" charset="-122"/>
                <a:ea typeface="微软雅黑" panose="020B0503020204020204" pitchFamily="34" charset="-122"/>
                <a:sym typeface="+mn-ea"/>
              </a:rPr>
              <a:t>劳动节简介</a:t>
            </a:r>
            <a:endParaRPr lang="zh-CN" altLang="en-US" sz="44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2" name="图片 1" descr="1-(15)"/>
          <p:cNvPicPr>
            <a:picLocks noChangeAspect="1"/>
          </p:cNvPicPr>
          <p:nvPr/>
        </p:nvPicPr>
        <p:blipFill>
          <a:blip r:embed="rId3" cstate="screen"/>
          <a:stretch>
            <a:fillRect/>
          </a:stretch>
        </p:blipFill>
        <p:spPr>
          <a:xfrm>
            <a:off x="1273810" y="1772920"/>
            <a:ext cx="4471035" cy="4208780"/>
          </a:xfrm>
          <a:prstGeom prst="rect">
            <a:avLst/>
          </a:prstGeom>
          <a:noFill/>
        </p:spPr>
      </p:pic>
      <p:grpSp>
        <p:nvGrpSpPr>
          <p:cNvPr id="3" name="组合 2"/>
          <p:cNvGrpSpPr/>
          <p:nvPr/>
        </p:nvGrpSpPr>
        <p:grpSpPr>
          <a:xfrm>
            <a:off x="6404727" y="2760131"/>
            <a:ext cx="4207889" cy="2857041"/>
            <a:chOff x="1566811" y="2848860"/>
            <a:chExt cx="4508188" cy="2735606"/>
          </a:xfrm>
        </p:grpSpPr>
        <p:sp>
          <p:nvSpPr>
            <p:cNvPr id="10" name="圆角矩形 25"/>
            <p:cNvSpPr/>
            <p:nvPr/>
          </p:nvSpPr>
          <p:spPr>
            <a:xfrm>
              <a:off x="1567491" y="284886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4" name="圆角矩形 27"/>
            <p:cNvSpPr/>
            <p:nvPr/>
          </p:nvSpPr>
          <p:spPr>
            <a:xfrm>
              <a:off x="1567491" y="3594266"/>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2"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7" name="圆角矩形 29"/>
            <p:cNvSpPr/>
            <p:nvPr/>
          </p:nvSpPr>
          <p:spPr>
            <a:xfrm>
              <a:off x="1566811" y="5091708"/>
              <a:ext cx="4507508" cy="492758"/>
            </a:xfrm>
            <a:prstGeom prst="roundRect">
              <a:avLst>
                <a:gd name="adj" fmla="val 26820"/>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44" name="TextBox 30"/>
            <p:cNvSpPr txBox="1"/>
            <p:nvPr/>
          </p:nvSpPr>
          <p:spPr>
            <a:xfrm>
              <a:off x="1946626" y="2926311"/>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5" name="TextBox 31"/>
            <p:cNvSpPr txBox="1"/>
            <p:nvPr/>
          </p:nvSpPr>
          <p:spPr>
            <a:xfrm>
              <a:off x="1946626" y="3660636"/>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6" name="TextBox 32"/>
            <p:cNvSpPr txBox="1"/>
            <p:nvPr/>
          </p:nvSpPr>
          <p:spPr>
            <a:xfrm>
              <a:off x="1946626" y="446772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7" name="TextBox 33"/>
            <p:cNvSpPr txBox="1"/>
            <p:nvPr/>
          </p:nvSpPr>
          <p:spPr>
            <a:xfrm>
              <a:off x="1946626" y="517327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
        <p:nvSpPr>
          <p:cNvPr id="9" name="TextBox 1"/>
          <p:cNvSpPr txBox="1"/>
          <p:nvPr/>
        </p:nvSpPr>
        <p:spPr>
          <a:xfrm>
            <a:off x="7119620" y="1642110"/>
            <a:ext cx="2961640" cy="1198880"/>
          </a:xfrm>
          <a:prstGeom prst="rect">
            <a:avLst/>
          </a:prstGeom>
          <a:noFill/>
        </p:spPr>
        <p:txBody>
          <a:bodyPr wrap="square" rtlCol="0">
            <a:spAutoFit/>
          </a:bodyPr>
          <a:lstStyle/>
          <a:p>
            <a:pPr algn="ctr"/>
            <a:r>
              <a:rPr lang="zh-CN" altLang="en-US" sz="3600" b="1" dirty="0">
                <a:solidFill>
                  <a:schemeClr val="tx1"/>
                </a:solidFill>
                <a:latin typeface="微软雅黑" panose="020B0503020204020204" pitchFamily="34" charset="-122"/>
                <a:ea typeface="微软雅黑" panose="020B0503020204020204" pitchFamily="34" charset="-122"/>
                <a:cs typeface="Playfair Display SC Black" charset="0"/>
              </a:rPr>
              <a:t>节日简介</a:t>
            </a:r>
          </a:p>
          <a:p>
            <a:pPr algn="ctr"/>
            <a:endParaRPr lang="en-US" sz="3600" dirty="0">
              <a:solidFill>
                <a:srgbClr val="FB536E"/>
              </a:solidFill>
              <a:latin typeface="微软雅黑" panose="020B0503020204020204" pitchFamily="34" charset="-122"/>
              <a:ea typeface="微软雅黑" panose="020B0503020204020204" pitchFamily="34" charset="-122"/>
              <a:cs typeface="Playfair Display SC" charset="0"/>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grpSp>
        <p:nvGrpSpPr>
          <p:cNvPr id="2" name="组合 1"/>
          <p:cNvGrpSpPr/>
          <p:nvPr/>
        </p:nvGrpSpPr>
        <p:grpSpPr>
          <a:xfrm>
            <a:off x="1222532" y="1907432"/>
            <a:ext cx="10222590" cy="2029495"/>
            <a:chOff x="2016" y="4793"/>
            <a:chExt cx="9264" cy="1747"/>
          </a:xfrm>
        </p:grpSpPr>
        <p:sp>
          <p:nvSpPr>
            <p:cNvPr id="16" name="Oval 15"/>
            <p:cNvSpPr/>
            <p:nvPr/>
          </p:nvSpPr>
          <p:spPr>
            <a:xfrm>
              <a:off x="5861" y="4793"/>
              <a:ext cx="1747" cy="1747"/>
            </a:xfrm>
            <a:prstGeom prst="ellipse">
              <a:avLst/>
            </a:prstGeom>
            <a:solidFill>
              <a:srgbClr val="B4060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 name="Oval 19"/>
            <p:cNvSpPr/>
            <p:nvPr/>
          </p:nvSpPr>
          <p:spPr>
            <a:xfrm>
              <a:off x="9533" y="4793"/>
              <a:ext cx="1747" cy="1747"/>
            </a:xfrm>
            <a:prstGeom prst="ellipse">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4" name="Oval 23"/>
            <p:cNvSpPr/>
            <p:nvPr/>
          </p:nvSpPr>
          <p:spPr>
            <a:xfrm>
              <a:off x="2016" y="4793"/>
              <a:ext cx="1747" cy="1747"/>
            </a:xfrm>
            <a:prstGeom prst="ellipse">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Shape 2563"/>
            <p:cNvSpPr/>
            <p:nvPr/>
          </p:nvSpPr>
          <p:spPr>
            <a:xfrm>
              <a:off x="2613" y="5397"/>
              <a:ext cx="539" cy="53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Shape 2588"/>
            <p:cNvSpPr/>
            <p:nvPr/>
          </p:nvSpPr>
          <p:spPr>
            <a:xfrm>
              <a:off x="6465" y="5446"/>
              <a:ext cx="539" cy="49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Shape 2629"/>
            <p:cNvSpPr/>
            <p:nvPr/>
          </p:nvSpPr>
          <p:spPr>
            <a:xfrm>
              <a:off x="10136" y="5421"/>
              <a:ext cx="539" cy="539"/>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6" name="组合 5"/>
          <p:cNvGrpSpPr/>
          <p:nvPr/>
        </p:nvGrpSpPr>
        <p:grpSpPr>
          <a:xfrm>
            <a:off x="1169035" y="4284345"/>
            <a:ext cx="1981200" cy="711835"/>
            <a:chOff x="2408" y="3190"/>
            <a:chExt cx="3120" cy="1121"/>
          </a:xfrm>
        </p:grpSpPr>
        <p:sp>
          <p:nvSpPr>
            <p:cNvPr id="2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7" name="组合 6"/>
          <p:cNvGrpSpPr/>
          <p:nvPr/>
        </p:nvGrpSpPr>
        <p:grpSpPr>
          <a:xfrm>
            <a:off x="5412105" y="422338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10" name="组合 9"/>
          <p:cNvGrpSpPr/>
          <p:nvPr/>
        </p:nvGrpSpPr>
        <p:grpSpPr>
          <a:xfrm>
            <a:off x="9636760" y="4223385"/>
            <a:ext cx="1981200" cy="711835"/>
            <a:chOff x="2408" y="3190"/>
            <a:chExt cx="3120" cy="1121"/>
          </a:xfrm>
        </p:grpSpPr>
        <p:sp>
          <p:nvSpPr>
            <p:cNvPr id="1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1964369" y="1624224"/>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35" name="矩形 34"/>
          <p:cNvSpPr/>
          <p:nvPr/>
        </p:nvSpPr>
        <p:spPr>
          <a:xfrm>
            <a:off x="3582859" y="1624225"/>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dirty="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36" name="圆角矩形 35"/>
          <p:cNvSpPr/>
          <p:nvPr/>
        </p:nvSpPr>
        <p:spPr>
          <a:xfrm>
            <a:off x="1964368" y="2560328"/>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37" name="矩形 36"/>
          <p:cNvSpPr/>
          <p:nvPr/>
        </p:nvSpPr>
        <p:spPr>
          <a:xfrm>
            <a:off x="3582857" y="2560329"/>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dirty="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42" name="圆角矩形 41"/>
          <p:cNvSpPr/>
          <p:nvPr/>
        </p:nvSpPr>
        <p:spPr>
          <a:xfrm>
            <a:off x="1964367" y="3496432"/>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43" name="矩形 42"/>
          <p:cNvSpPr/>
          <p:nvPr/>
        </p:nvSpPr>
        <p:spPr>
          <a:xfrm>
            <a:off x="3582856" y="3496434"/>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dirty="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13"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pic>
        <p:nvPicPr>
          <p:cNvPr id="5" name="图片 4" descr="未标题-1"/>
          <p:cNvPicPr>
            <a:picLocks noChangeAspect="1"/>
          </p:cNvPicPr>
          <p:nvPr/>
        </p:nvPicPr>
        <p:blipFill>
          <a:blip r:embed="rId3" cstate="screen"/>
          <a:srcRect b="3274"/>
          <a:stretch>
            <a:fillRect/>
          </a:stretch>
        </p:blipFill>
        <p:spPr>
          <a:xfrm>
            <a:off x="2976245" y="4259580"/>
            <a:ext cx="7001510" cy="2679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500"/>
                                        <p:tgtEl>
                                          <p:spTgt spid="34"/>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1500" fill="hold"/>
                                        <p:tgtEl>
                                          <p:spTgt spid="34"/>
                                        </p:tgtEl>
                                        <p:attrNameLst>
                                          <p:attrName>ppt_w</p:attrName>
                                        </p:attrNameLst>
                                      </p:cBhvr>
                                      <p:tavLst>
                                        <p:tav tm="0">
                                          <p:val>
                                            <p:fltVal val="0"/>
                                          </p:val>
                                        </p:tav>
                                        <p:tav tm="100000">
                                          <p:val>
                                            <p:strVal val="#ppt_w"/>
                                          </p:val>
                                        </p:tav>
                                      </p:tavLst>
                                    </p:anim>
                                    <p:anim calcmode="lin" valueType="num">
                                      <p:cBhvr>
                                        <p:cTn id="11" dur="1500" fill="hold"/>
                                        <p:tgtEl>
                                          <p:spTgt spid="34"/>
                                        </p:tgtEl>
                                        <p:attrNameLst>
                                          <p:attrName>ppt_h</p:attrName>
                                        </p:attrNameLst>
                                      </p:cBhvr>
                                      <p:tavLst>
                                        <p:tav tm="0">
                                          <p:val>
                                            <p:fltVal val="0"/>
                                          </p:val>
                                        </p:tav>
                                        <p:tav tm="100000">
                                          <p:val>
                                            <p:strVal val="#ppt_h"/>
                                          </p:val>
                                        </p:tav>
                                      </p:tavLst>
                                    </p:anim>
                                    <p:animEffect transition="in" filter="fade">
                                      <p:cBhvr>
                                        <p:cTn id="12" dur="1500"/>
                                        <p:tgtEl>
                                          <p:spTgt spid="34"/>
                                        </p:tgtEl>
                                      </p:cBhvr>
                                    </p:animEffect>
                                  </p:childTnLst>
                                </p:cTn>
                              </p:par>
                              <p:par>
                                <p:cTn id="13" presetID="35" presetClass="path" presetSubtype="0" accel="50000" decel="50000" fill="hold" grpId="2" nodeType="withEffect">
                                  <p:stCondLst>
                                    <p:cond delay="0"/>
                                  </p:stCondLst>
                                  <p:childTnLst>
                                    <p:animMotion origin="layout" path="M 1.97531E-6 3.74012E-6 L -0.10457 3.74012E-6 " pathEditMode="relative" rAng="0" ptsTypes="AA">
                                      <p:cBhvr>
                                        <p:cTn id="14" dur="1500" spd="-100000" fill="hold"/>
                                        <p:tgtEl>
                                          <p:spTgt spid="34"/>
                                        </p:tgtEl>
                                        <p:attrNameLst>
                                          <p:attrName>ppt_x</p:attrName>
                                          <p:attrName>ppt_y</p:attrName>
                                        </p:attrNameLst>
                                      </p:cBhvr>
                                      <p:rCtr x="-5235" y="0"/>
                                    </p:animMotion>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500"/>
                                        <p:tgtEl>
                                          <p:spTgt spid="36"/>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500" fill="hold"/>
                                        <p:tgtEl>
                                          <p:spTgt spid="36"/>
                                        </p:tgtEl>
                                        <p:attrNameLst>
                                          <p:attrName>ppt_w</p:attrName>
                                        </p:attrNameLst>
                                      </p:cBhvr>
                                      <p:tavLst>
                                        <p:tav tm="0">
                                          <p:val>
                                            <p:fltVal val="0"/>
                                          </p:val>
                                        </p:tav>
                                        <p:tav tm="100000">
                                          <p:val>
                                            <p:strVal val="#ppt_w"/>
                                          </p:val>
                                        </p:tav>
                                      </p:tavLst>
                                    </p:anim>
                                    <p:anim calcmode="lin" valueType="num">
                                      <p:cBhvr>
                                        <p:cTn id="26" dur="1500" fill="hold"/>
                                        <p:tgtEl>
                                          <p:spTgt spid="36"/>
                                        </p:tgtEl>
                                        <p:attrNameLst>
                                          <p:attrName>ppt_h</p:attrName>
                                        </p:attrNameLst>
                                      </p:cBhvr>
                                      <p:tavLst>
                                        <p:tav tm="0">
                                          <p:val>
                                            <p:fltVal val="0"/>
                                          </p:val>
                                        </p:tav>
                                        <p:tav tm="100000">
                                          <p:val>
                                            <p:strVal val="#ppt_h"/>
                                          </p:val>
                                        </p:tav>
                                      </p:tavLst>
                                    </p:anim>
                                    <p:animEffect transition="in" filter="fade">
                                      <p:cBhvr>
                                        <p:cTn id="27" dur="1500"/>
                                        <p:tgtEl>
                                          <p:spTgt spid="36"/>
                                        </p:tgtEl>
                                      </p:cBhvr>
                                    </p:animEffect>
                                  </p:childTnLst>
                                </p:cTn>
                              </p:par>
                              <p:par>
                                <p:cTn id="28" presetID="35" presetClass="path" presetSubtype="0" accel="50000" decel="50000" fill="hold" grpId="2" nodeType="withEffect">
                                  <p:stCondLst>
                                    <p:cond delay="0"/>
                                  </p:stCondLst>
                                  <p:childTnLst>
                                    <p:animMotion origin="layout" path="M 1.97531E-6 3.66989E-6 L -0.10457 3.66989E-6 " pathEditMode="relative" rAng="0" ptsTypes="AA">
                                      <p:cBhvr>
                                        <p:cTn id="29" dur="1500" spd="-100000" fill="hold"/>
                                        <p:tgtEl>
                                          <p:spTgt spid="36"/>
                                        </p:tgtEl>
                                        <p:attrNameLst>
                                          <p:attrName>ppt_x</p:attrName>
                                          <p:attrName>ppt_y</p:attrName>
                                        </p:attrNameLst>
                                      </p:cBhvr>
                                      <p:rCtr x="-5235" y="0"/>
                                    </p:animMotion>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500"/>
                                        <p:tgtEl>
                                          <p:spTgt spid="42"/>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500" fill="hold"/>
                                        <p:tgtEl>
                                          <p:spTgt spid="42"/>
                                        </p:tgtEl>
                                        <p:attrNameLst>
                                          <p:attrName>ppt_w</p:attrName>
                                        </p:attrNameLst>
                                      </p:cBhvr>
                                      <p:tavLst>
                                        <p:tav tm="0">
                                          <p:val>
                                            <p:fltVal val="0"/>
                                          </p:val>
                                        </p:tav>
                                        <p:tav tm="100000">
                                          <p:val>
                                            <p:strVal val="#ppt_w"/>
                                          </p:val>
                                        </p:tav>
                                      </p:tavLst>
                                    </p:anim>
                                    <p:anim calcmode="lin" valueType="num">
                                      <p:cBhvr>
                                        <p:cTn id="41" dur="1500" fill="hold"/>
                                        <p:tgtEl>
                                          <p:spTgt spid="42"/>
                                        </p:tgtEl>
                                        <p:attrNameLst>
                                          <p:attrName>ppt_h</p:attrName>
                                        </p:attrNameLst>
                                      </p:cBhvr>
                                      <p:tavLst>
                                        <p:tav tm="0">
                                          <p:val>
                                            <p:fltVal val="0"/>
                                          </p:val>
                                        </p:tav>
                                        <p:tav tm="100000">
                                          <p:val>
                                            <p:strVal val="#ppt_h"/>
                                          </p:val>
                                        </p:tav>
                                      </p:tavLst>
                                    </p:anim>
                                    <p:animEffect transition="in" filter="fade">
                                      <p:cBhvr>
                                        <p:cTn id="42" dur="1500"/>
                                        <p:tgtEl>
                                          <p:spTgt spid="42"/>
                                        </p:tgtEl>
                                      </p:cBhvr>
                                    </p:animEffect>
                                  </p:childTnLst>
                                </p:cTn>
                              </p:par>
                              <p:par>
                                <p:cTn id="43" presetID="35" presetClass="path" presetSubtype="0" accel="50000" decel="50000" fill="hold" grpId="2" nodeType="withEffect">
                                  <p:stCondLst>
                                    <p:cond delay="0"/>
                                  </p:stCondLst>
                                  <p:childTnLst>
                                    <p:animMotion origin="layout" path="M 1.97531E-6 4.10887E-6 L -0.10457 4.10887E-6 " pathEditMode="relative" rAng="0" ptsTypes="AA">
                                      <p:cBhvr>
                                        <p:cTn id="44" dur="1500" spd="-100000" fill="hold"/>
                                        <p:tgtEl>
                                          <p:spTgt spid="42"/>
                                        </p:tgtEl>
                                        <p:attrNameLst>
                                          <p:attrName>ppt_x</p:attrName>
                                          <p:attrName>ppt_y</p:attrName>
                                        </p:attrNameLst>
                                      </p:cBhvr>
                                      <p:rCtr x="-5235" y="0"/>
                                    </p:animMotion>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bldLvl="0" animBg="1"/>
      <p:bldP spid="34" grpId="2" bldLvl="0" animBg="1"/>
      <p:bldP spid="35" grpId="0" bldLvl="0" animBg="1"/>
      <p:bldP spid="36" grpId="0" bldLvl="0" animBg="1"/>
      <p:bldP spid="36" grpId="1" bldLvl="0" animBg="1"/>
      <p:bldP spid="36" grpId="2" bldLvl="0" animBg="1"/>
      <p:bldP spid="37" grpId="0" bldLvl="0" animBg="1"/>
      <p:bldP spid="42" grpId="0" bldLvl="0" animBg="1"/>
      <p:bldP spid="42" grpId="1" bldLvl="0" animBg="1"/>
      <p:bldP spid="42" grpId="2" bldLvl="0" animBg="1"/>
      <p:bldP spid="4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1"/>
          <p:cNvSpPr txBox="1"/>
          <p:nvPr/>
        </p:nvSpPr>
        <p:spPr>
          <a:xfrm>
            <a:off x="4669790" y="495300"/>
            <a:ext cx="3230880" cy="460375"/>
          </a:xfrm>
          <a:prstGeom prst="rect">
            <a:avLst/>
          </a:prstGeom>
          <a:noFill/>
        </p:spPr>
        <p:txBody>
          <a:bodyPr wrap="none" rtlCol="0">
            <a:spAutoFit/>
          </a:bodyPr>
          <a:lstStyle/>
          <a:p>
            <a:pPr algn="ct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rPr>
              <a:t>【点击输入标题内容】</a:t>
            </a:r>
          </a:p>
        </p:txBody>
      </p:sp>
      <p:sp>
        <p:nvSpPr>
          <p:cNvPr id="78857" name="圆角右箭头 23"/>
          <p:cNvSpPr/>
          <p:nvPr/>
        </p:nvSpPr>
        <p:spPr bwMode="auto">
          <a:xfrm>
            <a:off x="5119054" y="2043036"/>
            <a:ext cx="1079500" cy="1287240"/>
          </a:xfrm>
          <a:custGeom>
            <a:avLst/>
            <a:gdLst>
              <a:gd name="T0" fmla="*/ 10645071 w 1080248"/>
              <a:gd name="T1" fmla="*/ 0 h 1226498"/>
              <a:gd name="T2" fmla="*/ 10645071 w 1080248"/>
              <a:gd name="T3" fmla="*/ 11559270 h 1226498"/>
              <a:gd name="T4" fmla="*/ 1774176 w 1080248"/>
              <a:gd name="T5" fmla="*/ 26248419 h 1226498"/>
              <a:gd name="T6" fmla="*/ 14193435 w 1080248"/>
              <a:gd name="T7" fmla="*/ 5779639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C00000"/>
          </a:solidFill>
        </p:spPr>
        <p:style>
          <a:lnRef idx="3">
            <a:schemeClr val="lt1"/>
          </a:lnRef>
          <a:fillRef idx="1">
            <a:schemeClr val="accent1"/>
          </a:fillRef>
          <a:effectRef idx="1">
            <a:schemeClr val="accent1"/>
          </a:effectRef>
          <a:fontRef idx="minor">
            <a:schemeClr val="lt1"/>
          </a:fontRef>
        </p:style>
        <p:txBody>
          <a:bodyPr lIns="68568" tIns="34284" rIns="68568" bIns="34284" anchor="ctr"/>
          <a:lstStyle/>
          <a:p>
            <a:endParaRPr lang="zh-CN" altLang="en-US"/>
          </a:p>
        </p:txBody>
      </p:sp>
      <p:sp>
        <p:nvSpPr>
          <p:cNvPr id="78858" name="圆角右箭头 24"/>
          <p:cNvSpPr/>
          <p:nvPr/>
        </p:nvSpPr>
        <p:spPr bwMode="auto">
          <a:xfrm rot="5400000">
            <a:off x="6492339" y="2152763"/>
            <a:ext cx="1123755" cy="1235075"/>
          </a:xfrm>
          <a:custGeom>
            <a:avLst/>
            <a:gdLst>
              <a:gd name="T0" fmla="*/ 17023180 w 1073185"/>
              <a:gd name="T1" fmla="*/ 0 h 1234570"/>
              <a:gd name="T2" fmla="*/ 17023180 w 1073185"/>
              <a:gd name="T3" fmla="*/ 7155065 h 1234570"/>
              <a:gd name="T4" fmla="*/ 2837205 w 1073185"/>
              <a:gd name="T5" fmla="*/ 16462056 h 1234570"/>
              <a:gd name="T6" fmla="*/ 22697621 w 1073185"/>
              <a:gd name="T7" fmla="*/ 3577530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FF0000"/>
          </a:solidFill>
        </p:spPr>
        <p:style>
          <a:lnRef idx="3">
            <a:schemeClr val="lt1"/>
          </a:lnRef>
          <a:fillRef idx="1">
            <a:schemeClr val="accent3"/>
          </a:fillRef>
          <a:effectRef idx="1">
            <a:schemeClr val="accent3"/>
          </a:effectRef>
          <a:fontRef idx="minor">
            <a:schemeClr val="lt1"/>
          </a:fontRef>
        </p:style>
        <p:txBody>
          <a:bodyPr lIns="68568" tIns="34284" rIns="68568" bIns="34284" anchor="ctr"/>
          <a:lstStyle/>
          <a:p>
            <a:endParaRPr lang="zh-CN" altLang="en-US"/>
          </a:p>
        </p:txBody>
      </p:sp>
      <p:sp>
        <p:nvSpPr>
          <p:cNvPr id="78859" name="圆角右箭头 25"/>
          <p:cNvSpPr/>
          <p:nvPr/>
        </p:nvSpPr>
        <p:spPr bwMode="auto">
          <a:xfrm rot="-5400000">
            <a:off x="5019931" y="3531267"/>
            <a:ext cx="1123755" cy="1233488"/>
          </a:xfrm>
          <a:custGeom>
            <a:avLst/>
            <a:gdLst>
              <a:gd name="T0" fmla="*/ 16249294 w 1073185"/>
              <a:gd name="T1" fmla="*/ 0 h 1234570"/>
              <a:gd name="T2" fmla="*/ 16249294 w 1073185"/>
              <a:gd name="T3" fmla="*/ 7090289 h 1234570"/>
              <a:gd name="T4" fmla="*/ 2708222 w 1073185"/>
              <a:gd name="T5" fmla="*/ 16313043 h 1234570"/>
              <a:gd name="T6" fmla="*/ 21665765 w 1073185"/>
              <a:gd name="T7" fmla="*/ 354513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FF0000"/>
          </a:solidFill>
        </p:spPr>
        <p:style>
          <a:lnRef idx="3">
            <a:schemeClr val="lt1"/>
          </a:lnRef>
          <a:fillRef idx="1">
            <a:schemeClr val="accent3"/>
          </a:fillRef>
          <a:effectRef idx="1">
            <a:schemeClr val="accent3"/>
          </a:effectRef>
          <a:fontRef idx="minor">
            <a:schemeClr val="lt1"/>
          </a:fontRef>
        </p:style>
        <p:txBody>
          <a:bodyPr lIns="68568" tIns="34284" rIns="68568" bIns="34284" anchor="ctr"/>
          <a:lstStyle/>
          <a:p>
            <a:pPr>
              <a:defRPr/>
            </a:pP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8860" name="圆角右箭头 26"/>
          <p:cNvSpPr/>
          <p:nvPr/>
        </p:nvSpPr>
        <p:spPr bwMode="auto">
          <a:xfrm flipH="1" flipV="1">
            <a:off x="6481129" y="3585817"/>
            <a:ext cx="1081087" cy="1282477"/>
          </a:xfrm>
          <a:custGeom>
            <a:avLst/>
            <a:gdLst>
              <a:gd name="T0" fmla="*/ 10865971 w 1080248"/>
              <a:gd name="T1" fmla="*/ 0 h 1226498"/>
              <a:gd name="T2" fmla="*/ 10865971 w 1080248"/>
              <a:gd name="T3" fmla="*/ 10826406 h 1226498"/>
              <a:gd name="T4" fmla="*/ 1810995 w 1080248"/>
              <a:gd name="T5" fmla="*/ 24584206 h 1226498"/>
              <a:gd name="T6" fmla="*/ 14487974 w 1080248"/>
              <a:gd name="T7" fmla="*/ 5413200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C00000"/>
          </a:solidFill>
        </p:spPr>
        <p:style>
          <a:lnRef idx="3">
            <a:schemeClr val="lt1"/>
          </a:lnRef>
          <a:fillRef idx="1">
            <a:schemeClr val="accent1"/>
          </a:fillRef>
          <a:effectRef idx="1">
            <a:schemeClr val="accent1"/>
          </a:effectRef>
          <a:fontRef idx="minor">
            <a:schemeClr val="lt1"/>
          </a:fontRef>
        </p:style>
        <p:txBody>
          <a:bodyPr lIns="68568" tIns="34284" rIns="68568" bIns="34284" anchor="ctr"/>
          <a:lstStyle/>
          <a:p>
            <a:pPr>
              <a:defRPr/>
            </a:pPr>
            <a:endParaRPr lang="zh-CN" altLang="en-US"/>
          </a:p>
        </p:txBody>
      </p:sp>
      <p:grpSp>
        <p:nvGrpSpPr>
          <p:cNvPr id="3" name="组合 2"/>
          <p:cNvGrpSpPr/>
          <p:nvPr/>
        </p:nvGrpSpPr>
        <p:grpSpPr>
          <a:xfrm>
            <a:off x="2397760" y="1787525"/>
            <a:ext cx="1981200" cy="711835"/>
            <a:chOff x="2408" y="3190"/>
            <a:chExt cx="3120" cy="1121"/>
          </a:xfrm>
        </p:grpSpPr>
        <p:sp>
          <p:nvSpPr>
            <p:cNvPr id="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5" name="组合 4"/>
          <p:cNvGrpSpPr/>
          <p:nvPr/>
        </p:nvGrpSpPr>
        <p:grpSpPr>
          <a:xfrm>
            <a:off x="2306955" y="4321810"/>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8" name="组合 7"/>
          <p:cNvGrpSpPr/>
          <p:nvPr/>
        </p:nvGrpSpPr>
        <p:grpSpPr>
          <a:xfrm>
            <a:off x="8372475" y="178752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35" name="组合 34"/>
          <p:cNvGrpSpPr/>
          <p:nvPr/>
        </p:nvGrpSpPr>
        <p:grpSpPr>
          <a:xfrm>
            <a:off x="8281670" y="4321810"/>
            <a:ext cx="1981200" cy="711835"/>
            <a:chOff x="2408" y="3190"/>
            <a:chExt cx="3120" cy="1121"/>
          </a:xfrm>
        </p:grpSpPr>
        <p:sp>
          <p:nvSpPr>
            <p:cNvPr id="3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down)">
                                      <p:cBhvr>
                                        <p:cTn id="7" dur="500"/>
                                        <p:tgtEl>
                                          <p:spTgt spid="788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wipe(up)">
                                      <p:cBhvr>
                                        <p:cTn id="11" dur="500"/>
                                        <p:tgtEl>
                                          <p:spTgt spid="7885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8860"/>
                                        </p:tgtEl>
                                        <p:attrNameLst>
                                          <p:attrName>style.visibility</p:attrName>
                                        </p:attrNameLst>
                                      </p:cBhvr>
                                      <p:to>
                                        <p:strVal val="visible"/>
                                      </p:to>
                                    </p:set>
                                    <p:animEffect transition="in" filter="wipe(right)">
                                      <p:cBhvr>
                                        <p:cTn id="15" dur="500"/>
                                        <p:tgtEl>
                                          <p:spTgt spid="7886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859"/>
                                        </p:tgtEl>
                                        <p:attrNameLst>
                                          <p:attrName>style.visibility</p:attrName>
                                        </p:attrNameLst>
                                      </p:cBhvr>
                                      <p:to>
                                        <p:strVal val="visible"/>
                                      </p:to>
                                    </p:set>
                                    <p:animEffect transition="in" filter="wipe(down)">
                                      <p:cBhvr>
                                        <p:cTn id="19" dur="500"/>
                                        <p:tgtEl>
                                          <p:spTgt spid="78859"/>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heckerboard(across)">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bldLvl="0" animBg="1"/>
      <p:bldP spid="7885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p:nvPr/>
        </p:nvSpPr>
        <p:spPr>
          <a:xfrm>
            <a:off x="4799327" y="200444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第</a:t>
            </a:r>
          </a:p>
        </p:txBody>
      </p:sp>
      <p:sp>
        <p:nvSpPr>
          <p:cNvPr id="5" name="TextBox 14"/>
          <p:cNvSpPr txBox="1"/>
          <p:nvPr/>
        </p:nvSpPr>
        <p:spPr>
          <a:xfrm>
            <a:off x="7295603" y="200444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rPr>
              <a:t>章</a:t>
            </a:r>
          </a:p>
        </p:txBody>
      </p:sp>
      <p:grpSp>
        <p:nvGrpSpPr>
          <p:cNvPr id="6" name="组合 5"/>
          <p:cNvGrpSpPr/>
          <p:nvPr/>
        </p:nvGrpSpPr>
        <p:grpSpPr>
          <a:xfrm>
            <a:off x="5809089" y="1816888"/>
            <a:ext cx="1678536" cy="1296000"/>
            <a:chOff x="3385106" y="987574"/>
            <a:chExt cx="1258902" cy="972000"/>
          </a:xfrm>
        </p:grpSpPr>
        <p:sp>
          <p:nvSpPr>
            <p:cNvPr id="7" name="椭圆 6"/>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8" name="椭圆 7"/>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4800" kern="0" dirty="0">
                  <a:solidFill>
                    <a:sysClr val="window" lastClr="FFFFFF"/>
                  </a:solidFill>
                  <a:effectLst/>
                </a:rPr>
                <a:t>二</a:t>
              </a:r>
            </a:p>
          </p:txBody>
        </p:sp>
      </p:grpSp>
      <p:sp>
        <p:nvSpPr>
          <p:cNvPr id="10" name="圆角矩形 9"/>
          <p:cNvSpPr/>
          <p:nvPr/>
        </p:nvSpPr>
        <p:spPr>
          <a:xfrm>
            <a:off x="3439795" y="3348355"/>
            <a:ext cx="6534785" cy="730250"/>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1218565">
              <a:defRPr/>
            </a:pPr>
            <a:r>
              <a:rPr lang="zh-CN" altLang="en-US" sz="3600" b="1" dirty="0">
                <a:solidFill>
                  <a:schemeClr val="bg1"/>
                </a:solidFill>
                <a:latin typeface="微软雅黑" panose="020B0503020204020204" pitchFamily="34" charset="-122"/>
                <a:ea typeface="微软雅黑" panose="020B0503020204020204" pitchFamily="34" charset="-122"/>
                <a:sym typeface="+mn-ea"/>
              </a:rPr>
              <a:t>活动策划</a:t>
            </a:r>
            <a:endParaRPr lang="zh-CN" altLang="en-US" sz="36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 www.2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自定义</PresentationFormat>
  <Paragraphs>171</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Gill Sans</vt:lpstr>
      <vt:lpstr>HelveticaNeueLT Pro 35 Th</vt:lpstr>
      <vt:lpstr>Playfair Display SC</vt:lpstr>
      <vt:lpstr>Playfair Display SC Black</vt:lpstr>
      <vt:lpstr>方正兰亭粗黑简体</vt:lpstr>
      <vt:lpstr>方正小标宋简体</vt:lpstr>
      <vt:lpstr>华文黑体</vt:lpstr>
      <vt:lpstr>宋体</vt:lpstr>
      <vt:lpstr>微软雅黑</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2022-03-03T08:20:10Z</dcterms:created>
  <dcterms:modified xsi:type="dcterms:W3CDTF">2023-01-10T05:52:55Z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2052-11.1.0.10495</vt:lpwstr>
  </property>
  <property fmtid="{D5CDD505-2E9C-101B-9397-08002B2CF9AE}" pid="4" name="ICV">
    <vt:lpwstr>9C03D2ABC28D45F0AD45E477F8E1ED30</vt:lpwstr>
  </property>
  <property fmtid="{A09F084E-AD41-489F-8076-AA5BE3082BCA}" pid="100">
    <vt:ui4>5</vt:ui4>
  </property>
  <property fmtid="{64440492-4C8B-11D1-8B70-080036B11A03}" pid="11">
    <vt:lpwstr>www.2ppt.com-爱PPT提供资源下载</vt:lpwstr>
  </property>
</Properties>
</file>