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2"/>
  </p:sldMasterIdLst>
  <p:notesMasterIdLst>
    <p:notesMasterId r:id="rId26"/>
  </p:notesMasterIdLst>
  <p:handoutMasterIdLst>
    <p:handoutMasterId r:id="rId27"/>
  </p:handoutMasterIdLst>
  <p:sldIdLst>
    <p:sldId id="306" r:id="rId3"/>
    <p:sldId id="307" r:id="rId4"/>
    <p:sldId id="309" r:id="rId5"/>
    <p:sldId id="313" r:id="rId6"/>
    <p:sldId id="315" r:id="rId7"/>
    <p:sldId id="316" r:id="rId8"/>
    <p:sldId id="314" r:id="rId9"/>
    <p:sldId id="310" r:id="rId10"/>
    <p:sldId id="317" r:id="rId11"/>
    <p:sldId id="318" r:id="rId12"/>
    <p:sldId id="319" r:id="rId13"/>
    <p:sldId id="320" r:id="rId14"/>
    <p:sldId id="312" r:id="rId15"/>
    <p:sldId id="321" r:id="rId16"/>
    <p:sldId id="322" r:id="rId17"/>
    <p:sldId id="323" r:id="rId18"/>
    <p:sldId id="324" r:id="rId19"/>
    <p:sldId id="311" r:id="rId20"/>
    <p:sldId id="325" r:id="rId21"/>
    <p:sldId id="326" r:id="rId22"/>
    <p:sldId id="327" r:id="rId23"/>
    <p:sldId id="328" r:id="rId24"/>
    <p:sldId id="329" r:id="rId25"/>
  </p:sldIdLst>
  <p:sldSz cx="12192000" cy="6858000"/>
  <p:notesSz cx="6858000" cy="9144000"/>
  <p:custDataLst>
    <p:tags r:id="rId28"/>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BD7C"/>
    <a:srgbClr val="F1B597"/>
    <a:srgbClr val="EA9368"/>
    <a:srgbClr val="E8C07E"/>
    <a:srgbClr val="E5DC92"/>
    <a:srgbClr val="364758"/>
    <a:srgbClr val="5E7B98"/>
    <a:srgbClr val="737E70"/>
    <a:srgbClr val="28313A"/>
    <a:srgbClr val="506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4993" autoAdjust="0"/>
  </p:normalViewPr>
  <p:slideViewPr>
    <p:cSldViewPr>
      <p:cViewPr>
        <p:scale>
          <a:sx n="75" d="100"/>
          <a:sy n="75" d="100"/>
        </p:scale>
        <p:origin x="-1836" y="-942"/>
      </p:cViewPr>
      <p:guideLst>
        <p:guide orient="horz" pos="2160"/>
        <p:guide pos="3840"/>
      </p:guideLst>
    </p:cSldViewPr>
  </p:slideViewPr>
  <p:notesTextViewPr>
    <p:cViewPr>
      <p:scale>
        <a:sx n="100" d="100"/>
        <a:sy n="100" d="100"/>
      </p:scale>
      <p:origin x="0" y="0"/>
    </p:cViewPr>
  </p:notesTextViewPr>
  <p:notesViewPr>
    <p:cSldViewPr showGuides="1">
      <p:cViewPr varScale="1">
        <p:scale>
          <a:sx n="84" d="100"/>
          <a:sy n="84" d="100"/>
        </p:scale>
        <p:origin x="129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shade val="65000"/>
              </a:schemeClr>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0-BAFE-4AD4-9658-9AB7A72E9942}"/>
            </c:ext>
          </c:extLst>
        </c:ser>
        <c:ser>
          <c:idx val="1"/>
          <c:order val="1"/>
          <c:spPr>
            <a:solidFill>
              <a:schemeClr val="accent5"/>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1-BAFE-4AD4-9658-9AB7A72E9942}"/>
            </c:ext>
          </c:extLst>
        </c:ser>
        <c:ser>
          <c:idx val="2"/>
          <c:order val="2"/>
          <c:spPr>
            <a:solidFill>
              <a:schemeClr val="accent5">
                <a:tint val="65000"/>
              </a:schemeClr>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2-BAFE-4AD4-9658-9AB7A72E9942}"/>
            </c:ext>
          </c:extLst>
        </c:ser>
        <c:dLbls>
          <c:showLegendKey val="0"/>
          <c:showVal val="0"/>
          <c:showCatName val="0"/>
          <c:showSerName val="0"/>
          <c:showPercent val="0"/>
          <c:showBubbleSize val="0"/>
        </c:dLbls>
        <c:gapWidth val="150"/>
        <c:axId val="474195840"/>
        <c:axId val="474197376"/>
      </c:barChart>
      <c:catAx>
        <c:axId val="474195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74197376"/>
        <c:crosses val="autoZero"/>
        <c:auto val="1"/>
        <c:lblAlgn val="ctr"/>
        <c:lblOffset val="100"/>
        <c:noMultiLvlLbl val="0"/>
      </c:catAx>
      <c:valAx>
        <c:axId val="47419737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74195840"/>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CDB1E-9234-4DE3-B1B0-A3145D9229B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A8746-F1BF-4756-BE87-F7DCC251CE0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9AF2CB0-BFE0-4293-8FA6-913097CD710A}"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DE32607-551E-4D73-8732-9742EE2ED9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983432" y="630932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9AF2CB0-BFE0-4293-8FA6-913097CD710A}"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DE32607-551E-4D73-8732-9742EE2ED9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5" cstate="screen"/>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0" y="0"/>
            <a:ext cx="12192000" cy="6858000"/>
          </a:xfrm>
          <a:prstGeom prst="rect">
            <a:avLst/>
          </a:prstGeom>
        </p:spPr>
      </p:pic>
      <p:sp>
        <p:nvSpPr>
          <p:cNvPr id="17" name="文本框 16"/>
          <p:cNvSpPr txBox="1"/>
          <p:nvPr/>
        </p:nvSpPr>
        <p:spPr>
          <a:xfrm>
            <a:off x="4409046" y="4119363"/>
            <a:ext cx="3231654" cy="1478253"/>
          </a:xfrm>
          <a:prstGeom prst="rect">
            <a:avLst/>
          </a:prstGeom>
          <a:noFill/>
        </p:spPr>
        <p:txBody>
          <a:bodyPr vert="eaVert" wrap="square" rtlCol="0">
            <a:spAutoFit/>
          </a:bodyPr>
          <a:lstStyle/>
          <a:p>
            <a:pPr>
              <a:lnSpc>
                <a:spcPct val="150000"/>
              </a:lnSpc>
            </a:pPr>
            <a:r>
              <a:rPr lang="zh-CN" altLang="en-US" sz="1100" spc="300" dirty="0">
                <a:cs typeface="+mn-ea"/>
                <a:sym typeface="+mn-lt"/>
              </a:rPr>
              <a:t>大雪节气是一个气候概念，它代表的是大雪节气期间的气候特征，即气温与降水量。实际上，大雪节气的雪却往往不如小雪节气来得大，全年下雪量最大的节气也不是在小雪、大雪节气。</a:t>
            </a:r>
          </a:p>
        </p:txBody>
      </p:sp>
      <p:sp>
        <p:nvSpPr>
          <p:cNvPr id="29" name="文本框 28"/>
          <p:cNvSpPr txBox="1"/>
          <p:nvPr/>
        </p:nvSpPr>
        <p:spPr>
          <a:xfrm>
            <a:off x="1389956" y="1652919"/>
            <a:ext cx="1584176" cy="738664"/>
          </a:xfrm>
          <a:prstGeom prst="rect">
            <a:avLst/>
          </a:prstGeom>
          <a:noFill/>
        </p:spPr>
        <p:txBody>
          <a:bodyPr wrap="square" rtlCol="0">
            <a:spAutoFit/>
          </a:bodyPr>
          <a:lstStyle/>
          <a:p>
            <a:r>
              <a:rPr lang="en-US" altLang="zh-CN" sz="1050" dirty="0">
                <a:cs typeface="+mn-ea"/>
                <a:sym typeface="+mn-lt"/>
              </a:rPr>
              <a:t>THE CHINESE PEOPLE , IN THEIR DRINKING  MUCH</a:t>
            </a:r>
          </a:p>
          <a:p>
            <a:r>
              <a:rPr lang="en-US" altLang="zh-CN" sz="1050" dirty="0">
                <a:cs typeface="+mn-ea"/>
                <a:sym typeface="+mn-lt"/>
              </a:rPr>
              <a:t>ERTED LOHIN </a:t>
            </a:r>
          </a:p>
        </p:txBody>
      </p:sp>
      <p:sp>
        <p:nvSpPr>
          <p:cNvPr id="30" name="椭圆 29"/>
          <p:cNvSpPr/>
          <p:nvPr/>
        </p:nvSpPr>
        <p:spPr>
          <a:xfrm>
            <a:off x="1483693" y="2463591"/>
            <a:ext cx="132463" cy="132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1389956" y="1320188"/>
            <a:ext cx="1584176" cy="369332"/>
          </a:xfrm>
          <a:prstGeom prst="rect">
            <a:avLst/>
          </a:prstGeom>
          <a:noFill/>
        </p:spPr>
        <p:txBody>
          <a:bodyPr wrap="square" rtlCol="0">
            <a:spAutoFit/>
          </a:bodyPr>
          <a:lstStyle/>
          <a:p>
            <a:r>
              <a:rPr lang="en-US" altLang="zh-CN" sz="1800" dirty="0">
                <a:cs typeface="+mn-ea"/>
                <a:sym typeface="+mn-lt"/>
              </a:rPr>
              <a:t>NEW</a:t>
            </a:r>
          </a:p>
        </p:txBody>
      </p:sp>
      <p:cxnSp>
        <p:nvCxnSpPr>
          <p:cNvPr id="36" name="直接连接符 35"/>
          <p:cNvCxnSpPr/>
          <p:nvPr/>
        </p:nvCxnSpPr>
        <p:spPr>
          <a:xfrm>
            <a:off x="1497966" y="1647274"/>
            <a:ext cx="3600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483692" y="2664040"/>
            <a:ext cx="132463" cy="132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1483691" y="2864489"/>
            <a:ext cx="132463" cy="132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片 46"/>
          <p:cNvPicPr>
            <a:picLocks noChangeAspect="1"/>
          </p:cNvPicPr>
          <p:nvPr/>
        </p:nvPicPr>
        <p:blipFill>
          <a:blip r:embed="rId3" cstate="screen"/>
          <a:srcRect/>
          <a:stretch>
            <a:fillRect/>
          </a:stretch>
        </p:blipFill>
        <p:spPr>
          <a:xfrm>
            <a:off x="339698" y="1756738"/>
            <a:ext cx="4880618" cy="4320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sp>
        <p:nvSpPr>
          <p:cNvPr id="2" name="椭圆 1"/>
          <p:cNvSpPr/>
          <p:nvPr/>
        </p:nvSpPr>
        <p:spPr>
          <a:xfrm>
            <a:off x="1507128" y="1800843"/>
            <a:ext cx="2135560" cy="21355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051884" y="1800843"/>
            <a:ext cx="2135560" cy="21355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8740312" y="1808091"/>
            <a:ext cx="2135560" cy="21355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2" cstate="screen"/>
          <a:srcRect/>
          <a:stretch>
            <a:fillRect/>
          </a:stretch>
        </p:blipFill>
        <p:spPr>
          <a:xfrm>
            <a:off x="4871284" y="1726884"/>
            <a:ext cx="2449431" cy="2064750"/>
          </a:xfrm>
          <a:prstGeom prst="rect">
            <a:avLst/>
          </a:prstGeom>
        </p:spPr>
      </p:pic>
      <p:pic>
        <p:nvPicPr>
          <p:cNvPr id="15" name="图片 14"/>
          <p:cNvPicPr>
            <a:picLocks noChangeAspect="1"/>
          </p:cNvPicPr>
          <p:nvPr/>
        </p:nvPicPr>
        <p:blipFill>
          <a:blip r:embed="rId3" cstate="screen"/>
          <a:srcRect/>
          <a:stretch>
            <a:fillRect/>
          </a:stretch>
        </p:blipFill>
        <p:spPr>
          <a:xfrm>
            <a:off x="8354453" y="1294763"/>
            <a:ext cx="2907278" cy="2907278"/>
          </a:xfrm>
          <a:prstGeom prst="rect">
            <a:avLst/>
          </a:prstGeom>
        </p:spPr>
      </p:pic>
      <p:pic>
        <p:nvPicPr>
          <p:cNvPr id="17" name="图片 16"/>
          <p:cNvPicPr>
            <a:picLocks noChangeAspect="1"/>
          </p:cNvPicPr>
          <p:nvPr/>
        </p:nvPicPr>
        <p:blipFill>
          <a:blip r:embed="rId4" cstate="screen"/>
          <a:srcRect/>
          <a:stretch>
            <a:fillRect/>
          </a:stretch>
        </p:blipFill>
        <p:spPr>
          <a:xfrm>
            <a:off x="1511370" y="1726884"/>
            <a:ext cx="2135560" cy="2251388"/>
          </a:xfrm>
          <a:prstGeom prst="rect">
            <a:avLst/>
          </a:prstGeom>
        </p:spPr>
      </p:pic>
      <p:sp>
        <p:nvSpPr>
          <p:cNvPr id="18" name="矩形: 圆角 17"/>
          <p:cNvSpPr/>
          <p:nvPr/>
        </p:nvSpPr>
        <p:spPr>
          <a:xfrm>
            <a:off x="4979296" y="4225012"/>
            <a:ext cx="2276131" cy="41722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5230867" y="4272901"/>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20" name="矩形: 圆角 19"/>
          <p:cNvSpPr/>
          <p:nvPr/>
        </p:nvSpPr>
        <p:spPr>
          <a:xfrm>
            <a:off x="1395757" y="4205868"/>
            <a:ext cx="2276131" cy="41722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1647328" y="4253757"/>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22" name="矩形: 圆角 21"/>
          <p:cNvSpPr/>
          <p:nvPr/>
        </p:nvSpPr>
        <p:spPr>
          <a:xfrm>
            <a:off x="8663834" y="4199415"/>
            <a:ext cx="2276131" cy="41722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8915405" y="4247304"/>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24" name="文本框 23"/>
          <p:cNvSpPr txBox="1"/>
          <p:nvPr/>
        </p:nvSpPr>
        <p:spPr>
          <a:xfrm>
            <a:off x="1395756" y="4761002"/>
            <a:ext cx="2276131"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单击此处添加文字，单击此处添加文字，单击此处添加文字，单击此处添加文字</a:t>
            </a:r>
          </a:p>
        </p:txBody>
      </p:sp>
      <p:sp>
        <p:nvSpPr>
          <p:cNvPr id="25" name="文本框 24"/>
          <p:cNvSpPr txBox="1"/>
          <p:nvPr/>
        </p:nvSpPr>
        <p:spPr>
          <a:xfrm>
            <a:off x="4979296" y="4761002"/>
            <a:ext cx="2276131"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单击此处添加文字，单击此处添加文字，单击此处添加文字，单击此处添加文字</a:t>
            </a:r>
          </a:p>
        </p:txBody>
      </p:sp>
      <p:sp>
        <p:nvSpPr>
          <p:cNvPr id="26" name="文本框 25"/>
          <p:cNvSpPr txBox="1"/>
          <p:nvPr/>
        </p:nvSpPr>
        <p:spPr>
          <a:xfrm>
            <a:off x="8740312" y="4735519"/>
            <a:ext cx="2276131"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grpSp>
        <p:nvGrpSpPr>
          <p:cNvPr id="24" name="组合 23"/>
          <p:cNvGrpSpPr/>
          <p:nvPr/>
        </p:nvGrpSpPr>
        <p:grpSpPr>
          <a:xfrm>
            <a:off x="4489112" y="2155866"/>
            <a:ext cx="3303124" cy="3303123"/>
            <a:chOff x="4302751" y="1746538"/>
            <a:chExt cx="3636931" cy="3636931"/>
          </a:xfrm>
        </p:grpSpPr>
        <p:sp>
          <p:nvSpPr>
            <p:cNvPr id="34" name="Rectangle 6"/>
            <p:cNvSpPr>
              <a:spLocks noChangeArrowheads="1"/>
            </p:cNvSpPr>
            <p:nvPr/>
          </p:nvSpPr>
          <p:spPr bwMode="auto">
            <a:xfrm>
              <a:off x="4302751" y="1746538"/>
              <a:ext cx="3636931" cy="36369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nvGrpSpPr>
            <p:cNvPr id="35" name="Group 16"/>
            <p:cNvGrpSpPr/>
            <p:nvPr/>
          </p:nvGrpSpPr>
          <p:grpSpPr>
            <a:xfrm>
              <a:off x="5475928" y="2932943"/>
              <a:ext cx="1273215" cy="1275696"/>
              <a:chOff x="5475928" y="3602345"/>
              <a:chExt cx="1273215" cy="1275696"/>
            </a:xfrm>
          </p:grpSpPr>
          <p:sp>
            <p:nvSpPr>
              <p:cNvPr id="50" name="Oval 13"/>
              <p:cNvSpPr>
                <a:spLocks noChangeArrowheads="1"/>
              </p:cNvSpPr>
              <p:nvPr/>
            </p:nvSpPr>
            <p:spPr bwMode="auto">
              <a:xfrm>
                <a:off x="5475928" y="3602345"/>
                <a:ext cx="1273215" cy="1275696"/>
              </a:xfrm>
              <a:prstGeom prst="ellipse">
                <a:avLst/>
              </a:prstGeom>
              <a:solidFill>
                <a:schemeClr val="bg1">
                  <a:lumMod val="8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nvGrpSpPr>
              <p:cNvPr id="51" name="Group 18"/>
              <p:cNvGrpSpPr/>
              <p:nvPr/>
            </p:nvGrpSpPr>
            <p:grpSpPr>
              <a:xfrm>
                <a:off x="5501557" y="3606478"/>
                <a:ext cx="1233530" cy="1234357"/>
                <a:chOff x="5501557" y="3606478"/>
                <a:chExt cx="1233530" cy="1234357"/>
              </a:xfrm>
            </p:grpSpPr>
            <p:sp>
              <p:nvSpPr>
                <p:cNvPr id="52" name="Oval 14"/>
                <p:cNvSpPr>
                  <a:spLocks noChangeArrowheads="1"/>
                </p:cNvSpPr>
                <p:nvPr/>
              </p:nvSpPr>
              <p:spPr bwMode="auto">
                <a:xfrm>
                  <a:off x="5501557" y="3606478"/>
                  <a:ext cx="1233530" cy="1234357"/>
                </a:xfrm>
                <a:prstGeom prst="ellipse">
                  <a:avLst/>
                </a:pr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3" name="Oval 15"/>
                <p:cNvSpPr>
                  <a:spLocks noChangeArrowheads="1"/>
                </p:cNvSpPr>
                <p:nvPr/>
              </p:nvSpPr>
              <p:spPr bwMode="auto">
                <a:xfrm>
                  <a:off x="5536281" y="3642029"/>
                  <a:ext cx="1164082" cy="1163256"/>
                </a:xfrm>
                <a:prstGeom prst="ellipse">
                  <a:avLst/>
                </a:prstGeom>
                <a:solidFill>
                  <a:srgbClr val="C0000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grpSp>
        </p:grpSp>
        <p:sp>
          <p:nvSpPr>
            <p:cNvPr id="36" name="Freeform 16"/>
            <p:cNvSpPr/>
            <p:nvPr/>
          </p:nvSpPr>
          <p:spPr bwMode="auto">
            <a:xfrm>
              <a:off x="4513576" y="1897008"/>
              <a:ext cx="2440604" cy="1380694"/>
            </a:xfrm>
            <a:custGeom>
              <a:avLst/>
              <a:gdLst>
                <a:gd name="T0" fmla="*/ 1248 w 1248"/>
                <a:gd name="T1" fmla="*/ 706 h 706"/>
                <a:gd name="T2" fmla="*/ 1233 w 1248"/>
                <a:gd name="T3" fmla="*/ 520 h 706"/>
                <a:gd name="T4" fmla="*/ 1192 w 1248"/>
                <a:gd name="T5" fmla="*/ 567 h 706"/>
                <a:gd name="T6" fmla="*/ 1182 w 1248"/>
                <a:gd name="T7" fmla="*/ 542 h 706"/>
                <a:gd name="T8" fmla="*/ 623 w 1248"/>
                <a:gd name="T9" fmla="*/ 282 h 706"/>
                <a:gd name="T10" fmla="*/ 312 w 1248"/>
                <a:gd name="T11" fmla="*/ 0 h 706"/>
                <a:gd name="T12" fmla="*/ 0 w 1248"/>
                <a:gd name="T13" fmla="*/ 312 h 706"/>
                <a:gd name="T14" fmla="*/ 226 w 1248"/>
                <a:gd name="T15" fmla="*/ 612 h 706"/>
                <a:gd name="T16" fmla="*/ 226 w 1248"/>
                <a:gd name="T17" fmla="*/ 613 h 706"/>
                <a:gd name="T18" fmla="*/ 250 w 1248"/>
                <a:gd name="T19" fmla="*/ 619 h 706"/>
                <a:gd name="T20" fmla="*/ 251 w 1248"/>
                <a:gd name="T21" fmla="*/ 618 h 706"/>
                <a:gd name="T22" fmla="*/ 251 w 1248"/>
                <a:gd name="T23" fmla="*/ 619 h 706"/>
                <a:gd name="T24" fmla="*/ 511 w 1248"/>
                <a:gd name="T25" fmla="*/ 369 h 706"/>
                <a:gd name="T26" fmla="*/ 627 w 1248"/>
                <a:gd name="T27" fmla="*/ 329 h 706"/>
                <a:gd name="T28" fmla="*/ 1181 w 1248"/>
                <a:gd name="T29" fmla="*/ 572 h 706"/>
                <a:gd name="T30" fmla="*/ 1117 w 1248"/>
                <a:gd name="T31" fmla="*/ 573 h 706"/>
                <a:gd name="T32" fmla="*/ 1248 w 1248"/>
                <a:gd name="T33"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706">
                  <a:moveTo>
                    <a:pt x="1248" y="706"/>
                  </a:moveTo>
                  <a:cubicBezTo>
                    <a:pt x="1233" y="520"/>
                    <a:pt x="1233" y="520"/>
                    <a:pt x="1233" y="520"/>
                  </a:cubicBezTo>
                  <a:cubicBezTo>
                    <a:pt x="1192" y="567"/>
                    <a:pt x="1192" y="567"/>
                    <a:pt x="1192" y="567"/>
                  </a:cubicBezTo>
                  <a:cubicBezTo>
                    <a:pt x="1188" y="556"/>
                    <a:pt x="1187" y="553"/>
                    <a:pt x="1182" y="542"/>
                  </a:cubicBezTo>
                  <a:cubicBezTo>
                    <a:pt x="1086" y="336"/>
                    <a:pt x="851" y="233"/>
                    <a:pt x="623" y="282"/>
                  </a:cubicBezTo>
                  <a:cubicBezTo>
                    <a:pt x="607" y="124"/>
                    <a:pt x="474" y="0"/>
                    <a:pt x="312" y="0"/>
                  </a:cubicBezTo>
                  <a:cubicBezTo>
                    <a:pt x="140" y="0"/>
                    <a:pt x="0" y="140"/>
                    <a:pt x="0" y="312"/>
                  </a:cubicBezTo>
                  <a:cubicBezTo>
                    <a:pt x="0" y="455"/>
                    <a:pt x="96" y="575"/>
                    <a:pt x="226" y="612"/>
                  </a:cubicBezTo>
                  <a:cubicBezTo>
                    <a:pt x="226" y="613"/>
                    <a:pt x="226" y="613"/>
                    <a:pt x="226" y="613"/>
                  </a:cubicBezTo>
                  <a:cubicBezTo>
                    <a:pt x="234" y="615"/>
                    <a:pt x="242" y="617"/>
                    <a:pt x="250" y="619"/>
                  </a:cubicBezTo>
                  <a:cubicBezTo>
                    <a:pt x="251" y="618"/>
                    <a:pt x="251" y="618"/>
                    <a:pt x="251" y="618"/>
                  </a:cubicBezTo>
                  <a:cubicBezTo>
                    <a:pt x="251" y="619"/>
                    <a:pt x="251" y="619"/>
                    <a:pt x="251" y="619"/>
                  </a:cubicBezTo>
                  <a:cubicBezTo>
                    <a:pt x="303" y="514"/>
                    <a:pt x="393" y="423"/>
                    <a:pt x="511" y="369"/>
                  </a:cubicBezTo>
                  <a:cubicBezTo>
                    <a:pt x="580" y="337"/>
                    <a:pt x="626" y="329"/>
                    <a:pt x="627" y="329"/>
                  </a:cubicBezTo>
                  <a:cubicBezTo>
                    <a:pt x="853" y="278"/>
                    <a:pt x="1082" y="370"/>
                    <a:pt x="1181" y="572"/>
                  </a:cubicBezTo>
                  <a:cubicBezTo>
                    <a:pt x="1117" y="573"/>
                    <a:pt x="1117" y="573"/>
                    <a:pt x="1117" y="573"/>
                  </a:cubicBezTo>
                  <a:cubicBezTo>
                    <a:pt x="1248" y="706"/>
                    <a:pt x="1248" y="706"/>
                    <a:pt x="1248" y="706"/>
                  </a:cubicBezTo>
                </a:path>
              </a:pathLst>
            </a:custGeom>
            <a:solidFill>
              <a:srgbClr val="C0000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 name="Freeform 17"/>
            <p:cNvSpPr>
              <a:spLocks noEditPoints="1"/>
            </p:cNvSpPr>
            <p:nvPr/>
          </p:nvSpPr>
          <p:spPr bwMode="auto">
            <a:xfrm>
              <a:off x="4502001" y="1884607"/>
              <a:ext cx="2463754" cy="1404671"/>
            </a:xfrm>
            <a:custGeom>
              <a:avLst/>
              <a:gdLst>
                <a:gd name="T0" fmla="*/ 1254 w 1260"/>
                <a:gd name="T1" fmla="*/ 718 h 718"/>
                <a:gd name="T2" fmla="*/ 1250 w 1260"/>
                <a:gd name="T3" fmla="*/ 716 h 718"/>
                <a:gd name="T4" fmla="*/ 1119 w 1260"/>
                <a:gd name="T5" fmla="*/ 583 h 718"/>
                <a:gd name="T6" fmla="*/ 1117 w 1260"/>
                <a:gd name="T7" fmla="*/ 577 h 718"/>
                <a:gd name="T8" fmla="*/ 1123 w 1260"/>
                <a:gd name="T9" fmla="*/ 573 h 718"/>
                <a:gd name="T10" fmla="*/ 1175 w 1260"/>
                <a:gd name="T11" fmla="*/ 572 h 718"/>
                <a:gd name="T12" fmla="*/ 755 w 1260"/>
                <a:gd name="T13" fmla="*/ 327 h 718"/>
                <a:gd name="T14" fmla="*/ 634 w 1260"/>
                <a:gd name="T15" fmla="*/ 341 h 718"/>
                <a:gd name="T16" fmla="*/ 632 w 1260"/>
                <a:gd name="T17" fmla="*/ 341 h 718"/>
                <a:gd name="T18" fmla="*/ 632 w 1260"/>
                <a:gd name="T19" fmla="*/ 341 h 718"/>
                <a:gd name="T20" fmla="*/ 630 w 1260"/>
                <a:gd name="T21" fmla="*/ 342 h 718"/>
                <a:gd name="T22" fmla="*/ 630 w 1260"/>
                <a:gd name="T23" fmla="*/ 342 h 718"/>
                <a:gd name="T24" fmla="*/ 628 w 1260"/>
                <a:gd name="T25" fmla="*/ 341 h 718"/>
                <a:gd name="T26" fmla="*/ 520 w 1260"/>
                <a:gd name="T27" fmla="*/ 380 h 718"/>
                <a:gd name="T28" fmla="*/ 263 w 1260"/>
                <a:gd name="T29" fmla="*/ 627 h 718"/>
                <a:gd name="T30" fmla="*/ 257 w 1260"/>
                <a:gd name="T31" fmla="*/ 631 h 718"/>
                <a:gd name="T32" fmla="*/ 255 w 1260"/>
                <a:gd name="T33" fmla="*/ 631 h 718"/>
                <a:gd name="T34" fmla="*/ 230 w 1260"/>
                <a:gd name="T35" fmla="*/ 624 h 718"/>
                <a:gd name="T36" fmla="*/ 229 w 1260"/>
                <a:gd name="T37" fmla="*/ 624 h 718"/>
                <a:gd name="T38" fmla="*/ 0 w 1260"/>
                <a:gd name="T39" fmla="*/ 318 h 718"/>
                <a:gd name="T40" fmla="*/ 318 w 1260"/>
                <a:gd name="T41" fmla="*/ 0 h 718"/>
                <a:gd name="T42" fmla="*/ 532 w 1260"/>
                <a:gd name="T43" fmla="*/ 83 h 718"/>
                <a:gd name="T44" fmla="*/ 634 w 1260"/>
                <a:gd name="T45" fmla="*/ 280 h 718"/>
                <a:gd name="T46" fmla="*/ 742 w 1260"/>
                <a:gd name="T47" fmla="*/ 270 h 718"/>
                <a:gd name="T48" fmla="*/ 1009 w 1260"/>
                <a:gd name="T49" fmla="*/ 342 h 718"/>
                <a:gd name="T50" fmla="*/ 1193 w 1260"/>
                <a:gd name="T51" fmla="*/ 544 h 718"/>
                <a:gd name="T52" fmla="*/ 1199 w 1260"/>
                <a:gd name="T53" fmla="*/ 554 h 718"/>
                <a:gd name="T54" fmla="*/ 1202 w 1260"/>
                <a:gd name="T55" fmla="*/ 560 h 718"/>
                <a:gd name="T56" fmla="*/ 1234 w 1260"/>
                <a:gd name="T57" fmla="*/ 522 h 718"/>
                <a:gd name="T58" fmla="*/ 1241 w 1260"/>
                <a:gd name="T59" fmla="*/ 520 h 718"/>
                <a:gd name="T60" fmla="*/ 1245 w 1260"/>
                <a:gd name="T61" fmla="*/ 526 h 718"/>
                <a:gd name="T62" fmla="*/ 1260 w 1260"/>
                <a:gd name="T63" fmla="*/ 712 h 718"/>
                <a:gd name="T64" fmla="*/ 1256 w 1260"/>
                <a:gd name="T65" fmla="*/ 717 h 718"/>
                <a:gd name="T66" fmla="*/ 1254 w 1260"/>
                <a:gd name="T67" fmla="*/ 718 h 718"/>
                <a:gd name="T68" fmla="*/ 1132 w 1260"/>
                <a:gd name="T69" fmla="*/ 583 h 718"/>
                <a:gd name="T70" fmla="*/ 1247 w 1260"/>
                <a:gd name="T71" fmla="*/ 696 h 718"/>
                <a:gd name="T72" fmla="*/ 1236 w 1260"/>
                <a:gd name="T73" fmla="*/ 536 h 718"/>
                <a:gd name="T74" fmla="*/ 1204 w 1260"/>
                <a:gd name="T75" fmla="*/ 574 h 718"/>
                <a:gd name="T76" fmla="*/ 1199 w 1260"/>
                <a:gd name="T77" fmla="*/ 577 h 718"/>
                <a:gd name="T78" fmla="*/ 1196 w 1260"/>
                <a:gd name="T79" fmla="*/ 573 h 718"/>
                <a:gd name="T80" fmla="*/ 1185 w 1260"/>
                <a:gd name="T81" fmla="*/ 550 h 718"/>
                <a:gd name="T82" fmla="*/ 742 w 1260"/>
                <a:gd name="T83" fmla="*/ 282 h 718"/>
                <a:gd name="T84" fmla="*/ 630 w 1260"/>
                <a:gd name="T85" fmla="*/ 294 h 718"/>
                <a:gd name="T86" fmla="*/ 625 w 1260"/>
                <a:gd name="T87" fmla="*/ 292 h 718"/>
                <a:gd name="T88" fmla="*/ 623 w 1260"/>
                <a:gd name="T89" fmla="*/ 288 h 718"/>
                <a:gd name="T90" fmla="*/ 318 w 1260"/>
                <a:gd name="T91" fmla="*/ 12 h 718"/>
                <a:gd name="T92" fmla="*/ 12 w 1260"/>
                <a:gd name="T93" fmla="*/ 318 h 718"/>
                <a:gd name="T94" fmla="*/ 234 w 1260"/>
                <a:gd name="T95" fmla="*/ 613 h 718"/>
                <a:gd name="T96" fmla="*/ 235 w 1260"/>
                <a:gd name="T97" fmla="*/ 613 h 718"/>
                <a:gd name="T98" fmla="*/ 254 w 1260"/>
                <a:gd name="T99" fmla="*/ 618 h 718"/>
                <a:gd name="T100" fmla="*/ 515 w 1260"/>
                <a:gd name="T101" fmla="*/ 369 h 718"/>
                <a:gd name="T102" fmla="*/ 628 w 1260"/>
                <a:gd name="T103" fmla="*/ 329 h 718"/>
                <a:gd name="T104" fmla="*/ 631 w 1260"/>
                <a:gd name="T105" fmla="*/ 329 h 718"/>
                <a:gd name="T106" fmla="*/ 632 w 1260"/>
                <a:gd name="T107" fmla="*/ 329 h 718"/>
                <a:gd name="T108" fmla="*/ 755 w 1260"/>
                <a:gd name="T109" fmla="*/ 315 h 718"/>
                <a:gd name="T110" fmla="*/ 1011 w 1260"/>
                <a:gd name="T111" fmla="*/ 383 h 718"/>
                <a:gd name="T112" fmla="*/ 1190 w 1260"/>
                <a:gd name="T113" fmla="*/ 576 h 718"/>
                <a:gd name="T114" fmla="*/ 1190 w 1260"/>
                <a:gd name="T115" fmla="*/ 581 h 718"/>
                <a:gd name="T116" fmla="*/ 1184 w 1260"/>
                <a:gd name="T117" fmla="*/ 583 h 718"/>
                <a:gd name="T118" fmla="*/ 1132 w 1260"/>
                <a:gd name="T119" fmla="*/ 58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718">
                  <a:moveTo>
                    <a:pt x="1254" y="718"/>
                  </a:moveTo>
                  <a:cubicBezTo>
                    <a:pt x="1252" y="718"/>
                    <a:pt x="1251" y="717"/>
                    <a:pt x="1250" y="716"/>
                  </a:cubicBezTo>
                  <a:cubicBezTo>
                    <a:pt x="1119" y="583"/>
                    <a:pt x="1119" y="583"/>
                    <a:pt x="1119" y="583"/>
                  </a:cubicBezTo>
                  <a:cubicBezTo>
                    <a:pt x="1117" y="581"/>
                    <a:pt x="1117" y="579"/>
                    <a:pt x="1117" y="577"/>
                  </a:cubicBezTo>
                  <a:cubicBezTo>
                    <a:pt x="1118" y="575"/>
                    <a:pt x="1121" y="573"/>
                    <a:pt x="1123" y="573"/>
                  </a:cubicBezTo>
                  <a:cubicBezTo>
                    <a:pt x="1175" y="572"/>
                    <a:pt x="1175" y="572"/>
                    <a:pt x="1175" y="572"/>
                  </a:cubicBezTo>
                  <a:cubicBezTo>
                    <a:pt x="1097" y="421"/>
                    <a:pt x="937" y="327"/>
                    <a:pt x="755" y="327"/>
                  </a:cubicBezTo>
                  <a:cubicBezTo>
                    <a:pt x="715" y="327"/>
                    <a:pt x="674" y="332"/>
                    <a:pt x="634" y="341"/>
                  </a:cubicBezTo>
                  <a:cubicBezTo>
                    <a:pt x="633" y="341"/>
                    <a:pt x="633" y="341"/>
                    <a:pt x="632" y="341"/>
                  </a:cubicBezTo>
                  <a:cubicBezTo>
                    <a:pt x="632" y="341"/>
                    <a:pt x="632" y="341"/>
                    <a:pt x="632" y="341"/>
                  </a:cubicBezTo>
                  <a:cubicBezTo>
                    <a:pt x="631" y="341"/>
                    <a:pt x="631" y="342"/>
                    <a:pt x="630" y="342"/>
                  </a:cubicBezTo>
                  <a:cubicBezTo>
                    <a:pt x="630" y="342"/>
                    <a:pt x="630" y="342"/>
                    <a:pt x="630" y="342"/>
                  </a:cubicBezTo>
                  <a:cubicBezTo>
                    <a:pt x="629" y="342"/>
                    <a:pt x="629" y="342"/>
                    <a:pt x="628" y="341"/>
                  </a:cubicBezTo>
                  <a:cubicBezTo>
                    <a:pt x="596" y="349"/>
                    <a:pt x="560" y="362"/>
                    <a:pt x="520" y="380"/>
                  </a:cubicBezTo>
                  <a:cubicBezTo>
                    <a:pt x="407" y="432"/>
                    <a:pt x="316" y="520"/>
                    <a:pt x="263" y="627"/>
                  </a:cubicBezTo>
                  <a:cubicBezTo>
                    <a:pt x="262" y="630"/>
                    <a:pt x="259" y="631"/>
                    <a:pt x="257" y="631"/>
                  </a:cubicBezTo>
                  <a:cubicBezTo>
                    <a:pt x="256" y="631"/>
                    <a:pt x="256" y="631"/>
                    <a:pt x="255" y="631"/>
                  </a:cubicBezTo>
                  <a:cubicBezTo>
                    <a:pt x="247" y="629"/>
                    <a:pt x="239" y="627"/>
                    <a:pt x="230" y="624"/>
                  </a:cubicBezTo>
                  <a:cubicBezTo>
                    <a:pt x="230" y="624"/>
                    <a:pt x="229" y="624"/>
                    <a:pt x="229" y="624"/>
                  </a:cubicBezTo>
                  <a:cubicBezTo>
                    <a:pt x="94" y="584"/>
                    <a:pt x="0" y="459"/>
                    <a:pt x="0" y="318"/>
                  </a:cubicBezTo>
                  <a:cubicBezTo>
                    <a:pt x="0" y="143"/>
                    <a:pt x="143" y="0"/>
                    <a:pt x="318" y="0"/>
                  </a:cubicBezTo>
                  <a:cubicBezTo>
                    <a:pt x="398" y="0"/>
                    <a:pt x="474" y="30"/>
                    <a:pt x="532" y="83"/>
                  </a:cubicBezTo>
                  <a:cubicBezTo>
                    <a:pt x="589" y="135"/>
                    <a:pt x="625" y="205"/>
                    <a:pt x="634" y="280"/>
                  </a:cubicBezTo>
                  <a:cubicBezTo>
                    <a:pt x="670" y="273"/>
                    <a:pt x="706" y="270"/>
                    <a:pt x="742" y="270"/>
                  </a:cubicBezTo>
                  <a:cubicBezTo>
                    <a:pt x="838" y="270"/>
                    <a:pt x="930" y="295"/>
                    <a:pt x="1009" y="342"/>
                  </a:cubicBezTo>
                  <a:cubicBezTo>
                    <a:pt x="1091" y="390"/>
                    <a:pt x="1155" y="460"/>
                    <a:pt x="1193" y="544"/>
                  </a:cubicBezTo>
                  <a:cubicBezTo>
                    <a:pt x="1195" y="549"/>
                    <a:pt x="1197" y="552"/>
                    <a:pt x="1199" y="554"/>
                  </a:cubicBezTo>
                  <a:cubicBezTo>
                    <a:pt x="1200" y="556"/>
                    <a:pt x="1201" y="558"/>
                    <a:pt x="1202" y="560"/>
                  </a:cubicBezTo>
                  <a:cubicBezTo>
                    <a:pt x="1234" y="522"/>
                    <a:pt x="1234" y="522"/>
                    <a:pt x="1234" y="522"/>
                  </a:cubicBezTo>
                  <a:cubicBezTo>
                    <a:pt x="1236" y="520"/>
                    <a:pt x="1239" y="520"/>
                    <a:pt x="1241" y="520"/>
                  </a:cubicBezTo>
                  <a:cubicBezTo>
                    <a:pt x="1243" y="521"/>
                    <a:pt x="1245" y="523"/>
                    <a:pt x="1245" y="526"/>
                  </a:cubicBezTo>
                  <a:cubicBezTo>
                    <a:pt x="1260" y="712"/>
                    <a:pt x="1260" y="712"/>
                    <a:pt x="1260" y="712"/>
                  </a:cubicBezTo>
                  <a:cubicBezTo>
                    <a:pt x="1260" y="714"/>
                    <a:pt x="1259" y="716"/>
                    <a:pt x="1256" y="717"/>
                  </a:cubicBezTo>
                  <a:cubicBezTo>
                    <a:pt x="1256" y="718"/>
                    <a:pt x="1255" y="718"/>
                    <a:pt x="1254" y="718"/>
                  </a:cubicBezTo>
                  <a:close/>
                  <a:moveTo>
                    <a:pt x="1132" y="583"/>
                  </a:moveTo>
                  <a:cubicBezTo>
                    <a:pt x="1247" y="696"/>
                    <a:pt x="1247" y="696"/>
                    <a:pt x="1247" y="696"/>
                  </a:cubicBezTo>
                  <a:cubicBezTo>
                    <a:pt x="1236" y="536"/>
                    <a:pt x="1236" y="536"/>
                    <a:pt x="1236" y="536"/>
                  </a:cubicBezTo>
                  <a:cubicBezTo>
                    <a:pt x="1204" y="574"/>
                    <a:pt x="1204" y="574"/>
                    <a:pt x="1204" y="574"/>
                  </a:cubicBezTo>
                  <a:cubicBezTo>
                    <a:pt x="1203" y="575"/>
                    <a:pt x="1201" y="577"/>
                    <a:pt x="1199" y="577"/>
                  </a:cubicBezTo>
                  <a:cubicBezTo>
                    <a:pt x="1197" y="576"/>
                    <a:pt x="1196" y="575"/>
                    <a:pt x="1196" y="573"/>
                  </a:cubicBezTo>
                  <a:cubicBezTo>
                    <a:pt x="1193" y="567"/>
                    <a:pt x="1187" y="555"/>
                    <a:pt x="1185" y="550"/>
                  </a:cubicBezTo>
                  <a:cubicBezTo>
                    <a:pt x="1109" y="385"/>
                    <a:pt x="938" y="282"/>
                    <a:pt x="742" y="282"/>
                  </a:cubicBezTo>
                  <a:cubicBezTo>
                    <a:pt x="705" y="282"/>
                    <a:pt x="667" y="286"/>
                    <a:pt x="630" y="294"/>
                  </a:cubicBezTo>
                  <a:cubicBezTo>
                    <a:pt x="628" y="294"/>
                    <a:pt x="627" y="293"/>
                    <a:pt x="625" y="292"/>
                  </a:cubicBezTo>
                  <a:cubicBezTo>
                    <a:pt x="624" y="291"/>
                    <a:pt x="623" y="290"/>
                    <a:pt x="623" y="288"/>
                  </a:cubicBezTo>
                  <a:cubicBezTo>
                    <a:pt x="607" y="131"/>
                    <a:pt x="476" y="12"/>
                    <a:pt x="318" y="12"/>
                  </a:cubicBezTo>
                  <a:cubicBezTo>
                    <a:pt x="149" y="12"/>
                    <a:pt x="12" y="150"/>
                    <a:pt x="12" y="318"/>
                  </a:cubicBezTo>
                  <a:cubicBezTo>
                    <a:pt x="12" y="454"/>
                    <a:pt x="103" y="575"/>
                    <a:pt x="234" y="613"/>
                  </a:cubicBezTo>
                  <a:cubicBezTo>
                    <a:pt x="234" y="613"/>
                    <a:pt x="235" y="613"/>
                    <a:pt x="235" y="613"/>
                  </a:cubicBezTo>
                  <a:cubicBezTo>
                    <a:pt x="241" y="615"/>
                    <a:pt x="248" y="617"/>
                    <a:pt x="254" y="618"/>
                  </a:cubicBezTo>
                  <a:cubicBezTo>
                    <a:pt x="309" y="510"/>
                    <a:pt x="401" y="422"/>
                    <a:pt x="515" y="369"/>
                  </a:cubicBezTo>
                  <a:cubicBezTo>
                    <a:pt x="556" y="350"/>
                    <a:pt x="593" y="337"/>
                    <a:pt x="628" y="329"/>
                  </a:cubicBezTo>
                  <a:cubicBezTo>
                    <a:pt x="629" y="329"/>
                    <a:pt x="630" y="329"/>
                    <a:pt x="631" y="329"/>
                  </a:cubicBezTo>
                  <a:cubicBezTo>
                    <a:pt x="632" y="329"/>
                    <a:pt x="632" y="329"/>
                    <a:pt x="632" y="329"/>
                  </a:cubicBezTo>
                  <a:cubicBezTo>
                    <a:pt x="672" y="320"/>
                    <a:pt x="714" y="315"/>
                    <a:pt x="755" y="315"/>
                  </a:cubicBezTo>
                  <a:cubicBezTo>
                    <a:pt x="847" y="315"/>
                    <a:pt x="935" y="339"/>
                    <a:pt x="1011" y="383"/>
                  </a:cubicBezTo>
                  <a:cubicBezTo>
                    <a:pt x="1089" y="428"/>
                    <a:pt x="1150" y="495"/>
                    <a:pt x="1190" y="576"/>
                  </a:cubicBezTo>
                  <a:cubicBezTo>
                    <a:pt x="1191" y="578"/>
                    <a:pt x="1191" y="579"/>
                    <a:pt x="1190" y="581"/>
                  </a:cubicBezTo>
                  <a:cubicBezTo>
                    <a:pt x="1189" y="583"/>
                    <a:pt x="1186" y="583"/>
                    <a:pt x="1184" y="583"/>
                  </a:cubicBezTo>
                  <a:lnTo>
                    <a:pt x="1132" y="58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8" name="Freeform 18"/>
            <p:cNvSpPr/>
            <p:nvPr/>
          </p:nvSpPr>
          <p:spPr bwMode="auto">
            <a:xfrm>
              <a:off x="6416784" y="1920158"/>
              <a:ext cx="1378214" cy="2442258"/>
            </a:xfrm>
            <a:custGeom>
              <a:avLst/>
              <a:gdLst>
                <a:gd name="T0" fmla="*/ 0 w 705"/>
                <a:gd name="T1" fmla="*/ 1249 h 1249"/>
                <a:gd name="T2" fmla="*/ 186 w 705"/>
                <a:gd name="T3" fmla="*/ 1234 h 1249"/>
                <a:gd name="T4" fmla="*/ 138 w 705"/>
                <a:gd name="T5" fmla="*/ 1192 h 1249"/>
                <a:gd name="T6" fmla="*/ 163 w 705"/>
                <a:gd name="T7" fmla="*/ 1182 h 1249"/>
                <a:gd name="T8" fmla="*/ 423 w 705"/>
                <a:gd name="T9" fmla="*/ 623 h 1249"/>
                <a:gd name="T10" fmla="*/ 704 w 705"/>
                <a:gd name="T11" fmla="*/ 312 h 1249"/>
                <a:gd name="T12" fmla="*/ 392 w 705"/>
                <a:gd name="T13" fmla="*/ 0 h 1249"/>
                <a:gd name="T14" fmla="*/ 92 w 705"/>
                <a:gd name="T15" fmla="*/ 227 h 1249"/>
                <a:gd name="T16" fmla="*/ 92 w 705"/>
                <a:gd name="T17" fmla="*/ 227 h 1249"/>
                <a:gd name="T18" fmla="*/ 86 w 705"/>
                <a:gd name="T19" fmla="*/ 251 h 1249"/>
                <a:gd name="T20" fmla="*/ 86 w 705"/>
                <a:gd name="T21" fmla="*/ 251 h 1249"/>
                <a:gd name="T22" fmla="*/ 86 w 705"/>
                <a:gd name="T23" fmla="*/ 252 h 1249"/>
                <a:gd name="T24" fmla="*/ 336 w 705"/>
                <a:gd name="T25" fmla="*/ 512 h 1249"/>
                <a:gd name="T26" fmla="*/ 376 w 705"/>
                <a:gd name="T27" fmla="*/ 627 h 1249"/>
                <a:gd name="T28" fmla="*/ 134 w 705"/>
                <a:gd name="T29" fmla="*/ 1182 h 1249"/>
                <a:gd name="T30" fmla="*/ 133 w 705"/>
                <a:gd name="T31" fmla="*/ 1118 h 1249"/>
                <a:gd name="T32" fmla="*/ 0 w 705"/>
                <a:gd name="T3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1249">
                  <a:moveTo>
                    <a:pt x="0" y="1249"/>
                  </a:moveTo>
                  <a:cubicBezTo>
                    <a:pt x="186" y="1234"/>
                    <a:pt x="186" y="1234"/>
                    <a:pt x="186" y="1234"/>
                  </a:cubicBezTo>
                  <a:cubicBezTo>
                    <a:pt x="138" y="1192"/>
                    <a:pt x="138" y="1192"/>
                    <a:pt x="138" y="1192"/>
                  </a:cubicBezTo>
                  <a:cubicBezTo>
                    <a:pt x="149" y="1188"/>
                    <a:pt x="152" y="1187"/>
                    <a:pt x="163" y="1182"/>
                  </a:cubicBezTo>
                  <a:cubicBezTo>
                    <a:pt x="370" y="1087"/>
                    <a:pt x="472" y="851"/>
                    <a:pt x="423" y="623"/>
                  </a:cubicBezTo>
                  <a:cubicBezTo>
                    <a:pt x="581" y="608"/>
                    <a:pt x="705" y="474"/>
                    <a:pt x="704" y="312"/>
                  </a:cubicBezTo>
                  <a:cubicBezTo>
                    <a:pt x="704" y="140"/>
                    <a:pt x="564" y="0"/>
                    <a:pt x="392" y="0"/>
                  </a:cubicBezTo>
                  <a:cubicBezTo>
                    <a:pt x="249" y="1"/>
                    <a:pt x="129" y="96"/>
                    <a:pt x="92" y="227"/>
                  </a:cubicBezTo>
                  <a:cubicBezTo>
                    <a:pt x="92" y="227"/>
                    <a:pt x="92" y="227"/>
                    <a:pt x="92" y="227"/>
                  </a:cubicBezTo>
                  <a:cubicBezTo>
                    <a:pt x="90" y="235"/>
                    <a:pt x="88" y="243"/>
                    <a:pt x="86" y="251"/>
                  </a:cubicBezTo>
                  <a:cubicBezTo>
                    <a:pt x="86" y="251"/>
                    <a:pt x="86" y="251"/>
                    <a:pt x="86" y="251"/>
                  </a:cubicBezTo>
                  <a:cubicBezTo>
                    <a:pt x="86" y="252"/>
                    <a:pt x="86" y="252"/>
                    <a:pt x="86" y="252"/>
                  </a:cubicBezTo>
                  <a:cubicBezTo>
                    <a:pt x="191" y="304"/>
                    <a:pt x="281" y="394"/>
                    <a:pt x="336" y="512"/>
                  </a:cubicBezTo>
                  <a:cubicBezTo>
                    <a:pt x="368" y="580"/>
                    <a:pt x="376" y="626"/>
                    <a:pt x="376" y="627"/>
                  </a:cubicBezTo>
                  <a:cubicBezTo>
                    <a:pt x="427" y="854"/>
                    <a:pt x="335" y="1083"/>
                    <a:pt x="134" y="1182"/>
                  </a:cubicBezTo>
                  <a:cubicBezTo>
                    <a:pt x="133" y="1118"/>
                    <a:pt x="133" y="1118"/>
                    <a:pt x="133" y="1118"/>
                  </a:cubicBezTo>
                  <a:cubicBezTo>
                    <a:pt x="0" y="1249"/>
                    <a:pt x="0" y="1249"/>
                    <a:pt x="0" y="1249"/>
                  </a:cubicBezTo>
                </a:path>
              </a:pathLst>
            </a:custGeom>
            <a:solidFill>
              <a:srgbClr val="C0000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9" name="Freeform 19"/>
            <p:cNvSpPr>
              <a:spLocks noEditPoints="1"/>
            </p:cNvSpPr>
            <p:nvPr/>
          </p:nvSpPr>
          <p:spPr bwMode="auto">
            <a:xfrm>
              <a:off x="6404382" y="1908583"/>
              <a:ext cx="1400537" cy="2466234"/>
            </a:xfrm>
            <a:custGeom>
              <a:avLst/>
              <a:gdLst>
                <a:gd name="T0" fmla="*/ 0 w 716"/>
                <a:gd name="T1" fmla="*/ 1255 h 1261"/>
                <a:gd name="T2" fmla="*/ 1 w 716"/>
                <a:gd name="T3" fmla="*/ 1251 h 1261"/>
                <a:gd name="T4" fmla="*/ 134 w 716"/>
                <a:gd name="T5" fmla="*/ 1119 h 1261"/>
                <a:gd name="T6" fmla="*/ 141 w 716"/>
                <a:gd name="T7" fmla="*/ 1118 h 1261"/>
                <a:gd name="T8" fmla="*/ 145 w 716"/>
                <a:gd name="T9" fmla="*/ 1124 h 1261"/>
                <a:gd name="T10" fmla="*/ 145 w 716"/>
                <a:gd name="T11" fmla="*/ 1176 h 1261"/>
                <a:gd name="T12" fmla="*/ 390 w 716"/>
                <a:gd name="T13" fmla="*/ 755 h 1261"/>
                <a:gd name="T14" fmla="*/ 376 w 716"/>
                <a:gd name="T15" fmla="*/ 635 h 1261"/>
                <a:gd name="T16" fmla="*/ 376 w 716"/>
                <a:gd name="T17" fmla="*/ 633 h 1261"/>
                <a:gd name="T18" fmla="*/ 376 w 716"/>
                <a:gd name="T19" fmla="*/ 632 h 1261"/>
                <a:gd name="T20" fmla="*/ 375 w 716"/>
                <a:gd name="T21" fmla="*/ 630 h 1261"/>
                <a:gd name="T22" fmla="*/ 375 w 716"/>
                <a:gd name="T23" fmla="*/ 630 h 1261"/>
                <a:gd name="T24" fmla="*/ 376 w 716"/>
                <a:gd name="T25" fmla="*/ 629 h 1261"/>
                <a:gd name="T26" fmla="*/ 337 w 716"/>
                <a:gd name="T27" fmla="*/ 520 h 1261"/>
                <a:gd name="T28" fmla="*/ 89 w 716"/>
                <a:gd name="T29" fmla="*/ 263 h 1261"/>
                <a:gd name="T30" fmla="*/ 86 w 716"/>
                <a:gd name="T31" fmla="*/ 258 h 1261"/>
                <a:gd name="T32" fmla="*/ 86 w 716"/>
                <a:gd name="T33" fmla="*/ 256 h 1261"/>
                <a:gd name="T34" fmla="*/ 92 w 716"/>
                <a:gd name="T35" fmla="*/ 231 h 1261"/>
                <a:gd name="T36" fmla="*/ 93 w 716"/>
                <a:gd name="T37" fmla="*/ 230 h 1261"/>
                <a:gd name="T38" fmla="*/ 398 w 716"/>
                <a:gd name="T39" fmla="*/ 0 h 1261"/>
                <a:gd name="T40" fmla="*/ 716 w 716"/>
                <a:gd name="T41" fmla="*/ 318 h 1261"/>
                <a:gd name="T42" fmla="*/ 634 w 716"/>
                <a:gd name="T43" fmla="*/ 533 h 1261"/>
                <a:gd name="T44" fmla="*/ 437 w 716"/>
                <a:gd name="T45" fmla="*/ 634 h 1261"/>
                <a:gd name="T46" fmla="*/ 447 w 716"/>
                <a:gd name="T47" fmla="*/ 743 h 1261"/>
                <a:gd name="T48" fmla="*/ 376 w 716"/>
                <a:gd name="T49" fmla="*/ 1010 h 1261"/>
                <a:gd name="T50" fmla="*/ 173 w 716"/>
                <a:gd name="T51" fmla="*/ 1194 h 1261"/>
                <a:gd name="T52" fmla="*/ 163 w 716"/>
                <a:gd name="T53" fmla="*/ 1199 h 1261"/>
                <a:gd name="T54" fmla="*/ 158 w 716"/>
                <a:gd name="T55" fmla="*/ 1202 h 1261"/>
                <a:gd name="T56" fmla="*/ 196 w 716"/>
                <a:gd name="T57" fmla="*/ 1235 h 1261"/>
                <a:gd name="T58" fmla="*/ 197 w 716"/>
                <a:gd name="T59" fmla="*/ 1242 h 1261"/>
                <a:gd name="T60" fmla="*/ 192 w 716"/>
                <a:gd name="T61" fmla="*/ 1246 h 1261"/>
                <a:gd name="T62" fmla="*/ 6 w 716"/>
                <a:gd name="T63" fmla="*/ 1261 h 1261"/>
                <a:gd name="T64" fmla="*/ 0 w 716"/>
                <a:gd name="T65" fmla="*/ 1257 h 1261"/>
                <a:gd name="T66" fmla="*/ 0 w 716"/>
                <a:gd name="T67" fmla="*/ 1255 h 1261"/>
                <a:gd name="T68" fmla="*/ 135 w 716"/>
                <a:gd name="T69" fmla="*/ 1133 h 1261"/>
                <a:gd name="T70" fmla="*/ 22 w 716"/>
                <a:gd name="T71" fmla="*/ 1248 h 1261"/>
                <a:gd name="T72" fmla="*/ 182 w 716"/>
                <a:gd name="T73" fmla="*/ 1236 h 1261"/>
                <a:gd name="T74" fmla="*/ 144 w 716"/>
                <a:gd name="T75" fmla="*/ 1205 h 1261"/>
                <a:gd name="T76" fmla="*/ 141 w 716"/>
                <a:gd name="T77" fmla="*/ 1200 h 1261"/>
                <a:gd name="T78" fmla="*/ 145 w 716"/>
                <a:gd name="T79" fmla="*/ 1196 h 1261"/>
                <a:gd name="T80" fmla="*/ 168 w 716"/>
                <a:gd name="T81" fmla="*/ 1186 h 1261"/>
                <a:gd name="T82" fmla="*/ 435 w 716"/>
                <a:gd name="T83" fmla="*/ 743 h 1261"/>
                <a:gd name="T84" fmla="*/ 424 w 716"/>
                <a:gd name="T85" fmla="*/ 630 h 1261"/>
                <a:gd name="T86" fmla="*/ 425 w 716"/>
                <a:gd name="T87" fmla="*/ 626 h 1261"/>
                <a:gd name="T88" fmla="*/ 429 w 716"/>
                <a:gd name="T89" fmla="*/ 623 h 1261"/>
                <a:gd name="T90" fmla="*/ 704 w 716"/>
                <a:gd name="T91" fmla="*/ 318 h 1261"/>
                <a:gd name="T92" fmla="*/ 398 w 716"/>
                <a:gd name="T93" fmla="*/ 12 h 1261"/>
                <a:gd name="T94" fmla="*/ 104 w 716"/>
                <a:gd name="T95" fmla="*/ 234 h 1261"/>
                <a:gd name="T96" fmla="*/ 103 w 716"/>
                <a:gd name="T97" fmla="*/ 236 h 1261"/>
                <a:gd name="T98" fmla="*/ 99 w 716"/>
                <a:gd name="T99" fmla="*/ 255 h 1261"/>
                <a:gd name="T100" fmla="*/ 347 w 716"/>
                <a:gd name="T101" fmla="*/ 515 h 1261"/>
                <a:gd name="T102" fmla="*/ 388 w 716"/>
                <a:gd name="T103" fmla="*/ 628 h 1261"/>
                <a:gd name="T104" fmla="*/ 388 w 716"/>
                <a:gd name="T105" fmla="*/ 632 h 1261"/>
                <a:gd name="T106" fmla="*/ 388 w 716"/>
                <a:gd name="T107" fmla="*/ 632 h 1261"/>
                <a:gd name="T108" fmla="*/ 402 w 716"/>
                <a:gd name="T109" fmla="*/ 755 h 1261"/>
                <a:gd name="T110" fmla="*/ 335 w 716"/>
                <a:gd name="T111" fmla="*/ 1011 h 1261"/>
                <a:gd name="T112" fmla="*/ 142 w 716"/>
                <a:gd name="T113" fmla="*/ 1190 h 1261"/>
                <a:gd name="T114" fmla="*/ 136 w 716"/>
                <a:gd name="T115" fmla="*/ 1191 h 1261"/>
                <a:gd name="T116" fmla="*/ 135 w 716"/>
                <a:gd name="T117" fmla="*/ 1184 h 1261"/>
                <a:gd name="T118" fmla="*/ 135 w 716"/>
                <a:gd name="T119" fmla="*/ 1133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6" h="1261">
                  <a:moveTo>
                    <a:pt x="0" y="1255"/>
                  </a:moveTo>
                  <a:cubicBezTo>
                    <a:pt x="0" y="1253"/>
                    <a:pt x="0" y="1252"/>
                    <a:pt x="1" y="1251"/>
                  </a:cubicBezTo>
                  <a:cubicBezTo>
                    <a:pt x="134" y="1119"/>
                    <a:pt x="134" y="1119"/>
                    <a:pt x="134" y="1119"/>
                  </a:cubicBezTo>
                  <a:cubicBezTo>
                    <a:pt x="136" y="1118"/>
                    <a:pt x="139" y="1117"/>
                    <a:pt x="141" y="1118"/>
                  </a:cubicBezTo>
                  <a:cubicBezTo>
                    <a:pt x="143" y="1119"/>
                    <a:pt x="145" y="1121"/>
                    <a:pt x="145" y="1124"/>
                  </a:cubicBezTo>
                  <a:cubicBezTo>
                    <a:pt x="145" y="1176"/>
                    <a:pt x="145" y="1176"/>
                    <a:pt x="145" y="1176"/>
                  </a:cubicBezTo>
                  <a:cubicBezTo>
                    <a:pt x="297" y="1097"/>
                    <a:pt x="390" y="937"/>
                    <a:pt x="390" y="755"/>
                  </a:cubicBezTo>
                  <a:cubicBezTo>
                    <a:pt x="390" y="715"/>
                    <a:pt x="385" y="675"/>
                    <a:pt x="376" y="635"/>
                  </a:cubicBezTo>
                  <a:cubicBezTo>
                    <a:pt x="376" y="634"/>
                    <a:pt x="376" y="633"/>
                    <a:pt x="376" y="633"/>
                  </a:cubicBezTo>
                  <a:cubicBezTo>
                    <a:pt x="376" y="632"/>
                    <a:pt x="376" y="632"/>
                    <a:pt x="376" y="632"/>
                  </a:cubicBezTo>
                  <a:cubicBezTo>
                    <a:pt x="376" y="632"/>
                    <a:pt x="375" y="631"/>
                    <a:pt x="375" y="630"/>
                  </a:cubicBezTo>
                  <a:cubicBezTo>
                    <a:pt x="375" y="630"/>
                    <a:pt x="375" y="630"/>
                    <a:pt x="375" y="630"/>
                  </a:cubicBezTo>
                  <a:cubicBezTo>
                    <a:pt x="375" y="630"/>
                    <a:pt x="375" y="629"/>
                    <a:pt x="376" y="629"/>
                  </a:cubicBezTo>
                  <a:cubicBezTo>
                    <a:pt x="368" y="596"/>
                    <a:pt x="355" y="560"/>
                    <a:pt x="337" y="520"/>
                  </a:cubicBezTo>
                  <a:cubicBezTo>
                    <a:pt x="285" y="408"/>
                    <a:pt x="197" y="317"/>
                    <a:pt x="89" y="263"/>
                  </a:cubicBezTo>
                  <a:cubicBezTo>
                    <a:pt x="87" y="262"/>
                    <a:pt x="86" y="260"/>
                    <a:pt x="86" y="258"/>
                  </a:cubicBezTo>
                  <a:cubicBezTo>
                    <a:pt x="86" y="257"/>
                    <a:pt x="86" y="257"/>
                    <a:pt x="86" y="256"/>
                  </a:cubicBezTo>
                  <a:cubicBezTo>
                    <a:pt x="88" y="248"/>
                    <a:pt x="90" y="240"/>
                    <a:pt x="92" y="231"/>
                  </a:cubicBezTo>
                  <a:cubicBezTo>
                    <a:pt x="92" y="230"/>
                    <a:pt x="93" y="230"/>
                    <a:pt x="93" y="230"/>
                  </a:cubicBezTo>
                  <a:cubicBezTo>
                    <a:pt x="132" y="95"/>
                    <a:pt x="257" y="1"/>
                    <a:pt x="398" y="0"/>
                  </a:cubicBezTo>
                  <a:cubicBezTo>
                    <a:pt x="573" y="0"/>
                    <a:pt x="716" y="143"/>
                    <a:pt x="716" y="318"/>
                  </a:cubicBezTo>
                  <a:cubicBezTo>
                    <a:pt x="716" y="398"/>
                    <a:pt x="687" y="474"/>
                    <a:pt x="634" y="533"/>
                  </a:cubicBezTo>
                  <a:cubicBezTo>
                    <a:pt x="582" y="589"/>
                    <a:pt x="512" y="625"/>
                    <a:pt x="437" y="634"/>
                  </a:cubicBezTo>
                  <a:cubicBezTo>
                    <a:pt x="444" y="670"/>
                    <a:pt x="447" y="706"/>
                    <a:pt x="447" y="743"/>
                  </a:cubicBezTo>
                  <a:cubicBezTo>
                    <a:pt x="448" y="838"/>
                    <a:pt x="423" y="931"/>
                    <a:pt x="376" y="1010"/>
                  </a:cubicBezTo>
                  <a:cubicBezTo>
                    <a:pt x="327" y="1092"/>
                    <a:pt x="257" y="1155"/>
                    <a:pt x="173" y="1194"/>
                  </a:cubicBezTo>
                  <a:cubicBezTo>
                    <a:pt x="169" y="1196"/>
                    <a:pt x="166" y="1198"/>
                    <a:pt x="163" y="1199"/>
                  </a:cubicBezTo>
                  <a:cubicBezTo>
                    <a:pt x="161" y="1200"/>
                    <a:pt x="160" y="1201"/>
                    <a:pt x="158" y="1202"/>
                  </a:cubicBezTo>
                  <a:cubicBezTo>
                    <a:pt x="196" y="1235"/>
                    <a:pt x="196" y="1235"/>
                    <a:pt x="196" y="1235"/>
                  </a:cubicBezTo>
                  <a:cubicBezTo>
                    <a:pt x="197" y="1237"/>
                    <a:pt x="198" y="1239"/>
                    <a:pt x="197" y="1242"/>
                  </a:cubicBezTo>
                  <a:cubicBezTo>
                    <a:pt x="197" y="1244"/>
                    <a:pt x="195" y="1245"/>
                    <a:pt x="192" y="1246"/>
                  </a:cubicBezTo>
                  <a:cubicBezTo>
                    <a:pt x="6" y="1261"/>
                    <a:pt x="6" y="1261"/>
                    <a:pt x="6" y="1261"/>
                  </a:cubicBezTo>
                  <a:cubicBezTo>
                    <a:pt x="4" y="1261"/>
                    <a:pt x="1" y="1260"/>
                    <a:pt x="0" y="1257"/>
                  </a:cubicBezTo>
                  <a:cubicBezTo>
                    <a:pt x="0" y="1257"/>
                    <a:pt x="0" y="1256"/>
                    <a:pt x="0" y="1255"/>
                  </a:cubicBezTo>
                  <a:close/>
                  <a:moveTo>
                    <a:pt x="135" y="1133"/>
                  </a:moveTo>
                  <a:cubicBezTo>
                    <a:pt x="22" y="1248"/>
                    <a:pt x="22" y="1248"/>
                    <a:pt x="22" y="1248"/>
                  </a:cubicBezTo>
                  <a:cubicBezTo>
                    <a:pt x="182" y="1236"/>
                    <a:pt x="182" y="1236"/>
                    <a:pt x="182" y="1236"/>
                  </a:cubicBezTo>
                  <a:cubicBezTo>
                    <a:pt x="144" y="1205"/>
                    <a:pt x="144" y="1205"/>
                    <a:pt x="144" y="1205"/>
                  </a:cubicBezTo>
                  <a:cubicBezTo>
                    <a:pt x="142" y="1204"/>
                    <a:pt x="141" y="1202"/>
                    <a:pt x="141" y="1200"/>
                  </a:cubicBezTo>
                  <a:cubicBezTo>
                    <a:pt x="141" y="1198"/>
                    <a:pt x="143" y="1197"/>
                    <a:pt x="145" y="1196"/>
                  </a:cubicBezTo>
                  <a:cubicBezTo>
                    <a:pt x="151" y="1194"/>
                    <a:pt x="163" y="1188"/>
                    <a:pt x="168" y="1186"/>
                  </a:cubicBezTo>
                  <a:cubicBezTo>
                    <a:pt x="333" y="1109"/>
                    <a:pt x="436" y="938"/>
                    <a:pt x="435" y="743"/>
                  </a:cubicBezTo>
                  <a:cubicBezTo>
                    <a:pt x="435" y="705"/>
                    <a:pt x="431" y="667"/>
                    <a:pt x="424" y="630"/>
                  </a:cubicBezTo>
                  <a:cubicBezTo>
                    <a:pt x="423" y="629"/>
                    <a:pt x="424" y="627"/>
                    <a:pt x="425" y="626"/>
                  </a:cubicBezTo>
                  <a:cubicBezTo>
                    <a:pt x="426" y="624"/>
                    <a:pt x="427" y="623"/>
                    <a:pt x="429" y="623"/>
                  </a:cubicBezTo>
                  <a:cubicBezTo>
                    <a:pt x="586" y="608"/>
                    <a:pt x="705" y="477"/>
                    <a:pt x="704" y="318"/>
                  </a:cubicBezTo>
                  <a:cubicBezTo>
                    <a:pt x="704" y="149"/>
                    <a:pt x="567" y="12"/>
                    <a:pt x="398" y="12"/>
                  </a:cubicBezTo>
                  <a:cubicBezTo>
                    <a:pt x="262" y="13"/>
                    <a:pt x="141" y="104"/>
                    <a:pt x="104" y="234"/>
                  </a:cubicBezTo>
                  <a:cubicBezTo>
                    <a:pt x="104" y="235"/>
                    <a:pt x="104" y="235"/>
                    <a:pt x="103" y="236"/>
                  </a:cubicBezTo>
                  <a:cubicBezTo>
                    <a:pt x="102" y="242"/>
                    <a:pt x="100" y="249"/>
                    <a:pt x="99" y="255"/>
                  </a:cubicBezTo>
                  <a:cubicBezTo>
                    <a:pt x="207" y="309"/>
                    <a:pt x="295" y="402"/>
                    <a:pt x="347" y="515"/>
                  </a:cubicBezTo>
                  <a:cubicBezTo>
                    <a:pt x="367" y="557"/>
                    <a:pt x="380" y="594"/>
                    <a:pt x="388" y="628"/>
                  </a:cubicBezTo>
                  <a:cubicBezTo>
                    <a:pt x="388" y="629"/>
                    <a:pt x="388" y="631"/>
                    <a:pt x="388" y="632"/>
                  </a:cubicBezTo>
                  <a:cubicBezTo>
                    <a:pt x="388" y="632"/>
                    <a:pt x="388" y="632"/>
                    <a:pt x="388" y="632"/>
                  </a:cubicBezTo>
                  <a:cubicBezTo>
                    <a:pt x="397" y="673"/>
                    <a:pt x="402" y="714"/>
                    <a:pt x="402" y="755"/>
                  </a:cubicBezTo>
                  <a:cubicBezTo>
                    <a:pt x="402" y="847"/>
                    <a:pt x="379" y="936"/>
                    <a:pt x="335" y="1011"/>
                  </a:cubicBezTo>
                  <a:cubicBezTo>
                    <a:pt x="289" y="1089"/>
                    <a:pt x="222" y="1151"/>
                    <a:pt x="142" y="1190"/>
                  </a:cubicBezTo>
                  <a:cubicBezTo>
                    <a:pt x="140" y="1191"/>
                    <a:pt x="138" y="1192"/>
                    <a:pt x="136" y="1191"/>
                  </a:cubicBezTo>
                  <a:cubicBezTo>
                    <a:pt x="135" y="1190"/>
                    <a:pt x="135" y="1186"/>
                    <a:pt x="135" y="1184"/>
                  </a:cubicBezTo>
                  <a:lnTo>
                    <a:pt x="135" y="113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0" name="Freeform 20"/>
            <p:cNvSpPr/>
            <p:nvPr/>
          </p:nvSpPr>
          <p:spPr bwMode="auto">
            <a:xfrm>
              <a:off x="5328764" y="3862224"/>
              <a:ext cx="2484423" cy="1316207"/>
            </a:xfrm>
            <a:custGeom>
              <a:avLst/>
              <a:gdLst>
                <a:gd name="T0" fmla="*/ 0 w 1270"/>
                <a:gd name="T1" fmla="*/ 0 h 673"/>
                <a:gd name="T2" fmla="*/ 23 w 1270"/>
                <a:gd name="T3" fmla="*/ 185 h 673"/>
                <a:gd name="T4" fmla="*/ 62 w 1270"/>
                <a:gd name="T5" fmla="*/ 136 h 673"/>
                <a:gd name="T6" fmla="*/ 73 w 1270"/>
                <a:gd name="T7" fmla="*/ 160 h 673"/>
                <a:gd name="T8" fmla="*/ 642 w 1270"/>
                <a:gd name="T9" fmla="*/ 398 h 673"/>
                <a:gd name="T10" fmla="*/ 964 w 1270"/>
                <a:gd name="T11" fmla="*/ 666 h 673"/>
                <a:gd name="T12" fmla="*/ 1263 w 1270"/>
                <a:gd name="T13" fmla="*/ 341 h 673"/>
                <a:gd name="T14" fmla="*/ 1025 w 1270"/>
                <a:gd name="T15" fmla="*/ 51 h 673"/>
                <a:gd name="T16" fmla="*/ 1025 w 1270"/>
                <a:gd name="T17" fmla="*/ 51 h 673"/>
                <a:gd name="T18" fmla="*/ 1000 w 1270"/>
                <a:gd name="T19" fmla="*/ 46 h 673"/>
                <a:gd name="T20" fmla="*/ 1000 w 1270"/>
                <a:gd name="T21" fmla="*/ 46 h 673"/>
                <a:gd name="T22" fmla="*/ 999 w 1270"/>
                <a:gd name="T23" fmla="*/ 46 h 673"/>
                <a:gd name="T24" fmla="*/ 750 w 1270"/>
                <a:gd name="T25" fmla="*/ 306 h 673"/>
                <a:gd name="T26" fmla="*/ 636 w 1270"/>
                <a:gd name="T27" fmla="*/ 351 h 673"/>
                <a:gd name="T28" fmla="*/ 72 w 1270"/>
                <a:gd name="T29" fmla="*/ 131 h 673"/>
                <a:gd name="T30" fmla="*/ 136 w 1270"/>
                <a:gd name="T31" fmla="*/ 127 h 673"/>
                <a:gd name="T32" fmla="*/ 0 w 1270"/>
                <a:gd name="T33"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0" h="673">
                  <a:moveTo>
                    <a:pt x="0" y="0"/>
                  </a:moveTo>
                  <a:cubicBezTo>
                    <a:pt x="23" y="185"/>
                    <a:pt x="23" y="185"/>
                    <a:pt x="23" y="185"/>
                  </a:cubicBezTo>
                  <a:cubicBezTo>
                    <a:pt x="62" y="136"/>
                    <a:pt x="62" y="136"/>
                    <a:pt x="62" y="136"/>
                  </a:cubicBezTo>
                  <a:cubicBezTo>
                    <a:pt x="66" y="147"/>
                    <a:pt x="67" y="150"/>
                    <a:pt x="73" y="160"/>
                  </a:cubicBezTo>
                  <a:cubicBezTo>
                    <a:pt x="177" y="363"/>
                    <a:pt x="416" y="456"/>
                    <a:pt x="642" y="398"/>
                  </a:cubicBezTo>
                  <a:cubicBezTo>
                    <a:pt x="664" y="555"/>
                    <a:pt x="802" y="673"/>
                    <a:pt x="964" y="666"/>
                  </a:cubicBezTo>
                  <a:cubicBezTo>
                    <a:pt x="1136" y="659"/>
                    <a:pt x="1270" y="514"/>
                    <a:pt x="1263" y="341"/>
                  </a:cubicBezTo>
                  <a:cubicBezTo>
                    <a:pt x="1257" y="199"/>
                    <a:pt x="1157" y="83"/>
                    <a:pt x="1025" y="51"/>
                  </a:cubicBezTo>
                  <a:cubicBezTo>
                    <a:pt x="1025" y="51"/>
                    <a:pt x="1025" y="51"/>
                    <a:pt x="1025" y="51"/>
                  </a:cubicBezTo>
                  <a:cubicBezTo>
                    <a:pt x="1017" y="49"/>
                    <a:pt x="1009" y="47"/>
                    <a:pt x="1000" y="46"/>
                  </a:cubicBezTo>
                  <a:cubicBezTo>
                    <a:pt x="1000" y="46"/>
                    <a:pt x="1000" y="46"/>
                    <a:pt x="1000" y="46"/>
                  </a:cubicBezTo>
                  <a:cubicBezTo>
                    <a:pt x="999" y="46"/>
                    <a:pt x="999" y="46"/>
                    <a:pt x="999" y="46"/>
                  </a:cubicBezTo>
                  <a:cubicBezTo>
                    <a:pt x="952" y="153"/>
                    <a:pt x="866" y="247"/>
                    <a:pt x="750" y="306"/>
                  </a:cubicBezTo>
                  <a:cubicBezTo>
                    <a:pt x="683" y="341"/>
                    <a:pt x="637" y="351"/>
                    <a:pt x="636" y="351"/>
                  </a:cubicBezTo>
                  <a:cubicBezTo>
                    <a:pt x="412" y="411"/>
                    <a:pt x="180" y="328"/>
                    <a:pt x="72" y="131"/>
                  </a:cubicBezTo>
                  <a:cubicBezTo>
                    <a:pt x="136" y="127"/>
                    <a:pt x="136" y="127"/>
                    <a:pt x="136" y="127"/>
                  </a:cubicBezTo>
                  <a:cubicBezTo>
                    <a:pt x="0" y="0"/>
                    <a:pt x="0" y="0"/>
                    <a:pt x="0" y="0"/>
                  </a:cubicBezTo>
                </a:path>
              </a:pathLst>
            </a:custGeom>
            <a:solidFill>
              <a:srgbClr val="C0000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1" name="Freeform 21"/>
            <p:cNvSpPr>
              <a:spLocks noEditPoints="1"/>
            </p:cNvSpPr>
            <p:nvPr/>
          </p:nvSpPr>
          <p:spPr bwMode="auto">
            <a:xfrm>
              <a:off x="5317189" y="3850650"/>
              <a:ext cx="2507572" cy="1331915"/>
            </a:xfrm>
            <a:custGeom>
              <a:avLst/>
              <a:gdLst>
                <a:gd name="T0" fmla="*/ 6 w 1282"/>
                <a:gd name="T1" fmla="*/ 0 h 681"/>
                <a:gd name="T2" fmla="*/ 10 w 1282"/>
                <a:gd name="T3" fmla="*/ 1 h 681"/>
                <a:gd name="T4" fmla="*/ 146 w 1282"/>
                <a:gd name="T5" fmla="*/ 129 h 681"/>
                <a:gd name="T6" fmla="*/ 148 w 1282"/>
                <a:gd name="T7" fmla="*/ 135 h 681"/>
                <a:gd name="T8" fmla="*/ 143 w 1282"/>
                <a:gd name="T9" fmla="*/ 139 h 681"/>
                <a:gd name="T10" fmla="*/ 90 w 1282"/>
                <a:gd name="T11" fmla="*/ 142 h 681"/>
                <a:gd name="T12" fmla="*/ 521 w 1282"/>
                <a:gd name="T13" fmla="*/ 369 h 681"/>
                <a:gd name="T14" fmla="*/ 641 w 1282"/>
                <a:gd name="T15" fmla="*/ 351 h 681"/>
                <a:gd name="T16" fmla="*/ 643 w 1282"/>
                <a:gd name="T17" fmla="*/ 350 h 681"/>
                <a:gd name="T18" fmla="*/ 643 w 1282"/>
                <a:gd name="T19" fmla="*/ 350 h 681"/>
                <a:gd name="T20" fmla="*/ 645 w 1282"/>
                <a:gd name="T21" fmla="*/ 350 h 681"/>
                <a:gd name="T22" fmla="*/ 645 w 1282"/>
                <a:gd name="T23" fmla="*/ 350 h 681"/>
                <a:gd name="T24" fmla="*/ 646 w 1282"/>
                <a:gd name="T25" fmla="*/ 350 h 681"/>
                <a:gd name="T26" fmla="*/ 753 w 1282"/>
                <a:gd name="T27" fmla="*/ 307 h 681"/>
                <a:gd name="T28" fmla="*/ 1000 w 1282"/>
                <a:gd name="T29" fmla="*/ 49 h 681"/>
                <a:gd name="T30" fmla="*/ 1006 w 1282"/>
                <a:gd name="T31" fmla="*/ 46 h 681"/>
                <a:gd name="T32" fmla="*/ 1007 w 1282"/>
                <a:gd name="T33" fmla="*/ 46 h 681"/>
                <a:gd name="T34" fmla="*/ 1032 w 1282"/>
                <a:gd name="T35" fmla="*/ 51 h 681"/>
                <a:gd name="T36" fmla="*/ 1034 w 1282"/>
                <a:gd name="T37" fmla="*/ 51 h 681"/>
                <a:gd name="T38" fmla="*/ 1275 w 1282"/>
                <a:gd name="T39" fmla="*/ 347 h 681"/>
                <a:gd name="T40" fmla="*/ 970 w 1282"/>
                <a:gd name="T41" fmla="*/ 678 h 681"/>
                <a:gd name="T42" fmla="*/ 753 w 1282"/>
                <a:gd name="T43" fmla="*/ 604 h 681"/>
                <a:gd name="T44" fmla="*/ 643 w 1282"/>
                <a:gd name="T45" fmla="*/ 411 h 681"/>
                <a:gd name="T46" fmla="*/ 535 w 1282"/>
                <a:gd name="T47" fmla="*/ 426 h 681"/>
                <a:gd name="T48" fmla="*/ 266 w 1282"/>
                <a:gd name="T49" fmla="*/ 366 h 681"/>
                <a:gd name="T50" fmla="*/ 73 w 1282"/>
                <a:gd name="T51" fmla="*/ 170 h 681"/>
                <a:gd name="T52" fmla="*/ 68 w 1282"/>
                <a:gd name="T53" fmla="*/ 161 h 681"/>
                <a:gd name="T54" fmla="*/ 64 w 1282"/>
                <a:gd name="T55" fmla="*/ 155 h 681"/>
                <a:gd name="T56" fmla="*/ 33 w 1282"/>
                <a:gd name="T57" fmla="*/ 195 h 681"/>
                <a:gd name="T58" fmla="*/ 27 w 1282"/>
                <a:gd name="T59" fmla="*/ 197 h 681"/>
                <a:gd name="T60" fmla="*/ 23 w 1282"/>
                <a:gd name="T61" fmla="*/ 192 h 681"/>
                <a:gd name="T62" fmla="*/ 0 w 1282"/>
                <a:gd name="T63" fmla="*/ 6 h 681"/>
                <a:gd name="T64" fmla="*/ 3 w 1282"/>
                <a:gd name="T65" fmla="*/ 0 h 681"/>
                <a:gd name="T66" fmla="*/ 6 w 1282"/>
                <a:gd name="T67" fmla="*/ 0 h 681"/>
                <a:gd name="T68" fmla="*/ 133 w 1282"/>
                <a:gd name="T69" fmla="*/ 129 h 681"/>
                <a:gd name="T70" fmla="*/ 14 w 1282"/>
                <a:gd name="T71" fmla="*/ 21 h 681"/>
                <a:gd name="T72" fmla="*/ 32 w 1282"/>
                <a:gd name="T73" fmla="*/ 181 h 681"/>
                <a:gd name="T74" fmla="*/ 61 w 1282"/>
                <a:gd name="T75" fmla="*/ 142 h 681"/>
                <a:gd name="T76" fmla="*/ 66 w 1282"/>
                <a:gd name="T77" fmla="*/ 139 h 681"/>
                <a:gd name="T78" fmla="*/ 70 w 1282"/>
                <a:gd name="T79" fmla="*/ 142 h 681"/>
                <a:gd name="T80" fmla="*/ 82 w 1282"/>
                <a:gd name="T81" fmla="*/ 165 h 681"/>
                <a:gd name="T82" fmla="*/ 535 w 1282"/>
                <a:gd name="T83" fmla="*/ 414 h 681"/>
                <a:gd name="T84" fmla="*/ 647 w 1282"/>
                <a:gd name="T85" fmla="*/ 398 h 681"/>
                <a:gd name="T86" fmla="*/ 651 w 1282"/>
                <a:gd name="T87" fmla="*/ 399 h 681"/>
                <a:gd name="T88" fmla="*/ 654 w 1282"/>
                <a:gd name="T89" fmla="*/ 403 h 681"/>
                <a:gd name="T90" fmla="*/ 970 w 1282"/>
                <a:gd name="T91" fmla="*/ 666 h 681"/>
                <a:gd name="T92" fmla="*/ 1263 w 1282"/>
                <a:gd name="T93" fmla="*/ 348 h 681"/>
                <a:gd name="T94" fmla="*/ 1030 w 1282"/>
                <a:gd name="T95" fmla="*/ 63 h 681"/>
                <a:gd name="T96" fmla="*/ 1028 w 1282"/>
                <a:gd name="T97" fmla="*/ 62 h 681"/>
                <a:gd name="T98" fmla="*/ 1009 w 1282"/>
                <a:gd name="T99" fmla="*/ 58 h 681"/>
                <a:gd name="T100" fmla="*/ 759 w 1282"/>
                <a:gd name="T101" fmla="*/ 317 h 681"/>
                <a:gd name="T102" fmla="*/ 647 w 1282"/>
                <a:gd name="T103" fmla="*/ 362 h 681"/>
                <a:gd name="T104" fmla="*/ 644 w 1282"/>
                <a:gd name="T105" fmla="*/ 363 h 681"/>
                <a:gd name="T106" fmla="*/ 644 w 1282"/>
                <a:gd name="T107" fmla="*/ 363 h 681"/>
                <a:gd name="T108" fmla="*/ 521 w 1282"/>
                <a:gd name="T109" fmla="*/ 381 h 681"/>
                <a:gd name="T110" fmla="*/ 263 w 1282"/>
                <a:gd name="T111" fmla="*/ 325 h 681"/>
                <a:gd name="T112" fmla="*/ 76 w 1282"/>
                <a:gd name="T113" fmla="*/ 139 h 681"/>
                <a:gd name="T114" fmla="*/ 75 w 1282"/>
                <a:gd name="T115" fmla="*/ 134 h 681"/>
                <a:gd name="T116" fmla="*/ 82 w 1282"/>
                <a:gd name="T117" fmla="*/ 132 h 681"/>
                <a:gd name="T118" fmla="*/ 133 w 1282"/>
                <a:gd name="T119" fmla="*/ 12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681">
                  <a:moveTo>
                    <a:pt x="6" y="0"/>
                  </a:moveTo>
                  <a:cubicBezTo>
                    <a:pt x="7" y="0"/>
                    <a:pt x="9" y="0"/>
                    <a:pt x="10" y="1"/>
                  </a:cubicBezTo>
                  <a:cubicBezTo>
                    <a:pt x="146" y="129"/>
                    <a:pt x="146" y="129"/>
                    <a:pt x="146" y="129"/>
                  </a:cubicBezTo>
                  <a:cubicBezTo>
                    <a:pt x="148" y="130"/>
                    <a:pt x="149" y="133"/>
                    <a:pt x="148" y="135"/>
                  </a:cubicBezTo>
                  <a:cubicBezTo>
                    <a:pt x="147" y="137"/>
                    <a:pt x="145" y="139"/>
                    <a:pt x="143" y="139"/>
                  </a:cubicBezTo>
                  <a:cubicBezTo>
                    <a:pt x="90" y="142"/>
                    <a:pt x="90" y="142"/>
                    <a:pt x="90" y="142"/>
                  </a:cubicBezTo>
                  <a:cubicBezTo>
                    <a:pt x="175" y="290"/>
                    <a:pt x="339" y="377"/>
                    <a:pt x="521" y="369"/>
                  </a:cubicBezTo>
                  <a:cubicBezTo>
                    <a:pt x="561" y="368"/>
                    <a:pt x="601" y="362"/>
                    <a:pt x="641" y="351"/>
                  </a:cubicBezTo>
                  <a:cubicBezTo>
                    <a:pt x="641" y="351"/>
                    <a:pt x="642" y="351"/>
                    <a:pt x="643" y="350"/>
                  </a:cubicBezTo>
                  <a:cubicBezTo>
                    <a:pt x="643" y="350"/>
                    <a:pt x="643" y="350"/>
                    <a:pt x="643" y="350"/>
                  </a:cubicBezTo>
                  <a:cubicBezTo>
                    <a:pt x="643" y="350"/>
                    <a:pt x="644" y="350"/>
                    <a:pt x="645" y="350"/>
                  </a:cubicBezTo>
                  <a:cubicBezTo>
                    <a:pt x="645" y="350"/>
                    <a:pt x="645" y="350"/>
                    <a:pt x="645" y="350"/>
                  </a:cubicBezTo>
                  <a:cubicBezTo>
                    <a:pt x="645" y="350"/>
                    <a:pt x="646" y="350"/>
                    <a:pt x="646" y="350"/>
                  </a:cubicBezTo>
                  <a:cubicBezTo>
                    <a:pt x="679" y="341"/>
                    <a:pt x="714" y="327"/>
                    <a:pt x="753" y="307"/>
                  </a:cubicBezTo>
                  <a:cubicBezTo>
                    <a:pt x="863" y="250"/>
                    <a:pt x="951" y="159"/>
                    <a:pt x="1000" y="49"/>
                  </a:cubicBezTo>
                  <a:cubicBezTo>
                    <a:pt x="1001" y="47"/>
                    <a:pt x="1003" y="46"/>
                    <a:pt x="1006" y="46"/>
                  </a:cubicBezTo>
                  <a:cubicBezTo>
                    <a:pt x="1006" y="46"/>
                    <a:pt x="1007" y="46"/>
                    <a:pt x="1007" y="46"/>
                  </a:cubicBezTo>
                  <a:cubicBezTo>
                    <a:pt x="1015" y="47"/>
                    <a:pt x="1024" y="49"/>
                    <a:pt x="1032" y="51"/>
                  </a:cubicBezTo>
                  <a:cubicBezTo>
                    <a:pt x="1033" y="51"/>
                    <a:pt x="1033" y="51"/>
                    <a:pt x="1034" y="51"/>
                  </a:cubicBezTo>
                  <a:cubicBezTo>
                    <a:pt x="1170" y="85"/>
                    <a:pt x="1269" y="207"/>
                    <a:pt x="1275" y="347"/>
                  </a:cubicBezTo>
                  <a:cubicBezTo>
                    <a:pt x="1282" y="522"/>
                    <a:pt x="1146" y="671"/>
                    <a:pt x="970" y="678"/>
                  </a:cubicBezTo>
                  <a:cubicBezTo>
                    <a:pt x="891" y="681"/>
                    <a:pt x="814" y="655"/>
                    <a:pt x="753" y="604"/>
                  </a:cubicBezTo>
                  <a:cubicBezTo>
                    <a:pt x="694" y="555"/>
                    <a:pt x="655" y="486"/>
                    <a:pt x="643" y="411"/>
                  </a:cubicBezTo>
                  <a:cubicBezTo>
                    <a:pt x="608" y="420"/>
                    <a:pt x="572" y="425"/>
                    <a:pt x="535" y="426"/>
                  </a:cubicBezTo>
                  <a:cubicBezTo>
                    <a:pt x="440" y="430"/>
                    <a:pt x="347" y="409"/>
                    <a:pt x="266" y="366"/>
                  </a:cubicBezTo>
                  <a:cubicBezTo>
                    <a:pt x="182" y="320"/>
                    <a:pt x="116" y="253"/>
                    <a:pt x="73" y="170"/>
                  </a:cubicBezTo>
                  <a:cubicBezTo>
                    <a:pt x="71" y="166"/>
                    <a:pt x="69" y="163"/>
                    <a:pt x="68" y="161"/>
                  </a:cubicBezTo>
                  <a:cubicBezTo>
                    <a:pt x="67" y="159"/>
                    <a:pt x="66" y="157"/>
                    <a:pt x="64" y="155"/>
                  </a:cubicBezTo>
                  <a:cubicBezTo>
                    <a:pt x="33" y="195"/>
                    <a:pt x="33" y="195"/>
                    <a:pt x="33" y="195"/>
                  </a:cubicBezTo>
                  <a:cubicBezTo>
                    <a:pt x="32" y="196"/>
                    <a:pt x="29" y="197"/>
                    <a:pt x="27" y="197"/>
                  </a:cubicBezTo>
                  <a:cubicBezTo>
                    <a:pt x="25" y="196"/>
                    <a:pt x="23" y="194"/>
                    <a:pt x="23" y="192"/>
                  </a:cubicBezTo>
                  <a:cubicBezTo>
                    <a:pt x="0" y="6"/>
                    <a:pt x="0" y="6"/>
                    <a:pt x="0" y="6"/>
                  </a:cubicBezTo>
                  <a:cubicBezTo>
                    <a:pt x="0" y="4"/>
                    <a:pt x="1" y="1"/>
                    <a:pt x="3" y="0"/>
                  </a:cubicBezTo>
                  <a:cubicBezTo>
                    <a:pt x="4" y="0"/>
                    <a:pt x="5" y="0"/>
                    <a:pt x="6" y="0"/>
                  </a:cubicBezTo>
                  <a:close/>
                  <a:moveTo>
                    <a:pt x="133" y="129"/>
                  </a:moveTo>
                  <a:cubicBezTo>
                    <a:pt x="14" y="21"/>
                    <a:pt x="14" y="21"/>
                    <a:pt x="14" y="21"/>
                  </a:cubicBezTo>
                  <a:cubicBezTo>
                    <a:pt x="32" y="181"/>
                    <a:pt x="32" y="181"/>
                    <a:pt x="32" y="181"/>
                  </a:cubicBezTo>
                  <a:cubicBezTo>
                    <a:pt x="61" y="142"/>
                    <a:pt x="61" y="142"/>
                    <a:pt x="61" y="142"/>
                  </a:cubicBezTo>
                  <a:cubicBezTo>
                    <a:pt x="63" y="140"/>
                    <a:pt x="64" y="138"/>
                    <a:pt x="66" y="139"/>
                  </a:cubicBezTo>
                  <a:cubicBezTo>
                    <a:pt x="69" y="139"/>
                    <a:pt x="69" y="140"/>
                    <a:pt x="70" y="142"/>
                  </a:cubicBezTo>
                  <a:cubicBezTo>
                    <a:pt x="72" y="148"/>
                    <a:pt x="79" y="160"/>
                    <a:pt x="82" y="165"/>
                  </a:cubicBezTo>
                  <a:cubicBezTo>
                    <a:pt x="164" y="327"/>
                    <a:pt x="340" y="423"/>
                    <a:pt x="535" y="414"/>
                  </a:cubicBezTo>
                  <a:cubicBezTo>
                    <a:pt x="572" y="413"/>
                    <a:pt x="610" y="407"/>
                    <a:pt x="647" y="398"/>
                  </a:cubicBezTo>
                  <a:cubicBezTo>
                    <a:pt x="648" y="398"/>
                    <a:pt x="650" y="398"/>
                    <a:pt x="651" y="399"/>
                  </a:cubicBezTo>
                  <a:cubicBezTo>
                    <a:pt x="653" y="400"/>
                    <a:pt x="654" y="401"/>
                    <a:pt x="654" y="403"/>
                  </a:cubicBezTo>
                  <a:cubicBezTo>
                    <a:pt x="676" y="560"/>
                    <a:pt x="812" y="673"/>
                    <a:pt x="970" y="666"/>
                  </a:cubicBezTo>
                  <a:cubicBezTo>
                    <a:pt x="1139" y="659"/>
                    <a:pt x="1270" y="516"/>
                    <a:pt x="1263" y="348"/>
                  </a:cubicBezTo>
                  <a:cubicBezTo>
                    <a:pt x="1257" y="212"/>
                    <a:pt x="1161" y="95"/>
                    <a:pt x="1030" y="63"/>
                  </a:cubicBezTo>
                  <a:cubicBezTo>
                    <a:pt x="1029" y="63"/>
                    <a:pt x="1029" y="62"/>
                    <a:pt x="1028" y="62"/>
                  </a:cubicBezTo>
                  <a:cubicBezTo>
                    <a:pt x="1022" y="61"/>
                    <a:pt x="1015" y="59"/>
                    <a:pt x="1009" y="58"/>
                  </a:cubicBezTo>
                  <a:cubicBezTo>
                    <a:pt x="959" y="169"/>
                    <a:pt x="870" y="260"/>
                    <a:pt x="759" y="317"/>
                  </a:cubicBezTo>
                  <a:cubicBezTo>
                    <a:pt x="718" y="338"/>
                    <a:pt x="681" y="353"/>
                    <a:pt x="647" y="362"/>
                  </a:cubicBezTo>
                  <a:cubicBezTo>
                    <a:pt x="646" y="363"/>
                    <a:pt x="645" y="363"/>
                    <a:pt x="644" y="363"/>
                  </a:cubicBezTo>
                  <a:cubicBezTo>
                    <a:pt x="644" y="363"/>
                    <a:pt x="644" y="363"/>
                    <a:pt x="644" y="363"/>
                  </a:cubicBezTo>
                  <a:cubicBezTo>
                    <a:pt x="603" y="373"/>
                    <a:pt x="562" y="380"/>
                    <a:pt x="521" y="381"/>
                  </a:cubicBezTo>
                  <a:cubicBezTo>
                    <a:pt x="429" y="385"/>
                    <a:pt x="340" y="366"/>
                    <a:pt x="263" y="325"/>
                  </a:cubicBezTo>
                  <a:cubicBezTo>
                    <a:pt x="183" y="283"/>
                    <a:pt x="119" y="218"/>
                    <a:pt x="76" y="139"/>
                  </a:cubicBezTo>
                  <a:cubicBezTo>
                    <a:pt x="75" y="137"/>
                    <a:pt x="74" y="136"/>
                    <a:pt x="75" y="134"/>
                  </a:cubicBezTo>
                  <a:cubicBezTo>
                    <a:pt x="76" y="132"/>
                    <a:pt x="79" y="132"/>
                    <a:pt x="82" y="132"/>
                  </a:cubicBezTo>
                  <a:lnTo>
                    <a:pt x="133" y="129"/>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2" name="Freeform 22"/>
            <p:cNvSpPr/>
            <p:nvPr/>
          </p:nvSpPr>
          <p:spPr bwMode="auto">
            <a:xfrm>
              <a:off x="4507788" y="2755188"/>
              <a:ext cx="1314553" cy="2486077"/>
            </a:xfrm>
            <a:custGeom>
              <a:avLst/>
              <a:gdLst>
                <a:gd name="T0" fmla="*/ 672 w 672"/>
                <a:gd name="T1" fmla="*/ 0 h 1271"/>
                <a:gd name="T2" fmla="*/ 487 w 672"/>
                <a:gd name="T3" fmla="*/ 23 h 1271"/>
                <a:gd name="T4" fmla="*/ 536 w 672"/>
                <a:gd name="T5" fmla="*/ 62 h 1271"/>
                <a:gd name="T6" fmla="*/ 511 w 672"/>
                <a:gd name="T7" fmla="*/ 73 h 1271"/>
                <a:gd name="T8" fmla="*/ 275 w 672"/>
                <a:gd name="T9" fmla="*/ 643 h 1271"/>
                <a:gd name="T10" fmla="*/ 7 w 672"/>
                <a:gd name="T11" fmla="*/ 965 h 1271"/>
                <a:gd name="T12" fmla="*/ 332 w 672"/>
                <a:gd name="T13" fmla="*/ 1263 h 1271"/>
                <a:gd name="T14" fmla="*/ 622 w 672"/>
                <a:gd name="T15" fmla="*/ 1025 h 1271"/>
                <a:gd name="T16" fmla="*/ 622 w 672"/>
                <a:gd name="T17" fmla="*/ 1025 h 1271"/>
                <a:gd name="T18" fmla="*/ 627 w 672"/>
                <a:gd name="T19" fmla="*/ 1000 h 1271"/>
                <a:gd name="T20" fmla="*/ 627 w 672"/>
                <a:gd name="T21" fmla="*/ 1000 h 1271"/>
                <a:gd name="T22" fmla="*/ 627 w 672"/>
                <a:gd name="T23" fmla="*/ 999 h 1271"/>
                <a:gd name="T24" fmla="*/ 366 w 672"/>
                <a:gd name="T25" fmla="*/ 750 h 1271"/>
                <a:gd name="T26" fmla="*/ 322 w 672"/>
                <a:gd name="T27" fmla="*/ 636 h 1271"/>
                <a:gd name="T28" fmla="*/ 541 w 672"/>
                <a:gd name="T29" fmla="*/ 72 h 1271"/>
                <a:gd name="T30" fmla="*/ 545 w 672"/>
                <a:gd name="T31" fmla="*/ 136 h 1271"/>
                <a:gd name="T32" fmla="*/ 672 w 672"/>
                <a:gd name="T33"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1271">
                  <a:moveTo>
                    <a:pt x="672" y="0"/>
                  </a:moveTo>
                  <a:cubicBezTo>
                    <a:pt x="487" y="23"/>
                    <a:pt x="487" y="23"/>
                    <a:pt x="487" y="23"/>
                  </a:cubicBezTo>
                  <a:cubicBezTo>
                    <a:pt x="536" y="62"/>
                    <a:pt x="536" y="62"/>
                    <a:pt x="536" y="62"/>
                  </a:cubicBezTo>
                  <a:cubicBezTo>
                    <a:pt x="525" y="67"/>
                    <a:pt x="522" y="68"/>
                    <a:pt x="511" y="73"/>
                  </a:cubicBezTo>
                  <a:cubicBezTo>
                    <a:pt x="309" y="177"/>
                    <a:pt x="217" y="416"/>
                    <a:pt x="275" y="643"/>
                  </a:cubicBezTo>
                  <a:cubicBezTo>
                    <a:pt x="117" y="665"/>
                    <a:pt x="0" y="803"/>
                    <a:pt x="7" y="965"/>
                  </a:cubicBezTo>
                  <a:cubicBezTo>
                    <a:pt x="14" y="1137"/>
                    <a:pt x="159" y="1271"/>
                    <a:pt x="332" y="1263"/>
                  </a:cubicBezTo>
                  <a:cubicBezTo>
                    <a:pt x="474" y="1257"/>
                    <a:pt x="590" y="1157"/>
                    <a:pt x="622" y="1025"/>
                  </a:cubicBezTo>
                  <a:cubicBezTo>
                    <a:pt x="622" y="1025"/>
                    <a:pt x="622" y="1025"/>
                    <a:pt x="622" y="1025"/>
                  </a:cubicBezTo>
                  <a:cubicBezTo>
                    <a:pt x="624" y="1017"/>
                    <a:pt x="626" y="1009"/>
                    <a:pt x="627" y="1000"/>
                  </a:cubicBezTo>
                  <a:cubicBezTo>
                    <a:pt x="627" y="1000"/>
                    <a:pt x="627" y="1000"/>
                    <a:pt x="627" y="1000"/>
                  </a:cubicBezTo>
                  <a:cubicBezTo>
                    <a:pt x="627" y="999"/>
                    <a:pt x="627" y="999"/>
                    <a:pt x="627" y="999"/>
                  </a:cubicBezTo>
                  <a:cubicBezTo>
                    <a:pt x="520" y="952"/>
                    <a:pt x="426" y="866"/>
                    <a:pt x="366" y="750"/>
                  </a:cubicBezTo>
                  <a:cubicBezTo>
                    <a:pt x="331" y="683"/>
                    <a:pt x="322" y="637"/>
                    <a:pt x="322" y="636"/>
                  </a:cubicBezTo>
                  <a:cubicBezTo>
                    <a:pt x="261" y="412"/>
                    <a:pt x="344" y="180"/>
                    <a:pt x="541" y="72"/>
                  </a:cubicBezTo>
                  <a:cubicBezTo>
                    <a:pt x="545" y="136"/>
                    <a:pt x="545" y="136"/>
                    <a:pt x="545" y="136"/>
                  </a:cubicBezTo>
                  <a:cubicBezTo>
                    <a:pt x="672" y="0"/>
                    <a:pt x="672" y="0"/>
                    <a:pt x="672" y="0"/>
                  </a:cubicBezTo>
                </a:path>
              </a:pathLst>
            </a:custGeom>
            <a:solidFill>
              <a:srgbClr val="C0000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3" name="Freeform 23"/>
            <p:cNvSpPr>
              <a:spLocks noEditPoints="1"/>
            </p:cNvSpPr>
            <p:nvPr/>
          </p:nvSpPr>
          <p:spPr bwMode="auto">
            <a:xfrm>
              <a:off x="4502001" y="2743614"/>
              <a:ext cx="1331915" cy="2509226"/>
            </a:xfrm>
            <a:custGeom>
              <a:avLst/>
              <a:gdLst>
                <a:gd name="T0" fmla="*/ 681 w 681"/>
                <a:gd name="T1" fmla="*/ 6 h 1283"/>
                <a:gd name="T2" fmla="*/ 680 w 681"/>
                <a:gd name="T3" fmla="*/ 10 h 1283"/>
                <a:gd name="T4" fmla="*/ 552 w 681"/>
                <a:gd name="T5" fmla="*/ 146 h 1283"/>
                <a:gd name="T6" fmla="*/ 546 w 681"/>
                <a:gd name="T7" fmla="*/ 148 h 1283"/>
                <a:gd name="T8" fmla="*/ 542 w 681"/>
                <a:gd name="T9" fmla="*/ 143 h 1283"/>
                <a:gd name="T10" fmla="*/ 539 w 681"/>
                <a:gd name="T11" fmla="*/ 90 h 1283"/>
                <a:gd name="T12" fmla="*/ 312 w 681"/>
                <a:gd name="T13" fmla="*/ 521 h 1283"/>
                <a:gd name="T14" fmla="*/ 330 w 681"/>
                <a:gd name="T15" fmla="*/ 641 h 1283"/>
                <a:gd name="T16" fmla="*/ 331 w 681"/>
                <a:gd name="T17" fmla="*/ 643 h 1283"/>
                <a:gd name="T18" fmla="*/ 331 w 681"/>
                <a:gd name="T19" fmla="*/ 643 h 1283"/>
                <a:gd name="T20" fmla="*/ 331 w 681"/>
                <a:gd name="T21" fmla="*/ 645 h 1283"/>
                <a:gd name="T22" fmla="*/ 331 w 681"/>
                <a:gd name="T23" fmla="*/ 645 h 1283"/>
                <a:gd name="T24" fmla="*/ 331 w 681"/>
                <a:gd name="T25" fmla="*/ 646 h 1283"/>
                <a:gd name="T26" fmla="*/ 375 w 681"/>
                <a:gd name="T27" fmla="*/ 753 h 1283"/>
                <a:gd name="T28" fmla="*/ 632 w 681"/>
                <a:gd name="T29" fmla="*/ 1000 h 1283"/>
                <a:gd name="T30" fmla="*/ 636 w 681"/>
                <a:gd name="T31" fmla="*/ 1006 h 1283"/>
                <a:gd name="T32" fmla="*/ 636 w 681"/>
                <a:gd name="T33" fmla="*/ 1007 h 1283"/>
                <a:gd name="T34" fmla="*/ 631 w 681"/>
                <a:gd name="T35" fmla="*/ 1032 h 1283"/>
                <a:gd name="T36" fmla="*/ 630 w 681"/>
                <a:gd name="T37" fmla="*/ 1034 h 1283"/>
                <a:gd name="T38" fmla="*/ 335 w 681"/>
                <a:gd name="T39" fmla="*/ 1275 h 1283"/>
                <a:gd name="T40" fmla="*/ 4 w 681"/>
                <a:gd name="T41" fmla="*/ 971 h 1283"/>
                <a:gd name="T42" fmla="*/ 78 w 681"/>
                <a:gd name="T43" fmla="*/ 753 h 1283"/>
                <a:gd name="T44" fmla="*/ 270 w 681"/>
                <a:gd name="T45" fmla="*/ 644 h 1283"/>
                <a:gd name="T46" fmla="*/ 255 w 681"/>
                <a:gd name="T47" fmla="*/ 536 h 1283"/>
                <a:gd name="T48" fmla="*/ 315 w 681"/>
                <a:gd name="T49" fmla="*/ 266 h 1283"/>
                <a:gd name="T50" fmla="*/ 510 w 681"/>
                <a:gd name="T51" fmla="*/ 73 h 1283"/>
                <a:gd name="T52" fmla="*/ 520 w 681"/>
                <a:gd name="T53" fmla="*/ 68 h 1283"/>
                <a:gd name="T54" fmla="*/ 525 w 681"/>
                <a:gd name="T55" fmla="*/ 65 h 1283"/>
                <a:gd name="T56" fmla="*/ 486 w 681"/>
                <a:gd name="T57" fmla="*/ 33 h 1283"/>
                <a:gd name="T58" fmla="*/ 484 w 681"/>
                <a:gd name="T59" fmla="*/ 27 h 1283"/>
                <a:gd name="T60" fmla="*/ 489 w 681"/>
                <a:gd name="T61" fmla="*/ 23 h 1283"/>
                <a:gd name="T62" fmla="*/ 674 w 681"/>
                <a:gd name="T63" fmla="*/ 0 h 1283"/>
                <a:gd name="T64" fmla="*/ 680 w 681"/>
                <a:gd name="T65" fmla="*/ 3 h 1283"/>
                <a:gd name="T66" fmla="*/ 681 w 681"/>
                <a:gd name="T67" fmla="*/ 6 h 1283"/>
                <a:gd name="T68" fmla="*/ 551 w 681"/>
                <a:gd name="T69" fmla="*/ 133 h 1283"/>
                <a:gd name="T70" fmla="*/ 659 w 681"/>
                <a:gd name="T71" fmla="*/ 14 h 1283"/>
                <a:gd name="T72" fmla="*/ 500 w 681"/>
                <a:gd name="T73" fmla="*/ 32 h 1283"/>
                <a:gd name="T74" fmla="*/ 539 w 681"/>
                <a:gd name="T75" fmla="*/ 61 h 1283"/>
                <a:gd name="T76" fmla="*/ 542 w 681"/>
                <a:gd name="T77" fmla="*/ 67 h 1283"/>
                <a:gd name="T78" fmla="*/ 539 w 681"/>
                <a:gd name="T79" fmla="*/ 70 h 1283"/>
                <a:gd name="T80" fmla="*/ 516 w 681"/>
                <a:gd name="T81" fmla="*/ 82 h 1283"/>
                <a:gd name="T82" fmla="*/ 267 w 681"/>
                <a:gd name="T83" fmla="*/ 535 h 1283"/>
                <a:gd name="T84" fmla="*/ 283 w 681"/>
                <a:gd name="T85" fmla="*/ 647 h 1283"/>
                <a:gd name="T86" fmla="*/ 283 w 681"/>
                <a:gd name="T87" fmla="*/ 652 h 1283"/>
                <a:gd name="T88" fmla="*/ 278 w 681"/>
                <a:gd name="T89" fmla="*/ 654 h 1283"/>
                <a:gd name="T90" fmla="*/ 16 w 681"/>
                <a:gd name="T91" fmla="*/ 970 h 1283"/>
                <a:gd name="T92" fmla="*/ 334 w 681"/>
                <a:gd name="T93" fmla="*/ 1263 h 1283"/>
                <a:gd name="T94" fmla="*/ 619 w 681"/>
                <a:gd name="T95" fmla="*/ 1030 h 1283"/>
                <a:gd name="T96" fmla="*/ 620 w 681"/>
                <a:gd name="T97" fmla="*/ 1028 h 1283"/>
                <a:gd name="T98" fmla="*/ 623 w 681"/>
                <a:gd name="T99" fmla="*/ 1009 h 1283"/>
                <a:gd name="T100" fmla="*/ 364 w 681"/>
                <a:gd name="T101" fmla="*/ 759 h 1283"/>
                <a:gd name="T102" fmla="*/ 319 w 681"/>
                <a:gd name="T103" fmla="*/ 648 h 1283"/>
                <a:gd name="T104" fmla="*/ 319 w 681"/>
                <a:gd name="T105" fmla="*/ 644 h 1283"/>
                <a:gd name="T106" fmla="*/ 319 w 681"/>
                <a:gd name="T107" fmla="*/ 644 h 1283"/>
                <a:gd name="T108" fmla="*/ 300 w 681"/>
                <a:gd name="T109" fmla="*/ 521 h 1283"/>
                <a:gd name="T110" fmla="*/ 356 w 681"/>
                <a:gd name="T111" fmla="*/ 263 h 1283"/>
                <a:gd name="T112" fmla="*/ 542 w 681"/>
                <a:gd name="T113" fmla="*/ 76 h 1283"/>
                <a:gd name="T114" fmla="*/ 547 w 681"/>
                <a:gd name="T115" fmla="*/ 75 h 1283"/>
                <a:gd name="T116" fmla="*/ 549 w 681"/>
                <a:gd name="T117" fmla="*/ 82 h 1283"/>
                <a:gd name="T118" fmla="*/ 551 w 681"/>
                <a:gd name="T119" fmla="*/ 13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1" h="1283">
                  <a:moveTo>
                    <a:pt x="681" y="6"/>
                  </a:moveTo>
                  <a:cubicBezTo>
                    <a:pt x="681" y="7"/>
                    <a:pt x="681" y="9"/>
                    <a:pt x="680" y="10"/>
                  </a:cubicBezTo>
                  <a:cubicBezTo>
                    <a:pt x="552" y="146"/>
                    <a:pt x="552" y="146"/>
                    <a:pt x="552" y="146"/>
                  </a:cubicBezTo>
                  <a:cubicBezTo>
                    <a:pt x="551" y="148"/>
                    <a:pt x="548" y="149"/>
                    <a:pt x="546" y="148"/>
                  </a:cubicBezTo>
                  <a:cubicBezTo>
                    <a:pt x="543" y="147"/>
                    <a:pt x="542" y="145"/>
                    <a:pt x="542" y="143"/>
                  </a:cubicBezTo>
                  <a:cubicBezTo>
                    <a:pt x="539" y="90"/>
                    <a:pt x="539" y="90"/>
                    <a:pt x="539" y="90"/>
                  </a:cubicBezTo>
                  <a:cubicBezTo>
                    <a:pt x="391" y="175"/>
                    <a:pt x="304" y="339"/>
                    <a:pt x="312" y="521"/>
                  </a:cubicBezTo>
                  <a:cubicBezTo>
                    <a:pt x="313" y="561"/>
                    <a:pt x="320" y="601"/>
                    <a:pt x="330" y="641"/>
                  </a:cubicBezTo>
                  <a:cubicBezTo>
                    <a:pt x="331" y="642"/>
                    <a:pt x="331" y="642"/>
                    <a:pt x="331" y="643"/>
                  </a:cubicBezTo>
                  <a:cubicBezTo>
                    <a:pt x="331" y="643"/>
                    <a:pt x="331" y="643"/>
                    <a:pt x="331" y="643"/>
                  </a:cubicBezTo>
                  <a:cubicBezTo>
                    <a:pt x="331" y="644"/>
                    <a:pt x="331" y="644"/>
                    <a:pt x="331" y="645"/>
                  </a:cubicBezTo>
                  <a:cubicBezTo>
                    <a:pt x="331" y="645"/>
                    <a:pt x="331" y="645"/>
                    <a:pt x="331" y="645"/>
                  </a:cubicBezTo>
                  <a:cubicBezTo>
                    <a:pt x="332" y="646"/>
                    <a:pt x="331" y="646"/>
                    <a:pt x="331" y="646"/>
                  </a:cubicBezTo>
                  <a:cubicBezTo>
                    <a:pt x="340" y="679"/>
                    <a:pt x="355" y="714"/>
                    <a:pt x="375" y="753"/>
                  </a:cubicBezTo>
                  <a:cubicBezTo>
                    <a:pt x="431" y="864"/>
                    <a:pt x="523" y="951"/>
                    <a:pt x="632" y="1000"/>
                  </a:cubicBezTo>
                  <a:cubicBezTo>
                    <a:pt x="635" y="1001"/>
                    <a:pt x="636" y="1003"/>
                    <a:pt x="636" y="1006"/>
                  </a:cubicBezTo>
                  <a:cubicBezTo>
                    <a:pt x="636" y="1006"/>
                    <a:pt x="636" y="1007"/>
                    <a:pt x="636" y="1007"/>
                  </a:cubicBezTo>
                  <a:cubicBezTo>
                    <a:pt x="635" y="1015"/>
                    <a:pt x="633" y="1024"/>
                    <a:pt x="631" y="1032"/>
                  </a:cubicBezTo>
                  <a:cubicBezTo>
                    <a:pt x="631" y="1033"/>
                    <a:pt x="631" y="1033"/>
                    <a:pt x="630" y="1034"/>
                  </a:cubicBezTo>
                  <a:cubicBezTo>
                    <a:pt x="597" y="1170"/>
                    <a:pt x="475" y="1269"/>
                    <a:pt x="335" y="1275"/>
                  </a:cubicBezTo>
                  <a:cubicBezTo>
                    <a:pt x="160" y="1283"/>
                    <a:pt x="11" y="1146"/>
                    <a:pt x="4" y="971"/>
                  </a:cubicBezTo>
                  <a:cubicBezTo>
                    <a:pt x="0" y="892"/>
                    <a:pt x="27" y="814"/>
                    <a:pt x="78" y="753"/>
                  </a:cubicBezTo>
                  <a:cubicBezTo>
                    <a:pt x="127" y="695"/>
                    <a:pt x="195" y="656"/>
                    <a:pt x="270" y="644"/>
                  </a:cubicBezTo>
                  <a:cubicBezTo>
                    <a:pt x="262" y="608"/>
                    <a:pt x="256" y="572"/>
                    <a:pt x="255" y="536"/>
                  </a:cubicBezTo>
                  <a:cubicBezTo>
                    <a:pt x="251" y="440"/>
                    <a:pt x="272" y="347"/>
                    <a:pt x="315" y="266"/>
                  </a:cubicBezTo>
                  <a:cubicBezTo>
                    <a:pt x="360" y="182"/>
                    <a:pt x="428" y="116"/>
                    <a:pt x="510" y="73"/>
                  </a:cubicBezTo>
                  <a:cubicBezTo>
                    <a:pt x="515" y="71"/>
                    <a:pt x="517" y="69"/>
                    <a:pt x="520" y="68"/>
                  </a:cubicBezTo>
                  <a:cubicBezTo>
                    <a:pt x="522" y="67"/>
                    <a:pt x="523" y="66"/>
                    <a:pt x="525" y="65"/>
                  </a:cubicBezTo>
                  <a:cubicBezTo>
                    <a:pt x="486" y="33"/>
                    <a:pt x="486" y="33"/>
                    <a:pt x="486" y="33"/>
                  </a:cubicBezTo>
                  <a:cubicBezTo>
                    <a:pt x="484" y="32"/>
                    <a:pt x="484" y="29"/>
                    <a:pt x="484" y="27"/>
                  </a:cubicBezTo>
                  <a:cubicBezTo>
                    <a:pt x="485" y="25"/>
                    <a:pt x="487" y="23"/>
                    <a:pt x="489" y="23"/>
                  </a:cubicBezTo>
                  <a:cubicBezTo>
                    <a:pt x="674" y="0"/>
                    <a:pt x="674" y="0"/>
                    <a:pt x="674" y="0"/>
                  </a:cubicBezTo>
                  <a:cubicBezTo>
                    <a:pt x="677" y="0"/>
                    <a:pt x="679" y="1"/>
                    <a:pt x="680" y="3"/>
                  </a:cubicBezTo>
                  <a:cubicBezTo>
                    <a:pt x="681" y="4"/>
                    <a:pt x="681" y="5"/>
                    <a:pt x="681" y="6"/>
                  </a:cubicBezTo>
                  <a:close/>
                  <a:moveTo>
                    <a:pt x="551" y="133"/>
                  </a:moveTo>
                  <a:cubicBezTo>
                    <a:pt x="659" y="14"/>
                    <a:pt x="659" y="14"/>
                    <a:pt x="659" y="14"/>
                  </a:cubicBezTo>
                  <a:cubicBezTo>
                    <a:pt x="500" y="32"/>
                    <a:pt x="500" y="32"/>
                    <a:pt x="500" y="32"/>
                  </a:cubicBezTo>
                  <a:cubicBezTo>
                    <a:pt x="539" y="61"/>
                    <a:pt x="539" y="61"/>
                    <a:pt x="539" y="61"/>
                  </a:cubicBezTo>
                  <a:cubicBezTo>
                    <a:pt x="541" y="63"/>
                    <a:pt x="543" y="64"/>
                    <a:pt x="542" y="67"/>
                  </a:cubicBezTo>
                  <a:cubicBezTo>
                    <a:pt x="542" y="69"/>
                    <a:pt x="541" y="69"/>
                    <a:pt x="539" y="70"/>
                  </a:cubicBezTo>
                  <a:cubicBezTo>
                    <a:pt x="533" y="72"/>
                    <a:pt x="521" y="79"/>
                    <a:pt x="516" y="82"/>
                  </a:cubicBezTo>
                  <a:cubicBezTo>
                    <a:pt x="354" y="165"/>
                    <a:pt x="259" y="340"/>
                    <a:pt x="267" y="535"/>
                  </a:cubicBezTo>
                  <a:cubicBezTo>
                    <a:pt x="268" y="573"/>
                    <a:pt x="274" y="610"/>
                    <a:pt x="283" y="647"/>
                  </a:cubicBezTo>
                  <a:cubicBezTo>
                    <a:pt x="284" y="649"/>
                    <a:pt x="284" y="650"/>
                    <a:pt x="283" y="652"/>
                  </a:cubicBezTo>
                  <a:cubicBezTo>
                    <a:pt x="282" y="653"/>
                    <a:pt x="280" y="654"/>
                    <a:pt x="278" y="654"/>
                  </a:cubicBezTo>
                  <a:cubicBezTo>
                    <a:pt x="122" y="676"/>
                    <a:pt x="9" y="812"/>
                    <a:pt x="16" y="970"/>
                  </a:cubicBezTo>
                  <a:cubicBezTo>
                    <a:pt x="23" y="1139"/>
                    <a:pt x="166" y="1271"/>
                    <a:pt x="334" y="1263"/>
                  </a:cubicBezTo>
                  <a:cubicBezTo>
                    <a:pt x="470" y="1258"/>
                    <a:pt x="587" y="1161"/>
                    <a:pt x="619" y="1030"/>
                  </a:cubicBezTo>
                  <a:cubicBezTo>
                    <a:pt x="619" y="1029"/>
                    <a:pt x="619" y="1029"/>
                    <a:pt x="620" y="1028"/>
                  </a:cubicBezTo>
                  <a:cubicBezTo>
                    <a:pt x="621" y="1022"/>
                    <a:pt x="622" y="1015"/>
                    <a:pt x="623" y="1009"/>
                  </a:cubicBezTo>
                  <a:cubicBezTo>
                    <a:pt x="513" y="959"/>
                    <a:pt x="421" y="870"/>
                    <a:pt x="364" y="759"/>
                  </a:cubicBezTo>
                  <a:cubicBezTo>
                    <a:pt x="343" y="718"/>
                    <a:pt x="328" y="682"/>
                    <a:pt x="319" y="648"/>
                  </a:cubicBezTo>
                  <a:cubicBezTo>
                    <a:pt x="319" y="647"/>
                    <a:pt x="319" y="645"/>
                    <a:pt x="319" y="644"/>
                  </a:cubicBezTo>
                  <a:cubicBezTo>
                    <a:pt x="319" y="644"/>
                    <a:pt x="319" y="644"/>
                    <a:pt x="319" y="644"/>
                  </a:cubicBezTo>
                  <a:cubicBezTo>
                    <a:pt x="308" y="604"/>
                    <a:pt x="302" y="562"/>
                    <a:pt x="300" y="521"/>
                  </a:cubicBezTo>
                  <a:cubicBezTo>
                    <a:pt x="296" y="430"/>
                    <a:pt x="315" y="340"/>
                    <a:pt x="356" y="263"/>
                  </a:cubicBezTo>
                  <a:cubicBezTo>
                    <a:pt x="398" y="183"/>
                    <a:pt x="463" y="119"/>
                    <a:pt x="542" y="76"/>
                  </a:cubicBezTo>
                  <a:cubicBezTo>
                    <a:pt x="544" y="75"/>
                    <a:pt x="545" y="74"/>
                    <a:pt x="547" y="75"/>
                  </a:cubicBezTo>
                  <a:cubicBezTo>
                    <a:pt x="549" y="76"/>
                    <a:pt x="549" y="80"/>
                    <a:pt x="549" y="82"/>
                  </a:cubicBezTo>
                  <a:lnTo>
                    <a:pt x="551" y="13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4" name="AutoShape 123"/>
            <p:cNvSpPr>
              <a:spLocks noChangeAspect="1"/>
            </p:cNvSpPr>
            <p:nvPr/>
          </p:nvSpPr>
          <p:spPr bwMode="auto">
            <a:xfrm>
              <a:off x="5925923" y="3232804"/>
              <a:ext cx="384799" cy="423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endParaRPr lang="es-ES" sz="3600" dirty="0">
                <a:effectLst>
                  <a:outerShdw blurRad="38100" dist="38100" dir="2700000" algn="tl">
                    <a:srgbClr val="000000"/>
                  </a:outerShdw>
                </a:effectLst>
                <a:cs typeface="+mn-ea"/>
                <a:sym typeface="+mn-lt"/>
              </a:endParaRPr>
            </a:p>
          </p:txBody>
        </p:sp>
        <p:sp>
          <p:nvSpPr>
            <p:cNvPr id="45" name="TextBox 30"/>
            <p:cNvSpPr txBox="1"/>
            <p:nvPr/>
          </p:nvSpPr>
          <p:spPr>
            <a:xfrm>
              <a:off x="5638864" y="3673198"/>
              <a:ext cx="1083074" cy="338880"/>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cs typeface="+mn-ea"/>
                  <a:sym typeface="+mn-lt"/>
                </a:rPr>
                <a:t>SUCCESS</a:t>
              </a:r>
            </a:p>
          </p:txBody>
        </p:sp>
        <p:sp>
          <p:nvSpPr>
            <p:cNvPr id="46" name="Freeform 237"/>
            <p:cNvSpPr>
              <a:spLocks noChangeAspect="1" noChangeArrowheads="1"/>
            </p:cNvSpPr>
            <p:nvPr/>
          </p:nvSpPr>
          <p:spPr bwMode="auto">
            <a:xfrm>
              <a:off x="4844651" y="2240778"/>
              <a:ext cx="426117" cy="313034"/>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6" rIns="121893" bIns="6094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50" dirty="0">
                <a:cs typeface="+mn-ea"/>
                <a:sym typeface="+mn-lt"/>
              </a:endParaRPr>
            </a:p>
          </p:txBody>
        </p:sp>
        <p:sp>
          <p:nvSpPr>
            <p:cNvPr id="47" name="Freeform 290"/>
            <p:cNvSpPr>
              <a:spLocks noChangeAspect="1" noChangeArrowheads="1"/>
            </p:cNvSpPr>
            <p:nvPr/>
          </p:nvSpPr>
          <p:spPr bwMode="auto">
            <a:xfrm>
              <a:off x="7029692" y="2245776"/>
              <a:ext cx="506529" cy="39232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cs typeface="+mn-ea"/>
                <a:sym typeface="+mn-lt"/>
              </a:endParaRPr>
            </a:p>
          </p:txBody>
        </p:sp>
        <p:sp>
          <p:nvSpPr>
            <p:cNvPr id="48" name="Freeform 417"/>
            <p:cNvSpPr>
              <a:spLocks noChangeAspect="1" noChangeArrowheads="1"/>
            </p:cNvSpPr>
            <p:nvPr/>
          </p:nvSpPr>
          <p:spPr bwMode="auto">
            <a:xfrm>
              <a:off x="7029692" y="4417164"/>
              <a:ext cx="437908" cy="438023"/>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cs typeface="+mn-ea"/>
                <a:sym typeface="+mn-lt"/>
              </a:endParaRPr>
            </a:p>
          </p:txBody>
        </p:sp>
        <p:sp>
          <p:nvSpPr>
            <p:cNvPr id="49" name="Freeform 526"/>
            <p:cNvSpPr>
              <a:spLocks noChangeAspect="1" noChangeArrowheads="1"/>
            </p:cNvSpPr>
            <p:nvPr/>
          </p:nvSpPr>
          <p:spPr bwMode="auto">
            <a:xfrm>
              <a:off x="4849940" y="4374817"/>
              <a:ext cx="428027" cy="5548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cs typeface="+mn-ea"/>
                <a:sym typeface="+mn-lt"/>
              </a:endParaRPr>
            </a:p>
          </p:txBody>
        </p:sp>
      </p:grpSp>
      <p:sp>
        <p:nvSpPr>
          <p:cNvPr id="54" name="矩形 53"/>
          <p:cNvSpPr/>
          <p:nvPr/>
        </p:nvSpPr>
        <p:spPr>
          <a:xfrm>
            <a:off x="2229180" y="2216218"/>
            <a:ext cx="1313162" cy="430879"/>
          </a:xfrm>
          <a:prstGeom prst="rect">
            <a:avLst/>
          </a:prstGeom>
        </p:spPr>
        <p:txBody>
          <a:bodyPr wrap="none" lIns="91431" tIns="45716" rIns="91431" bIns="45716">
            <a:spAutoFit/>
          </a:bodyPr>
          <a:lstStyle/>
          <a:p>
            <a:pPr algn="ctr"/>
            <a:r>
              <a:rPr lang="zh-CN" altLang="en-US" sz="2200" dirty="0">
                <a:cs typeface="+mn-ea"/>
                <a:sym typeface="+mn-lt"/>
              </a:rPr>
              <a:t>添加标题</a:t>
            </a:r>
            <a:endParaRPr lang="en-US" altLang="zh-CN" sz="2200" dirty="0">
              <a:cs typeface="+mn-ea"/>
              <a:sym typeface="+mn-lt"/>
            </a:endParaRPr>
          </a:p>
        </p:txBody>
      </p:sp>
      <p:sp>
        <p:nvSpPr>
          <p:cNvPr id="55" name="矩形 47"/>
          <p:cNvSpPr>
            <a:spLocks noChangeArrowheads="1"/>
          </p:cNvSpPr>
          <p:nvPr/>
        </p:nvSpPr>
        <p:spPr bwMode="auto">
          <a:xfrm>
            <a:off x="1634950" y="2631812"/>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30000"/>
              </a:lnSpc>
              <a:spcBef>
                <a:spcPct val="0"/>
              </a:spcBef>
              <a:buNone/>
            </a:pPr>
            <a:r>
              <a:rPr lang="zh-CN" altLang="en-US" sz="1400" dirty="0">
                <a:latin typeface="+mn-lt"/>
                <a:ea typeface="+mn-ea"/>
                <a:cs typeface="+mn-ea"/>
                <a:sym typeface="+mn-lt"/>
              </a:rPr>
              <a:t>在此录入上述图表的综合描述说明，在此录入上述图表的综合描述说明，在此录入上述。</a:t>
            </a:r>
          </a:p>
        </p:txBody>
      </p:sp>
      <p:sp>
        <p:nvSpPr>
          <p:cNvPr id="56" name="矩形 55"/>
          <p:cNvSpPr/>
          <p:nvPr/>
        </p:nvSpPr>
        <p:spPr>
          <a:xfrm>
            <a:off x="2229180" y="4011400"/>
            <a:ext cx="1313162" cy="430879"/>
          </a:xfrm>
          <a:prstGeom prst="rect">
            <a:avLst/>
          </a:prstGeom>
        </p:spPr>
        <p:txBody>
          <a:bodyPr wrap="none" lIns="91431" tIns="45716" rIns="91431" bIns="45716">
            <a:spAutoFit/>
          </a:bodyPr>
          <a:lstStyle/>
          <a:p>
            <a:pPr algn="ctr"/>
            <a:r>
              <a:rPr lang="zh-CN" altLang="en-US" sz="2200" dirty="0">
                <a:cs typeface="+mn-ea"/>
                <a:sym typeface="+mn-lt"/>
              </a:rPr>
              <a:t>添加标题</a:t>
            </a:r>
            <a:endParaRPr lang="en-US" altLang="zh-CN" sz="2200" dirty="0">
              <a:cs typeface="+mn-ea"/>
              <a:sym typeface="+mn-lt"/>
            </a:endParaRPr>
          </a:p>
        </p:txBody>
      </p:sp>
      <p:sp>
        <p:nvSpPr>
          <p:cNvPr id="57" name="矩形 47"/>
          <p:cNvSpPr>
            <a:spLocks noChangeArrowheads="1"/>
          </p:cNvSpPr>
          <p:nvPr/>
        </p:nvSpPr>
        <p:spPr bwMode="auto">
          <a:xfrm>
            <a:off x="1634950" y="4426994"/>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30000"/>
              </a:lnSpc>
              <a:spcBef>
                <a:spcPct val="0"/>
              </a:spcBef>
              <a:buNone/>
            </a:pPr>
            <a:r>
              <a:rPr lang="zh-CN" altLang="en-US" sz="1400" dirty="0">
                <a:latin typeface="+mn-lt"/>
                <a:ea typeface="+mn-ea"/>
                <a:cs typeface="+mn-ea"/>
                <a:sym typeface="+mn-lt"/>
              </a:rPr>
              <a:t>在此录入上述图表的综合描述说明，在此录入上述图表的综合描述说明，在此录入上述。</a:t>
            </a:r>
          </a:p>
        </p:txBody>
      </p:sp>
      <p:sp>
        <p:nvSpPr>
          <p:cNvPr id="58" name="矩形 57"/>
          <p:cNvSpPr/>
          <p:nvPr/>
        </p:nvSpPr>
        <p:spPr>
          <a:xfrm>
            <a:off x="8558405" y="2216218"/>
            <a:ext cx="1313162" cy="430879"/>
          </a:xfrm>
          <a:prstGeom prst="rect">
            <a:avLst/>
          </a:prstGeom>
        </p:spPr>
        <p:txBody>
          <a:bodyPr wrap="none" lIns="91431" tIns="45716" rIns="91431" bIns="45716">
            <a:spAutoFit/>
          </a:bodyPr>
          <a:lstStyle/>
          <a:p>
            <a:pPr algn="ctr"/>
            <a:r>
              <a:rPr lang="zh-CN" altLang="en-US" sz="2200" dirty="0">
                <a:cs typeface="+mn-ea"/>
                <a:sym typeface="+mn-lt"/>
              </a:rPr>
              <a:t>添加标题</a:t>
            </a:r>
            <a:endParaRPr lang="en-US" altLang="zh-CN" sz="2200" dirty="0">
              <a:cs typeface="+mn-ea"/>
              <a:sym typeface="+mn-lt"/>
            </a:endParaRPr>
          </a:p>
        </p:txBody>
      </p:sp>
      <p:sp>
        <p:nvSpPr>
          <p:cNvPr id="59" name="矩形 47"/>
          <p:cNvSpPr>
            <a:spLocks noChangeArrowheads="1"/>
          </p:cNvSpPr>
          <p:nvPr/>
        </p:nvSpPr>
        <p:spPr bwMode="auto">
          <a:xfrm>
            <a:off x="7964175" y="2631812"/>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30000"/>
              </a:lnSpc>
              <a:spcBef>
                <a:spcPct val="0"/>
              </a:spcBef>
              <a:buNone/>
            </a:pPr>
            <a:r>
              <a:rPr lang="zh-CN" altLang="en-US" sz="1400" dirty="0">
                <a:latin typeface="+mn-lt"/>
                <a:ea typeface="+mn-ea"/>
                <a:cs typeface="+mn-ea"/>
                <a:sym typeface="+mn-lt"/>
              </a:rPr>
              <a:t>在此录入上述图表的综合描述说明，在此录入上述图表的综合描述说明，在此录入上述。</a:t>
            </a:r>
          </a:p>
        </p:txBody>
      </p:sp>
      <p:sp>
        <p:nvSpPr>
          <p:cNvPr id="60" name="矩形 59"/>
          <p:cNvSpPr/>
          <p:nvPr/>
        </p:nvSpPr>
        <p:spPr>
          <a:xfrm>
            <a:off x="8558405" y="4011400"/>
            <a:ext cx="1313162" cy="430879"/>
          </a:xfrm>
          <a:prstGeom prst="rect">
            <a:avLst/>
          </a:prstGeom>
        </p:spPr>
        <p:txBody>
          <a:bodyPr wrap="none" lIns="91431" tIns="45716" rIns="91431" bIns="45716">
            <a:spAutoFit/>
          </a:bodyPr>
          <a:lstStyle/>
          <a:p>
            <a:pPr algn="ctr"/>
            <a:r>
              <a:rPr lang="zh-CN" altLang="en-US" sz="2200" dirty="0">
                <a:cs typeface="+mn-ea"/>
                <a:sym typeface="+mn-lt"/>
              </a:rPr>
              <a:t>添加标题</a:t>
            </a:r>
            <a:endParaRPr lang="en-US" altLang="zh-CN" sz="2200" dirty="0">
              <a:cs typeface="+mn-ea"/>
              <a:sym typeface="+mn-lt"/>
            </a:endParaRPr>
          </a:p>
        </p:txBody>
      </p:sp>
      <p:sp>
        <p:nvSpPr>
          <p:cNvPr id="61" name="矩形 47"/>
          <p:cNvSpPr>
            <a:spLocks noChangeArrowheads="1"/>
          </p:cNvSpPr>
          <p:nvPr/>
        </p:nvSpPr>
        <p:spPr bwMode="auto">
          <a:xfrm>
            <a:off x="7964175" y="4426994"/>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30000"/>
              </a:lnSpc>
              <a:spcBef>
                <a:spcPct val="0"/>
              </a:spcBef>
              <a:buNone/>
            </a:pPr>
            <a:r>
              <a:rPr lang="zh-CN" altLang="en-US" sz="1400" dirty="0">
                <a:latin typeface="+mn-lt"/>
                <a:ea typeface="+mn-ea"/>
                <a:cs typeface="+mn-ea"/>
                <a:sym typeface="+mn-lt"/>
              </a:rPr>
              <a:t>在此录入上述图表的综合描述说明，在此录入上述图表的综合描述说明，在此录入上述。</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par>
                          <p:cTn id="8" fill="hold">
                            <p:stCondLst>
                              <p:cond delay="2000"/>
                            </p:stCondLst>
                            <p:childTnLst>
                              <p:par>
                                <p:cTn id="9" presetID="12" presetClass="entr" presetSubtype="1"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ppt_y</p:attrName>
                                        </p:attrNameLst>
                                      </p:cBhvr>
                                      <p:tavLst>
                                        <p:tav tm="0">
                                          <p:val>
                                            <p:strVal val="#ppt_y-#ppt_h*1.125000"/>
                                          </p:val>
                                        </p:tav>
                                        <p:tav tm="100000">
                                          <p:val>
                                            <p:strVal val="#ppt_y"/>
                                          </p:val>
                                        </p:tav>
                                      </p:tavLst>
                                    </p:anim>
                                    <p:animEffect transition="in" filter="wipe(down)">
                                      <p:cBhvr>
                                        <p:cTn id="12" dur="500"/>
                                        <p:tgtEl>
                                          <p:spTgt spid="54"/>
                                        </p:tgtEl>
                                      </p:cBhvr>
                                    </p:animEffect>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up)">
                                      <p:cBhvr>
                                        <p:cTn id="16" dur="500"/>
                                        <p:tgtEl>
                                          <p:spTgt spid="55"/>
                                        </p:tgtEl>
                                      </p:cBhvr>
                                    </p:animEffect>
                                  </p:childTnLst>
                                </p:cTn>
                              </p:par>
                            </p:childTnLst>
                          </p:cTn>
                        </p:par>
                        <p:par>
                          <p:cTn id="17" fill="hold">
                            <p:stCondLst>
                              <p:cond delay="3000"/>
                            </p:stCondLst>
                            <p:childTnLst>
                              <p:par>
                                <p:cTn id="18" presetID="12" presetClass="entr" presetSubtype="1"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p:tgtEl>
                                          <p:spTgt spid="56"/>
                                        </p:tgtEl>
                                        <p:attrNameLst>
                                          <p:attrName>ppt_y</p:attrName>
                                        </p:attrNameLst>
                                      </p:cBhvr>
                                      <p:tavLst>
                                        <p:tav tm="0">
                                          <p:val>
                                            <p:strVal val="#ppt_y-#ppt_h*1.125000"/>
                                          </p:val>
                                        </p:tav>
                                        <p:tav tm="100000">
                                          <p:val>
                                            <p:strVal val="#ppt_y"/>
                                          </p:val>
                                        </p:tav>
                                      </p:tavLst>
                                    </p:anim>
                                    <p:animEffect transition="in" filter="wipe(down)">
                                      <p:cBhvr>
                                        <p:cTn id="21" dur="500"/>
                                        <p:tgtEl>
                                          <p:spTgt spid="56"/>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up)">
                                      <p:cBhvr>
                                        <p:cTn id="25" dur="500"/>
                                        <p:tgtEl>
                                          <p:spTgt spid="57"/>
                                        </p:tgtEl>
                                      </p:cBhvr>
                                    </p:animEffect>
                                  </p:childTnLst>
                                </p:cTn>
                              </p:par>
                            </p:childTnLst>
                          </p:cTn>
                        </p:par>
                        <p:par>
                          <p:cTn id="26" fill="hold">
                            <p:stCondLst>
                              <p:cond delay="4000"/>
                            </p:stCondLst>
                            <p:childTnLst>
                              <p:par>
                                <p:cTn id="27" presetID="12" presetClass="entr" presetSubtype="1"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p:tgtEl>
                                          <p:spTgt spid="58"/>
                                        </p:tgtEl>
                                        <p:attrNameLst>
                                          <p:attrName>ppt_y</p:attrName>
                                        </p:attrNameLst>
                                      </p:cBhvr>
                                      <p:tavLst>
                                        <p:tav tm="0">
                                          <p:val>
                                            <p:strVal val="#ppt_y-#ppt_h*1.125000"/>
                                          </p:val>
                                        </p:tav>
                                        <p:tav tm="100000">
                                          <p:val>
                                            <p:strVal val="#ppt_y"/>
                                          </p:val>
                                        </p:tav>
                                      </p:tavLst>
                                    </p:anim>
                                    <p:animEffect transition="in" filter="wipe(down)">
                                      <p:cBhvr>
                                        <p:cTn id="30" dur="500"/>
                                        <p:tgtEl>
                                          <p:spTgt spid="58"/>
                                        </p:tgtEl>
                                      </p:cBhvr>
                                    </p:animEffect>
                                  </p:childTnLst>
                                </p:cTn>
                              </p:par>
                            </p:childTnLst>
                          </p:cTn>
                        </p:par>
                        <p:par>
                          <p:cTn id="31" fill="hold">
                            <p:stCondLst>
                              <p:cond delay="4500"/>
                            </p:stCondLst>
                            <p:childTnLst>
                              <p:par>
                                <p:cTn id="32" presetID="22" presetClass="entr" presetSubtype="1"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childTnLst>
                          </p:cTn>
                        </p:par>
                        <p:par>
                          <p:cTn id="35" fill="hold">
                            <p:stCondLst>
                              <p:cond delay="5000"/>
                            </p:stCondLst>
                            <p:childTnLst>
                              <p:par>
                                <p:cTn id="36" presetID="12" presetClass="entr" presetSubtype="1"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p:tgtEl>
                                          <p:spTgt spid="60"/>
                                        </p:tgtEl>
                                        <p:attrNameLst>
                                          <p:attrName>ppt_y</p:attrName>
                                        </p:attrNameLst>
                                      </p:cBhvr>
                                      <p:tavLst>
                                        <p:tav tm="0">
                                          <p:val>
                                            <p:strVal val="#ppt_y-#ppt_h*1.125000"/>
                                          </p:val>
                                        </p:tav>
                                        <p:tav tm="100000">
                                          <p:val>
                                            <p:strVal val="#ppt_y"/>
                                          </p:val>
                                        </p:tav>
                                      </p:tavLst>
                                    </p:anim>
                                    <p:animEffect transition="in" filter="wipe(down)">
                                      <p:cBhvr>
                                        <p:cTn id="39" dur="500"/>
                                        <p:tgtEl>
                                          <p:spTgt spid="60"/>
                                        </p:tgtEl>
                                      </p:cBhvr>
                                    </p:animEffect>
                                  </p:childTnLst>
                                </p:cTn>
                              </p:par>
                            </p:childTnLst>
                          </p:cTn>
                        </p:par>
                        <p:par>
                          <p:cTn id="40" fill="hold">
                            <p:stCondLst>
                              <p:cond delay="5500"/>
                            </p:stCondLst>
                            <p:childTnLst>
                              <p:par>
                                <p:cTn id="41" presetID="22" presetClass="entr" presetSubtype="1"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sp>
        <p:nvSpPr>
          <p:cNvPr id="33" name="椭圆 3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1405841" y="2255453"/>
            <a:ext cx="696686" cy="696686"/>
          </a:xfrm>
          <a:prstGeom prst="ellipse">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1405841" y="4280059"/>
            <a:ext cx="696686" cy="696686"/>
          </a:xfrm>
          <a:prstGeom prst="ellipse">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265405" y="2255453"/>
            <a:ext cx="696686" cy="696686"/>
          </a:xfrm>
          <a:prstGeom prst="ellipse">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265405" y="4280059"/>
            <a:ext cx="696686" cy="696686"/>
          </a:xfrm>
          <a:prstGeom prst="ellipse">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1519295" y="2372964"/>
            <a:ext cx="469778" cy="461665"/>
          </a:xfrm>
          <a:prstGeom prst="rect">
            <a:avLst/>
          </a:prstGeom>
          <a:solidFill>
            <a:srgbClr val="C00000"/>
          </a:solidFill>
        </p:spPr>
        <p:txBody>
          <a:bodyPr wrap="square" rtlCol="0">
            <a:spAutoFit/>
          </a:bodyPr>
          <a:lstStyle/>
          <a:p>
            <a:pPr algn="ctr"/>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sp>
        <p:nvSpPr>
          <p:cNvPr id="41" name="文本框 40"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6378859" y="2372964"/>
            <a:ext cx="469778" cy="461665"/>
          </a:xfrm>
          <a:prstGeom prst="rect">
            <a:avLst/>
          </a:prstGeom>
          <a:solidFill>
            <a:srgbClr val="C00000"/>
          </a:solidFill>
        </p:spPr>
        <p:txBody>
          <a:bodyPr wrap="square" rtlCol="0">
            <a:spAutoFit/>
          </a:bodyP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43" name="文本框 4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1519295" y="4396504"/>
            <a:ext cx="469778" cy="461665"/>
          </a:xfrm>
          <a:prstGeom prst="rect">
            <a:avLst/>
          </a:prstGeom>
          <a:solidFill>
            <a:srgbClr val="C00000"/>
          </a:solidFill>
          <a:effectLst/>
        </p:spPr>
        <p:txBody>
          <a:bodyPr wrap="square" rtlCol="0">
            <a:spAutoFit/>
          </a:bodyPr>
          <a:lstStyle/>
          <a:p>
            <a:pPr algn="ct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sp>
        <p:nvSpPr>
          <p:cNvPr id="45" name="文本框 4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6378859" y="4396504"/>
            <a:ext cx="469778" cy="461665"/>
          </a:xfrm>
          <a:prstGeom prst="rect">
            <a:avLst/>
          </a:prstGeom>
          <a:solidFill>
            <a:srgbClr val="C00000"/>
          </a:solidFill>
        </p:spPr>
        <p:txBody>
          <a:bodyPr wrap="square" rtlCol="0">
            <a:spAutoFit/>
          </a:bodyPr>
          <a:lstStyle/>
          <a:p>
            <a:pPr algn="ctr"/>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sp>
        <p:nvSpPr>
          <p:cNvPr id="47" name="文本框 4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2215982" y="2032466"/>
            <a:ext cx="1996045" cy="461665"/>
          </a:xfrm>
          <a:prstGeom prst="rect">
            <a:avLst/>
          </a:prstGeom>
          <a:noFill/>
        </p:spPr>
        <p:txBody>
          <a:bodyPr wrap="square" rtlCol="0">
            <a:spAutoFit/>
          </a:bodyPr>
          <a:lstStyle/>
          <a:p>
            <a:r>
              <a:rPr lang="zh-CN" altLang="en-US" sz="2400" dirty="0">
                <a:cs typeface="+mn-ea"/>
                <a:sym typeface="+mn-lt"/>
              </a:rPr>
              <a:t>添加标题</a:t>
            </a:r>
          </a:p>
        </p:txBody>
      </p:sp>
      <p:sp>
        <p:nvSpPr>
          <p:cNvPr id="49" name="矩形 4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2215981" y="2475277"/>
            <a:ext cx="3826714" cy="978729"/>
          </a:xfrm>
          <a:prstGeom prst="rect">
            <a:avLst/>
          </a:prstGeom>
        </p:spPr>
        <p:txBody>
          <a:bodyPr wrap="square">
            <a:spAutoFit/>
          </a:bodyPr>
          <a:lstStyle/>
          <a:p>
            <a:pPr>
              <a:lnSpc>
                <a:spcPct val="120000"/>
              </a:lnSpc>
            </a:pPr>
            <a:r>
              <a:rPr lang="zh-CN" altLang="en-US" sz="1600" dirty="0">
                <a:cs typeface="+mn-ea"/>
                <a:sym typeface="+mn-lt"/>
              </a:rPr>
              <a:t>点击输入文字点击输入文字点击输入文字点击输入文字点击输入文字点击</a:t>
            </a:r>
          </a:p>
          <a:p>
            <a:pPr>
              <a:lnSpc>
                <a:spcPct val="120000"/>
              </a:lnSpc>
            </a:pPr>
            <a:r>
              <a:rPr lang="zh-CN" altLang="en-US" sz="1600" dirty="0">
                <a:cs typeface="+mn-ea"/>
                <a:sym typeface="+mn-lt"/>
              </a:rPr>
              <a:t>点击输入文字点击输入文字</a:t>
            </a:r>
            <a:endParaRPr lang="zh-CN" altLang="en-US" sz="1200" dirty="0">
              <a:cs typeface="+mn-ea"/>
              <a:sym typeface="+mn-lt"/>
            </a:endParaRPr>
          </a:p>
        </p:txBody>
      </p:sp>
      <p:sp>
        <p:nvSpPr>
          <p:cNvPr id="51" name="文本框 50"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073732" y="2032466"/>
            <a:ext cx="1996045" cy="461665"/>
          </a:xfrm>
          <a:prstGeom prst="rect">
            <a:avLst/>
          </a:prstGeom>
          <a:noFill/>
        </p:spPr>
        <p:txBody>
          <a:bodyPr wrap="square" rtlCol="0">
            <a:spAutoFit/>
          </a:bodyPr>
          <a:lstStyle/>
          <a:p>
            <a:r>
              <a:rPr lang="zh-CN" altLang="en-US" sz="2400" dirty="0">
                <a:cs typeface="+mn-ea"/>
                <a:sym typeface="+mn-lt"/>
              </a:rPr>
              <a:t>添加标题</a:t>
            </a:r>
          </a:p>
        </p:txBody>
      </p:sp>
      <p:sp>
        <p:nvSpPr>
          <p:cNvPr id="53" name="矩形 5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7073731" y="2475277"/>
            <a:ext cx="3826714" cy="978729"/>
          </a:xfrm>
          <a:prstGeom prst="rect">
            <a:avLst/>
          </a:prstGeom>
        </p:spPr>
        <p:txBody>
          <a:bodyPr wrap="square">
            <a:spAutoFit/>
          </a:bodyPr>
          <a:lstStyle/>
          <a:p>
            <a:pPr>
              <a:lnSpc>
                <a:spcPct val="120000"/>
              </a:lnSpc>
            </a:pPr>
            <a:r>
              <a:rPr lang="zh-CN" altLang="en-US" sz="1600" dirty="0">
                <a:cs typeface="+mn-ea"/>
                <a:sym typeface="+mn-lt"/>
              </a:rPr>
              <a:t>点击输入文字点击输入文字点击输入文字点击输入文字点击输入文字点击</a:t>
            </a:r>
          </a:p>
          <a:p>
            <a:pPr>
              <a:lnSpc>
                <a:spcPct val="120000"/>
              </a:lnSpc>
            </a:pPr>
            <a:r>
              <a:rPr lang="zh-CN" altLang="en-US" sz="1600" dirty="0">
                <a:cs typeface="+mn-ea"/>
                <a:sym typeface="+mn-lt"/>
              </a:rPr>
              <a:t>点击输入文字点击输入文字</a:t>
            </a:r>
            <a:endParaRPr lang="zh-CN" altLang="en-US" sz="1200" dirty="0">
              <a:cs typeface="+mn-ea"/>
              <a:sym typeface="+mn-lt"/>
            </a:endParaRPr>
          </a:p>
        </p:txBody>
      </p:sp>
      <p:sp>
        <p:nvSpPr>
          <p:cNvPr id="55" name="文本框 5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2215982" y="4018886"/>
            <a:ext cx="1996045" cy="461665"/>
          </a:xfrm>
          <a:prstGeom prst="rect">
            <a:avLst/>
          </a:prstGeom>
          <a:noFill/>
        </p:spPr>
        <p:txBody>
          <a:bodyPr wrap="square" rtlCol="0">
            <a:spAutoFit/>
          </a:bodyPr>
          <a:lstStyle/>
          <a:p>
            <a:r>
              <a:rPr lang="zh-CN" altLang="en-US" sz="2400" dirty="0">
                <a:cs typeface="+mn-ea"/>
                <a:sym typeface="+mn-lt"/>
              </a:rPr>
              <a:t>添加标题</a:t>
            </a:r>
          </a:p>
        </p:txBody>
      </p:sp>
      <p:sp>
        <p:nvSpPr>
          <p:cNvPr id="59" name="矩形 5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2215981" y="4461697"/>
            <a:ext cx="3826714" cy="978729"/>
          </a:xfrm>
          <a:prstGeom prst="rect">
            <a:avLst/>
          </a:prstGeom>
        </p:spPr>
        <p:txBody>
          <a:bodyPr wrap="square">
            <a:spAutoFit/>
          </a:bodyPr>
          <a:lstStyle/>
          <a:p>
            <a:pPr>
              <a:lnSpc>
                <a:spcPct val="120000"/>
              </a:lnSpc>
            </a:pPr>
            <a:r>
              <a:rPr lang="zh-CN" altLang="en-US" sz="1600" dirty="0">
                <a:cs typeface="+mn-ea"/>
                <a:sym typeface="+mn-lt"/>
              </a:rPr>
              <a:t>点击输入文字点击输入文字点击输入文字点击输入文字点击输入文字点击</a:t>
            </a:r>
          </a:p>
          <a:p>
            <a:pPr>
              <a:lnSpc>
                <a:spcPct val="120000"/>
              </a:lnSpc>
            </a:pPr>
            <a:r>
              <a:rPr lang="zh-CN" altLang="en-US" sz="1600" dirty="0">
                <a:cs typeface="+mn-ea"/>
                <a:sym typeface="+mn-lt"/>
              </a:rPr>
              <a:t>点击输入文字点击输入文字</a:t>
            </a:r>
          </a:p>
        </p:txBody>
      </p:sp>
      <p:sp>
        <p:nvSpPr>
          <p:cNvPr id="60" name="文本框 59"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073732" y="4018886"/>
            <a:ext cx="1996045" cy="461665"/>
          </a:xfrm>
          <a:prstGeom prst="rect">
            <a:avLst/>
          </a:prstGeom>
          <a:noFill/>
        </p:spPr>
        <p:txBody>
          <a:bodyPr wrap="square" rtlCol="0">
            <a:spAutoFit/>
          </a:bodyPr>
          <a:lstStyle/>
          <a:p>
            <a:r>
              <a:rPr lang="zh-CN" altLang="en-US" sz="2400" dirty="0">
                <a:cs typeface="+mn-ea"/>
                <a:sym typeface="+mn-lt"/>
              </a:rPr>
              <a:t>添加标题</a:t>
            </a:r>
          </a:p>
        </p:txBody>
      </p:sp>
      <p:sp>
        <p:nvSpPr>
          <p:cNvPr id="61" name="矩形 60"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7073731" y="4461697"/>
            <a:ext cx="3826714" cy="978729"/>
          </a:xfrm>
          <a:prstGeom prst="rect">
            <a:avLst/>
          </a:prstGeom>
        </p:spPr>
        <p:txBody>
          <a:bodyPr wrap="square">
            <a:spAutoFit/>
          </a:bodyPr>
          <a:lstStyle/>
          <a:p>
            <a:pPr>
              <a:lnSpc>
                <a:spcPct val="120000"/>
              </a:lnSpc>
            </a:pPr>
            <a:r>
              <a:rPr lang="zh-CN" altLang="en-US" sz="1600" dirty="0">
                <a:cs typeface="+mn-ea"/>
                <a:sym typeface="+mn-lt"/>
              </a:rPr>
              <a:t>点击输入文字点击输入文字点击输入文字点击输入文字点击输入文字点击</a:t>
            </a:r>
          </a:p>
          <a:p>
            <a:pPr>
              <a:lnSpc>
                <a:spcPct val="120000"/>
              </a:lnSpc>
            </a:pPr>
            <a:r>
              <a:rPr lang="zh-CN" altLang="en-US" sz="1600" dirty="0">
                <a:cs typeface="+mn-ea"/>
                <a:sym typeface="+mn-lt"/>
              </a:rPr>
              <a:t>点击输入文字点击输入文字</a:t>
            </a:r>
            <a:endParaRPr lang="zh-CN" altLang="en-US"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750"/>
                                        <p:tgtEl>
                                          <p:spTgt spid="33"/>
                                        </p:tgtEl>
                                      </p:cBhvr>
                                    </p:animEffect>
                                  </p:childTnLst>
                                </p:cTn>
                              </p:par>
                              <p:par>
                                <p:cTn id="8" presetID="64" presetClass="path" presetSubtype="0" fill="hold" grpId="1" nodeType="withEffect">
                                  <p:stCondLst>
                                    <p:cond delay="750"/>
                                  </p:stCondLst>
                                  <p:childTnLst>
                                    <p:animMotion origin="layout" path="M -2.08333E-7 3.7037E-7 L -2.08333E-7 -0.25 " pathEditMode="relative" rAng="0" ptsTypes="AA">
                                      <p:cBhvr>
                                        <p:cTn id="9" dur="750" spd="-100000" fill="hold"/>
                                        <p:tgtEl>
                                          <p:spTgt spid="33"/>
                                        </p:tgtEl>
                                        <p:attrNameLst>
                                          <p:attrName>ppt_x</p:attrName>
                                          <p:attrName>ppt_y</p:attrName>
                                        </p:attrNameLst>
                                      </p:cBhvr>
                                      <p:rCtr x="0" y="-12500"/>
                                    </p:animMotion>
                                  </p:childTnLst>
                                </p:cTn>
                              </p:par>
                              <p:par>
                                <p:cTn id="10" presetID="1" presetClass="entr" presetSubtype="0" fill="hold" grpId="0" nodeType="withEffect">
                                  <p:stCondLst>
                                    <p:cond delay="1500"/>
                                  </p:stCondLst>
                                  <p:childTnLst>
                                    <p:set>
                                      <p:cBhvr>
                                        <p:cTn id="11" dur="1" fill="hold">
                                          <p:stCondLst>
                                            <p:cond delay="0"/>
                                          </p:stCondLst>
                                        </p:cTn>
                                        <p:tgtEl>
                                          <p:spTgt spid="35"/>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37"/>
                                        </p:tgtEl>
                                        <p:attrNameLst>
                                          <p:attrName>style.visibility</p:attrName>
                                        </p:attrNameLst>
                                      </p:cBhvr>
                                      <p:to>
                                        <p:strVal val="visible"/>
                                      </p:to>
                                    </p:set>
                                  </p:childTnLst>
                                </p:cTn>
                              </p:par>
                              <p:par>
                                <p:cTn id="14" presetID="1" presetClass="entr" presetSubtype="0" fill="hold" grpId="0" nodeType="withEffect">
                                  <p:stCondLst>
                                    <p:cond delay="1500"/>
                                  </p:stCondLst>
                                  <p:childTnLst>
                                    <p:set>
                                      <p:cBhvr>
                                        <p:cTn id="15" dur="1" fill="hold">
                                          <p:stCondLst>
                                            <p:cond delay="0"/>
                                          </p:stCondLst>
                                        </p:cTn>
                                        <p:tgtEl>
                                          <p:spTgt spid="39"/>
                                        </p:tgtEl>
                                        <p:attrNameLst>
                                          <p:attrName>style.visibility</p:attrName>
                                        </p:attrNameLst>
                                      </p:cBhvr>
                                      <p:to>
                                        <p:strVal val="visible"/>
                                      </p:to>
                                    </p:set>
                                  </p:childTnLst>
                                </p:cTn>
                              </p:par>
                              <p:par>
                                <p:cTn id="16" presetID="42" presetClass="path" presetSubtype="0" fill="hold" grpId="1" nodeType="withEffect">
                                  <p:stCondLst>
                                    <p:cond delay="1500"/>
                                  </p:stCondLst>
                                  <p:childTnLst>
                                    <p:animMotion origin="layout" path="M -2.08333E-7 1.48148E-6 L -2.08333E-7 -0.2625 " pathEditMode="relative" rAng="0" ptsTypes="AA">
                                      <p:cBhvr>
                                        <p:cTn id="17" dur="750" spd="-100000" fill="hold"/>
                                        <p:tgtEl>
                                          <p:spTgt spid="35"/>
                                        </p:tgtEl>
                                        <p:attrNameLst>
                                          <p:attrName>ppt_x</p:attrName>
                                          <p:attrName>ppt_y</p:attrName>
                                        </p:attrNameLst>
                                      </p:cBhvr>
                                      <p:rCtr x="0" y="-13125"/>
                                    </p:animMotion>
                                  </p:childTnLst>
                                </p:cTn>
                              </p:par>
                              <p:par>
                                <p:cTn id="18" presetID="35" presetClass="path" presetSubtype="0" fill="hold" grpId="1" nodeType="withEffect">
                                  <p:stCondLst>
                                    <p:cond delay="1500"/>
                                  </p:stCondLst>
                                  <p:childTnLst>
                                    <p:animMotion origin="layout" path="M 2.08333E-6 3.7037E-7 L -0.43659 3.7037E-7 " pathEditMode="relative" rAng="0" ptsTypes="AA">
                                      <p:cBhvr>
                                        <p:cTn id="19" dur="750" spd="-100000" fill="hold"/>
                                        <p:tgtEl>
                                          <p:spTgt spid="37"/>
                                        </p:tgtEl>
                                        <p:attrNameLst>
                                          <p:attrName>ppt_x</p:attrName>
                                          <p:attrName>ppt_y</p:attrName>
                                        </p:attrNameLst>
                                      </p:cBhvr>
                                      <p:rCtr x="-21836" y="0"/>
                                    </p:animMotion>
                                  </p:childTnLst>
                                </p:cTn>
                              </p:par>
                              <p:par>
                                <p:cTn id="20" presetID="35" presetClass="path" presetSubtype="0" fill="hold" grpId="1" nodeType="withEffect">
                                  <p:stCondLst>
                                    <p:cond delay="1500"/>
                                  </p:stCondLst>
                                  <p:childTnLst>
                                    <p:animMotion origin="layout" path="M 2.08333E-6 1.48148E-6 L -0.43659 -0.2625 " pathEditMode="relative" rAng="0" ptsTypes="AA">
                                      <p:cBhvr>
                                        <p:cTn id="21" dur="750" spd="-100000" fill="hold"/>
                                        <p:tgtEl>
                                          <p:spTgt spid="39"/>
                                        </p:tgtEl>
                                        <p:attrNameLst>
                                          <p:attrName>ppt_x</p:attrName>
                                          <p:attrName>ppt_y</p:attrName>
                                        </p:attrNameLst>
                                      </p:cBhvr>
                                      <p:rCtr x="-21836" y="-13125"/>
                                    </p:animMotion>
                                  </p:childTnLst>
                                </p:cTn>
                              </p:par>
                              <p:par>
                                <p:cTn id="22" presetID="22" presetClass="entr" presetSubtype="8" fill="hold" grpId="0" nodeType="withEffect">
                                  <p:stCondLst>
                                    <p:cond delay="175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750"/>
                                        <p:tgtEl>
                                          <p:spTgt spid="47"/>
                                        </p:tgtEl>
                                      </p:cBhvr>
                                    </p:animEffect>
                                  </p:childTnLst>
                                </p:cTn>
                              </p:par>
                              <p:par>
                                <p:cTn id="25" presetID="22" presetClass="entr" presetSubtype="8" fill="hold" grpId="0" nodeType="withEffect">
                                  <p:stCondLst>
                                    <p:cond delay="175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750"/>
                                        <p:tgtEl>
                                          <p:spTgt spid="49"/>
                                        </p:tgtEl>
                                      </p:cBhvr>
                                    </p:animEffect>
                                  </p:childTnLst>
                                </p:cTn>
                              </p:par>
                              <p:par>
                                <p:cTn id="28" presetID="22" presetClass="entr" presetSubtype="8" fill="hold" grpId="0" nodeType="withEffect">
                                  <p:stCondLst>
                                    <p:cond delay="175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750"/>
                                        <p:tgtEl>
                                          <p:spTgt spid="59"/>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750"/>
                                        <p:tgtEl>
                                          <p:spTgt spid="55"/>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750"/>
                                        <p:tgtEl>
                                          <p:spTgt spid="51"/>
                                        </p:tgtEl>
                                      </p:cBhvr>
                                    </p:animEffect>
                                  </p:childTnLst>
                                </p:cTn>
                              </p:par>
                              <p:par>
                                <p:cTn id="37" presetID="22" presetClass="entr" presetSubtype="8" fill="hold" grpId="0" nodeType="withEffect">
                                  <p:stCondLst>
                                    <p:cond delay="175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750"/>
                                        <p:tgtEl>
                                          <p:spTgt spid="53"/>
                                        </p:tgtEl>
                                      </p:cBhvr>
                                    </p:animEffect>
                                  </p:childTnLst>
                                </p:cTn>
                              </p:par>
                              <p:par>
                                <p:cTn id="40" presetID="22" presetClass="entr" presetSubtype="8" fill="hold" grpId="0" nodeType="withEffect">
                                  <p:stCondLst>
                                    <p:cond delay="175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750"/>
                                        <p:tgtEl>
                                          <p:spTgt spid="60"/>
                                        </p:tgtEl>
                                      </p:cBhvr>
                                    </p:animEffect>
                                  </p:childTnLst>
                                </p:cTn>
                              </p:par>
                              <p:par>
                                <p:cTn id="43" presetID="22" presetClass="entr" presetSubtype="8" fill="hold" grpId="0" nodeType="withEffect">
                                  <p:stCondLst>
                                    <p:cond delay="175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40"/>
                                        </p:tgtEl>
                                        <p:attrNameLst>
                                          <p:attrName>style.visibility</p:attrName>
                                        </p:attrNameLst>
                                      </p:cBhvr>
                                      <p:to>
                                        <p:strVal val="visible"/>
                                      </p:to>
                                    </p:set>
                                    <p:anim calcmode="lin" valueType="num">
                                      <p:cBhvr>
                                        <p:cTn id="48" dur="750" fill="hold"/>
                                        <p:tgtEl>
                                          <p:spTgt spid="40"/>
                                        </p:tgtEl>
                                        <p:attrNameLst>
                                          <p:attrName>ppt_w</p:attrName>
                                        </p:attrNameLst>
                                      </p:cBhvr>
                                      <p:tavLst>
                                        <p:tav tm="0">
                                          <p:val>
                                            <p:fltVal val="0"/>
                                          </p:val>
                                        </p:tav>
                                        <p:tav tm="100000">
                                          <p:val>
                                            <p:strVal val="#ppt_w"/>
                                          </p:val>
                                        </p:tav>
                                      </p:tavLst>
                                    </p:anim>
                                    <p:anim calcmode="lin" valueType="num">
                                      <p:cBhvr>
                                        <p:cTn id="49" dur="750" fill="hold"/>
                                        <p:tgtEl>
                                          <p:spTgt spid="40"/>
                                        </p:tgtEl>
                                        <p:attrNameLst>
                                          <p:attrName>ppt_h</p:attrName>
                                        </p:attrNameLst>
                                      </p:cBhvr>
                                      <p:tavLst>
                                        <p:tav tm="0">
                                          <p:val>
                                            <p:fltVal val="0"/>
                                          </p:val>
                                        </p:tav>
                                        <p:tav tm="100000">
                                          <p:val>
                                            <p:strVal val="#ppt_h"/>
                                          </p:val>
                                        </p:tav>
                                      </p:tavLst>
                                    </p:anim>
                                    <p:animEffect transition="in" filter="fade">
                                      <p:cBhvr>
                                        <p:cTn id="50" dur="750"/>
                                        <p:tgtEl>
                                          <p:spTgt spid="40"/>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43"/>
                                        </p:tgtEl>
                                        <p:attrNameLst>
                                          <p:attrName>style.visibility</p:attrName>
                                        </p:attrNameLst>
                                      </p:cBhvr>
                                      <p:to>
                                        <p:strVal val="visible"/>
                                      </p:to>
                                    </p:set>
                                    <p:anim calcmode="lin" valueType="num">
                                      <p:cBhvr>
                                        <p:cTn id="53" dur="750" fill="hold"/>
                                        <p:tgtEl>
                                          <p:spTgt spid="43"/>
                                        </p:tgtEl>
                                        <p:attrNameLst>
                                          <p:attrName>ppt_w</p:attrName>
                                        </p:attrNameLst>
                                      </p:cBhvr>
                                      <p:tavLst>
                                        <p:tav tm="0">
                                          <p:val>
                                            <p:fltVal val="0"/>
                                          </p:val>
                                        </p:tav>
                                        <p:tav tm="100000">
                                          <p:val>
                                            <p:strVal val="#ppt_w"/>
                                          </p:val>
                                        </p:tav>
                                      </p:tavLst>
                                    </p:anim>
                                    <p:anim calcmode="lin" valueType="num">
                                      <p:cBhvr>
                                        <p:cTn id="54" dur="750" fill="hold"/>
                                        <p:tgtEl>
                                          <p:spTgt spid="43"/>
                                        </p:tgtEl>
                                        <p:attrNameLst>
                                          <p:attrName>ppt_h</p:attrName>
                                        </p:attrNameLst>
                                      </p:cBhvr>
                                      <p:tavLst>
                                        <p:tav tm="0">
                                          <p:val>
                                            <p:fltVal val="0"/>
                                          </p:val>
                                        </p:tav>
                                        <p:tav tm="100000">
                                          <p:val>
                                            <p:strVal val="#ppt_h"/>
                                          </p:val>
                                        </p:tav>
                                      </p:tavLst>
                                    </p:anim>
                                    <p:animEffect transition="in" filter="fade">
                                      <p:cBhvr>
                                        <p:cTn id="55" dur="750"/>
                                        <p:tgtEl>
                                          <p:spTgt spid="43"/>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41"/>
                                        </p:tgtEl>
                                        <p:attrNameLst>
                                          <p:attrName>style.visibility</p:attrName>
                                        </p:attrNameLst>
                                      </p:cBhvr>
                                      <p:to>
                                        <p:strVal val="visible"/>
                                      </p:to>
                                    </p:set>
                                    <p:anim calcmode="lin" valueType="num">
                                      <p:cBhvr>
                                        <p:cTn id="58" dur="750" fill="hold"/>
                                        <p:tgtEl>
                                          <p:spTgt spid="41"/>
                                        </p:tgtEl>
                                        <p:attrNameLst>
                                          <p:attrName>ppt_w</p:attrName>
                                        </p:attrNameLst>
                                      </p:cBhvr>
                                      <p:tavLst>
                                        <p:tav tm="0">
                                          <p:val>
                                            <p:fltVal val="0"/>
                                          </p:val>
                                        </p:tav>
                                        <p:tav tm="100000">
                                          <p:val>
                                            <p:strVal val="#ppt_w"/>
                                          </p:val>
                                        </p:tav>
                                      </p:tavLst>
                                    </p:anim>
                                    <p:anim calcmode="lin" valueType="num">
                                      <p:cBhvr>
                                        <p:cTn id="59" dur="750" fill="hold"/>
                                        <p:tgtEl>
                                          <p:spTgt spid="41"/>
                                        </p:tgtEl>
                                        <p:attrNameLst>
                                          <p:attrName>ppt_h</p:attrName>
                                        </p:attrNameLst>
                                      </p:cBhvr>
                                      <p:tavLst>
                                        <p:tav tm="0">
                                          <p:val>
                                            <p:fltVal val="0"/>
                                          </p:val>
                                        </p:tav>
                                        <p:tav tm="100000">
                                          <p:val>
                                            <p:strVal val="#ppt_h"/>
                                          </p:val>
                                        </p:tav>
                                      </p:tavLst>
                                    </p:anim>
                                    <p:animEffect transition="in" filter="fade">
                                      <p:cBhvr>
                                        <p:cTn id="60" dur="750"/>
                                        <p:tgtEl>
                                          <p:spTgt spid="41"/>
                                        </p:tgtEl>
                                      </p:cBhvr>
                                    </p:animEffect>
                                  </p:childTnLst>
                                </p:cTn>
                              </p:par>
                              <p:par>
                                <p:cTn id="61" presetID="53" presetClass="entr" presetSubtype="16" fill="hold" grpId="0" nodeType="withEffect">
                                  <p:stCondLst>
                                    <p:cond delay="1500"/>
                                  </p:stCondLst>
                                  <p:childTnLst>
                                    <p:set>
                                      <p:cBhvr>
                                        <p:cTn id="62" dur="1" fill="hold">
                                          <p:stCondLst>
                                            <p:cond delay="0"/>
                                          </p:stCondLst>
                                        </p:cTn>
                                        <p:tgtEl>
                                          <p:spTgt spid="45"/>
                                        </p:tgtEl>
                                        <p:attrNameLst>
                                          <p:attrName>style.visibility</p:attrName>
                                        </p:attrNameLst>
                                      </p:cBhvr>
                                      <p:to>
                                        <p:strVal val="visible"/>
                                      </p:to>
                                    </p:set>
                                    <p:anim calcmode="lin" valueType="num">
                                      <p:cBhvr>
                                        <p:cTn id="63" dur="750" fill="hold"/>
                                        <p:tgtEl>
                                          <p:spTgt spid="45"/>
                                        </p:tgtEl>
                                        <p:attrNameLst>
                                          <p:attrName>ppt_w</p:attrName>
                                        </p:attrNameLst>
                                      </p:cBhvr>
                                      <p:tavLst>
                                        <p:tav tm="0">
                                          <p:val>
                                            <p:fltVal val="0"/>
                                          </p:val>
                                        </p:tav>
                                        <p:tav tm="100000">
                                          <p:val>
                                            <p:strVal val="#ppt_w"/>
                                          </p:val>
                                        </p:tav>
                                      </p:tavLst>
                                    </p:anim>
                                    <p:anim calcmode="lin" valueType="num">
                                      <p:cBhvr>
                                        <p:cTn id="64" dur="750" fill="hold"/>
                                        <p:tgtEl>
                                          <p:spTgt spid="45"/>
                                        </p:tgtEl>
                                        <p:attrNameLst>
                                          <p:attrName>ppt_h</p:attrName>
                                        </p:attrNameLst>
                                      </p:cBhvr>
                                      <p:tavLst>
                                        <p:tav tm="0">
                                          <p:val>
                                            <p:fltVal val="0"/>
                                          </p:val>
                                        </p:tav>
                                        <p:tav tm="100000">
                                          <p:val>
                                            <p:strVal val="#ppt_h"/>
                                          </p:val>
                                        </p:tav>
                                      </p:tavLst>
                                    </p:anim>
                                    <p:animEffect transition="in" filter="fade">
                                      <p:cBhvr>
                                        <p:cTn id="65"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5" grpId="0" animBg="1"/>
      <p:bldP spid="35" grpId="1" animBg="1"/>
      <p:bldP spid="37" grpId="0" animBg="1"/>
      <p:bldP spid="37" grpId="1" animBg="1"/>
      <p:bldP spid="39" grpId="0" animBg="1"/>
      <p:bldP spid="39" grpId="1" animBg="1"/>
      <p:bldP spid="40" grpId="0" animBg="1"/>
      <p:bldP spid="41" grpId="0" animBg="1"/>
      <p:bldP spid="43" grpId="0" animBg="1"/>
      <p:bldP spid="45" grpId="0" animBg="1"/>
      <p:bldP spid="47" grpId="0"/>
      <p:bldP spid="49" grpId="0"/>
      <p:bldP spid="51" grpId="0"/>
      <p:bldP spid="53" grpId="0"/>
      <p:bldP spid="55" grpId="0"/>
      <p:bldP spid="59" grpId="0"/>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stretch>
            <a:fillRect/>
          </a:stretch>
        </p:blipFill>
        <p:spPr>
          <a:xfrm>
            <a:off x="0" y="0"/>
            <a:ext cx="12192000" cy="6858000"/>
          </a:xfrm>
          <a:prstGeom prst="rect">
            <a:avLst/>
          </a:prstGeom>
        </p:spPr>
      </p:pic>
      <p:cxnSp>
        <p:nvCxnSpPr>
          <p:cNvPr id="14" name="直接连接符 13"/>
          <p:cNvCxnSpPr/>
          <p:nvPr/>
        </p:nvCxnSpPr>
        <p:spPr>
          <a:xfrm>
            <a:off x="4223792" y="1741004"/>
            <a:ext cx="0" cy="33801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640648" y="4673850"/>
            <a:ext cx="695408" cy="1641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pic>
        <p:nvPicPr>
          <p:cNvPr id="16" name="图片 15"/>
          <p:cNvPicPr>
            <a:picLocks noChangeAspect="1"/>
          </p:cNvPicPr>
          <p:nvPr/>
        </p:nvPicPr>
        <p:blipFill>
          <a:blip r:embed="rId3" cstate="screen"/>
          <a:srcRect/>
          <a:stretch>
            <a:fillRect/>
          </a:stretch>
        </p:blipFill>
        <p:spPr>
          <a:xfrm>
            <a:off x="117021" y="990600"/>
            <a:ext cx="4876800" cy="4876800"/>
          </a:xfrm>
          <a:prstGeom prst="rect">
            <a:avLst/>
          </a:prstGeom>
        </p:spPr>
      </p:pic>
      <p:sp>
        <p:nvSpPr>
          <p:cNvPr id="17" name="文本框 16"/>
          <p:cNvSpPr txBox="1"/>
          <p:nvPr/>
        </p:nvSpPr>
        <p:spPr>
          <a:xfrm>
            <a:off x="4893236" y="3109802"/>
            <a:ext cx="3726597" cy="523220"/>
          </a:xfrm>
          <a:prstGeom prst="rect">
            <a:avLst/>
          </a:prstGeom>
          <a:noFill/>
        </p:spPr>
        <p:txBody>
          <a:bodyPr wrap="square" rtlCol="0">
            <a:spAutoFit/>
          </a:bodyPr>
          <a:lstStyle/>
          <a:p>
            <a:r>
              <a:rPr lang="zh-CN" altLang="en-US" sz="2800" dirty="0">
                <a:cs typeface="+mn-ea"/>
                <a:sym typeface="+mn-lt"/>
              </a:rPr>
              <a:t>请输入您的标题</a:t>
            </a:r>
          </a:p>
        </p:txBody>
      </p:sp>
      <p:sp>
        <p:nvSpPr>
          <p:cNvPr id="18" name="文本框 17"/>
          <p:cNvSpPr txBox="1"/>
          <p:nvPr/>
        </p:nvSpPr>
        <p:spPr>
          <a:xfrm>
            <a:off x="4918340" y="3581078"/>
            <a:ext cx="5471505" cy="1061829"/>
          </a:xfrm>
          <a:prstGeom prst="rect">
            <a:avLst/>
          </a:prstGeom>
          <a:noFill/>
        </p:spPr>
        <p:txBody>
          <a:bodyPr wrap="square" rtlCol="0">
            <a:spAutoFit/>
          </a:bodyPr>
          <a:lstStyle/>
          <a:p>
            <a:pPr>
              <a:lnSpc>
                <a:spcPct val="150000"/>
              </a:lnSpc>
            </a:pPr>
            <a:r>
              <a:rPr lang="zh-CN" altLang="en-US" sz="1400" dirty="0">
                <a:cs typeface="+mn-ea"/>
                <a:sym typeface="+mn-lt"/>
              </a:rPr>
              <a:t>单击此处添加文字，单击此处添加文字，单击此处添加文字，单击此处添加文字，单击此处添加文字，单击此处添加文字，单击此处添加文字</a:t>
            </a:r>
          </a:p>
        </p:txBody>
      </p:sp>
      <p:sp>
        <p:nvSpPr>
          <p:cNvPr id="19" name="文本框 18"/>
          <p:cNvSpPr txBox="1"/>
          <p:nvPr/>
        </p:nvSpPr>
        <p:spPr>
          <a:xfrm>
            <a:off x="4887430" y="2026424"/>
            <a:ext cx="1771966" cy="1200329"/>
          </a:xfrm>
          <a:prstGeom prst="rect">
            <a:avLst/>
          </a:prstGeom>
          <a:noFill/>
        </p:spPr>
        <p:txBody>
          <a:bodyPr wrap="square" rtlCol="0">
            <a:spAutoFit/>
          </a:bodyPr>
          <a:lstStyle/>
          <a:p>
            <a:r>
              <a:rPr lang="en-US" altLang="zh-CN" sz="7200" dirty="0">
                <a:cs typeface="+mn-ea"/>
                <a:sym typeface="+mn-lt"/>
              </a:rPr>
              <a:t>03</a:t>
            </a:r>
            <a:endParaRPr lang="zh-CN" altLang="en-US" sz="7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sp>
        <p:nvSpPr>
          <p:cNvPr id="2" name="圆: 空心 1"/>
          <p:cNvSpPr/>
          <p:nvPr/>
        </p:nvSpPr>
        <p:spPr>
          <a:xfrm>
            <a:off x="1487488" y="2197536"/>
            <a:ext cx="3168352" cy="3168352"/>
          </a:xfrm>
          <a:prstGeom prst="donut">
            <a:avLst>
              <a:gd name="adj" fmla="val 1667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9" name="图片 8"/>
          <p:cNvPicPr>
            <a:picLocks noChangeAspect="1"/>
          </p:cNvPicPr>
          <p:nvPr/>
        </p:nvPicPr>
        <p:blipFill>
          <a:blip r:embed="rId2" cstate="screen"/>
          <a:srcRect/>
          <a:stretch>
            <a:fillRect/>
          </a:stretch>
        </p:blipFill>
        <p:spPr>
          <a:xfrm>
            <a:off x="1807645" y="1962150"/>
            <a:ext cx="3672154" cy="3672154"/>
          </a:xfrm>
          <a:prstGeom prst="rect">
            <a:avLst/>
          </a:prstGeom>
        </p:spPr>
      </p:pic>
      <p:sp>
        <p:nvSpPr>
          <p:cNvPr id="10" name="文本框 9"/>
          <p:cNvSpPr txBox="1"/>
          <p:nvPr/>
        </p:nvSpPr>
        <p:spPr>
          <a:xfrm>
            <a:off x="5555940" y="2608531"/>
            <a:ext cx="2664296" cy="400110"/>
          </a:xfrm>
          <a:prstGeom prst="rect">
            <a:avLst/>
          </a:prstGeom>
          <a:noFill/>
        </p:spPr>
        <p:txBody>
          <a:bodyPr wrap="square" rtlCol="0">
            <a:spAutoFit/>
          </a:bodyPr>
          <a:lstStyle/>
          <a:p>
            <a:r>
              <a:rPr lang="zh-CN" altLang="en-US" sz="2000" dirty="0">
                <a:cs typeface="+mn-ea"/>
                <a:sym typeface="+mn-lt"/>
              </a:rPr>
              <a:t>请输入您的标题</a:t>
            </a:r>
          </a:p>
        </p:txBody>
      </p:sp>
      <p:sp>
        <p:nvSpPr>
          <p:cNvPr id="11" name="文本框 10"/>
          <p:cNvSpPr txBox="1"/>
          <p:nvPr/>
        </p:nvSpPr>
        <p:spPr>
          <a:xfrm>
            <a:off x="5571495" y="2977863"/>
            <a:ext cx="5313037" cy="1708160"/>
          </a:xfrm>
          <a:prstGeom prst="rect">
            <a:avLst/>
          </a:prstGeom>
          <a:noFill/>
        </p:spPr>
        <p:txBody>
          <a:bodyPr wrap="square" rtlCol="0">
            <a:spAutoFit/>
          </a:bodyPr>
          <a:lstStyle/>
          <a:p>
            <a:pPr>
              <a:lnSpc>
                <a:spcPct val="150000"/>
              </a:lnSpc>
            </a:pPr>
            <a:r>
              <a:rPr lang="zh-CN" altLang="en-US" sz="1400" dirty="0">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sp>
        <p:nvSpPr>
          <p:cNvPr id="9" name="文本框 8"/>
          <p:cNvSpPr txBox="1"/>
          <p:nvPr/>
        </p:nvSpPr>
        <p:spPr>
          <a:xfrm>
            <a:off x="1415480" y="2142427"/>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0" name="文本框 9"/>
          <p:cNvSpPr txBox="1"/>
          <p:nvPr/>
        </p:nvSpPr>
        <p:spPr>
          <a:xfrm>
            <a:off x="1431035" y="2511759"/>
            <a:ext cx="5529061" cy="613694"/>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单击此处添加文字，单击此处添加文字，单击此处添加文字，单击此处添加文字，单击此处添加文字，单击此处添加文字，单击此处添加文字</a:t>
            </a:r>
          </a:p>
        </p:txBody>
      </p:sp>
      <p:pic>
        <p:nvPicPr>
          <p:cNvPr id="6" name="图片 5"/>
          <p:cNvPicPr>
            <a:picLocks noChangeAspect="1"/>
          </p:cNvPicPr>
          <p:nvPr/>
        </p:nvPicPr>
        <p:blipFill>
          <a:blip r:embed="rId2" cstate="screen"/>
          <a:srcRect/>
          <a:stretch>
            <a:fillRect/>
          </a:stretch>
        </p:blipFill>
        <p:spPr>
          <a:xfrm>
            <a:off x="6134101" y="1036875"/>
            <a:ext cx="5275844" cy="5275844"/>
          </a:xfrm>
          <a:prstGeom prst="rect">
            <a:avLst/>
          </a:prstGeom>
        </p:spPr>
      </p:pic>
      <p:sp>
        <p:nvSpPr>
          <p:cNvPr id="19" name="文本框 18"/>
          <p:cNvSpPr txBox="1"/>
          <p:nvPr/>
        </p:nvSpPr>
        <p:spPr>
          <a:xfrm>
            <a:off x="1431035" y="3305465"/>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20" name="文本框 19"/>
          <p:cNvSpPr txBox="1"/>
          <p:nvPr/>
        </p:nvSpPr>
        <p:spPr>
          <a:xfrm>
            <a:off x="1446590" y="3674797"/>
            <a:ext cx="4796939"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
        <p:nvSpPr>
          <p:cNvPr id="21" name="文本框 20"/>
          <p:cNvSpPr txBox="1"/>
          <p:nvPr/>
        </p:nvSpPr>
        <p:spPr>
          <a:xfrm>
            <a:off x="1473517" y="4416047"/>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22" name="文本框 21"/>
          <p:cNvSpPr txBox="1"/>
          <p:nvPr/>
        </p:nvSpPr>
        <p:spPr>
          <a:xfrm>
            <a:off x="1489072" y="4785379"/>
            <a:ext cx="4796939"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sp>
        <p:nvSpPr>
          <p:cNvPr id="2" name="矩形 1"/>
          <p:cNvSpPr/>
          <p:nvPr/>
        </p:nvSpPr>
        <p:spPr>
          <a:xfrm>
            <a:off x="1559496" y="2001526"/>
            <a:ext cx="6192688" cy="1656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1919536" y="2374529"/>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10" name="文本框 9"/>
          <p:cNvSpPr txBox="1"/>
          <p:nvPr/>
        </p:nvSpPr>
        <p:spPr>
          <a:xfrm>
            <a:off x="1935091" y="2743861"/>
            <a:ext cx="5529061" cy="613694"/>
          </a:xfrm>
          <a:prstGeom prst="rect">
            <a:avLst/>
          </a:prstGeom>
          <a:noFill/>
        </p:spPr>
        <p:txBody>
          <a:bodyPr wrap="square" rtlCol="0">
            <a:spAutoFit/>
          </a:bodyPr>
          <a:lstStyle/>
          <a:p>
            <a:pPr>
              <a:lnSpc>
                <a:spcPct val="150000"/>
              </a:lnSpc>
            </a:pPr>
            <a:r>
              <a:rPr lang="zh-CN" altLang="en-US" sz="1200" dirty="0">
                <a:solidFill>
                  <a:schemeClr val="bg1"/>
                </a:solidFill>
                <a:cs typeface="+mn-ea"/>
                <a:sym typeface="+mn-lt"/>
              </a:rPr>
              <a:t>单击此处添加文字，单击此处添加文字，单击此处添加文字，单击此处添加文字，单击此处添加文字，单击此处添加文字，单击此处添加文字</a:t>
            </a:r>
          </a:p>
        </p:txBody>
      </p:sp>
      <p:sp>
        <p:nvSpPr>
          <p:cNvPr id="6" name="矩形 5"/>
          <p:cNvSpPr/>
          <p:nvPr/>
        </p:nvSpPr>
        <p:spPr>
          <a:xfrm>
            <a:off x="7839747" y="2001526"/>
            <a:ext cx="2705194" cy="1656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608188" y="4198161"/>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3" name="文本框 12"/>
          <p:cNvSpPr txBox="1"/>
          <p:nvPr/>
        </p:nvSpPr>
        <p:spPr>
          <a:xfrm>
            <a:off x="1422315" y="4592876"/>
            <a:ext cx="2280994"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单击此处添加文字，单击此处添加文字，单击此处添加文字，单击此处添加文字</a:t>
            </a:r>
          </a:p>
        </p:txBody>
      </p:sp>
      <p:sp>
        <p:nvSpPr>
          <p:cNvPr id="14" name="文本框 13"/>
          <p:cNvSpPr txBox="1"/>
          <p:nvPr/>
        </p:nvSpPr>
        <p:spPr>
          <a:xfrm>
            <a:off x="3935760" y="4206390"/>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5" name="文本框 14"/>
          <p:cNvSpPr txBox="1"/>
          <p:nvPr/>
        </p:nvSpPr>
        <p:spPr>
          <a:xfrm>
            <a:off x="3749887" y="4601105"/>
            <a:ext cx="2280994"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单击此处添加文字，单击此处添加文字，单击此处添加文字，单击此处添加文字</a:t>
            </a:r>
          </a:p>
        </p:txBody>
      </p:sp>
      <p:sp>
        <p:nvSpPr>
          <p:cNvPr id="16" name="文本框 15"/>
          <p:cNvSpPr txBox="1"/>
          <p:nvPr/>
        </p:nvSpPr>
        <p:spPr>
          <a:xfrm>
            <a:off x="6449204" y="4198161"/>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7" name="文本框 16"/>
          <p:cNvSpPr txBox="1"/>
          <p:nvPr/>
        </p:nvSpPr>
        <p:spPr>
          <a:xfrm>
            <a:off x="6263331" y="4592876"/>
            <a:ext cx="2280994"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单击此处添加文字，单击此处添加文字，单击此处添加文字，单击此处添加文字</a:t>
            </a:r>
          </a:p>
        </p:txBody>
      </p:sp>
      <p:sp>
        <p:nvSpPr>
          <p:cNvPr id="18" name="文本框 17"/>
          <p:cNvSpPr txBox="1"/>
          <p:nvPr/>
        </p:nvSpPr>
        <p:spPr>
          <a:xfrm>
            <a:off x="8793127" y="4172778"/>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9" name="文本框 18"/>
          <p:cNvSpPr txBox="1"/>
          <p:nvPr/>
        </p:nvSpPr>
        <p:spPr>
          <a:xfrm>
            <a:off x="8607254" y="4567493"/>
            <a:ext cx="2280994"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单击此处添加文字，单击此处添加文字，单击此处添加文字，单击此处添加文字</a:t>
            </a:r>
          </a:p>
        </p:txBody>
      </p:sp>
      <p:pic>
        <p:nvPicPr>
          <p:cNvPr id="21" name="图片 20"/>
          <p:cNvPicPr>
            <a:picLocks noChangeAspect="1"/>
          </p:cNvPicPr>
          <p:nvPr/>
        </p:nvPicPr>
        <p:blipFill>
          <a:blip r:embed="rId2" cstate="screen"/>
          <a:srcRect/>
          <a:stretch>
            <a:fillRect/>
          </a:stretch>
        </p:blipFill>
        <p:spPr>
          <a:xfrm>
            <a:off x="7531554" y="1053419"/>
            <a:ext cx="3321579" cy="33215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pic>
        <p:nvPicPr>
          <p:cNvPr id="6" name="图片 5"/>
          <p:cNvPicPr>
            <a:picLocks noChangeAspect="1"/>
          </p:cNvPicPr>
          <p:nvPr/>
        </p:nvPicPr>
        <p:blipFill>
          <a:blip r:embed="rId2" cstate="screen"/>
          <a:srcRect/>
          <a:stretch>
            <a:fillRect/>
          </a:stretch>
        </p:blipFill>
        <p:spPr>
          <a:xfrm flipH="1">
            <a:off x="528126" y="1434683"/>
            <a:ext cx="4348674" cy="4348674"/>
          </a:xfrm>
          <a:prstGeom prst="rect">
            <a:avLst/>
          </a:prstGeom>
        </p:spPr>
      </p:pic>
      <p:sp>
        <p:nvSpPr>
          <p:cNvPr id="9" name="文本框 8"/>
          <p:cNvSpPr txBox="1"/>
          <p:nvPr/>
        </p:nvSpPr>
        <p:spPr>
          <a:xfrm>
            <a:off x="4723187" y="2291664"/>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0" name="文本框 9"/>
          <p:cNvSpPr txBox="1"/>
          <p:nvPr/>
        </p:nvSpPr>
        <p:spPr>
          <a:xfrm>
            <a:off x="4723186" y="2660996"/>
            <a:ext cx="6727369" cy="923330"/>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p>
        </p:txBody>
      </p:sp>
      <p:sp>
        <p:nvSpPr>
          <p:cNvPr id="11" name="文本框 10"/>
          <p:cNvSpPr txBox="1"/>
          <p:nvPr/>
        </p:nvSpPr>
        <p:spPr>
          <a:xfrm>
            <a:off x="4705703" y="3948150"/>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2" name="文本框 11"/>
          <p:cNvSpPr txBox="1"/>
          <p:nvPr/>
        </p:nvSpPr>
        <p:spPr>
          <a:xfrm>
            <a:off x="4728595" y="4317482"/>
            <a:ext cx="2280994" cy="923330"/>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a:t>
            </a:r>
          </a:p>
        </p:txBody>
      </p:sp>
      <p:sp>
        <p:nvSpPr>
          <p:cNvPr id="13" name="文本框 12"/>
          <p:cNvSpPr txBox="1"/>
          <p:nvPr/>
        </p:nvSpPr>
        <p:spPr>
          <a:xfrm>
            <a:off x="6937632" y="3948150"/>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4" name="文本框 13"/>
          <p:cNvSpPr txBox="1"/>
          <p:nvPr/>
        </p:nvSpPr>
        <p:spPr>
          <a:xfrm>
            <a:off x="6949078" y="4317034"/>
            <a:ext cx="2280994" cy="923330"/>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a:t>
            </a:r>
          </a:p>
        </p:txBody>
      </p:sp>
      <p:sp>
        <p:nvSpPr>
          <p:cNvPr id="15" name="文本框 14"/>
          <p:cNvSpPr txBox="1"/>
          <p:nvPr/>
        </p:nvSpPr>
        <p:spPr>
          <a:xfrm>
            <a:off x="9169561" y="3947702"/>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6" name="文本框 15"/>
          <p:cNvSpPr txBox="1"/>
          <p:nvPr/>
        </p:nvSpPr>
        <p:spPr>
          <a:xfrm>
            <a:off x="9169561" y="4354232"/>
            <a:ext cx="2280994" cy="923330"/>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stretch>
            <a:fillRect/>
          </a:stretch>
        </p:blipFill>
        <p:spPr>
          <a:xfrm>
            <a:off x="0" y="0"/>
            <a:ext cx="12192000" cy="6858000"/>
          </a:xfrm>
          <a:prstGeom prst="rect">
            <a:avLst/>
          </a:prstGeom>
        </p:spPr>
      </p:pic>
      <p:cxnSp>
        <p:nvCxnSpPr>
          <p:cNvPr id="14" name="直接连接符 13"/>
          <p:cNvCxnSpPr/>
          <p:nvPr/>
        </p:nvCxnSpPr>
        <p:spPr>
          <a:xfrm>
            <a:off x="4223792" y="1741004"/>
            <a:ext cx="0" cy="33801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640648" y="4673850"/>
            <a:ext cx="695408" cy="1641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pic>
        <p:nvPicPr>
          <p:cNvPr id="16" name="图片 15"/>
          <p:cNvPicPr>
            <a:picLocks noChangeAspect="1"/>
          </p:cNvPicPr>
          <p:nvPr/>
        </p:nvPicPr>
        <p:blipFill>
          <a:blip r:embed="rId3" cstate="screen"/>
          <a:srcRect/>
          <a:stretch>
            <a:fillRect/>
          </a:stretch>
        </p:blipFill>
        <p:spPr>
          <a:xfrm>
            <a:off x="117021" y="990600"/>
            <a:ext cx="4876800" cy="4876800"/>
          </a:xfrm>
          <a:prstGeom prst="rect">
            <a:avLst/>
          </a:prstGeom>
        </p:spPr>
      </p:pic>
      <p:sp>
        <p:nvSpPr>
          <p:cNvPr id="17" name="文本框 16"/>
          <p:cNvSpPr txBox="1"/>
          <p:nvPr/>
        </p:nvSpPr>
        <p:spPr>
          <a:xfrm>
            <a:off x="4893236" y="3109802"/>
            <a:ext cx="3726597" cy="523220"/>
          </a:xfrm>
          <a:prstGeom prst="rect">
            <a:avLst/>
          </a:prstGeom>
          <a:noFill/>
        </p:spPr>
        <p:txBody>
          <a:bodyPr wrap="square" rtlCol="0">
            <a:spAutoFit/>
          </a:bodyPr>
          <a:lstStyle/>
          <a:p>
            <a:r>
              <a:rPr lang="zh-CN" altLang="en-US" sz="2800" dirty="0">
                <a:cs typeface="+mn-ea"/>
                <a:sym typeface="+mn-lt"/>
              </a:rPr>
              <a:t>请输入您的标题</a:t>
            </a:r>
          </a:p>
        </p:txBody>
      </p:sp>
      <p:sp>
        <p:nvSpPr>
          <p:cNvPr id="18" name="文本框 17"/>
          <p:cNvSpPr txBox="1"/>
          <p:nvPr/>
        </p:nvSpPr>
        <p:spPr>
          <a:xfrm>
            <a:off x="4918340" y="3581078"/>
            <a:ext cx="5471505" cy="1061829"/>
          </a:xfrm>
          <a:prstGeom prst="rect">
            <a:avLst/>
          </a:prstGeom>
          <a:noFill/>
        </p:spPr>
        <p:txBody>
          <a:bodyPr wrap="square" rtlCol="0">
            <a:spAutoFit/>
          </a:bodyPr>
          <a:lstStyle/>
          <a:p>
            <a:pPr>
              <a:lnSpc>
                <a:spcPct val="150000"/>
              </a:lnSpc>
            </a:pPr>
            <a:r>
              <a:rPr lang="zh-CN" altLang="en-US" sz="1400" dirty="0">
                <a:cs typeface="+mn-ea"/>
                <a:sym typeface="+mn-lt"/>
              </a:rPr>
              <a:t>单击此处添加文字，单击此处添加文字，单击此处添加文字，单击此处添加文字，单击此处添加文字，单击此处添加文字，单击此处添加文字</a:t>
            </a:r>
          </a:p>
        </p:txBody>
      </p:sp>
      <p:sp>
        <p:nvSpPr>
          <p:cNvPr id="19" name="文本框 18"/>
          <p:cNvSpPr txBox="1"/>
          <p:nvPr/>
        </p:nvSpPr>
        <p:spPr>
          <a:xfrm>
            <a:off x="4887430" y="2026424"/>
            <a:ext cx="1771966" cy="1200329"/>
          </a:xfrm>
          <a:prstGeom prst="rect">
            <a:avLst/>
          </a:prstGeom>
          <a:noFill/>
        </p:spPr>
        <p:txBody>
          <a:bodyPr wrap="square" rtlCol="0">
            <a:spAutoFit/>
          </a:bodyPr>
          <a:lstStyle/>
          <a:p>
            <a:r>
              <a:rPr lang="en-US" altLang="zh-CN" sz="7200" dirty="0">
                <a:cs typeface="+mn-ea"/>
                <a:sym typeface="+mn-lt"/>
              </a:rPr>
              <a:t>04</a:t>
            </a:r>
            <a:endParaRPr lang="zh-CN" altLang="en-US" sz="7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graphicFrame>
        <p:nvGraphicFramePr>
          <p:cNvPr id="9" name="图表 8"/>
          <p:cNvGraphicFramePr/>
          <p:nvPr/>
        </p:nvGraphicFramePr>
        <p:xfrm>
          <a:off x="1659157" y="1829933"/>
          <a:ext cx="3936339" cy="2624226"/>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本框 9"/>
          <p:cNvSpPr txBox="1"/>
          <p:nvPr/>
        </p:nvSpPr>
        <p:spPr>
          <a:xfrm>
            <a:off x="1659157" y="4393075"/>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1" name="文本框 10"/>
          <p:cNvSpPr txBox="1"/>
          <p:nvPr/>
        </p:nvSpPr>
        <p:spPr>
          <a:xfrm>
            <a:off x="1659157" y="4762407"/>
            <a:ext cx="3840378" cy="1200329"/>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单击此处添加文字，单击此处添加文字，单击此处添加文字，单击此处添加文字，单击此处添加文字，单击此处添加文字</a:t>
            </a:r>
            <a:endParaRPr lang="en-US" altLang="zh-CN" sz="1200" dirty="0">
              <a:cs typeface="+mn-ea"/>
              <a:sym typeface="+mn-lt"/>
            </a:endParaRPr>
          </a:p>
          <a:p>
            <a:pPr>
              <a:lnSpc>
                <a:spcPct val="150000"/>
              </a:lnSpc>
            </a:pPr>
            <a:endParaRPr lang="zh-CN" altLang="en-US" sz="1200" dirty="0">
              <a:cs typeface="+mn-ea"/>
              <a:sym typeface="+mn-lt"/>
            </a:endParaRPr>
          </a:p>
        </p:txBody>
      </p:sp>
      <p:sp>
        <p:nvSpPr>
          <p:cNvPr id="12" name="文本框 11"/>
          <p:cNvSpPr txBox="1"/>
          <p:nvPr/>
        </p:nvSpPr>
        <p:spPr>
          <a:xfrm>
            <a:off x="6250464" y="1829933"/>
            <a:ext cx="4376889"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
        <p:nvSpPr>
          <p:cNvPr id="13" name="文本框 12"/>
          <p:cNvSpPr txBox="1"/>
          <p:nvPr/>
        </p:nvSpPr>
        <p:spPr>
          <a:xfrm>
            <a:off x="6246888" y="2690237"/>
            <a:ext cx="4252048"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
        <p:nvSpPr>
          <p:cNvPr id="14" name="文本框 13"/>
          <p:cNvSpPr txBox="1"/>
          <p:nvPr/>
        </p:nvSpPr>
        <p:spPr>
          <a:xfrm>
            <a:off x="6240016" y="3438052"/>
            <a:ext cx="4376889"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
        <p:nvSpPr>
          <p:cNvPr id="15" name="文本框 14"/>
          <p:cNvSpPr txBox="1"/>
          <p:nvPr/>
        </p:nvSpPr>
        <p:spPr>
          <a:xfrm>
            <a:off x="6240016" y="4217177"/>
            <a:ext cx="4252048"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
        <p:nvSpPr>
          <p:cNvPr id="16" name="文本框 15"/>
          <p:cNvSpPr txBox="1"/>
          <p:nvPr/>
        </p:nvSpPr>
        <p:spPr>
          <a:xfrm>
            <a:off x="6250464" y="5077487"/>
            <a:ext cx="4376889"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0"/>
            <a:ext cx="12192000" cy="6858000"/>
          </a:xfrm>
          <a:prstGeom prst="rect">
            <a:avLst/>
          </a:prstGeom>
        </p:spPr>
      </p:pic>
      <p:sp>
        <p:nvSpPr>
          <p:cNvPr id="11" name="矩形 10"/>
          <p:cNvSpPr/>
          <p:nvPr/>
        </p:nvSpPr>
        <p:spPr>
          <a:xfrm>
            <a:off x="10695272" y="5281343"/>
            <a:ext cx="695408" cy="1641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5013791" y="1510952"/>
            <a:ext cx="2160240" cy="830997"/>
          </a:xfrm>
          <a:prstGeom prst="rect">
            <a:avLst/>
          </a:prstGeom>
          <a:noFill/>
        </p:spPr>
        <p:txBody>
          <a:bodyPr wrap="square" rtlCol="0">
            <a:spAutoFit/>
          </a:bodyPr>
          <a:lstStyle/>
          <a:p>
            <a:pPr algn="dist"/>
            <a:r>
              <a:rPr lang="zh-CN" altLang="en-US" sz="4800" dirty="0">
                <a:cs typeface="+mn-ea"/>
                <a:sym typeface="+mn-lt"/>
              </a:rPr>
              <a:t>目录</a:t>
            </a:r>
          </a:p>
        </p:txBody>
      </p:sp>
      <p:sp>
        <p:nvSpPr>
          <p:cNvPr id="15" name="椭圆 14"/>
          <p:cNvSpPr/>
          <p:nvPr/>
        </p:nvSpPr>
        <p:spPr>
          <a:xfrm>
            <a:off x="1878872" y="2865596"/>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891218" y="2928022"/>
            <a:ext cx="648066" cy="523220"/>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21" name="文本框 20"/>
          <p:cNvSpPr txBox="1"/>
          <p:nvPr/>
        </p:nvSpPr>
        <p:spPr>
          <a:xfrm>
            <a:off x="2667436" y="2743356"/>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23" name="文本框 22"/>
          <p:cNvSpPr txBox="1"/>
          <p:nvPr/>
        </p:nvSpPr>
        <p:spPr>
          <a:xfrm>
            <a:off x="2667436" y="3065790"/>
            <a:ext cx="3254689" cy="613694"/>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a:t>
            </a:r>
          </a:p>
        </p:txBody>
      </p:sp>
      <p:sp>
        <p:nvSpPr>
          <p:cNvPr id="25" name="椭圆 24"/>
          <p:cNvSpPr/>
          <p:nvPr/>
        </p:nvSpPr>
        <p:spPr>
          <a:xfrm>
            <a:off x="6382682" y="2865596"/>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6395028" y="2928022"/>
            <a:ext cx="648066" cy="523220"/>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29" name="文本框 28"/>
          <p:cNvSpPr txBox="1"/>
          <p:nvPr/>
        </p:nvSpPr>
        <p:spPr>
          <a:xfrm>
            <a:off x="7171246" y="2743356"/>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31" name="文本框 30"/>
          <p:cNvSpPr txBox="1"/>
          <p:nvPr/>
        </p:nvSpPr>
        <p:spPr>
          <a:xfrm>
            <a:off x="7171246" y="3065790"/>
            <a:ext cx="3254689" cy="613694"/>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a:t>
            </a:r>
          </a:p>
        </p:txBody>
      </p:sp>
      <p:sp>
        <p:nvSpPr>
          <p:cNvPr id="33" name="椭圆 32"/>
          <p:cNvSpPr/>
          <p:nvPr/>
        </p:nvSpPr>
        <p:spPr>
          <a:xfrm>
            <a:off x="1895072" y="4268350"/>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1907418" y="4330776"/>
            <a:ext cx="648066" cy="523220"/>
          </a:xfrm>
          <a:prstGeom prst="rect">
            <a:avLst/>
          </a:prstGeom>
          <a:noFill/>
        </p:spPr>
        <p:txBody>
          <a:bodyPr wrap="squar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37" name="文本框 36"/>
          <p:cNvSpPr txBox="1"/>
          <p:nvPr/>
        </p:nvSpPr>
        <p:spPr>
          <a:xfrm>
            <a:off x="2683636" y="4146110"/>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39" name="文本框 38"/>
          <p:cNvSpPr txBox="1"/>
          <p:nvPr/>
        </p:nvSpPr>
        <p:spPr>
          <a:xfrm>
            <a:off x="2683636" y="4468544"/>
            <a:ext cx="3254689" cy="613694"/>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a:t>
            </a:r>
          </a:p>
        </p:txBody>
      </p:sp>
      <p:sp>
        <p:nvSpPr>
          <p:cNvPr id="41" name="椭圆 40"/>
          <p:cNvSpPr/>
          <p:nvPr/>
        </p:nvSpPr>
        <p:spPr>
          <a:xfrm>
            <a:off x="6398882" y="4268350"/>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6411228" y="4330776"/>
            <a:ext cx="648066" cy="523220"/>
          </a:xfrm>
          <a:prstGeom prst="rect">
            <a:avLst/>
          </a:prstGeom>
          <a:noFill/>
        </p:spPr>
        <p:txBody>
          <a:bodyPr wrap="square" rtlCol="0">
            <a:spAutoFit/>
          </a:bodyPr>
          <a:lstStyle/>
          <a:p>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45" name="文本框 44"/>
          <p:cNvSpPr txBox="1"/>
          <p:nvPr/>
        </p:nvSpPr>
        <p:spPr>
          <a:xfrm>
            <a:off x="7187446" y="4146110"/>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47" name="文本框 46"/>
          <p:cNvSpPr txBox="1"/>
          <p:nvPr/>
        </p:nvSpPr>
        <p:spPr>
          <a:xfrm>
            <a:off x="7187446" y="4468544"/>
            <a:ext cx="3254689" cy="646331"/>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1" grpId="0"/>
      <p:bldP spid="23" grpId="0"/>
      <p:bldP spid="25" grpId="0" animBg="1"/>
      <p:bldP spid="27" grpId="0"/>
      <p:bldP spid="29" grpId="0"/>
      <p:bldP spid="31" grpId="0"/>
      <p:bldP spid="33" grpId="0" animBg="1"/>
      <p:bldP spid="35" grpId="0"/>
      <p:bldP spid="37" grpId="0"/>
      <p:bldP spid="39" grpId="0"/>
      <p:bldP spid="41" grpId="0" animBg="1"/>
      <p:bldP spid="43" grpId="0"/>
      <p:bldP spid="45"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grpSp>
        <p:nvGrpSpPr>
          <p:cNvPr id="38" name="组合 37"/>
          <p:cNvGrpSpPr/>
          <p:nvPr/>
        </p:nvGrpSpPr>
        <p:grpSpPr>
          <a:xfrm>
            <a:off x="923442" y="1894545"/>
            <a:ext cx="10535615" cy="1907783"/>
            <a:chOff x="828192" y="2234334"/>
            <a:chExt cx="10535615" cy="1907783"/>
          </a:xfrm>
          <a:solidFill>
            <a:srgbClr val="C00000"/>
          </a:solidFill>
        </p:grpSpPr>
        <p:sp>
          <p:nvSpPr>
            <p:cNvPr id="39" name="Freeform 36"/>
            <p:cNvSpPr/>
            <p:nvPr/>
          </p:nvSpPr>
          <p:spPr>
            <a:xfrm>
              <a:off x="828192" y="2682018"/>
              <a:ext cx="10535615" cy="746982"/>
            </a:xfrm>
            <a:custGeom>
              <a:avLst/>
              <a:gdLst>
                <a:gd name="connsiteX0" fmla="*/ 0 w 2683934"/>
                <a:gd name="connsiteY0" fmla="*/ 702733 h 799629"/>
                <a:gd name="connsiteX1" fmla="*/ 431800 w 2683934"/>
                <a:gd name="connsiteY1" fmla="*/ 533400 h 799629"/>
                <a:gd name="connsiteX2" fmla="*/ 897467 w 2683934"/>
                <a:gd name="connsiteY2" fmla="*/ 719667 h 799629"/>
                <a:gd name="connsiteX3" fmla="*/ 1151467 w 2683934"/>
                <a:gd name="connsiteY3" fmla="*/ 778933 h 799629"/>
                <a:gd name="connsiteX4" fmla="*/ 1456267 w 2683934"/>
                <a:gd name="connsiteY4" fmla="*/ 787400 h 799629"/>
                <a:gd name="connsiteX5" fmla="*/ 1769534 w 2683934"/>
                <a:gd name="connsiteY5" fmla="*/ 618067 h 799629"/>
                <a:gd name="connsiteX6" fmla="*/ 1981200 w 2683934"/>
                <a:gd name="connsiteY6" fmla="*/ 313267 h 799629"/>
                <a:gd name="connsiteX7" fmla="*/ 2218267 w 2683934"/>
                <a:gd name="connsiteY7" fmla="*/ 118533 h 799629"/>
                <a:gd name="connsiteX8" fmla="*/ 2463800 w 2683934"/>
                <a:gd name="connsiteY8" fmla="*/ 16933 h 799629"/>
                <a:gd name="connsiteX9" fmla="*/ 2683934 w 2683934"/>
                <a:gd name="connsiteY9" fmla="*/ 0 h 799629"/>
                <a:gd name="connsiteX0-1" fmla="*/ 0 w 2779669"/>
                <a:gd name="connsiteY0-2" fmla="*/ 686196 h 783092"/>
                <a:gd name="connsiteX1-3" fmla="*/ 431800 w 2779669"/>
                <a:gd name="connsiteY1-4" fmla="*/ 516863 h 783092"/>
                <a:gd name="connsiteX2-5" fmla="*/ 897467 w 2779669"/>
                <a:gd name="connsiteY2-6" fmla="*/ 703130 h 783092"/>
                <a:gd name="connsiteX3-7" fmla="*/ 1151467 w 2779669"/>
                <a:gd name="connsiteY3-8" fmla="*/ 762396 h 783092"/>
                <a:gd name="connsiteX4-9" fmla="*/ 1456267 w 2779669"/>
                <a:gd name="connsiteY4-10" fmla="*/ 770863 h 783092"/>
                <a:gd name="connsiteX5-11" fmla="*/ 1769534 w 2779669"/>
                <a:gd name="connsiteY5-12" fmla="*/ 601530 h 783092"/>
                <a:gd name="connsiteX6-13" fmla="*/ 1981200 w 2779669"/>
                <a:gd name="connsiteY6-14" fmla="*/ 296730 h 783092"/>
                <a:gd name="connsiteX7-15" fmla="*/ 2218267 w 2779669"/>
                <a:gd name="connsiteY7-16" fmla="*/ 101996 h 783092"/>
                <a:gd name="connsiteX8-17" fmla="*/ 2463800 w 2779669"/>
                <a:gd name="connsiteY8-18" fmla="*/ 396 h 783092"/>
                <a:gd name="connsiteX9-19" fmla="*/ 2779669 w 2779669"/>
                <a:gd name="connsiteY9-20" fmla="*/ 690837 h 783092"/>
                <a:gd name="connsiteX0-21" fmla="*/ 0 w 2779669"/>
                <a:gd name="connsiteY0-22" fmla="*/ 686190 h 783086"/>
                <a:gd name="connsiteX1-23" fmla="*/ 431800 w 2779669"/>
                <a:gd name="connsiteY1-24" fmla="*/ 516857 h 783086"/>
                <a:gd name="connsiteX2-25" fmla="*/ 897467 w 2779669"/>
                <a:gd name="connsiteY2-26" fmla="*/ 703124 h 783086"/>
                <a:gd name="connsiteX3-27" fmla="*/ 1151467 w 2779669"/>
                <a:gd name="connsiteY3-28" fmla="*/ 762390 h 783086"/>
                <a:gd name="connsiteX4-29" fmla="*/ 1456267 w 2779669"/>
                <a:gd name="connsiteY4-30" fmla="*/ 770857 h 783086"/>
                <a:gd name="connsiteX5-31" fmla="*/ 1769534 w 2779669"/>
                <a:gd name="connsiteY5-32" fmla="*/ 601524 h 783086"/>
                <a:gd name="connsiteX6-33" fmla="*/ 1981200 w 2779669"/>
                <a:gd name="connsiteY6-34" fmla="*/ 296724 h 783086"/>
                <a:gd name="connsiteX7-35" fmla="*/ 2218267 w 2779669"/>
                <a:gd name="connsiteY7-36" fmla="*/ 101990 h 783086"/>
                <a:gd name="connsiteX8-37" fmla="*/ 2463800 w 2779669"/>
                <a:gd name="connsiteY8-38" fmla="*/ 390 h 783086"/>
                <a:gd name="connsiteX9-39" fmla="*/ 2779669 w 2779669"/>
                <a:gd name="connsiteY9-40" fmla="*/ 690831 h 783086"/>
                <a:gd name="connsiteX0-41" fmla="*/ 0 w 2779669"/>
                <a:gd name="connsiteY0-42" fmla="*/ 588891 h 685787"/>
                <a:gd name="connsiteX1-43" fmla="*/ 431800 w 2779669"/>
                <a:gd name="connsiteY1-44" fmla="*/ 419558 h 685787"/>
                <a:gd name="connsiteX2-45" fmla="*/ 897467 w 2779669"/>
                <a:gd name="connsiteY2-46" fmla="*/ 605825 h 685787"/>
                <a:gd name="connsiteX3-47" fmla="*/ 1151467 w 2779669"/>
                <a:gd name="connsiteY3-48" fmla="*/ 665091 h 685787"/>
                <a:gd name="connsiteX4-49" fmla="*/ 1456267 w 2779669"/>
                <a:gd name="connsiteY4-50" fmla="*/ 673558 h 685787"/>
                <a:gd name="connsiteX5-51" fmla="*/ 1769534 w 2779669"/>
                <a:gd name="connsiteY5-52" fmla="*/ 504225 h 685787"/>
                <a:gd name="connsiteX6-53" fmla="*/ 1981200 w 2779669"/>
                <a:gd name="connsiteY6-54" fmla="*/ 199425 h 685787"/>
                <a:gd name="connsiteX7-55" fmla="*/ 2218267 w 2779669"/>
                <a:gd name="connsiteY7-56" fmla="*/ 4691 h 685787"/>
                <a:gd name="connsiteX8-57" fmla="*/ 2440824 w 2779669"/>
                <a:gd name="connsiteY8-58" fmla="*/ 46776 h 685787"/>
                <a:gd name="connsiteX9-59" fmla="*/ 2779669 w 2779669"/>
                <a:gd name="connsiteY9-60" fmla="*/ 593532 h 685787"/>
                <a:gd name="connsiteX0-61" fmla="*/ 0 w 2779669"/>
                <a:gd name="connsiteY0-62" fmla="*/ 598502 h 695398"/>
                <a:gd name="connsiteX1-63" fmla="*/ 431800 w 2779669"/>
                <a:gd name="connsiteY1-64" fmla="*/ 429169 h 695398"/>
                <a:gd name="connsiteX2-65" fmla="*/ 897467 w 2779669"/>
                <a:gd name="connsiteY2-66" fmla="*/ 615436 h 695398"/>
                <a:gd name="connsiteX3-67" fmla="*/ 1151467 w 2779669"/>
                <a:gd name="connsiteY3-68" fmla="*/ 674702 h 695398"/>
                <a:gd name="connsiteX4-69" fmla="*/ 1456267 w 2779669"/>
                <a:gd name="connsiteY4-70" fmla="*/ 683169 h 695398"/>
                <a:gd name="connsiteX5-71" fmla="*/ 1769534 w 2779669"/>
                <a:gd name="connsiteY5-72" fmla="*/ 513836 h 695398"/>
                <a:gd name="connsiteX6-73" fmla="*/ 1981200 w 2779669"/>
                <a:gd name="connsiteY6-74" fmla="*/ 209036 h 695398"/>
                <a:gd name="connsiteX7-75" fmla="*/ 2218267 w 2779669"/>
                <a:gd name="connsiteY7-76" fmla="*/ 14302 h 695398"/>
                <a:gd name="connsiteX8-77" fmla="*/ 2779669 w 2779669"/>
                <a:gd name="connsiteY8-78" fmla="*/ 603143 h 695398"/>
                <a:gd name="connsiteX0-79" fmla="*/ 0 w 2779669"/>
                <a:gd name="connsiteY0-80" fmla="*/ 584881 h 681777"/>
                <a:gd name="connsiteX1-81" fmla="*/ 431800 w 2779669"/>
                <a:gd name="connsiteY1-82" fmla="*/ 415548 h 681777"/>
                <a:gd name="connsiteX2-83" fmla="*/ 897467 w 2779669"/>
                <a:gd name="connsiteY2-84" fmla="*/ 601815 h 681777"/>
                <a:gd name="connsiteX3-85" fmla="*/ 1151467 w 2779669"/>
                <a:gd name="connsiteY3-86" fmla="*/ 661081 h 681777"/>
                <a:gd name="connsiteX4-87" fmla="*/ 1456267 w 2779669"/>
                <a:gd name="connsiteY4-88" fmla="*/ 669548 h 681777"/>
                <a:gd name="connsiteX5-89" fmla="*/ 1769534 w 2779669"/>
                <a:gd name="connsiteY5-90" fmla="*/ 500215 h 681777"/>
                <a:gd name="connsiteX6-91" fmla="*/ 1981200 w 2779669"/>
                <a:gd name="connsiteY6-92" fmla="*/ 195415 h 681777"/>
                <a:gd name="connsiteX7-93" fmla="*/ 2218267 w 2779669"/>
                <a:gd name="connsiteY7-94" fmla="*/ 681 h 681777"/>
                <a:gd name="connsiteX8-95" fmla="*/ 2779669 w 2779669"/>
                <a:gd name="connsiteY8-96" fmla="*/ 589522 h 681777"/>
                <a:gd name="connsiteX0-97" fmla="*/ 0 w 2779669"/>
                <a:gd name="connsiteY0-98" fmla="*/ 469032 h 565928"/>
                <a:gd name="connsiteX1-99" fmla="*/ 431800 w 2779669"/>
                <a:gd name="connsiteY1-100" fmla="*/ 299699 h 565928"/>
                <a:gd name="connsiteX2-101" fmla="*/ 897467 w 2779669"/>
                <a:gd name="connsiteY2-102" fmla="*/ 485966 h 565928"/>
                <a:gd name="connsiteX3-103" fmla="*/ 1151467 w 2779669"/>
                <a:gd name="connsiteY3-104" fmla="*/ 545232 h 565928"/>
                <a:gd name="connsiteX4-105" fmla="*/ 1456267 w 2779669"/>
                <a:gd name="connsiteY4-106" fmla="*/ 553699 h 565928"/>
                <a:gd name="connsiteX5-107" fmla="*/ 1769534 w 2779669"/>
                <a:gd name="connsiteY5-108" fmla="*/ 384366 h 565928"/>
                <a:gd name="connsiteX6-109" fmla="*/ 1981200 w 2779669"/>
                <a:gd name="connsiteY6-110" fmla="*/ 79566 h 565928"/>
                <a:gd name="connsiteX7-111" fmla="*/ 2224968 w 2779669"/>
                <a:gd name="connsiteY7-112" fmla="*/ 885 h 565928"/>
                <a:gd name="connsiteX8-113" fmla="*/ 2779669 w 2779669"/>
                <a:gd name="connsiteY8-114" fmla="*/ 473673 h 565928"/>
                <a:gd name="connsiteX0-115" fmla="*/ 0 w 2779669"/>
                <a:gd name="connsiteY0-116" fmla="*/ 471936 h 568832"/>
                <a:gd name="connsiteX1-117" fmla="*/ 431800 w 2779669"/>
                <a:gd name="connsiteY1-118" fmla="*/ 302603 h 568832"/>
                <a:gd name="connsiteX2-119" fmla="*/ 897467 w 2779669"/>
                <a:gd name="connsiteY2-120" fmla="*/ 488870 h 568832"/>
                <a:gd name="connsiteX3-121" fmla="*/ 1151467 w 2779669"/>
                <a:gd name="connsiteY3-122" fmla="*/ 548136 h 568832"/>
                <a:gd name="connsiteX4-123" fmla="*/ 1456267 w 2779669"/>
                <a:gd name="connsiteY4-124" fmla="*/ 556603 h 568832"/>
                <a:gd name="connsiteX5-125" fmla="*/ 1769534 w 2779669"/>
                <a:gd name="connsiteY5-126" fmla="*/ 387270 h 568832"/>
                <a:gd name="connsiteX6-127" fmla="*/ 1981200 w 2779669"/>
                <a:gd name="connsiteY6-128" fmla="*/ 82470 h 568832"/>
                <a:gd name="connsiteX7-129" fmla="*/ 2224968 w 2779669"/>
                <a:gd name="connsiteY7-130" fmla="*/ 3789 h 568832"/>
                <a:gd name="connsiteX8-131" fmla="*/ 2779669 w 2779669"/>
                <a:gd name="connsiteY8-132" fmla="*/ 476577 h 568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779669" h="568832">
                  <a:moveTo>
                    <a:pt x="0" y="471936"/>
                  </a:moveTo>
                  <a:cubicBezTo>
                    <a:pt x="141111" y="385858"/>
                    <a:pt x="282222" y="299781"/>
                    <a:pt x="431800" y="302603"/>
                  </a:cubicBezTo>
                  <a:cubicBezTo>
                    <a:pt x="581378" y="305425"/>
                    <a:pt x="777523" y="447948"/>
                    <a:pt x="897467" y="488870"/>
                  </a:cubicBezTo>
                  <a:cubicBezTo>
                    <a:pt x="1017411" y="529792"/>
                    <a:pt x="1058334" y="536847"/>
                    <a:pt x="1151467" y="548136"/>
                  </a:cubicBezTo>
                  <a:cubicBezTo>
                    <a:pt x="1244600" y="559425"/>
                    <a:pt x="1353256" y="583414"/>
                    <a:pt x="1456267" y="556603"/>
                  </a:cubicBezTo>
                  <a:cubicBezTo>
                    <a:pt x="1559278" y="529792"/>
                    <a:pt x="1682045" y="466292"/>
                    <a:pt x="1769534" y="387270"/>
                  </a:cubicBezTo>
                  <a:cubicBezTo>
                    <a:pt x="1857023" y="308248"/>
                    <a:pt x="1905294" y="146384"/>
                    <a:pt x="1981200" y="82470"/>
                  </a:cubicBezTo>
                  <a:cubicBezTo>
                    <a:pt x="2057106" y="18557"/>
                    <a:pt x="2093566" y="-11121"/>
                    <a:pt x="2224968" y="3789"/>
                  </a:cubicBezTo>
                  <a:cubicBezTo>
                    <a:pt x="2356370" y="18699"/>
                    <a:pt x="2662710" y="353902"/>
                    <a:pt x="2779669" y="476577"/>
                  </a:cubicBezTo>
                </a:path>
              </a:pathLst>
            </a:custGeom>
            <a:noFill/>
            <a:ln w="28575">
              <a:solidFill>
                <a:srgbClr val="C00000"/>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bg2">
                    <a:lumMod val="10000"/>
                  </a:schemeClr>
                </a:solidFill>
                <a:cs typeface="+mn-ea"/>
                <a:sym typeface="+mn-lt"/>
              </a:endParaRPr>
            </a:p>
          </p:txBody>
        </p:sp>
        <p:grpSp>
          <p:nvGrpSpPr>
            <p:cNvPr id="40" name="Group 15"/>
            <p:cNvGrpSpPr/>
            <p:nvPr/>
          </p:nvGrpSpPr>
          <p:grpSpPr>
            <a:xfrm>
              <a:off x="1614183" y="2234334"/>
              <a:ext cx="1430653" cy="1891891"/>
              <a:chOff x="2455123" y="2131468"/>
              <a:chExt cx="1430653" cy="1891891"/>
            </a:xfrm>
            <a:grpFill/>
          </p:grpSpPr>
          <p:sp>
            <p:nvSpPr>
              <p:cNvPr id="50" name="Chevron 16"/>
              <p:cNvSpPr/>
              <p:nvPr/>
            </p:nvSpPr>
            <p:spPr>
              <a:xfrm>
                <a:off x="2455123" y="2131468"/>
                <a:ext cx="1091476" cy="1891891"/>
              </a:xfrm>
              <a:prstGeom prst="chevron">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cs typeface="+mn-ea"/>
                  <a:sym typeface="+mn-lt"/>
                </a:endParaRPr>
              </a:p>
            </p:txBody>
          </p:sp>
          <p:sp>
            <p:nvSpPr>
              <p:cNvPr id="51" name="Oval 17"/>
              <p:cNvSpPr>
                <a:spLocks noChangeAspect="1"/>
              </p:cNvSpPr>
              <p:nvPr/>
            </p:nvSpPr>
            <p:spPr>
              <a:xfrm>
                <a:off x="3228083" y="2732678"/>
                <a:ext cx="657693" cy="657689"/>
              </a:xfrm>
              <a:prstGeom prst="ellipse">
                <a:avLst/>
              </a:prstGeom>
              <a:solidFill>
                <a:schemeClr val="bg1"/>
              </a:solidFill>
              <a:ln w="381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solidFill>
                      <a:schemeClr val="bg2">
                        <a:lumMod val="10000"/>
                      </a:schemeClr>
                    </a:solidFill>
                    <a:cs typeface="+mn-ea"/>
                    <a:sym typeface="+mn-lt"/>
                  </a:rPr>
                  <a:t>I</a:t>
                </a:r>
                <a:endParaRPr lang="en-US" sz="1400" dirty="0">
                  <a:solidFill>
                    <a:schemeClr val="bg2">
                      <a:lumMod val="10000"/>
                    </a:schemeClr>
                  </a:solidFill>
                  <a:cs typeface="+mn-ea"/>
                  <a:sym typeface="+mn-lt"/>
                </a:endParaRPr>
              </a:p>
            </p:txBody>
          </p:sp>
        </p:grpSp>
        <p:grpSp>
          <p:nvGrpSpPr>
            <p:cNvPr id="41" name="Group 18"/>
            <p:cNvGrpSpPr/>
            <p:nvPr/>
          </p:nvGrpSpPr>
          <p:grpSpPr>
            <a:xfrm>
              <a:off x="4292175" y="2250226"/>
              <a:ext cx="1437288" cy="1891891"/>
              <a:chOff x="5043531" y="2131468"/>
              <a:chExt cx="1437288" cy="1891891"/>
            </a:xfrm>
            <a:grpFill/>
          </p:grpSpPr>
          <p:sp>
            <p:nvSpPr>
              <p:cNvPr id="48" name="Chevron 19"/>
              <p:cNvSpPr/>
              <p:nvPr/>
            </p:nvSpPr>
            <p:spPr>
              <a:xfrm>
                <a:off x="5043531" y="2131468"/>
                <a:ext cx="1091476" cy="1891891"/>
              </a:xfrm>
              <a:prstGeom prst="chevron">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cs typeface="+mn-ea"/>
                  <a:sym typeface="+mn-lt"/>
                </a:endParaRPr>
              </a:p>
            </p:txBody>
          </p:sp>
          <p:sp>
            <p:nvSpPr>
              <p:cNvPr id="49" name="Oval 20"/>
              <p:cNvSpPr>
                <a:spLocks noChangeAspect="1"/>
              </p:cNvSpPr>
              <p:nvPr/>
            </p:nvSpPr>
            <p:spPr>
              <a:xfrm>
                <a:off x="5823126" y="2732678"/>
                <a:ext cx="657693" cy="657689"/>
              </a:xfrm>
              <a:prstGeom prst="ellipse">
                <a:avLst/>
              </a:prstGeom>
              <a:solidFill>
                <a:schemeClr val="bg1"/>
              </a:solidFill>
              <a:ln w="381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solidFill>
                      <a:schemeClr val="bg2">
                        <a:lumMod val="10000"/>
                      </a:schemeClr>
                    </a:solidFill>
                    <a:cs typeface="+mn-ea"/>
                    <a:sym typeface="+mn-lt"/>
                  </a:rPr>
                  <a:t>II</a:t>
                </a:r>
                <a:endParaRPr lang="en-US" sz="1400" dirty="0">
                  <a:solidFill>
                    <a:schemeClr val="bg2">
                      <a:lumMod val="10000"/>
                    </a:schemeClr>
                  </a:solidFill>
                  <a:cs typeface="+mn-ea"/>
                  <a:sym typeface="+mn-lt"/>
                </a:endParaRPr>
              </a:p>
            </p:txBody>
          </p:sp>
        </p:grpSp>
        <p:grpSp>
          <p:nvGrpSpPr>
            <p:cNvPr id="42" name="Group 21"/>
            <p:cNvGrpSpPr/>
            <p:nvPr/>
          </p:nvGrpSpPr>
          <p:grpSpPr>
            <a:xfrm>
              <a:off x="6976802" y="2250226"/>
              <a:ext cx="1434634" cy="1891891"/>
              <a:chOff x="7553925" y="2131468"/>
              <a:chExt cx="1434634" cy="1891891"/>
            </a:xfrm>
            <a:grpFill/>
          </p:grpSpPr>
          <p:sp>
            <p:nvSpPr>
              <p:cNvPr id="46" name="Chevron 22"/>
              <p:cNvSpPr/>
              <p:nvPr/>
            </p:nvSpPr>
            <p:spPr>
              <a:xfrm>
                <a:off x="7553925" y="2131468"/>
                <a:ext cx="1091476" cy="1891891"/>
              </a:xfrm>
              <a:prstGeom prst="chevron">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cs typeface="+mn-ea"/>
                  <a:sym typeface="+mn-lt"/>
                </a:endParaRPr>
              </a:p>
            </p:txBody>
          </p:sp>
          <p:sp>
            <p:nvSpPr>
              <p:cNvPr id="47" name="Oval 23"/>
              <p:cNvSpPr>
                <a:spLocks noChangeAspect="1"/>
              </p:cNvSpPr>
              <p:nvPr/>
            </p:nvSpPr>
            <p:spPr>
              <a:xfrm>
                <a:off x="8330866" y="2732678"/>
                <a:ext cx="657693" cy="657689"/>
              </a:xfrm>
              <a:prstGeom prst="ellipse">
                <a:avLst/>
              </a:prstGeom>
              <a:solidFill>
                <a:schemeClr val="bg1"/>
              </a:solidFill>
              <a:ln w="381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solidFill>
                      <a:schemeClr val="bg2">
                        <a:lumMod val="10000"/>
                      </a:schemeClr>
                    </a:solidFill>
                    <a:cs typeface="+mn-ea"/>
                    <a:sym typeface="+mn-lt"/>
                  </a:rPr>
                  <a:t>III</a:t>
                </a:r>
                <a:endParaRPr lang="en-US" sz="1400" dirty="0">
                  <a:solidFill>
                    <a:schemeClr val="bg2">
                      <a:lumMod val="10000"/>
                    </a:schemeClr>
                  </a:solidFill>
                  <a:cs typeface="+mn-ea"/>
                  <a:sym typeface="+mn-lt"/>
                </a:endParaRPr>
              </a:p>
            </p:txBody>
          </p:sp>
        </p:grpSp>
        <p:grpSp>
          <p:nvGrpSpPr>
            <p:cNvPr id="43" name="Group 24"/>
            <p:cNvGrpSpPr/>
            <p:nvPr/>
          </p:nvGrpSpPr>
          <p:grpSpPr>
            <a:xfrm>
              <a:off x="9658775" y="2250226"/>
              <a:ext cx="1470081" cy="1891891"/>
              <a:chOff x="10064319" y="2131468"/>
              <a:chExt cx="1470081" cy="1891891"/>
            </a:xfrm>
            <a:grpFill/>
          </p:grpSpPr>
          <p:sp>
            <p:nvSpPr>
              <p:cNvPr id="44" name="Chevron 25"/>
              <p:cNvSpPr/>
              <p:nvPr/>
            </p:nvSpPr>
            <p:spPr>
              <a:xfrm>
                <a:off x="10064319" y="2131468"/>
                <a:ext cx="1091476" cy="1891891"/>
              </a:xfrm>
              <a:prstGeom prst="chevron">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cs typeface="+mn-ea"/>
                  <a:sym typeface="+mn-lt"/>
                </a:endParaRPr>
              </a:p>
            </p:txBody>
          </p:sp>
          <p:sp>
            <p:nvSpPr>
              <p:cNvPr id="45" name="Oval 26"/>
              <p:cNvSpPr>
                <a:spLocks noChangeAspect="1"/>
              </p:cNvSpPr>
              <p:nvPr/>
            </p:nvSpPr>
            <p:spPr>
              <a:xfrm>
                <a:off x="10876707" y="2732678"/>
                <a:ext cx="657693" cy="657689"/>
              </a:xfrm>
              <a:prstGeom prst="ellipse">
                <a:avLst/>
              </a:prstGeom>
              <a:solidFill>
                <a:schemeClr val="bg1"/>
              </a:solidFill>
              <a:ln w="381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solidFill>
                      <a:schemeClr val="bg2">
                        <a:lumMod val="10000"/>
                      </a:schemeClr>
                    </a:solidFill>
                    <a:cs typeface="+mn-ea"/>
                    <a:sym typeface="+mn-lt"/>
                  </a:rPr>
                  <a:t>IV</a:t>
                </a:r>
                <a:endParaRPr lang="en-US" sz="1400" dirty="0">
                  <a:solidFill>
                    <a:schemeClr val="bg2">
                      <a:lumMod val="10000"/>
                    </a:schemeClr>
                  </a:solidFill>
                  <a:cs typeface="+mn-ea"/>
                  <a:sym typeface="+mn-lt"/>
                </a:endParaRPr>
              </a:p>
            </p:txBody>
          </p:sp>
        </p:grpSp>
      </p:grpSp>
      <p:sp>
        <p:nvSpPr>
          <p:cNvPr id="52" name="矩形 106"/>
          <p:cNvSpPr>
            <a:spLocks noChangeArrowheads="1"/>
          </p:cNvSpPr>
          <p:nvPr/>
        </p:nvSpPr>
        <p:spPr bwMode="auto">
          <a:xfrm>
            <a:off x="1287438" y="4255211"/>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53" name="矩形 47"/>
          <p:cNvSpPr>
            <a:spLocks noChangeArrowheads="1"/>
          </p:cNvSpPr>
          <p:nvPr/>
        </p:nvSpPr>
        <p:spPr bwMode="auto">
          <a:xfrm>
            <a:off x="1077888" y="4675898"/>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dirty="0">
                <a:cs typeface="+mn-ea"/>
                <a:sym typeface="+mn-lt"/>
              </a:rPr>
              <a:t>在此录入上述图表的描述说明，在此录入上述图表的描述说明。</a:t>
            </a:r>
            <a:endParaRPr lang="zh-CN" altLang="en-US" spc="300" dirty="0">
              <a:cs typeface="+mn-ea"/>
              <a:sym typeface="+mn-lt"/>
            </a:endParaRPr>
          </a:p>
        </p:txBody>
      </p:sp>
      <p:sp>
        <p:nvSpPr>
          <p:cNvPr id="54" name="矩形 108"/>
          <p:cNvSpPr>
            <a:spLocks noChangeArrowheads="1"/>
          </p:cNvSpPr>
          <p:nvPr/>
        </p:nvSpPr>
        <p:spPr bwMode="auto">
          <a:xfrm>
            <a:off x="3927451" y="4255211"/>
            <a:ext cx="1550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55" name="矩形 47"/>
          <p:cNvSpPr>
            <a:spLocks noChangeArrowheads="1"/>
          </p:cNvSpPr>
          <p:nvPr/>
        </p:nvSpPr>
        <p:spPr bwMode="auto">
          <a:xfrm>
            <a:off x="3717901" y="4675898"/>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a:cs typeface="+mn-ea"/>
                <a:sym typeface="+mn-lt"/>
              </a:rPr>
              <a:t>在此录入上述图表的描述说明，在此录入上述图表的描述说明。</a:t>
            </a:r>
            <a:endParaRPr lang="zh-CN" altLang="en-US" spc="300">
              <a:cs typeface="+mn-ea"/>
              <a:sym typeface="+mn-lt"/>
            </a:endParaRPr>
          </a:p>
        </p:txBody>
      </p:sp>
      <p:sp>
        <p:nvSpPr>
          <p:cNvPr id="56" name="矩形 110"/>
          <p:cNvSpPr>
            <a:spLocks noChangeArrowheads="1"/>
          </p:cNvSpPr>
          <p:nvPr/>
        </p:nvSpPr>
        <p:spPr bwMode="auto">
          <a:xfrm>
            <a:off x="9205888" y="4255211"/>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57" name="矩形 47"/>
          <p:cNvSpPr>
            <a:spLocks noChangeArrowheads="1"/>
          </p:cNvSpPr>
          <p:nvPr/>
        </p:nvSpPr>
        <p:spPr bwMode="auto">
          <a:xfrm>
            <a:off x="8996338" y="4675898"/>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dirty="0">
                <a:cs typeface="+mn-ea"/>
                <a:sym typeface="+mn-lt"/>
              </a:rPr>
              <a:t>在此录入上述图表的描述说明，在此录入上述图表的描述说明。</a:t>
            </a:r>
            <a:endParaRPr lang="zh-CN" altLang="en-US" spc="300" dirty="0">
              <a:cs typeface="+mn-ea"/>
              <a:sym typeface="+mn-lt"/>
            </a:endParaRPr>
          </a:p>
        </p:txBody>
      </p:sp>
      <p:sp>
        <p:nvSpPr>
          <p:cNvPr id="58" name="矩形 112"/>
          <p:cNvSpPr>
            <a:spLocks noChangeArrowheads="1"/>
          </p:cNvSpPr>
          <p:nvPr/>
        </p:nvSpPr>
        <p:spPr bwMode="auto">
          <a:xfrm>
            <a:off x="6567463" y="4255211"/>
            <a:ext cx="1550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59" name="矩形 47"/>
          <p:cNvSpPr>
            <a:spLocks noChangeArrowheads="1"/>
          </p:cNvSpPr>
          <p:nvPr/>
        </p:nvSpPr>
        <p:spPr bwMode="auto">
          <a:xfrm>
            <a:off x="6356326" y="4675898"/>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a:cs typeface="+mn-ea"/>
                <a:sym typeface="+mn-lt"/>
              </a:rPr>
              <a:t>在此录入上述图表的描述说明，在此录入上述图表的描述说明。</a:t>
            </a:r>
            <a:endParaRPr lang="zh-CN" altLang="en-US" spc="3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14" presetClass="entr" presetSubtype="10" fill="hold" grpId="0" nodeType="withEffect">
                                  <p:stCondLst>
                                    <p:cond delay="300"/>
                                  </p:stCondLst>
                                  <p:childTnLst>
                                    <p:set>
                                      <p:cBhvr>
                                        <p:cTn id="9" dur="1" fill="hold">
                                          <p:stCondLst>
                                            <p:cond delay="0"/>
                                          </p:stCondLst>
                                        </p:cTn>
                                        <p:tgtEl>
                                          <p:spTgt spid="52"/>
                                        </p:tgtEl>
                                        <p:attrNameLst>
                                          <p:attrName>style.visibility</p:attrName>
                                        </p:attrNameLst>
                                      </p:cBhvr>
                                      <p:to>
                                        <p:strVal val="visible"/>
                                      </p:to>
                                    </p:set>
                                    <p:animEffect>
                                      <p:cBhvr>
                                        <p:cTn id="10" dur="400"/>
                                        <p:tgtEl>
                                          <p:spTgt spid="52"/>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53"/>
                                        </p:tgtEl>
                                        <p:attrNameLst>
                                          <p:attrName>style.visibility</p:attrName>
                                        </p:attrNameLst>
                                      </p:cBhvr>
                                      <p:to>
                                        <p:strVal val="visible"/>
                                      </p:to>
                                    </p:set>
                                    <p:animEffect>
                                      <p:cBhvr>
                                        <p:cTn id="13" dur="400"/>
                                        <p:tgtEl>
                                          <p:spTgt spid="53"/>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54"/>
                                        </p:tgtEl>
                                        <p:attrNameLst>
                                          <p:attrName>style.visibility</p:attrName>
                                        </p:attrNameLst>
                                      </p:cBhvr>
                                      <p:to>
                                        <p:strVal val="visible"/>
                                      </p:to>
                                    </p:set>
                                    <p:animEffect>
                                      <p:cBhvr>
                                        <p:cTn id="16" dur="400"/>
                                        <p:tgtEl>
                                          <p:spTgt spid="54"/>
                                        </p:tgtEl>
                                      </p:cBhvr>
                                    </p:animEffect>
                                  </p:childTnLst>
                                </p:cTn>
                              </p:par>
                              <p:par>
                                <p:cTn id="17" presetID="14" presetClass="entr" presetSubtype="10" fill="hold" grpId="0" nodeType="withEffect">
                                  <p:stCondLst>
                                    <p:cond delay="800"/>
                                  </p:stCondLst>
                                  <p:childTnLst>
                                    <p:set>
                                      <p:cBhvr>
                                        <p:cTn id="18" dur="1" fill="hold">
                                          <p:stCondLst>
                                            <p:cond delay="0"/>
                                          </p:stCondLst>
                                        </p:cTn>
                                        <p:tgtEl>
                                          <p:spTgt spid="55"/>
                                        </p:tgtEl>
                                        <p:attrNameLst>
                                          <p:attrName>style.visibility</p:attrName>
                                        </p:attrNameLst>
                                      </p:cBhvr>
                                      <p:to>
                                        <p:strVal val="visible"/>
                                      </p:to>
                                    </p:set>
                                    <p:animEffect>
                                      <p:cBhvr>
                                        <p:cTn id="19" dur="400"/>
                                        <p:tgtEl>
                                          <p:spTgt spid="55"/>
                                        </p:tgtEl>
                                      </p:cBhvr>
                                    </p:animEffect>
                                  </p:childTnLst>
                                </p:cTn>
                              </p:par>
                              <p:par>
                                <p:cTn id="20" presetID="14" presetClass="entr" presetSubtype="10" fill="hold" grpId="0" nodeType="withEffect">
                                  <p:stCondLst>
                                    <p:cond delay="900"/>
                                  </p:stCondLst>
                                  <p:childTnLst>
                                    <p:set>
                                      <p:cBhvr>
                                        <p:cTn id="21" dur="1" fill="hold">
                                          <p:stCondLst>
                                            <p:cond delay="0"/>
                                          </p:stCondLst>
                                        </p:cTn>
                                        <p:tgtEl>
                                          <p:spTgt spid="58"/>
                                        </p:tgtEl>
                                        <p:attrNameLst>
                                          <p:attrName>style.visibility</p:attrName>
                                        </p:attrNameLst>
                                      </p:cBhvr>
                                      <p:to>
                                        <p:strVal val="visible"/>
                                      </p:to>
                                    </p:set>
                                    <p:animEffect>
                                      <p:cBhvr>
                                        <p:cTn id="22" dur="400"/>
                                        <p:tgtEl>
                                          <p:spTgt spid="58"/>
                                        </p:tgtEl>
                                      </p:cBhvr>
                                    </p:animEffect>
                                  </p:childTnLst>
                                </p:cTn>
                              </p:par>
                              <p:par>
                                <p:cTn id="23" presetID="14" presetClass="entr" presetSubtype="10" fill="hold" grpId="0" nodeType="withEffect">
                                  <p:stCondLst>
                                    <p:cond delay="1100"/>
                                  </p:stCondLst>
                                  <p:childTnLst>
                                    <p:set>
                                      <p:cBhvr>
                                        <p:cTn id="24" dur="1" fill="hold">
                                          <p:stCondLst>
                                            <p:cond delay="0"/>
                                          </p:stCondLst>
                                        </p:cTn>
                                        <p:tgtEl>
                                          <p:spTgt spid="59"/>
                                        </p:tgtEl>
                                        <p:attrNameLst>
                                          <p:attrName>style.visibility</p:attrName>
                                        </p:attrNameLst>
                                      </p:cBhvr>
                                      <p:to>
                                        <p:strVal val="visible"/>
                                      </p:to>
                                    </p:set>
                                    <p:animEffect>
                                      <p:cBhvr>
                                        <p:cTn id="25" dur="400"/>
                                        <p:tgtEl>
                                          <p:spTgt spid="59"/>
                                        </p:tgtEl>
                                      </p:cBhvr>
                                    </p:animEffect>
                                  </p:childTnLst>
                                </p:cTn>
                              </p:par>
                              <p:par>
                                <p:cTn id="26" presetID="14" presetClass="entr" presetSubtype="10" fill="hold" grpId="0" nodeType="withEffect">
                                  <p:stCondLst>
                                    <p:cond delay="1200"/>
                                  </p:stCondLst>
                                  <p:childTnLst>
                                    <p:set>
                                      <p:cBhvr>
                                        <p:cTn id="27" dur="1" fill="hold">
                                          <p:stCondLst>
                                            <p:cond delay="0"/>
                                          </p:stCondLst>
                                        </p:cTn>
                                        <p:tgtEl>
                                          <p:spTgt spid="56"/>
                                        </p:tgtEl>
                                        <p:attrNameLst>
                                          <p:attrName>style.visibility</p:attrName>
                                        </p:attrNameLst>
                                      </p:cBhvr>
                                      <p:to>
                                        <p:strVal val="visible"/>
                                      </p:to>
                                    </p:set>
                                    <p:animEffect>
                                      <p:cBhvr>
                                        <p:cTn id="28" dur="400"/>
                                        <p:tgtEl>
                                          <p:spTgt spid="56"/>
                                        </p:tgtEl>
                                      </p:cBhvr>
                                    </p:animEffect>
                                  </p:childTnLst>
                                </p:cTn>
                              </p:par>
                              <p:par>
                                <p:cTn id="29" presetID="14" presetClass="entr" presetSubtype="10" fill="hold" grpId="0" nodeType="withEffect">
                                  <p:stCondLst>
                                    <p:cond delay="1400"/>
                                  </p:stCondLst>
                                  <p:childTnLst>
                                    <p:set>
                                      <p:cBhvr>
                                        <p:cTn id="30" dur="1" fill="hold">
                                          <p:stCondLst>
                                            <p:cond delay="0"/>
                                          </p:stCondLst>
                                        </p:cTn>
                                        <p:tgtEl>
                                          <p:spTgt spid="57"/>
                                        </p:tgtEl>
                                        <p:attrNameLst>
                                          <p:attrName>style.visibility</p:attrName>
                                        </p:attrNameLst>
                                      </p:cBhvr>
                                      <p:to>
                                        <p:strVal val="visible"/>
                                      </p:to>
                                    </p:set>
                                    <p:animEffect>
                                      <p:cBhvr>
                                        <p:cTn id="31" dur="4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utoUpdateAnimBg="0"/>
      <p:bldP spid="53" grpId="0" bldLvl="0" autoUpdateAnimBg="0"/>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sp>
        <p:nvSpPr>
          <p:cNvPr id="2" name="椭圆 1"/>
          <p:cNvSpPr/>
          <p:nvPr/>
        </p:nvSpPr>
        <p:spPr>
          <a:xfrm>
            <a:off x="1639769" y="1968868"/>
            <a:ext cx="2451475" cy="24514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7824192" y="1932899"/>
            <a:ext cx="2451475" cy="24514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2" cstate="screen"/>
          <a:srcRect/>
          <a:stretch>
            <a:fillRect/>
          </a:stretch>
        </p:blipFill>
        <p:spPr>
          <a:xfrm>
            <a:off x="4438910" y="1680963"/>
            <a:ext cx="2871542" cy="3027286"/>
          </a:xfrm>
          <a:prstGeom prst="rect">
            <a:avLst/>
          </a:prstGeom>
        </p:spPr>
      </p:pic>
      <p:sp>
        <p:nvSpPr>
          <p:cNvPr id="12" name="文本框 11"/>
          <p:cNvSpPr txBox="1"/>
          <p:nvPr/>
        </p:nvSpPr>
        <p:spPr>
          <a:xfrm>
            <a:off x="1910881" y="2667608"/>
            <a:ext cx="1909249" cy="369332"/>
          </a:xfrm>
          <a:prstGeom prst="rect">
            <a:avLst/>
          </a:prstGeom>
          <a:noFill/>
        </p:spPr>
        <p:txBody>
          <a:bodyPr wrap="square" rtlCol="0">
            <a:spAutoFit/>
          </a:bodyPr>
          <a:lstStyle/>
          <a:p>
            <a:pPr algn="ctr"/>
            <a:r>
              <a:rPr lang="zh-CN" altLang="en-US" sz="1800" dirty="0">
                <a:solidFill>
                  <a:schemeClr val="bg1"/>
                </a:solidFill>
                <a:cs typeface="+mn-ea"/>
                <a:sym typeface="+mn-lt"/>
              </a:rPr>
              <a:t>请输入您的标题</a:t>
            </a:r>
          </a:p>
        </p:txBody>
      </p:sp>
      <p:sp>
        <p:nvSpPr>
          <p:cNvPr id="13" name="文本框 12"/>
          <p:cNvSpPr txBox="1"/>
          <p:nvPr/>
        </p:nvSpPr>
        <p:spPr>
          <a:xfrm>
            <a:off x="1806625" y="3009573"/>
            <a:ext cx="2013273" cy="923330"/>
          </a:xfrm>
          <a:prstGeom prst="rect">
            <a:avLst/>
          </a:prstGeom>
          <a:noFill/>
        </p:spPr>
        <p:txBody>
          <a:bodyPr wrap="square" rtlCol="0">
            <a:spAutoFit/>
          </a:bodyPr>
          <a:lstStyle/>
          <a:p>
            <a:pPr algn="ctr">
              <a:lnSpc>
                <a:spcPct val="150000"/>
              </a:lnSpc>
            </a:pPr>
            <a:r>
              <a:rPr lang="zh-CN" altLang="en-US" sz="1200" dirty="0">
                <a:solidFill>
                  <a:schemeClr val="bg1"/>
                </a:solidFill>
                <a:cs typeface="+mn-ea"/>
                <a:sym typeface="+mn-lt"/>
              </a:rPr>
              <a:t>单击此处添加文字，单击此处添加文字，单击此处添加文字</a:t>
            </a:r>
          </a:p>
        </p:txBody>
      </p:sp>
      <p:sp>
        <p:nvSpPr>
          <p:cNvPr id="14" name="文本框 13"/>
          <p:cNvSpPr txBox="1"/>
          <p:nvPr/>
        </p:nvSpPr>
        <p:spPr>
          <a:xfrm>
            <a:off x="8184232" y="2700482"/>
            <a:ext cx="1909249" cy="369332"/>
          </a:xfrm>
          <a:prstGeom prst="rect">
            <a:avLst/>
          </a:prstGeom>
          <a:noFill/>
        </p:spPr>
        <p:txBody>
          <a:bodyPr wrap="square" rtlCol="0">
            <a:spAutoFit/>
          </a:bodyPr>
          <a:lstStyle/>
          <a:p>
            <a:pPr algn="ctr"/>
            <a:r>
              <a:rPr lang="zh-CN" altLang="en-US" sz="1800" dirty="0">
                <a:solidFill>
                  <a:schemeClr val="bg1"/>
                </a:solidFill>
                <a:cs typeface="+mn-ea"/>
                <a:sym typeface="+mn-lt"/>
              </a:rPr>
              <a:t>请输入您的标题</a:t>
            </a:r>
          </a:p>
        </p:txBody>
      </p:sp>
      <p:sp>
        <p:nvSpPr>
          <p:cNvPr id="15" name="文本框 14"/>
          <p:cNvSpPr txBox="1"/>
          <p:nvPr/>
        </p:nvSpPr>
        <p:spPr>
          <a:xfrm>
            <a:off x="8079976" y="3042447"/>
            <a:ext cx="2013273" cy="923330"/>
          </a:xfrm>
          <a:prstGeom prst="rect">
            <a:avLst/>
          </a:prstGeom>
          <a:noFill/>
        </p:spPr>
        <p:txBody>
          <a:bodyPr wrap="square" rtlCol="0">
            <a:spAutoFit/>
          </a:bodyPr>
          <a:lstStyle/>
          <a:p>
            <a:pPr algn="ctr">
              <a:lnSpc>
                <a:spcPct val="150000"/>
              </a:lnSpc>
            </a:pPr>
            <a:r>
              <a:rPr lang="zh-CN" altLang="en-US" sz="1200" dirty="0">
                <a:solidFill>
                  <a:schemeClr val="bg1"/>
                </a:solidFill>
                <a:cs typeface="+mn-ea"/>
                <a:sym typeface="+mn-lt"/>
              </a:rPr>
              <a:t>单击此处添加文字，单击此处添加文字，单击此处添加文字</a:t>
            </a:r>
          </a:p>
        </p:txBody>
      </p:sp>
      <p:sp>
        <p:nvSpPr>
          <p:cNvPr id="16" name="文本框 15"/>
          <p:cNvSpPr txBox="1"/>
          <p:nvPr/>
        </p:nvSpPr>
        <p:spPr>
          <a:xfrm>
            <a:off x="1487488" y="4925453"/>
            <a:ext cx="8919793" cy="613694"/>
          </a:xfrm>
          <a:prstGeom prst="rect">
            <a:avLst/>
          </a:prstGeom>
          <a:noFill/>
        </p:spPr>
        <p:txBody>
          <a:bodyPr wrap="square" rtlCol="0">
            <a:spAutoFit/>
          </a:bodyPr>
          <a:lstStyle/>
          <a:p>
            <a:pPr algn="ctr">
              <a:lnSpc>
                <a:spcPct val="150000"/>
              </a:lnSpc>
            </a:pPr>
            <a:r>
              <a:rPr lang="zh-CN" altLang="en-US" sz="1200" dirty="0">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sp>
        <p:nvSpPr>
          <p:cNvPr id="2" name="矩形 1"/>
          <p:cNvSpPr/>
          <p:nvPr/>
        </p:nvSpPr>
        <p:spPr>
          <a:xfrm>
            <a:off x="3920930" y="2214187"/>
            <a:ext cx="6696744" cy="17281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p:cNvSpPr/>
          <p:nvPr/>
        </p:nvSpPr>
        <p:spPr>
          <a:xfrm>
            <a:off x="1544666" y="4324730"/>
            <a:ext cx="2304256" cy="36389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2" cstate="screen"/>
          <a:srcRect/>
          <a:stretch>
            <a:fillRect/>
          </a:stretch>
        </p:blipFill>
        <p:spPr>
          <a:xfrm flipH="1">
            <a:off x="1372865" y="1287877"/>
            <a:ext cx="2329985" cy="2998373"/>
          </a:xfrm>
          <a:prstGeom prst="rect">
            <a:avLst/>
          </a:prstGeom>
        </p:spPr>
      </p:pic>
      <p:sp>
        <p:nvSpPr>
          <p:cNvPr id="11" name="文本框 10"/>
          <p:cNvSpPr txBox="1"/>
          <p:nvPr/>
        </p:nvSpPr>
        <p:spPr>
          <a:xfrm>
            <a:off x="4235422" y="2623098"/>
            <a:ext cx="6052232" cy="923330"/>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a:t>
            </a:r>
          </a:p>
        </p:txBody>
      </p:sp>
      <p:sp>
        <p:nvSpPr>
          <p:cNvPr id="12" name="文本框 11"/>
          <p:cNvSpPr txBox="1"/>
          <p:nvPr/>
        </p:nvSpPr>
        <p:spPr>
          <a:xfrm>
            <a:off x="1808037" y="4324731"/>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13" name="文本框 12"/>
          <p:cNvSpPr txBox="1"/>
          <p:nvPr/>
        </p:nvSpPr>
        <p:spPr>
          <a:xfrm>
            <a:off x="1472658" y="4802511"/>
            <a:ext cx="9361040" cy="613694"/>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cstate="screen"/>
          <a:stretch>
            <a:fillRect/>
          </a:stretch>
        </p:blipFill>
        <p:spPr>
          <a:xfrm>
            <a:off x="0" y="0"/>
            <a:ext cx="12192000" cy="6858000"/>
          </a:xfrm>
          <a:prstGeom prst="rect">
            <a:avLst/>
          </a:prstGeom>
        </p:spPr>
      </p:pic>
      <p:sp>
        <p:nvSpPr>
          <p:cNvPr id="19" name="文本框 18"/>
          <p:cNvSpPr txBox="1"/>
          <p:nvPr/>
        </p:nvSpPr>
        <p:spPr>
          <a:xfrm>
            <a:off x="4409046" y="4119363"/>
            <a:ext cx="3231654" cy="1478253"/>
          </a:xfrm>
          <a:prstGeom prst="rect">
            <a:avLst/>
          </a:prstGeom>
          <a:noFill/>
        </p:spPr>
        <p:txBody>
          <a:bodyPr vert="eaVert" wrap="square" rtlCol="0">
            <a:spAutoFit/>
          </a:bodyPr>
          <a:lstStyle/>
          <a:p>
            <a:pPr>
              <a:lnSpc>
                <a:spcPct val="150000"/>
              </a:lnSpc>
            </a:pPr>
            <a:r>
              <a:rPr lang="zh-CN" altLang="en-US" sz="1100" spc="300" dirty="0">
                <a:cs typeface="+mn-ea"/>
                <a:sym typeface="+mn-lt"/>
              </a:rPr>
              <a:t>大雪节气是一个气候概念，它代表的是大雪节气期间的气候特征，即气温与降水量。实际上，大雪节气的雪却往往不如小雪节气来得大，全年下雪量最大的节气也不是在小雪、大雪节气。</a:t>
            </a:r>
          </a:p>
        </p:txBody>
      </p:sp>
      <p:sp>
        <p:nvSpPr>
          <p:cNvPr id="21" name="文本框 20"/>
          <p:cNvSpPr txBox="1"/>
          <p:nvPr/>
        </p:nvSpPr>
        <p:spPr>
          <a:xfrm>
            <a:off x="1389956" y="1652919"/>
            <a:ext cx="1584176" cy="738664"/>
          </a:xfrm>
          <a:prstGeom prst="rect">
            <a:avLst/>
          </a:prstGeom>
          <a:noFill/>
        </p:spPr>
        <p:txBody>
          <a:bodyPr wrap="square" rtlCol="0">
            <a:spAutoFit/>
          </a:bodyPr>
          <a:lstStyle/>
          <a:p>
            <a:r>
              <a:rPr lang="en-US" altLang="zh-CN" sz="1050" dirty="0">
                <a:cs typeface="+mn-ea"/>
                <a:sym typeface="+mn-lt"/>
              </a:rPr>
              <a:t>THE CHINESE PEOPLE , IN THEIR DRINKING  MUCH</a:t>
            </a:r>
          </a:p>
          <a:p>
            <a:r>
              <a:rPr lang="en-US" altLang="zh-CN" sz="1050" dirty="0">
                <a:cs typeface="+mn-ea"/>
                <a:sym typeface="+mn-lt"/>
              </a:rPr>
              <a:t>ERTED LOHIN </a:t>
            </a:r>
          </a:p>
        </p:txBody>
      </p:sp>
      <p:sp>
        <p:nvSpPr>
          <p:cNvPr id="22" name="椭圆 21"/>
          <p:cNvSpPr/>
          <p:nvPr/>
        </p:nvSpPr>
        <p:spPr>
          <a:xfrm>
            <a:off x="1483693" y="2463591"/>
            <a:ext cx="132463" cy="132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1389956" y="1320188"/>
            <a:ext cx="1584176" cy="369332"/>
          </a:xfrm>
          <a:prstGeom prst="rect">
            <a:avLst/>
          </a:prstGeom>
          <a:noFill/>
        </p:spPr>
        <p:txBody>
          <a:bodyPr wrap="square" rtlCol="0">
            <a:spAutoFit/>
          </a:bodyPr>
          <a:lstStyle/>
          <a:p>
            <a:r>
              <a:rPr lang="en-US" altLang="zh-CN" sz="1800" dirty="0">
                <a:cs typeface="+mn-ea"/>
                <a:sym typeface="+mn-lt"/>
              </a:rPr>
              <a:t>NEW</a:t>
            </a:r>
          </a:p>
        </p:txBody>
      </p:sp>
      <p:cxnSp>
        <p:nvCxnSpPr>
          <p:cNvPr id="24" name="直接连接符 23"/>
          <p:cNvCxnSpPr/>
          <p:nvPr/>
        </p:nvCxnSpPr>
        <p:spPr>
          <a:xfrm>
            <a:off x="1497966" y="1647274"/>
            <a:ext cx="3600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483692" y="2664040"/>
            <a:ext cx="132463" cy="132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1483691" y="2864489"/>
            <a:ext cx="132463" cy="132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3" cstate="screen"/>
          <a:srcRect/>
          <a:stretch>
            <a:fillRect/>
          </a:stretch>
        </p:blipFill>
        <p:spPr>
          <a:xfrm>
            <a:off x="339698" y="1756738"/>
            <a:ext cx="4880618" cy="4320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0" y="0"/>
            <a:ext cx="12192000" cy="6858000"/>
          </a:xfrm>
          <a:prstGeom prst="rect">
            <a:avLst/>
          </a:prstGeom>
        </p:spPr>
      </p:pic>
      <p:cxnSp>
        <p:nvCxnSpPr>
          <p:cNvPr id="10" name="直接连接符 9"/>
          <p:cNvCxnSpPr/>
          <p:nvPr/>
        </p:nvCxnSpPr>
        <p:spPr>
          <a:xfrm>
            <a:off x="4223792" y="1741004"/>
            <a:ext cx="0" cy="33801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640648" y="4673850"/>
            <a:ext cx="695408" cy="1641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pic>
        <p:nvPicPr>
          <p:cNvPr id="7" name="图片 6"/>
          <p:cNvPicPr>
            <a:picLocks noChangeAspect="1"/>
          </p:cNvPicPr>
          <p:nvPr/>
        </p:nvPicPr>
        <p:blipFill>
          <a:blip r:embed="rId3" cstate="screen"/>
          <a:srcRect/>
          <a:stretch>
            <a:fillRect/>
          </a:stretch>
        </p:blipFill>
        <p:spPr>
          <a:xfrm>
            <a:off x="117021" y="990600"/>
            <a:ext cx="4876800" cy="4876800"/>
          </a:xfrm>
          <a:prstGeom prst="rect">
            <a:avLst/>
          </a:prstGeom>
        </p:spPr>
      </p:pic>
      <p:sp>
        <p:nvSpPr>
          <p:cNvPr id="22" name="文本框 21"/>
          <p:cNvSpPr txBox="1"/>
          <p:nvPr/>
        </p:nvSpPr>
        <p:spPr>
          <a:xfrm>
            <a:off x="4893236" y="3109802"/>
            <a:ext cx="3726597" cy="523220"/>
          </a:xfrm>
          <a:prstGeom prst="rect">
            <a:avLst/>
          </a:prstGeom>
          <a:noFill/>
        </p:spPr>
        <p:txBody>
          <a:bodyPr wrap="square" rtlCol="0">
            <a:spAutoFit/>
          </a:bodyPr>
          <a:lstStyle/>
          <a:p>
            <a:r>
              <a:rPr lang="zh-CN" altLang="en-US" sz="2800" dirty="0">
                <a:cs typeface="+mn-ea"/>
                <a:sym typeface="+mn-lt"/>
              </a:rPr>
              <a:t>请输入您的标题</a:t>
            </a:r>
          </a:p>
        </p:txBody>
      </p:sp>
      <p:sp>
        <p:nvSpPr>
          <p:cNvPr id="23" name="文本框 22"/>
          <p:cNvSpPr txBox="1"/>
          <p:nvPr/>
        </p:nvSpPr>
        <p:spPr>
          <a:xfrm>
            <a:off x="4918340" y="3581078"/>
            <a:ext cx="5471505" cy="1061829"/>
          </a:xfrm>
          <a:prstGeom prst="rect">
            <a:avLst/>
          </a:prstGeom>
          <a:noFill/>
        </p:spPr>
        <p:txBody>
          <a:bodyPr wrap="square" rtlCol="0">
            <a:spAutoFit/>
          </a:bodyPr>
          <a:lstStyle/>
          <a:p>
            <a:pPr>
              <a:lnSpc>
                <a:spcPct val="150000"/>
              </a:lnSpc>
            </a:pPr>
            <a:r>
              <a:rPr lang="zh-CN" altLang="en-US" sz="1400" dirty="0">
                <a:cs typeface="+mn-ea"/>
                <a:sym typeface="+mn-lt"/>
              </a:rPr>
              <a:t>单击此处添加文字，单击此处添加文字，单击此处添加文字，单击此处添加文字，单击此处添加文字，单击此处添加文字，单击此处添加文字</a:t>
            </a:r>
          </a:p>
        </p:txBody>
      </p:sp>
      <p:sp>
        <p:nvSpPr>
          <p:cNvPr id="25" name="文本框 24"/>
          <p:cNvSpPr txBox="1"/>
          <p:nvPr/>
        </p:nvSpPr>
        <p:spPr>
          <a:xfrm>
            <a:off x="4887430" y="2026424"/>
            <a:ext cx="1771966" cy="1200329"/>
          </a:xfrm>
          <a:prstGeom prst="rect">
            <a:avLst/>
          </a:prstGeom>
          <a:noFill/>
        </p:spPr>
        <p:txBody>
          <a:bodyPr wrap="square" rtlCol="0">
            <a:spAutoFit/>
          </a:bodyPr>
          <a:lstStyle/>
          <a:p>
            <a:r>
              <a:rPr lang="en-US" altLang="zh-CN" sz="7200" dirty="0">
                <a:cs typeface="+mn-ea"/>
                <a:sym typeface="+mn-lt"/>
              </a:rPr>
              <a:t>01</a:t>
            </a:r>
            <a:endParaRPr lang="zh-CN" altLang="en-US" sz="7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algn="ctr"/>
            <a:r>
              <a:rPr lang="zh-CN" altLang="en-US" sz="2000" dirty="0">
                <a:cs typeface="+mn-ea"/>
                <a:sym typeface="+mn-lt"/>
              </a:rPr>
              <a:t>请输入您的标题</a:t>
            </a:r>
          </a:p>
        </p:txBody>
      </p:sp>
      <p:sp>
        <p:nvSpPr>
          <p:cNvPr id="9" name="矩形 8"/>
          <p:cNvSpPr/>
          <p:nvPr/>
        </p:nvSpPr>
        <p:spPr>
          <a:xfrm>
            <a:off x="551384" y="3645024"/>
            <a:ext cx="11089232" cy="15214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2" cstate="screen"/>
          <a:srcRect/>
          <a:stretch>
            <a:fillRect/>
          </a:stretch>
        </p:blipFill>
        <p:spPr>
          <a:xfrm>
            <a:off x="916336" y="1850606"/>
            <a:ext cx="3588835" cy="3588835"/>
          </a:xfrm>
          <a:prstGeom prst="rect">
            <a:avLst/>
          </a:prstGeom>
        </p:spPr>
      </p:pic>
      <p:sp>
        <p:nvSpPr>
          <p:cNvPr id="10" name="文本框 9"/>
          <p:cNvSpPr txBox="1"/>
          <p:nvPr/>
        </p:nvSpPr>
        <p:spPr>
          <a:xfrm>
            <a:off x="4441770" y="2283422"/>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1" name="文本框 10"/>
          <p:cNvSpPr txBox="1"/>
          <p:nvPr/>
        </p:nvSpPr>
        <p:spPr>
          <a:xfrm>
            <a:off x="4446210" y="3962844"/>
            <a:ext cx="6830461" cy="923330"/>
          </a:xfrm>
          <a:prstGeom prst="rect">
            <a:avLst/>
          </a:prstGeom>
          <a:noFill/>
        </p:spPr>
        <p:txBody>
          <a:bodyPr wrap="square" rtlCol="0">
            <a:spAutoFit/>
          </a:bodyPr>
          <a:lstStyle/>
          <a:p>
            <a:pPr>
              <a:lnSpc>
                <a:spcPct val="150000"/>
              </a:lnSpc>
            </a:pPr>
            <a:r>
              <a:rPr lang="zh-CN" altLang="en-US" sz="1200" dirty="0">
                <a:solidFill>
                  <a:schemeClr val="bg1"/>
                </a:solidFill>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p>
        </p:txBody>
      </p:sp>
      <p:sp>
        <p:nvSpPr>
          <p:cNvPr id="12" name="文本框 11"/>
          <p:cNvSpPr txBox="1"/>
          <p:nvPr/>
        </p:nvSpPr>
        <p:spPr>
          <a:xfrm>
            <a:off x="4457325" y="2652754"/>
            <a:ext cx="6819347" cy="613694"/>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pic>
        <p:nvPicPr>
          <p:cNvPr id="6" name="图片 5"/>
          <p:cNvPicPr>
            <a:picLocks noChangeAspect="1"/>
          </p:cNvPicPr>
          <p:nvPr/>
        </p:nvPicPr>
        <p:blipFill>
          <a:blip r:embed="rId2" cstate="screen"/>
          <a:srcRect/>
          <a:stretch>
            <a:fillRect/>
          </a:stretch>
        </p:blipFill>
        <p:spPr>
          <a:xfrm>
            <a:off x="4665483" y="3017130"/>
            <a:ext cx="3052942" cy="3052940"/>
          </a:xfrm>
          <a:prstGeom prst="rect">
            <a:avLst/>
          </a:prstGeom>
        </p:spPr>
      </p:pic>
      <p:sp>
        <p:nvSpPr>
          <p:cNvPr id="9" name="矩形: 圆角 8"/>
          <p:cNvSpPr/>
          <p:nvPr/>
        </p:nvSpPr>
        <p:spPr>
          <a:xfrm>
            <a:off x="1501027" y="3858918"/>
            <a:ext cx="2448272" cy="47471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10"/>
          <p:cNvSpPr/>
          <p:nvPr/>
        </p:nvSpPr>
        <p:spPr>
          <a:xfrm>
            <a:off x="1501027" y="4644953"/>
            <a:ext cx="2448272" cy="47471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圆角 12"/>
          <p:cNvSpPr/>
          <p:nvPr/>
        </p:nvSpPr>
        <p:spPr>
          <a:xfrm>
            <a:off x="8335731" y="3757565"/>
            <a:ext cx="2448272" cy="47471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p:cNvSpPr/>
          <p:nvPr/>
        </p:nvSpPr>
        <p:spPr>
          <a:xfrm>
            <a:off x="8335731" y="4543600"/>
            <a:ext cx="2448272" cy="47471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836387" y="3935293"/>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17" name="文本框 16"/>
          <p:cNvSpPr txBox="1"/>
          <p:nvPr/>
        </p:nvSpPr>
        <p:spPr>
          <a:xfrm>
            <a:off x="1836387" y="4697642"/>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18" name="文本框 17"/>
          <p:cNvSpPr txBox="1"/>
          <p:nvPr/>
        </p:nvSpPr>
        <p:spPr>
          <a:xfrm>
            <a:off x="8759442" y="3829140"/>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19" name="文本框 18"/>
          <p:cNvSpPr txBox="1"/>
          <p:nvPr/>
        </p:nvSpPr>
        <p:spPr>
          <a:xfrm>
            <a:off x="8759442" y="4591489"/>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20" name="文本框 19"/>
          <p:cNvSpPr txBox="1"/>
          <p:nvPr/>
        </p:nvSpPr>
        <p:spPr>
          <a:xfrm>
            <a:off x="1375532" y="2132856"/>
            <a:ext cx="9440935"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pic>
        <p:nvPicPr>
          <p:cNvPr id="6" name="图片 5"/>
          <p:cNvPicPr>
            <a:picLocks noChangeAspect="1"/>
          </p:cNvPicPr>
          <p:nvPr/>
        </p:nvPicPr>
        <p:blipFill>
          <a:blip r:embed="rId2" cstate="screen"/>
          <a:srcRect/>
          <a:stretch>
            <a:fillRect/>
          </a:stretch>
        </p:blipFill>
        <p:spPr>
          <a:xfrm>
            <a:off x="1100554" y="1052736"/>
            <a:ext cx="4680520" cy="4680520"/>
          </a:xfrm>
          <a:prstGeom prst="rect">
            <a:avLst/>
          </a:prstGeom>
        </p:spPr>
      </p:pic>
      <p:sp>
        <p:nvSpPr>
          <p:cNvPr id="12" name="文本框 11"/>
          <p:cNvSpPr txBox="1"/>
          <p:nvPr/>
        </p:nvSpPr>
        <p:spPr>
          <a:xfrm>
            <a:off x="6185491" y="2441691"/>
            <a:ext cx="1909249" cy="369332"/>
          </a:xfrm>
          <a:prstGeom prst="rect">
            <a:avLst/>
          </a:prstGeom>
          <a:noFill/>
        </p:spPr>
        <p:txBody>
          <a:bodyPr wrap="square" rtlCol="0">
            <a:spAutoFit/>
          </a:bodyPr>
          <a:lstStyle/>
          <a:p>
            <a:r>
              <a:rPr lang="zh-CN" altLang="en-US" sz="1800" dirty="0">
                <a:cs typeface="+mn-ea"/>
                <a:sym typeface="+mn-lt"/>
              </a:rPr>
              <a:t>请输入您的标题</a:t>
            </a:r>
          </a:p>
        </p:txBody>
      </p:sp>
      <p:sp>
        <p:nvSpPr>
          <p:cNvPr id="13" name="文本框 12"/>
          <p:cNvSpPr txBox="1"/>
          <p:nvPr/>
        </p:nvSpPr>
        <p:spPr>
          <a:xfrm>
            <a:off x="6201046" y="2811023"/>
            <a:ext cx="4890400" cy="1477328"/>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p>
        </p:txBody>
      </p:sp>
      <p:sp>
        <p:nvSpPr>
          <p:cNvPr id="14" name="椭圆 13"/>
          <p:cNvSpPr/>
          <p:nvPr/>
        </p:nvSpPr>
        <p:spPr>
          <a:xfrm>
            <a:off x="10595831" y="4490583"/>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199787" y="4490583"/>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9803743" y="4501147"/>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pic>
        <p:nvPicPr>
          <p:cNvPr id="6" name="图片 5"/>
          <p:cNvPicPr>
            <a:picLocks noChangeAspect="1"/>
          </p:cNvPicPr>
          <p:nvPr/>
        </p:nvPicPr>
        <p:blipFill>
          <a:blip r:embed="rId2" cstate="screen"/>
          <a:srcRect/>
          <a:stretch>
            <a:fillRect/>
          </a:stretch>
        </p:blipFill>
        <p:spPr>
          <a:xfrm>
            <a:off x="7987399" y="1576847"/>
            <a:ext cx="3048006" cy="3048006"/>
          </a:xfrm>
          <a:prstGeom prst="rect">
            <a:avLst/>
          </a:prstGeom>
        </p:spPr>
      </p:pic>
      <p:sp>
        <p:nvSpPr>
          <p:cNvPr id="9" name="文本框 8"/>
          <p:cNvSpPr txBox="1"/>
          <p:nvPr/>
        </p:nvSpPr>
        <p:spPr>
          <a:xfrm>
            <a:off x="1336975" y="2214195"/>
            <a:ext cx="2022721" cy="400110"/>
          </a:xfrm>
          <a:prstGeom prst="rect">
            <a:avLst/>
          </a:prstGeom>
          <a:noFill/>
        </p:spPr>
        <p:txBody>
          <a:bodyPr wrap="square" rtlCol="0">
            <a:spAutoFit/>
          </a:bodyPr>
          <a:lstStyle/>
          <a:p>
            <a:r>
              <a:rPr lang="zh-CN" altLang="en-US" sz="2000" dirty="0">
                <a:cs typeface="+mn-ea"/>
                <a:sym typeface="+mn-lt"/>
              </a:rPr>
              <a:t>请输入您的标题</a:t>
            </a:r>
          </a:p>
        </p:txBody>
      </p:sp>
      <p:sp>
        <p:nvSpPr>
          <p:cNvPr id="10" name="文本框 9"/>
          <p:cNvSpPr txBox="1"/>
          <p:nvPr/>
        </p:nvSpPr>
        <p:spPr>
          <a:xfrm>
            <a:off x="1352530" y="2682084"/>
            <a:ext cx="6670737" cy="923330"/>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a:t>
            </a:r>
          </a:p>
        </p:txBody>
      </p:sp>
      <p:sp>
        <p:nvSpPr>
          <p:cNvPr id="11" name="文本框 10"/>
          <p:cNvSpPr txBox="1"/>
          <p:nvPr/>
        </p:nvSpPr>
        <p:spPr>
          <a:xfrm>
            <a:off x="1336975" y="3602316"/>
            <a:ext cx="6670737" cy="923330"/>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a:t>
            </a:r>
          </a:p>
        </p:txBody>
      </p:sp>
      <p:sp>
        <p:nvSpPr>
          <p:cNvPr id="12" name="文本框 11"/>
          <p:cNvSpPr txBox="1"/>
          <p:nvPr/>
        </p:nvSpPr>
        <p:spPr>
          <a:xfrm>
            <a:off x="1355874" y="4581705"/>
            <a:ext cx="9853514" cy="613694"/>
          </a:xfrm>
          <a:prstGeom prst="rect">
            <a:avLst/>
          </a:prstGeom>
          <a:noFill/>
        </p:spPr>
        <p:txBody>
          <a:bodyPr wrap="square" rtlCol="0">
            <a:spAutoFit/>
          </a:bodyPr>
          <a:lstStyle/>
          <a:p>
            <a:pPr>
              <a:lnSpc>
                <a:spcPct val="150000"/>
              </a:lnSpc>
            </a:pPr>
            <a:r>
              <a:rPr lang="zh-CN" altLang="en-US" sz="1200" dirty="0">
                <a:cs typeface="+mn-ea"/>
                <a:sym typeface="+mn-lt"/>
              </a:rPr>
              <a:t>单击此处添加文字，单击此处添加文字，单击此处添加文字，单击此处添加文字，单击此处添加文字，单击此处添加文字，单击此处添加文字，单击此处添加文字，单击此处添加文字，单击此处添加文字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stretch>
            <a:fillRect/>
          </a:stretch>
        </p:blipFill>
        <p:spPr>
          <a:xfrm>
            <a:off x="0" y="0"/>
            <a:ext cx="12192000" cy="6858000"/>
          </a:xfrm>
          <a:prstGeom prst="rect">
            <a:avLst/>
          </a:prstGeom>
        </p:spPr>
      </p:pic>
      <p:cxnSp>
        <p:nvCxnSpPr>
          <p:cNvPr id="14" name="直接连接符 13"/>
          <p:cNvCxnSpPr/>
          <p:nvPr/>
        </p:nvCxnSpPr>
        <p:spPr>
          <a:xfrm>
            <a:off x="4223792" y="1741004"/>
            <a:ext cx="0" cy="33801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640648" y="4673850"/>
            <a:ext cx="695408" cy="1641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pic>
        <p:nvPicPr>
          <p:cNvPr id="16" name="图片 15"/>
          <p:cNvPicPr>
            <a:picLocks noChangeAspect="1"/>
          </p:cNvPicPr>
          <p:nvPr/>
        </p:nvPicPr>
        <p:blipFill>
          <a:blip r:embed="rId3" cstate="screen"/>
          <a:srcRect/>
          <a:stretch>
            <a:fillRect/>
          </a:stretch>
        </p:blipFill>
        <p:spPr>
          <a:xfrm>
            <a:off x="117021" y="990600"/>
            <a:ext cx="4876800" cy="4876800"/>
          </a:xfrm>
          <a:prstGeom prst="rect">
            <a:avLst/>
          </a:prstGeom>
        </p:spPr>
      </p:pic>
      <p:sp>
        <p:nvSpPr>
          <p:cNvPr id="17" name="文本框 16"/>
          <p:cNvSpPr txBox="1"/>
          <p:nvPr/>
        </p:nvSpPr>
        <p:spPr>
          <a:xfrm>
            <a:off x="4893236" y="3109802"/>
            <a:ext cx="3726597" cy="523220"/>
          </a:xfrm>
          <a:prstGeom prst="rect">
            <a:avLst/>
          </a:prstGeom>
          <a:noFill/>
        </p:spPr>
        <p:txBody>
          <a:bodyPr wrap="square" rtlCol="0">
            <a:spAutoFit/>
          </a:bodyPr>
          <a:lstStyle/>
          <a:p>
            <a:r>
              <a:rPr lang="zh-CN" altLang="en-US" sz="2800" dirty="0">
                <a:cs typeface="+mn-ea"/>
                <a:sym typeface="+mn-lt"/>
              </a:rPr>
              <a:t>请输入您的标题</a:t>
            </a:r>
          </a:p>
        </p:txBody>
      </p:sp>
      <p:sp>
        <p:nvSpPr>
          <p:cNvPr id="18" name="文本框 17"/>
          <p:cNvSpPr txBox="1"/>
          <p:nvPr/>
        </p:nvSpPr>
        <p:spPr>
          <a:xfrm>
            <a:off x="4918340" y="3581078"/>
            <a:ext cx="5471505" cy="1061829"/>
          </a:xfrm>
          <a:prstGeom prst="rect">
            <a:avLst/>
          </a:prstGeom>
          <a:noFill/>
        </p:spPr>
        <p:txBody>
          <a:bodyPr wrap="square" rtlCol="0">
            <a:spAutoFit/>
          </a:bodyPr>
          <a:lstStyle/>
          <a:p>
            <a:pPr>
              <a:lnSpc>
                <a:spcPct val="150000"/>
              </a:lnSpc>
            </a:pPr>
            <a:r>
              <a:rPr lang="zh-CN" altLang="en-US" sz="1400" dirty="0">
                <a:cs typeface="+mn-ea"/>
                <a:sym typeface="+mn-lt"/>
              </a:rPr>
              <a:t>单击此处添加文字，单击此处添加文字，单击此处添加文字，单击此处添加文字，单击此处添加文字，单击此处添加文字，单击此处添加文字</a:t>
            </a:r>
          </a:p>
        </p:txBody>
      </p:sp>
      <p:sp>
        <p:nvSpPr>
          <p:cNvPr id="19" name="文本框 18"/>
          <p:cNvSpPr txBox="1"/>
          <p:nvPr/>
        </p:nvSpPr>
        <p:spPr>
          <a:xfrm>
            <a:off x="4887430" y="2026424"/>
            <a:ext cx="1771966" cy="1200329"/>
          </a:xfrm>
          <a:prstGeom prst="rect">
            <a:avLst/>
          </a:prstGeom>
          <a:noFill/>
        </p:spPr>
        <p:txBody>
          <a:bodyPr wrap="square" rtlCol="0">
            <a:spAutoFit/>
          </a:bodyPr>
          <a:lstStyle/>
          <a:p>
            <a:r>
              <a:rPr lang="en-US" altLang="zh-CN" sz="7200" dirty="0">
                <a:cs typeface="+mn-ea"/>
                <a:sym typeface="+mn-lt"/>
              </a:rPr>
              <a:t>02</a:t>
            </a:r>
            <a:endParaRPr lang="zh-CN" altLang="en-US" sz="7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51884" y="1052736"/>
            <a:ext cx="2088232" cy="4001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请输入您的标题</a:t>
            </a:r>
          </a:p>
        </p:txBody>
      </p:sp>
      <p:grpSp>
        <p:nvGrpSpPr>
          <p:cNvPr id="10" name="组合 9"/>
          <p:cNvGrpSpPr/>
          <p:nvPr/>
        </p:nvGrpSpPr>
        <p:grpSpPr>
          <a:xfrm>
            <a:off x="7752184" y="1452846"/>
            <a:ext cx="3521005" cy="4060517"/>
            <a:chOff x="7543547" y="980728"/>
            <a:chExt cx="3521005" cy="4060517"/>
          </a:xfrm>
        </p:grpSpPr>
        <p:sp>
          <p:nvSpPr>
            <p:cNvPr id="2" name="椭圆 1"/>
            <p:cNvSpPr/>
            <p:nvPr/>
          </p:nvSpPr>
          <p:spPr>
            <a:xfrm>
              <a:off x="7806061" y="2088495"/>
              <a:ext cx="3024336" cy="29527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2" cstate="screen"/>
            <a:srcRect l="6643" r="6643"/>
            <a:stretch>
              <a:fillRect/>
            </a:stretch>
          </p:blipFill>
          <p:spPr>
            <a:xfrm>
              <a:off x="7543547" y="980728"/>
              <a:ext cx="3521005" cy="4060517"/>
            </a:xfrm>
            <a:prstGeom prst="ellipse">
              <a:avLst/>
            </a:prstGeom>
          </p:spPr>
        </p:pic>
      </p:grpSp>
      <p:sp>
        <p:nvSpPr>
          <p:cNvPr id="11" name="矩形: 圆角 10"/>
          <p:cNvSpPr/>
          <p:nvPr/>
        </p:nvSpPr>
        <p:spPr>
          <a:xfrm>
            <a:off x="4968552" y="2304519"/>
            <a:ext cx="2448272" cy="47471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11"/>
          <p:cNvSpPr/>
          <p:nvPr/>
        </p:nvSpPr>
        <p:spPr>
          <a:xfrm>
            <a:off x="4968552" y="3090554"/>
            <a:ext cx="2448272" cy="47471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5392263" y="2376094"/>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14" name="文本框 13"/>
          <p:cNvSpPr txBox="1"/>
          <p:nvPr/>
        </p:nvSpPr>
        <p:spPr>
          <a:xfrm>
            <a:off x="5392263" y="3138443"/>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15" name="矩形: 圆角 14"/>
          <p:cNvSpPr/>
          <p:nvPr/>
        </p:nvSpPr>
        <p:spPr>
          <a:xfrm>
            <a:off x="4968552" y="3846316"/>
            <a:ext cx="2448272" cy="47471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p:cNvSpPr/>
          <p:nvPr/>
        </p:nvSpPr>
        <p:spPr>
          <a:xfrm>
            <a:off x="4968552" y="4632351"/>
            <a:ext cx="2448272" cy="47471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5392263" y="3917891"/>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18" name="文本框 17"/>
          <p:cNvSpPr txBox="1"/>
          <p:nvPr/>
        </p:nvSpPr>
        <p:spPr>
          <a:xfrm>
            <a:off x="5392263" y="4680240"/>
            <a:ext cx="1909249" cy="369332"/>
          </a:xfrm>
          <a:prstGeom prst="rect">
            <a:avLst/>
          </a:prstGeom>
          <a:noFill/>
        </p:spPr>
        <p:txBody>
          <a:bodyPr wrap="square" rtlCol="0">
            <a:spAutoFit/>
          </a:bodyPr>
          <a:lstStyle/>
          <a:p>
            <a:r>
              <a:rPr lang="zh-CN" altLang="en-US" sz="1800" dirty="0">
                <a:solidFill>
                  <a:schemeClr val="bg1"/>
                </a:solidFill>
                <a:cs typeface="+mn-ea"/>
                <a:sym typeface="+mn-lt"/>
              </a:rPr>
              <a:t>请输入您的标题</a:t>
            </a:r>
          </a:p>
        </p:txBody>
      </p:sp>
      <p:sp>
        <p:nvSpPr>
          <p:cNvPr id="19" name="文本框 18"/>
          <p:cNvSpPr txBox="1"/>
          <p:nvPr/>
        </p:nvSpPr>
        <p:spPr>
          <a:xfrm>
            <a:off x="1216192" y="2238197"/>
            <a:ext cx="3521005"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
        <p:nvSpPr>
          <p:cNvPr id="20" name="文本框 19"/>
          <p:cNvSpPr txBox="1"/>
          <p:nvPr/>
        </p:nvSpPr>
        <p:spPr>
          <a:xfrm>
            <a:off x="1212616" y="3098501"/>
            <a:ext cx="3420576"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
        <p:nvSpPr>
          <p:cNvPr id="21" name="文本框 20"/>
          <p:cNvSpPr txBox="1"/>
          <p:nvPr/>
        </p:nvSpPr>
        <p:spPr>
          <a:xfrm>
            <a:off x="1205744" y="3846316"/>
            <a:ext cx="3521005"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
        <p:nvSpPr>
          <p:cNvPr id="22" name="文本框 21"/>
          <p:cNvSpPr txBox="1"/>
          <p:nvPr/>
        </p:nvSpPr>
        <p:spPr>
          <a:xfrm>
            <a:off x="1205744" y="4625441"/>
            <a:ext cx="3420576" cy="61369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cs typeface="+mn-ea"/>
                <a:sym typeface="+mn-lt"/>
              </a:rPr>
              <a:t>单击此处添加文字，单击此处添加文字，单击此处添加文字，单击此处添加文字</a:t>
            </a:r>
          </a:p>
        </p:txBody>
      </p:sp>
      <p:sp>
        <p:nvSpPr>
          <p:cNvPr id="24" name="TextBox 23"/>
          <p:cNvSpPr txBox="1"/>
          <p:nvPr/>
        </p:nvSpPr>
        <p:spPr>
          <a:xfrm>
            <a:off x="1448515" y="616530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洁2018运营总结报告ppt模板"/>
  <p:tag name="ISPRING_FIRST_PUBLISH"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gyi5s3w">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2114</Words>
  <Application>Microsoft Office PowerPoint</Application>
  <PresentationFormat>宽屏</PresentationFormat>
  <Paragraphs>156</Paragraphs>
  <Slides>23</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23</vt:i4>
      </vt:variant>
    </vt:vector>
  </HeadingPairs>
  <TitlesOfParts>
    <vt:vector size="29" baseType="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2022-03-11T03:08:40Z</dcterms:created>
  <dcterms:modified xsi:type="dcterms:W3CDTF">2023-01-10T11:05:45Z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21C885554E7A42F38D16621DCC6B14F8</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