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9" r:id="rId4"/>
    <p:sldId id="280" r:id="rId5"/>
    <p:sldId id="265" r:id="rId6"/>
    <p:sldId id="263" r:id="rId7"/>
    <p:sldId id="290" r:id="rId8"/>
    <p:sldId id="282" r:id="rId9"/>
    <p:sldId id="284" r:id="rId10"/>
    <p:sldId id="264" r:id="rId11"/>
    <p:sldId id="291" r:id="rId12"/>
    <p:sldId id="283" r:id="rId13"/>
    <p:sldId id="277" r:id="rId14"/>
    <p:sldId id="279" r:id="rId15"/>
    <p:sldId id="292" r:id="rId16"/>
    <p:sldId id="275" r:id="rId17"/>
    <p:sldId id="293" r:id="rId18"/>
    <p:sldId id="273" r:id="rId19"/>
    <p:sldId id="269" r:id="rId20"/>
    <p:sldId id="294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F99"/>
    <a:srgbClr val="F37D7B"/>
    <a:srgbClr val="548235"/>
    <a:srgbClr val="FAF4E4"/>
    <a:srgbClr val="9CC1DA"/>
    <a:srgbClr val="A2D2D0"/>
    <a:srgbClr val="1C1C1E"/>
    <a:srgbClr val="E8E7E3"/>
    <a:srgbClr val="FBEEE3"/>
    <a:srgbClr val="96C5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8" autoAdjust="0"/>
    <p:restoredTop sz="94414" autoAdjust="0"/>
  </p:normalViewPr>
  <p:slideViewPr>
    <p:cSldViewPr snapToGrid="0">
      <p:cViewPr varScale="1">
        <p:scale>
          <a:sx n="55" d="100"/>
          <a:sy n="55" d="100"/>
        </p:scale>
        <p:origin x="150" y="636"/>
      </p:cViewPr>
      <p:guideLst>
        <p:guide orient="horz" pos="238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1EBE2-D654-4C3D-BCA4-D850954AA03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77F0A-7D0A-4FC1-A3DD-558C658FA01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77F0A-7D0A-4FC1-A3DD-558C658FA01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77F0A-7D0A-4FC1-A3DD-558C658FA015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77F0A-7D0A-4FC1-A3DD-558C658FA015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AA890-B99E-45CF-B993-5F064FC7B865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77F0A-7D0A-4FC1-A3DD-558C658FA015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77F0A-7D0A-4FC1-A3DD-558C658FA015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77F0A-7D0A-4FC1-A3DD-558C658FA015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77F0A-7D0A-4FC1-A3DD-558C658FA015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AA890-B99E-45CF-B993-5F064FC7B865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77F0A-7D0A-4FC1-A3DD-558C658FA015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77F0A-7D0A-4FC1-A3DD-558C658FA015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77F0A-7D0A-4FC1-A3DD-558C658FA015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77F0A-7D0A-4FC1-A3DD-558C658FA015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77F0A-7D0A-4FC1-A3DD-558C658FA015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AA890-B99E-45CF-B993-5F064FC7B865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77F0A-7D0A-4FC1-A3DD-558C658FA015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77F0A-7D0A-4FC1-A3DD-558C658FA015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77F0A-7D0A-4FC1-A3DD-558C658FA015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177F0A-7D0A-4FC1-A3DD-558C658FA015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AA890-B99E-45CF-B993-5F064FC7B865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5F23-255A-4C4F-95DF-9AA04E925AF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E057-EFBE-4A05-8307-FA645D6278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5F23-255A-4C4F-95DF-9AA04E925AF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E057-EFBE-4A05-8307-FA645D6278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5F23-255A-4C4F-95DF-9AA04E925AF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E057-EFBE-4A05-8307-FA645D6278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5F23-255A-4C4F-95DF-9AA04E925AF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E057-EFBE-4A05-8307-FA645D6278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5F23-255A-4C4F-95DF-9AA04E925AF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E057-EFBE-4A05-8307-FA645D6278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5F23-255A-4C4F-95DF-9AA04E925AF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E057-EFBE-4A05-8307-FA645D6278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5F23-255A-4C4F-95DF-9AA04E925AF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E057-EFBE-4A05-8307-FA645D6278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5F23-255A-4C4F-95DF-9AA04E925AF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E057-EFBE-4A05-8307-FA645D6278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5F23-255A-4C4F-95DF-9AA04E925AF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E057-EFBE-4A05-8307-FA645D6278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75F23-255A-4C4F-95DF-9AA04E925AF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E057-EFBE-4A05-8307-FA645D6278C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E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叶根友圆趣卡通08" panose="02010601030101010101" pitchFamily="2" charset="-122"/>
              </a:defRPr>
            </a:lvl1pPr>
          </a:lstStyle>
          <a:p>
            <a:fld id="{B2075F23-255A-4C4F-95DF-9AA04E925AFA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叶根友圆趣卡通08" panose="02010601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叶根友圆趣卡通08" panose="02010601030101010101" pitchFamily="2" charset="-122"/>
              </a:defRPr>
            </a:lvl1pPr>
          </a:lstStyle>
          <a:p>
            <a:fld id="{E48CE057-EFBE-4A05-8307-FA645D6278C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叶根友圆趣卡通08" panose="02010601030101010101" pitchFamily="2" charset="-12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叶根友圆趣卡通08" panose="02010601030101010101" pitchFamily="2" charset="-12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叶根友圆趣卡通08" panose="02010601030101010101" pitchFamily="2" charset="-12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叶根友圆趣卡通08" panose="02010601030101010101" pitchFamily="2" charset="-12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叶根友圆趣卡通08" panose="02010601030101010101" pitchFamily="2" charset="-12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叶根友圆趣卡通08" panose="02010601030101010101" pitchFamily="2" charset="-12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.mp3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mp3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svg"/><Relationship Id="rId5" Type="http://schemas.openxmlformats.org/officeDocument/2006/relationships/image" Target="../media/image26.png"/><Relationship Id="rId4" Type="http://schemas.openxmlformats.org/officeDocument/2006/relationships/image" Target="../media/image1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.mp3"/><Relationship Id="rId7" Type="http://schemas.openxmlformats.org/officeDocument/2006/relationships/image" Target="../media/image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mp3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861" y="1399102"/>
            <a:ext cx="7559055" cy="666903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353" y="1603717"/>
            <a:ext cx="7995647" cy="3179297"/>
          </a:xfrm>
          <a:prstGeom prst="rect">
            <a:avLst/>
          </a:prstGeom>
        </p:spPr>
      </p:pic>
      <p:sp>
        <p:nvSpPr>
          <p:cNvPr id="2" name="PA_文本框 1"/>
          <p:cNvSpPr txBox="1"/>
          <p:nvPr>
            <p:custDataLst>
              <p:tags r:id="rId1"/>
            </p:custDataLst>
          </p:nvPr>
        </p:nvSpPr>
        <p:spPr>
          <a:xfrm>
            <a:off x="4196353" y="2495013"/>
            <a:ext cx="774310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卡通熊猫通用模板</a:t>
            </a:r>
          </a:p>
        </p:txBody>
      </p:sp>
      <p:sp>
        <p:nvSpPr>
          <p:cNvPr id="18" name="PA_文本框 17"/>
          <p:cNvSpPr txBox="1"/>
          <p:nvPr>
            <p:custDataLst>
              <p:tags r:id="rId2"/>
            </p:custDataLst>
          </p:nvPr>
        </p:nvSpPr>
        <p:spPr>
          <a:xfrm>
            <a:off x="6285194" y="3510676"/>
            <a:ext cx="4903416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汇报人：</a:t>
            </a:r>
            <a:r>
              <a:rPr lang="en-US" altLang="zh-CN" smtClean="0">
                <a:solidFill>
                  <a:schemeClr val="tx1">
                    <a:lumMod val="75000"/>
                    <a:lumOff val="25000"/>
                  </a:scheme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PPT818  </a:t>
            </a: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汇报时间：</a:t>
            </a:r>
            <a:r>
              <a:rPr lang="en-US" altLang="zh-CN" smtClean="0">
                <a:solidFill>
                  <a:schemeClr val="tx1">
                    <a:lumMod val="75000"/>
                    <a:lumOff val="25000"/>
                  </a:scheme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xxxx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叶根友圆趣卡通08" panose="02010601030101010101" pitchFamily="2" charset="-122"/>
              <a:ea typeface="叶根友圆趣卡通08" panose="02010601030101010101" pitchFamily="2" charset="-122"/>
            </a:endParaRPr>
          </a:p>
        </p:txBody>
      </p:sp>
      <p:pic>
        <p:nvPicPr>
          <p:cNvPr id="3" name="598c3f173fc1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20355" y="3556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250535" y="237384"/>
            <a:ext cx="6563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E7E6E6">
                    <a:lumMod val="50000"/>
                  </a:srgb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02</a:t>
            </a:r>
            <a:r>
              <a:rPr lang="zh-CN" altLang="en-US" sz="2000" b="1" dirty="0">
                <a:solidFill>
                  <a:srgbClr val="E7E6E6">
                    <a:lumMod val="50000"/>
                  </a:srgb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：</a:t>
            </a:r>
            <a:r>
              <a:rPr lang="en-US" altLang="zh-CN" sz="2000" b="1" dirty="0">
                <a:solidFill>
                  <a:srgbClr val="E7E6E6">
                    <a:lumMod val="50000"/>
                  </a:srgb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Add Your Title Here</a:t>
            </a:r>
            <a:endParaRPr lang="zh-CN" altLang="en-US" sz="2000" b="1" dirty="0">
              <a:solidFill>
                <a:srgbClr val="E7E6E6">
                  <a:lumMod val="50000"/>
                </a:srgbClr>
              </a:solidFill>
              <a:latin typeface="叶根友圆趣卡通08" panose="02010601030101010101" pitchFamily="2" charset="-122"/>
              <a:ea typeface="叶根友圆趣卡通08" panose="02010601030101010101" pitchFamily="2" charset="-122"/>
            </a:endParaRPr>
          </a:p>
        </p:txBody>
      </p:sp>
      <p:grpSp>
        <p:nvGrpSpPr>
          <p:cNvPr id="18" name="淘宝网Chenying0907出品 448"/>
          <p:cNvGrpSpPr/>
          <p:nvPr/>
        </p:nvGrpSpPr>
        <p:grpSpPr>
          <a:xfrm rot="18053460" flipH="1">
            <a:off x="8073313" y="4631030"/>
            <a:ext cx="2185114" cy="404652"/>
            <a:chOff x="4811714" y="3189288"/>
            <a:chExt cx="2571750" cy="476251"/>
          </a:xfrm>
          <a:solidFill>
            <a:srgbClr val="9CC1DA"/>
          </a:solidFill>
        </p:grpSpPr>
        <p:sp>
          <p:nvSpPr>
            <p:cNvPr id="19" name="淘宝网Chenying0907出品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0" name="淘宝网Chenying0907出品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1" name="淘宝网Chenying0907出品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2" name="淘宝网Chenying0907出品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3" name="淘宝网Chenying0907出品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4" name="淘宝网Chenying0907出品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5" name="淘宝网Chenying0907出品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6" name="淘宝网Chenying0907出品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7" name="淘宝网Chenying0907出品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8" name="淘宝网Chenying0907出品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9" name="淘宝网Chenying0907出品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30" name="淘宝网Chenying0907出品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31" name="淘宝网Chenying0907出品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32" name="淘宝网Chenying0907出品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33" name="淘宝网Chenying0907出品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34" name="淘宝网Chenying0907出品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35" name="淘宝网Chenying0907出品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37" name="淘宝网Chenying0907出品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38" name="淘宝网Chenying0907出品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39" name="淘宝网Chenying0907出品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40" name="淘宝网Chenying0907出品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41" name="淘宝网Chenying0907出品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42" name="淘宝网Chenying0907出品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46" name="淘宝网Chenying0907出品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55" name="淘宝网Chenying0907出品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56" name="淘宝网Chenying0907出品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57" name="淘宝网Chenying0907出品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58" name="淘宝网Chenying0907出品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59" name="淘宝网Chenying0907出品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60" name="淘宝网Chenying0907出品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61" name="淘宝网Chenying0907出品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62" name="淘宝网Chenying0907出品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63" name="淘宝网Chenying0907出品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64" name="淘宝网Chenying0907出品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65" name="淘宝网Chenying0907出品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66" name="淘宝网Chenying0907出品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67" name="淘宝网Chenying0907出品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68" name="淘宝网Chenying0907出品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69" name="淘宝网Chenying0907出品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70" name="淘宝网Chenying0907出品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71" name="淘宝网Chenying0907出品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72" name="淘宝网Chenying0907出品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73" name="淘宝网Chenying0907出品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74" name="淘宝网Chenying0907出品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75" name="淘宝网Chenying0907出品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76" name="淘宝网Chenying0907出品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77" name="淘宝网Chenying0907出品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78" name="淘宝网Chenying0907出品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79" name="淘宝网Chenying0907出品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80" name="淘宝网Chenying0907出品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81" name="淘宝网Chenying0907出品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82" name="淘宝网Chenying0907出品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83" name="淘宝网Chenying0907出品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84" name="淘宝网Chenying0907出品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85" name="淘宝网Chenying0907出品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86" name="淘宝网Chenying0907出品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87" name="淘宝网Chenying0907出品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88" name="淘宝网Chenying0907出品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89" name="淘宝网Chenying0907出品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90" name="淘宝网Chenying0907出品 64"/>
            <p:cNvSpPr>
              <a:spLocks noEditPoints="1"/>
            </p:cNvSpPr>
            <p:nvPr/>
          </p:nvSpPr>
          <p:spPr bwMode="auto">
            <a:xfrm>
              <a:off x="4811714" y="3516311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91" name="淘宝网Chenying0907出品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92" name="淘宝网Chenying0907出品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93" name="淘宝网Chenying0907出品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94" name="淘宝网Chenying0907出品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95" name="淘宝网Chenying0907出品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96" name="淘宝网Chenying0907出品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97" name="淘宝网Chenying0907出品 71"/>
            <p:cNvSpPr/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8" name="原创设计师QQ：178119980 喵小姐"/>
          <p:cNvSpPr/>
          <p:nvPr/>
        </p:nvSpPr>
        <p:spPr>
          <a:xfrm>
            <a:off x="4280669" y="1235989"/>
            <a:ext cx="214532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b="1" dirty="0">
                <a:solidFill>
                  <a:srgbClr val="F37D7B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添加标题</a:t>
            </a:r>
            <a:endParaRPr lang="en-US" altLang="zh-CN" sz="2400" b="1" dirty="0">
              <a:solidFill>
                <a:srgbClr val="F37D7B"/>
              </a:solidFill>
              <a:latin typeface="叶根友圆趣卡通体" panose="02010601030101010101" pitchFamily="2" charset="-122"/>
              <a:ea typeface="叶根友圆趣卡通体" panose="02010601030101010101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rgbClr val="F37D7B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添加您的小标题添加您的小标题添加您的小标题添加您的小标题</a:t>
            </a:r>
            <a:endParaRPr lang="en-US" altLang="zh-CN" sz="1400" dirty="0">
              <a:solidFill>
                <a:srgbClr val="F37D7B"/>
              </a:solidFill>
              <a:latin typeface="叶根友圆趣卡通体" panose="02010601030101010101" pitchFamily="2" charset="-122"/>
              <a:ea typeface="叶根友圆趣卡通体" panose="02010601030101010101" pitchFamily="2" charset="-122"/>
            </a:endParaRPr>
          </a:p>
          <a:p>
            <a:pPr algn="ctr">
              <a:lnSpc>
                <a:spcPct val="130000"/>
              </a:lnSpc>
            </a:pPr>
            <a:endParaRPr lang="en-US" altLang="zh-CN" sz="1400" dirty="0">
              <a:solidFill>
                <a:srgbClr val="F37D7B"/>
              </a:solidFill>
              <a:latin typeface="叶根友圆趣卡通体" panose="02010601030101010101" pitchFamily="2" charset="-122"/>
              <a:ea typeface="叶根友圆趣卡通体" panose="02010601030101010101" pitchFamily="2" charset="-122"/>
            </a:endParaRPr>
          </a:p>
        </p:txBody>
      </p:sp>
      <p:sp>
        <p:nvSpPr>
          <p:cNvPr id="100" name="原创设计师QQ：178119980 喵小姐"/>
          <p:cNvSpPr/>
          <p:nvPr/>
        </p:nvSpPr>
        <p:spPr>
          <a:xfrm>
            <a:off x="8647341" y="2119785"/>
            <a:ext cx="214532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b="1" dirty="0">
                <a:solidFill>
                  <a:srgbClr val="F37D7B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添加标题</a:t>
            </a:r>
            <a:endParaRPr lang="en-US" altLang="zh-CN" sz="2400" b="1" dirty="0">
              <a:solidFill>
                <a:srgbClr val="F37D7B"/>
              </a:solidFill>
              <a:latin typeface="叶根友圆趣卡通体" panose="02010601030101010101" pitchFamily="2" charset="-122"/>
              <a:ea typeface="叶根友圆趣卡通体" panose="02010601030101010101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rgbClr val="F37D7B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添加您的小标题添加您的小标题添加您的小标题添加您的小标题</a:t>
            </a:r>
            <a:endParaRPr lang="en-US" altLang="zh-CN" sz="1400" dirty="0">
              <a:solidFill>
                <a:srgbClr val="F37D7B"/>
              </a:solidFill>
              <a:latin typeface="叶根友圆趣卡通体" panose="02010601030101010101" pitchFamily="2" charset="-122"/>
              <a:ea typeface="叶根友圆趣卡通体" panose="02010601030101010101" pitchFamily="2" charset="-122"/>
            </a:endParaRPr>
          </a:p>
          <a:p>
            <a:pPr algn="ctr">
              <a:lnSpc>
                <a:spcPct val="130000"/>
              </a:lnSpc>
            </a:pPr>
            <a:endParaRPr lang="en-US" altLang="zh-CN" sz="1400" dirty="0">
              <a:solidFill>
                <a:srgbClr val="F37D7B"/>
              </a:solidFill>
              <a:latin typeface="叶根友圆趣卡通体" panose="02010601030101010101" pitchFamily="2" charset="-122"/>
              <a:ea typeface="叶根友圆趣卡通体" panose="02010601030101010101" pitchFamily="2" charset="-122"/>
            </a:endParaRPr>
          </a:p>
        </p:txBody>
      </p:sp>
      <p:sp>
        <p:nvSpPr>
          <p:cNvPr id="102" name="原创设计师QQ：178119980 喵小姐"/>
          <p:cNvSpPr/>
          <p:nvPr/>
        </p:nvSpPr>
        <p:spPr>
          <a:xfrm>
            <a:off x="5912704" y="4897980"/>
            <a:ext cx="214532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b="1" dirty="0">
                <a:solidFill>
                  <a:srgbClr val="F37D7B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添加标题</a:t>
            </a:r>
            <a:endParaRPr lang="en-US" altLang="zh-CN" sz="2400" b="1" dirty="0">
              <a:solidFill>
                <a:srgbClr val="F37D7B"/>
              </a:solidFill>
              <a:latin typeface="叶根友圆趣卡通体" panose="02010601030101010101" pitchFamily="2" charset="-122"/>
              <a:ea typeface="叶根友圆趣卡通体" panose="02010601030101010101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rgbClr val="F37D7B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添加您的小标题添加您的小标题添加您的小标题添加您的小标题</a:t>
            </a:r>
            <a:endParaRPr lang="en-US" altLang="zh-CN" sz="1400" dirty="0">
              <a:solidFill>
                <a:srgbClr val="F37D7B"/>
              </a:solidFill>
              <a:latin typeface="叶根友圆趣卡通体" panose="02010601030101010101" pitchFamily="2" charset="-122"/>
              <a:ea typeface="叶根友圆趣卡通体" panose="02010601030101010101" pitchFamily="2" charset="-122"/>
            </a:endParaRPr>
          </a:p>
          <a:p>
            <a:pPr algn="ctr">
              <a:lnSpc>
                <a:spcPct val="130000"/>
              </a:lnSpc>
            </a:pPr>
            <a:endParaRPr lang="en-US" altLang="zh-CN" sz="1400" dirty="0">
              <a:solidFill>
                <a:srgbClr val="F37D7B"/>
              </a:solidFill>
              <a:latin typeface="叶根友圆趣卡通体" panose="02010601030101010101" pitchFamily="2" charset="-122"/>
              <a:ea typeface="叶根友圆趣卡通体" panose="02010601030101010101" pitchFamily="2" charset="-122"/>
            </a:endParaRPr>
          </a:p>
        </p:txBody>
      </p:sp>
      <p:grpSp>
        <p:nvGrpSpPr>
          <p:cNvPr id="103" name="淘宝网Chenying0907出品 448"/>
          <p:cNvGrpSpPr/>
          <p:nvPr/>
        </p:nvGrpSpPr>
        <p:grpSpPr>
          <a:xfrm rot="7898054" flipH="1">
            <a:off x="1972251" y="2479096"/>
            <a:ext cx="2185114" cy="404652"/>
            <a:chOff x="4811714" y="3189288"/>
            <a:chExt cx="2571750" cy="476251"/>
          </a:xfrm>
          <a:solidFill>
            <a:srgbClr val="9CC1DA"/>
          </a:solidFill>
        </p:grpSpPr>
        <p:sp>
          <p:nvSpPr>
            <p:cNvPr id="104" name="淘宝网Chenying0907出品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05" name="淘宝网Chenying0907出品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06" name="淘宝网Chenying0907出品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07" name="淘宝网Chenying0907出品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08" name="淘宝网Chenying0907出品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09" name="淘宝网Chenying0907出品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10" name="淘宝网Chenying0907出品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11" name="淘宝网Chenying0907出品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12" name="淘宝网Chenying0907出品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13" name="淘宝网Chenying0907出品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14" name="淘宝网Chenying0907出品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15" name="淘宝网Chenying0907出品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16" name="淘宝网Chenying0907出品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17" name="淘宝网Chenying0907出品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18" name="淘宝网Chenying0907出品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19" name="淘宝网Chenying0907出品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20" name="淘宝网Chenying0907出品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21" name="淘宝网Chenying0907出品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22" name="淘宝网Chenying0907出品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23" name="淘宝网Chenying0907出品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24" name="淘宝网Chenying0907出品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25" name="淘宝网Chenying0907出品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26" name="淘宝网Chenying0907出品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27" name="淘宝网Chenying0907出品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28" name="淘宝网Chenying0907出品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29" name="淘宝网Chenying0907出品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30" name="淘宝网Chenying0907出品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31" name="淘宝网Chenying0907出品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32" name="淘宝网Chenying0907出品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33" name="淘宝网Chenying0907出品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34" name="淘宝网Chenying0907出品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35" name="淘宝网Chenying0907出品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36" name="淘宝网Chenying0907出品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37" name="淘宝网Chenying0907出品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38" name="淘宝网Chenying0907出品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39" name="淘宝网Chenying0907出品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40" name="淘宝网Chenying0907出品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41" name="淘宝网Chenying0907出品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42" name="淘宝网Chenying0907出品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43" name="淘宝网Chenying0907出品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44" name="淘宝网Chenying0907出品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45" name="淘宝网Chenying0907出品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46" name="淘宝网Chenying0907出品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47" name="淘宝网Chenying0907出品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48" name="淘宝网Chenying0907出品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49" name="淘宝网Chenying0907出品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50" name="淘宝网Chenying0907出品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51" name="淘宝网Chenying0907出品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52" name="淘宝网Chenying0907出品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53" name="淘宝网Chenying0907出品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54" name="淘宝网Chenying0907出品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55" name="淘宝网Chenying0907出品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56" name="淘宝网Chenying0907出品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57" name="淘宝网Chenying0907出品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58" name="淘宝网Chenying0907出品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59" name="淘宝网Chenying0907出品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60" name="淘宝网Chenying0907出品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61" name="淘宝网Chenying0907出品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62" name="淘宝网Chenying0907出品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63" name="淘宝网Chenying0907出品 64"/>
            <p:cNvSpPr>
              <a:spLocks noEditPoints="1"/>
            </p:cNvSpPr>
            <p:nvPr/>
          </p:nvSpPr>
          <p:spPr bwMode="auto">
            <a:xfrm>
              <a:off x="4811714" y="3516311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64" name="淘宝网Chenying0907出品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65" name="淘宝网Chenying0907出品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66" name="淘宝网Chenying0907出品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67" name="淘宝网Chenying0907出品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68" name="淘宝网Chenying0907出品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69" name="淘宝网Chenying0907出品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70" name="淘宝网Chenying0907出品 71"/>
            <p:cNvSpPr/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1" name="淘宝网Chenying0907出品 448"/>
          <p:cNvGrpSpPr/>
          <p:nvPr/>
        </p:nvGrpSpPr>
        <p:grpSpPr>
          <a:xfrm rot="10800000" flipH="1">
            <a:off x="6686626" y="1617901"/>
            <a:ext cx="2185114" cy="404652"/>
            <a:chOff x="4811714" y="3189288"/>
            <a:chExt cx="2571750" cy="476251"/>
          </a:xfrm>
          <a:solidFill>
            <a:srgbClr val="9CC1DA"/>
          </a:solidFill>
        </p:grpSpPr>
        <p:sp>
          <p:nvSpPr>
            <p:cNvPr id="172" name="淘宝网Chenying0907出品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73" name="淘宝网Chenying0907出品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74" name="淘宝网Chenying0907出品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75" name="淘宝网Chenying0907出品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76" name="淘宝网Chenying0907出品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77" name="淘宝网Chenying0907出品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78" name="淘宝网Chenying0907出品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79" name="淘宝网Chenying0907出品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80" name="淘宝网Chenying0907出品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81" name="淘宝网Chenying0907出品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82" name="淘宝网Chenying0907出品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83" name="淘宝网Chenying0907出品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84" name="淘宝网Chenying0907出品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85" name="淘宝网Chenying0907出品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86" name="淘宝网Chenying0907出品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87" name="淘宝网Chenying0907出品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88" name="淘宝网Chenying0907出品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89" name="淘宝网Chenying0907出品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90" name="淘宝网Chenying0907出品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91" name="淘宝网Chenying0907出品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92" name="淘宝网Chenying0907出品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93" name="淘宝网Chenying0907出品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94" name="淘宝网Chenying0907出品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95" name="淘宝网Chenying0907出品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96" name="淘宝网Chenying0907出品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97" name="淘宝网Chenying0907出品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98" name="淘宝网Chenying0907出品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199" name="淘宝网Chenying0907出品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00" name="淘宝网Chenying0907出品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01" name="淘宝网Chenying0907出品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02" name="淘宝网Chenying0907出品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03" name="淘宝网Chenying0907出品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04" name="淘宝网Chenying0907出品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05" name="淘宝网Chenying0907出品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06" name="淘宝网Chenying0907出品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07" name="淘宝网Chenying0907出品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08" name="淘宝网Chenying0907出品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09" name="淘宝网Chenying0907出品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10" name="淘宝网Chenying0907出品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11" name="淘宝网Chenying0907出品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12" name="淘宝网Chenying0907出品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13" name="淘宝网Chenying0907出品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14" name="淘宝网Chenying0907出品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15" name="淘宝网Chenying0907出品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16" name="淘宝网Chenying0907出品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17" name="淘宝网Chenying0907出品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18" name="淘宝网Chenying0907出品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19" name="淘宝网Chenying0907出品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20" name="淘宝网Chenying0907出品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21" name="淘宝网Chenying0907出品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22" name="淘宝网Chenying0907出品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23" name="淘宝网Chenying0907出品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24" name="淘宝网Chenying0907出品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25" name="淘宝网Chenying0907出品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26" name="淘宝网Chenying0907出品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27" name="淘宝网Chenying0907出品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28" name="淘宝网Chenying0907出品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29" name="淘宝网Chenying0907出品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30" name="淘宝网Chenying0907出品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31" name="淘宝网Chenying0907出品 64"/>
            <p:cNvSpPr>
              <a:spLocks noEditPoints="1"/>
            </p:cNvSpPr>
            <p:nvPr/>
          </p:nvSpPr>
          <p:spPr bwMode="auto">
            <a:xfrm>
              <a:off x="4811714" y="3516311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32" name="淘宝网Chenying0907出品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33" name="淘宝网Chenying0907出品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34" name="淘宝网Chenying0907出品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35" name="淘宝网Chenying0907出品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36" name="淘宝网Chenying0907出品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37" name="淘宝网Chenying0907出品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38" name="淘宝网Chenying0907出品 71"/>
            <p:cNvSpPr/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40" y="3150918"/>
            <a:ext cx="3832882" cy="3832882"/>
          </a:xfrm>
          <a:prstGeom prst="rect">
            <a:avLst/>
          </a:prstGeom>
        </p:spPr>
      </p:pic>
      <p:grpSp>
        <p:nvGrpSpPr>
          <p:cNvPr id="240" name="淘宝网Chenying0907出品 448"/>
          <p:cNvGrpSpPr/>
          <p:nvPr/>
        </p:nvGrpSpPr>
        <p:grpSpPr>
          <a:xfrm rot="21261745" flipH="1">
            <a:off x="3049102" y="5430920"/>
            <a:ext cx="2185114" cy="404652"/>
            <a:chOff x="4811714" y="3189288"/>
            <a:chExt cx="2571750" cy="476251"/>
          </a:xfrm>
          <a:solidFill>
            <a:srgbClr val="9CC1DA"/>
          </a:solidFill>
        </p:grpSpPr>
        <p:sp>
          <p:nvSpPr>
            <p:cNvPr id="241" name="淘宝网Chenying0907出品 5"/>
            <p:cNvSpPr/>
            <p:nvPr/>
          </p:nvSpPr>
          <p:spPr bwMode="auto">
            <a:xfrm>
              <a:off x="6980238" y="3281363"/>
              <a:ext cx="61913" cy="33338"/>
            </a:xfrm>
            <a:custGeom>
              <a:avLst/>
              <a:gdLst>
                <a:gd name="T0" fmla="*/ 3 w 19"/>
                <a:gd name="T1" fmla="*/ 8 h 10"/>
                <a:gd name="T2" fmla="*/ 13 w 19"/>
                <a:gd name="T3" fmla="*/ 5 h 10"/>
                <a:gd name="T4" fmla="*/ 13 w 19"/>
                <a:gd name="T5" fmla="*/ 9 h 10"/>
                <a:gd name="T6" fmla="*/ 15 w 19"/>
                <a:gd name="T7" fmla="*/ 4 h 10"/>
                <a:gd name="T8" fmla="*/ 19 w 19"/>
                <a:gd name="T9" fmla="*/ 2 h 10"/>
                <a:gd name="T10" fmla="*/ 18 w 19"/>
                <a:gd name="T11" fmla="*/ 0 h 10"/>
                <a:gd name="T12" fmla="*/ 14 w 19"/>
                <a:gd name="T13" fmla="*/ 0 h 10"/>
                <a:gd name="T14" fmla="*/ 8 w 19"/>
                <a:gd name="T15" fmla="*/ 0 h 10"/>
                <a:gd name="T16" fmla="*/ 3 w 19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0">
                  <a:moveTo>
                    <a:pt x="3" y="8"/>
                  </a:moveTo>
                  <a:cubicBezTo>
                    <a:pt x="7" y="10"/>
                    <a:pt x="9" y="2"/>
                    <a:pt x="13" y="5"/>
                  </a:cubicBezTo>
                  <a:cubicBezTo>
                    <a:pt x="14" y="6"/>
                    <a:pt x="11" y="7"/>
                    <a:pt x="13" y="9"/>
                  </a:cubicBezTo>
                  <a:cubicBezTo>
                    <a:pt x="16" y="9"/>
                    <a:pt x="15" y="5"/>
                    <a:pt x="15" y="4"/>
                  </a:cubicBezTo>
                  <a:cubicBezTo>
                    <a:pt x="16" y="3"/>
                    <a:pt x="18" y="4"/>
                    <a:pt x="19" y="2"/>
                  </a:cubicBezTo>
                  <a:cubicBezTo>
                    <a:pt x="18" y="1"/>
                    <a:pt x="19" y="1"/>
                    <a:pt x="18" y="0"/>
                  </a:cubicBezTo>
                  <a:cubicBezTo>
                    <a:pt x="17" y="1"/>
                    <a:pt x="16" y="1"/>
                    <a:pt x="14" y="0"/>
                  </a:cubicBezTo>
                  <a:cubicBezTo>
                    <a:pt x="13" y="2"/>
                    <a:pt x="11" y="3"/>
                    <a:pt x="8" y="0"/>
                  </a:cubicBezTo>
                  <a:cubicBezTo>
                    <a:pt x="5" y="1"/>
                    <a:pt x="0" y="5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42" name="淘宝网Chenying0907出品 6"/>
            <p:cNvSpPr/>
            <p:nvPr/>
          </p:nvSpPr>
          <p:spPr bwMode="auto">
            <a:xfrm>
              <a:off x="6980238" y="3271838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0 w 4"/>
                <a:gd name="T3" fmla="*/ 2 h 4"/>
                <a:gd name="T4" fmla="*/ 3 w 4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2" y="3"/>
                    <a:pt x="1" y="0"/>
                    <a:pt x="0" y="2"/>
                  </a:cubicBezTo>
                  <a:cubicBezTo>
                    <a:pt x="1" y="4"/>
                    <a:pt x="4" y="3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43" name="淘宝网Chenying0907出品 7"/>
            <p:cNvSpPr/>
            <p:nvPr/>
          </p:nvSpPr>
          <p:spPr bwMode="auto">
            <a:xfrm>
              <a:off x="6958013" y="3271838"/>
              <a:ext cx="19050" cy="33338"/>
            </a:xfrm>
            <a:custGeom>
              <a:avLst/>
              <a:gdLst>
                <a:gd name="T0" fmla="*/ 5 w 6"/>
                <a:gd name="T1" fmla="*/ 9 h 10"/>
                <a:gd name="T2" fmla="*/ 6 w 6"/>
                <a:gd name="T3" fmla="*/ 2 h 10"/>
                <a:gd name="T4" fmla="*/ 3 w 6"/>
                <a:gd name="T5" fmla="*/ 1 h 10"/>
                <a:gd name="T6" fmla="*/ 0 w 6"/>
                <a:gd name="T7" fmla="*/ 8 h 10"/>
                <a:gd name="T8" fmla="*/ 5 w 6"/>
                <a:gd name="T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0">
                  <a:moveTo>
                    <a:pt x="5" y="9"/>
                  </a:moveTo>
                  <a:cubicBezTo>
                    <a:pt x="5" y="7"/>
                    <a:pt x="6" y="5"/>
                    <a:pt x="6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0" y="3"/>
                    <a:pt x="3" y="7"/>
                    <a:pt x="0" y="8"/>
                  </a:cubicBezTo>
                  <a:cubicBezTo>
                    <a:pt x="2" y="10"/>
                    <a:pt x="3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44" name="淘宝网Chenying0907出品 8"/>
            <p:cNvSpPr/>
            <p:nvPr/>
          </p:nvSpPr>
          <p:spPr bwMode="auto">
            <a:xfrm>
              <a:off x="6927851" y="3262313"/>
              <a:ext cx="36513" cy="33338"/>
            </a:xfrm>
            <a:custGeom>
              <a:avLst/>
              <a:gdLst>
                <a:gd name="T0" fmla="*/ 4 w 11"/>
                <a:gd name="T1" fmla="*/ 3 h 10"/>
                <a:gd name="T2" fmla="*/ 3 w 11"/>
                <a:gd name="T3" fmla="*/ 10 h 10"/>
                <a:gd name="T4" fmla="*/ 4 w 11"/>
                <a:gd name="T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0">
                  <a:moveTo>
                    <a:pt x="4" y="3"/>
                  </a:moveTo>
                  <a:cubicBezTo>
                    <a:pt x="4" y="5"/>
                    <a:pt x="0" y="8"/>
                    <a:pt x="3" y="10"/>
                  </a:cubicBezTo>
                  <a:cubicBezTo>
                    <a:pt x="7" y="8"/>
                    <a:pt x="11" y="0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45" name="淘宝网Chenying0907出品 9"/>
            <p:cNvSpPr>
              <a:spLocks noEditPoints="1"/>
            </p:cNvSpPr>
            <p:nvPr/>
          </p:nvSpPr>
          <p:spPr bwMode="auto">
            <a:xfrm>
              <a:off x="6980238" y="3338513"/>
              <a:ext cx="65088" cy="61913"/>
            </a:xfrm>
            <a:custGeom>
              <a:avLst/>
              <a:gdLst>
                <a:gd name="T0" fmla="*/ 5 w 20"/>
                <a:gd name="T1" fmla="*/ 14 h 19"/>
                <a:gd name="T2" fmla="*/ 0 w 20"/>
                <a:gd name="T3" fmla="*/ 18 h 19"/>
                <a:gd name="T4" fmla="*/ 15 w 20"/>
                <a:gd name="T5" fmla="*/ 16 h 19"/>
                <a:gd name="T6" fmla="*/ 12 w 20"/>
                <a:gd name="T7" fmla="*/ 14 h 19"/>
                <a:gd name="T8" fmla="*/ 10 w 20"/>
                <a:gd name="T9" fmla="*/ 16 h 19"/>
                <a:gd name="T10" fmla="*/ 13 w 20"/>
                <a:gd name="T11" fmla="*/ 7 h 19"/>
                <a:gd name="T12" fmla="*/ 14 w 20"/>
                <a:gd name="T13" fmla="*/ 13 h 19"/>
                <a:gd name="T14" fmla="*/ 20 w 20"/>
                <a:gd name="T15" fmla="*/ 6 h 19"/>
                <a:gd name="T16" fmla="*/ 17 w 20"/>
                <a:gd name="T17" fmla="*/ 1 h 19"/>
                <a:gd name="T18" fmla="*/ 7 w 20"/>
                <a:gd name="T19" fmla="*/ 4 h 19"/>
                <a:gd name="T20" fmla="*/ 3 w 20"/>
                <a:gd name="T21" fmla="*/ 0 h 19"/>
                <a:gd name="T22" fmla="*/ 2 w 20"/>
                <a:gd name="T23" fmla="*/ 4 h 19"/>
                <a:gd name="T24" fmla="*/ 5 w 20"/>
                <a:gd name="T25" fmla="*/ 14 h 19"/>
                <a:gd name="T26" fmla="*/ 11 w 20"/>
                <a:gd name="T27" fmla="*/ 3 h 19"/>
                <a:gd name="T28" fmla="*/ 12 w 20"/>
                <a:gd name="T29" fmla="*/ 3 h 19"/>
                <a:gd name="T30" fmla="*/ 11 w 20"/>
                <a:gd name="T31" fmla="*/ 5 h 19"/>
                <a:gd name="T32" fmla="*/ 11 w 20"/>
                <a:gd name="T3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19">
                  <a:moveTo>
                    <a:pt x="5" y="14"/>
                  </a:moveTo>
                  <a:cubicBezTo>
                    <a:pt x="3" y="15"/>
                    <a:pt x="0" y="15"/>
                    <a:pt x="0" y="18"/>
                  </a:cubicBezTo>
                  <a:cubicBezTo>
                    <a:pt x="5" y="16"/>
                    <a:pt x="10" y="19"/>
                    <a:pt x="15" y="16"/>
                  </a:cubicBezTo>
                  <a:cubicBezTo>
                    <a:pt x="14" y="15"/>
                    <a:pt x="13" y="15"/>
                    <a:pt x="12" y="14"/>
                  </a:cubicBezTo>
                  <a:cubicBezTo>
                    <a:pt x="12" y="15"/>
                    <a:pt x="11" y="16"/>
                    <a:pt x="10" y="16"/>
                  </a:cubicBezTo>
                  <a:cubicBezTo>
                    <a:pt x="6" y="13"/>
                    <a:pt x="9" y="7"/>
                    <a:pt x="13" y="7"/>
                  </a:cubicBezTo>
                  <a:cubicBezTo>
                    <a:pt x="15" y="9"/>
                    <a:pt x="13" y="11"/>
                    <a:pt x="14" y="13"/>
                  </a:cubicBezTo>
                  <a:cubicBezTo>
                    <a:pt x="16" y="9"/>
                    <a:pt x="20" y="9"/>
                    <a:pt x="20" y="6"/>
                  </a:cubicBezTo>
                  <a:cubicBezTo>
                    <a:pt x="16" y="5"/>
                    <a:pt x="19" y="2"/>
                    <a:pt x="17" y="1"/>
                  </a:cubicBezTo>
                  <a:cubicBezTo>
                    <a:pt x="12" y="0"/>
                    <a:pt x="11" y="3"/>
                    <a:pt x="7" y="4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5" y="1"/>
                    <a:pt x="3" y="3"/>
                    <a:pt x="2" y="4"/>
                  </a:cubicBezTo>
                  <a:cubicBezTo>
                    <a:pt x="5" y="7"/>
                    <a:pt x="4" y="10"/>
                    <a:pt x="5" y="14"/>
                  </a:cubicBezTo>
                  <a:close/>
                  <a:moveTo>
                    <a:pt x="11" y="3"/>
                  </a:moveTo>
                  <a:cubicBezTo>
                    <a:pt x="11" y="3"/>
                    <a:pt x="12" y="4"/>
                    <a:pt x="12" y="3"/>
                  </a:cubicBezTo>
                  <a:cubicBezTo>
                    <a:pt x="13" y="3"/>
                    <a:pt x="13" y="6"/>
                    <a:pt x="11" y="5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46" name="淘宝网Chenying0907出品 10"/>
            <p:cNvSpPr/>
            <p:nvPr/>
          </p:nvSpPr>
          <p:spPr bwMode="auto">
            <a:xfrm>
              <a:off x="6908801" y="3271838"/>
              <a:ext cx="22225" cy="23813"/>
            </a:xfrm>
            <a:custGeom>
              <a:avLst/>
              <a:gdLst>
                <a:gd name="T0" fmla="*/ 0 w 7"/>
                <a:gd name="T1" fmla="*/ 5 h 7"/>
                <a:gd name="T2" fmla="*/ 2 w 7"/>
                <a:gd name="T3" fmla="*/ 7 h 7"/>
                <a:gd name="T4" fmla="*/ 6 w 7"/>
                <a:gd name="T5" fmla="*/ 0 h 7"/>
                <a:gd name="T6" fmla="*/ 3 w 7"/>
                <a:gd name="T7" fmla="*/ 1 h 7"/>
                <a:gd name="T8" fmla="*/ 0 w 7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0" y="5"/>
                  </a:moveTo>
                  <a:cubicBezTo>
                    <a:pt x="1" y="7"/>
                    <a:pt x="0" y="7"/>
                    <a:pt x="2" y="7"/>
                  </a:cubicBezTo>
                  <a:cubicBezTo>
                    <a:pt x="5" y="5"/>
                    <a:pt x="7" y="3"/>
                    <a:pt x="6" y="0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1" y="2"/>
                    <a:pt x="2" y="4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47" name="淘宝网Chenying0907出品 11"/>
            <p:cNvSpPr/>
            <p:nvPr/>
          </p:nvSpPr>
          <p:spPr bwMode="auto">
            <a:xfrm>
              <a:off x="6784976" y="3259138"/>
              <a:ext cx="39688" cy="22225"/>
            </a:xfrm>
            <a:custGeom>
              <a:avLst/>
              <a:gdLst>
                <a:gd name="T0" fmla="*/ 9 w 12"/>
                <a:gd name="T1" fmla="*/ 4 h 7"/>
                <a:gd name="T2" fmla="*/ 12 w 12"/>
                <a:gd name="T3" fmla="*/ 0 h 7"/>
                <a:gd name="T4" fmla="*/ 8 w 12"/>
                <a:gd name="T5" fmla="*/ 0 h 7"/>
                <a:gd name="T6" fmla="*/ 5 w 12"/>
                <a:gd name="T7" fmla="*/ 5 h 7"/>
                <a:gd name="T8" fmla="*/ 0 w 12"/>
                <a:gd name="T9" fmla="*/ 6 h 7"/>
                <a:gd name="T10" fmla="*/ 11 w 12"/>
                <a:gd name="T11" fmla="*/ 7 h 7"/>
                <a:gd name="T12" fmla="*/ 9 w 12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">
                  <a:moveTo>
                    <a:pt x="9" y="4"/>
                  </a:moveTo>
                  <a:cubicBezTo>
                    <a:pt x="9" y="2"/>
                    <a:pt x="12" y="2"/>
                    <a:pt x="12" y="0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7" y="2"/>
                    <a:pt x="6" y="4"/>
                    <a:pt x="5" y="5"/>
                  </a:cubicBezTo>
                  <a:cubicBezTo>
                    <a:pt x="3" y="6"/>
                    <a:pt x="1" y="3"/>
                    <a:pt x="0" y="6"/>
                  </a:cubicBezTo>
                  <a:cubicBezTo>
                    <a:pt x="4" y="7"/>
                    <a:pt x="7" y="7"/>
                    <a:pt x="11" y="7"/>
                  </a:cubicBezTo>
                  <a:cubicBezTo>
                    <a:pt x="10" y="6"/>
                    <a:pt x="9" y="5"/>
                    <a:pt x="9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48" name="淘宝网Chenying0907出品 12"/>
            <p:cNvSpPr/>
            <p:nvPr/>
          </p:nvSpPr>
          <p:spPr bwMode="auto">
            <a:xfrm>
              <a:off x="6719888" y="3244851"/>
              <a:ext cx="58738" cy="33338"/>
            </a:xfrm>
            <a:custGeom>
              <a:avLst/>
              <a:gdLst>
                <a:gd name="T0" fmla="*/ 0 w 18"/>
                <a:gd name="T1" fmla="*/ 8 h 10"/>
                <a:gd name="T2" fmla="*/ 18 w 18"/>
                <a:gd name="T3" fmla="*/ 1 h 10"/>
                <a:gd name="T4" fmla="*/ 5 w 18"/>
                <a:gd name="T5" fmla="*/ 0 h 10"/>
                <a:gd name="T6" fmla="*/ 0 w 18"/>
                <a:gd name="T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0">
                  <a:moveTo>
                    <a:pt x="0" y="8"/>
                  </a:moveTo>
                  <a:cubicBezTo>
                    <a:pt x="7" y="10"/>
                    <a:pt x="14" y="6"/>
                    <a:pt x="18" y="1"/>
                  </a:cubicBezTo>
                  <a:cubicBezTo>
                    <a:pt x="14" y="2"/>
                    <a:pt x="9" y="1"/>
                    <a:pt x="5" y="0"/>
                  </a:cubicBezTo>
                  <a:cubicBezTo>
                    <a:pt x="6" y="5"/>
                    <a:pt x="2" y="5"/>
                    <a:pt x="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49" name="淘宝网Chenying0907出品 13"/>
            <p:cNvSpPr/>
            <p:nvPr/>
          </p:nvSpPr>
          <p:spPr bwMode="auto">
            <a:xfrm>
              <a:off x="6778626" y="3255963"/>
              <a:ext cx="15875" cy="12700"/>
            </a:xfrm>
            <a:custGeom>
              <a:avLst/>
              <a:gdLst>
                <a:gd name="T0" fmla="*/ 2 w 5"/>
                <a:gd name="T1" fmla="*/ 4 h 4"/>
                <a:gd name="T2" fmla="*/ 5 w 5"/>
                <a:gd name="T3" fmla="*/ 3 h 4"/>
                <a:gd name="T4" fmla="*/ 3 w 5"/>
                <a:gd name="T5" fmla="*/ 0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ubicBezTo>
                    <a:pt x="2" y="2"/>
                    <a:pt x="0" y="3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50" name="淘宝网Chenying0907出品 14"/>
            <p:cNvSpPr/>
            <p:nvPr/>
          </p:nvSpPr>
          <p:spPr bwMode="auto">
            <a:xfrm>
              <a:off x="6675438" y="3235326"/>
              <a:ext cx="47625" cy="33338"/>
            </a:xfrm>
            <a:custGeom>
              <a:avLst/>
              <a:gdLst>
                <a:gd name="T0" fmla="*/ 4 w 15"/>
                <a:gd name="T1" fmla="*/ 10 h 10"/>
                <a:gd name="T2" fmla="*/ 4 w 15"/>
                <a:gd name="T3" fmla="*/ 5 h 10"/>
                <a:gd name="T4" fmla="*/ 9 w 15"/>
                <a:gd name="T5" fmla="*/ 4 h 10"/>
                <a:gd name="T6" fmla="*/ 10 w 15"/>
                <a:gd name="T7" fmla="*/ 9 h 10"/>
                <a:gd name="T8" fmla="*/ 14 w 15"/>
                <a:gd name="T9" fmla="*/ 2 h 10"/>
                <a:gd name="T10" fmla="*/ 9 w 15"/>
                <a:gd name="T11" fmla="*/ 1 h 10"/>
                <a:gd name="T12" fmla="*/ 0 w 15"/>
                <a:gd name="T13" fmla="*/ 5 h 10"/>
                <a:gd name="T14" fmla="*/ 4 w 15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4" y="10"/>
                  </a:moveTo>
                  <a:cubicBezTo>
                    <a:pt x="5" y="8"/>
                    <a:pt x="3" y="7"/>
                    <a:pt x="4" y="5"/>
                  </a:cubicBezTo>
                  <a:cubicBezTo>
                    <a:pt x="6" y="4"/>
                    <a:pt x="8" y="3"/>
                    <a:pt x="9" y="4"/>
                  </a:cubicBezTo>
                  <a:cubicBezTo>
                    <a:pt x="11" y="5"/>
                    <a:pt x="8" y="7"/>
                    <a:pt x="10" y="9"/>
                  </a:cubicBezTo>
                  <a:cubicBezTo>
                    <a:pt x="13" y="8"/>
                    <a:pt x="15" y="3"/>
                    <a:pt x="14" y="2"/>
                  </a:cubicBezTo>
                  <a:cubicBezTo>
                    <a:pt x="13" y="5"/>
                    <a:pt x="10" y="2"/>
                    <a:pt x="9" y="1"/>
                  </a:cubicBezTo>
                  <a:cubicBezTo>
                    <a:pt x="5" y="1"/>
                    <a:pt x="2" y="0"/>
                    <a:pt x="0" y="5"/>
                  </a:cubicBezTo>
                  <a:cubicBezTo>
                    <a:pt x="1" y="6"/>
                    <a:pt x="1" y="8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51" name="淘宝网Chenying0907出品 15"/>
            <p:cNvSpPr/>
            <p:nvPr/>
          </p:nvSpPr>
          <p:spPr bwMode="auto">
            <a:xfrm>
              <a:off x="6834188" y="3371851"/>
              <a:ext cx="19050" cy="9525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0 h 3"/>
                <a:gd name="T4" fmla="*/ 1 w 6"/>
                <a:gd name="T5" fmla="*/ 3 h 3"/>
                <a:gd name="T6" fmla="*/ 4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1"/>
                    <a:pt x="0" y="2"/>
                    <a:pt x="1" y="3"/>
                  </a:cubicBezTo>
                  <a:cubicBezTo>
                    <a:pt x="2" y="2"/>
                    <a:pt x="6" y="2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52" name="淘宝网Chenying0907出品 16"/>
            <p:cNvSpPr/>
            <p:nvPr/>
          </p:nvSpPr>
          <p:spPr bwMode="auto">
            <a:xfrm>
              <a:off x="6651626" y="3235326"/>
              <a:ext cx="17463" cy="9525"/>
            </a:xfrm>
            <a:custGeom>
              <a:avLst/>
              <a:gdLst>
                <a:gd name="T0" fmla="*/ 2 w 5"/>
                <a:gd name="T1" fmla="*/ 0 h 3"/>
                <a:gd name="T2" fmla="*/ 1 w 5"/>
                <a:gd name="T3" fmla="*/ 3 h 3"/>
                <a:gd name="T4" fmla="*/ 2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0"/>
                  </a:moveTo>
                  <a:cubicBezTo>
                    <a:pt x="1" y="0"/>
                    <a:pt x="0" y="2"/>
                    <a:pt x="1" y="3"/>
                  </a:cubicBezTo>
                  <a:cubicBezTo>
                    <a:pt x="2" y="3"/>
                    <a:pt x="5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53" name="淘宝网Chenying0907出品 17"/>
            <p:cNvSpPr/>
            <p:nvPr/>
          </p:nvSpPr>
          <p:spPr bwMode="auto">
            <a:xfrm>
              <a:off x="6623051" y="3232151"/>
              <a:ext cx="28575" cy="15875"/>
            </a:xfrm>
            <a:custGeom>
              <a:avLst/>
              <a:gdLst>
                <a:gd name="T0" fmla="*/ 7 w 9"/>
                <a:gd name="T1" fmla="*/ 0 h 5"/>
                <a:gd name="T2" fmla="*/ 3 w 9"/>
                <a:gd name="T3" fmla="*/ 0 h 5"/>
                <a:gd name="T4" fmla="*/ 0 w 9"/>
                <a:gd name="T5" fmla="*/ 4 h 5"/>
                <a:gd name="T6" fmla="*/ 5 w 9"/>
                <a:gd name="T7" fmla="*/ 5 h 5"/>
                <a:gd name="T8" fmla="*/ 7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7" y="0"/>
                  </a:moveTo>
                  <a:cubicBezTo>
                    <a:pt x="6" y="0"/>
                    <a:pt x="4" y="0"/>
                    <a:pt x="3" y="0"/>
                  </a:cubicBezTo>
                  <a:cubicBezTo>
                    <a:pt x="2" y="2"/>
                    <a:pt x="2" y="3"/>
                    <a:pt x="0" y="4"/>
                  </a:cubicBezTo>
                  <a:cubicBezTo>
                    <a:pt x="2" y="4"/>
                    <a:pt x="3" y="5"/>
                    <a:pt x="5" y="5"/>
                  </a:cubicBezTo>
                  <a:cubicBezTo>
                    <a:pt x="5" y="3"/>
                    <a:pt x="9" y="1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54" name="淘宝网Chenying0907出品 18"/>
            <p:cNvSpPr/>
            <p:nvPr/>
          </p:nvSpPr>
          <p:spPr bwMode="auto">
            <a:xfrm>
              <a:off x="6808788" y="3360738"/>
              <a:ext cx="19050" cy="26988"/>
            </a:xfrm>
            <a:custGeom>
              <a:avLst/>
              <a:gdLst>
                <a:gd name="T0" fmla="*/ 3 w 6"/>
                <a:gd name="T1" fmla="*/ 0 h 8"/>
                <a:gd name="T2" fmla="*/ 0 w 6"/>
                <a:gd name="T3" fmla="*/ 1 h 8"/>
                <a:gd name="T4" fmla="*/ 3 w 6"/>
                <a:gd name="T5" fmla="*/ 8 h 8"/>
                <a:gd name="T6" fmla="*/ 3 w 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8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4" y="3"/>
                    <a:pt x="3" y="5"/>
                    <a:pt x="3" y="8"/>
                  </a:cubicBezTo>
                  <a:cubicBezTo>
                    <a:pt x="6" y="6"/>
                    <a:pt x="5" y="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55" name="淘宝网Chenying0907出品 19"/>
            <p:cNvSpPr/>
            <p:nvPr/>
          </p:nvSpPr>
          <p:spPr bwMode="auto">
            <a:xfrm>
              <a:off x="6661151" y="3251201"/>
              <a:ext cx="11113" cy="11113"/>
            </a:xfrm>
            <a:custGeom>
              <a:avLst/>
              <a:gdLst>
                <a:gd name="T0" fmla="*/ 3 w 3"/>
                <a:gd name="T1" fmla="*/ 1 h 3"/>
                <a:gd name="T2" fmla="*/ 1 w 3"/>
                <a:gd name="T3" fmla="*/ 0 h 3"/>
                <a:gd name="T4" fmla="*/ 1 w 3"/>
                <a:gd name="T5" fmla="*/ 3 h 3"/>
                <a:gd name="T6" fmla="*/ 3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3"/>
                    <a:pt x="2" y="2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56" name="淘宝网Chenying0907出品 20"/>
            <p:cNvSpPr/>
            <p:nvPr/>
          </p:nvSpPr>
          <p:spPr bwMode="auto">
            <a:xfrm>
              <a:off x="6694488" y="3360738"/>
              <a:ext cx="103188" cy="60325"/>
            </a:xfrm>
            <a:custGeom>
              <a:avLst/>
              <a:gdLst>
                <a:gd name="T0" fmla="*/ 27 w 32"/>
                <a:gd name="T1" fmla="*/ 1 h 18"/>
                <a:gd name="T2" fmla="*/ 26 w 32"/>
                <a:gd name="T3" fmla="*/ 9 h 18"/>
                <a:gd name="T4" fmla="*/ 20 w 32"/>
                <a:gd name="T5" fmla="*/ 10 h 18"/>
                <a:gd name="T6" fmla="*/ 18 w 32"/>
                <a:gd name="T7" fmla="*/ 9 h 18"/>
                <a:gd name="T8" fmla="*/ 21 w 32"/>
                <a:gd name="T9" fmla="*/ 2 h 18"/>
                <a:gd name="T10" fmla="*/ 17 w 32"/>
                <a:gd name="T11" fmla="*/ 1 h 18"/>
                <a:gd name="T12" fmla="*/ 17 w 32"/>
                <a:gd name="T13" fmla="*/ 10 h 18"/>
                <a:gd name="T14" fmla="*/ 14 w 32"/>
                <a:gd name="T15" fmla="*/ 10 h 18"/>
                <a:gd name="T16" fmla="*/ 6 w 32"/>
                <a:gd name="T17" fmla="*/ 8 h 18"/>
                <a:gd name="T18" fmla="*/ 0 w 32"/>
                <a:gd name="T19" fmla="*/ 7 h 18"/>
                <a:gd name="T20" fmla="*/ 5 w 32"/>
                <a:gd name="T21" fmla="*/ 14 h 18"/>
                <a:gd name="T22" fmla="*/ 11 w 32"/>
                <a:gd name="T23" fmla="*/ 12 h 18"/>
                <a:gd name="T24" fmla="*/ 28 w 32"/>
                <a:gd name="T25" fmla="*/ 14 h 18"/>
                <a:gd name="T26" fmla="*/ 30 w 32"/>
                <a:gd name="T27" fmla="*/ 2 h 18"/>
                <a:gd name="T28" fmla="*/ 27 w 32"/>
                <a:gd name="T29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18">
                  <a:moveTo>
                    <a:pt x="27" y="1"/>
                  </a:moveTo>
                  <a:cubicBezTo>
                    <a:pt x="24" y="4"/>
                    <a:pt x="26" y="6"/>
                    <a:pt x="26" y="9"/>
                  </a:cubicBezTo>
                  <a:cubicBezTo>
                    <a:pt x="23" y="7"/>
                    <a:pt x="22" y="8"/>
                    <a:pt x="20" y="10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9" y="6"/>
                    <a:pt x="19" y="3"/>
                    <a:pt x="21" y="2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4" y="4"/>
                    <a:pt x="17" y="7"/>
                    <a:pt x="17" y="10"/>
                  </a:cubicBezTo>
                  <a:cubicBezTo>
                    <a:pt x="16" y="11"/>
                    <a:pt x="15" y="11"/>
                    <a:pt x="14" y="10"/>
                  </a:cubicBezTo>
                  <a:cubicBezTo>
                    <a:pt x="13" y="6"/>
                    <a:pt x="9" y="7"/>
                    <a:pt x="6" y="8"/>
                  </a:cubicBezTo>
                  <a:cubicBezTo>
                    <a:pt x="5" y="6"/>
                    <a:pt x="2" y="4"/>
                    <a:pt x="0" y="7"/>
                  </a:cubicBezTo>
                  <a:cubicBezTo>
                    <a:pt x="4" y="9"/>
                    <a:pt x="3" y="12"/>
                    <a:pt x="5" y="14"/>
                  </a:cubicBezTo>
                  <a:cubicBezTo>
                    <a:pt x="7" y="14"/>
                    <a:pt x="9" y="11"/>
                    <a:pt x="11" y="12"/>
                  </a:cubicBezTo>
                  <a:cubicBezTo>
                    <a:pt x="17" y="18"/>
                    <a:pt x="22" y="11"/>
                    <a:pt x="28" y="14"/>
                  </a:cubicBezTo>
                  <a:cubicBezTo>
                    <a:pt x="28" y="10"/>
                    <a:pt x="32" y="6"/>
                    <a:pt x="30" y="2"/>
                  </a:cubicBezTo>
                  <a:cubicBezTo>
                    <a:pt x="29" y="3"/>
                    <a:pt x="28" y="1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57" name="淘宝网Chenying0907出品 21"/>
            <p:cNvSpPr/>
            <p:nvPr/>
          </p:nvSpPr>
          <p:spPr bwMode="auto">
            <a:xfrm>
              <a:off x="6586538" y="3222626"/>
              <a:ext cx="17463" cy="25400"/>
            </a:xfrm>
            <a:custGeom>
              <a:avLst/>
              <a:gdLst>
                <a:gd name="T0" fmla="*/ 5 w 5"/>
                <a:gd name="T1" fmla="*/ 5 h 8"/>
                <a:gd name="T2" fmla="*/ 0 w 5"/>
                <a:gd name="T3" fmla="*/ 3 h 8"/>
                <a:gd name="T4" fmla="*/ 5 w 5"/>
                <a:gd name="T5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8">
                  <a:moveTo>
                    <a:pt x="5" y="5"/>
                  </a:moveTo>
                  <a:cubicBezTo>
                    <a:pt x="5" y="2"/>
                    <a:pt x="2" y="0"/>
                    <a:pt x="0" y="3"/>
                  </a:cubicBezTo>
                  <a:cubicBezTo>
                    <a:pt x="0" y="4"/>
                    <a:pt x="4" y="8"/>
                    <a:pt x="5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58" name="淘宝网Chenying0907出品 22"/>
            <p:cNvSpPr/>
            <p:nvPr/>
          </p:nvSpPr>
          <p:spPr bwMode="auto">
            <a:xfrm>
              <a:off x="6607176" y="3244851"/>
              <a:ext cx="15875" cy="11113"/>
            </a:xfrm>
            <a:custGeom>
              <a:avLst/>
              <a:gdLst>
                <a:gd name="T0" fmla="*/ 3 w 5"/>
                <a:gd name="T1" fmla="*/ 3 h 3"/>
                <a:gd name="T2" fmla="*/ 5 w 5"/>
                <a:gd name="T3" fmla="*/ 0 h 3"/>
                <a:gd name="T4" fmla="*/ 2 w 5"/>
                <a:gd name="T5" fmla="*/ 0 h 3"/>
                <a:gd name="T6" fmla="*/ 0 w 5"/>
                <a:gd name="T7" fmla="*/ 1 h 3"/>
                <a:gd name="T8" fmla="*/ 3 w 5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4" y="1"/>
                    <a:pt x="5" y="2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3"/>
                    <a:pt x="2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59" name="淘宝网Chenying0907出品 23"/>
            <p:cNvSpPr/>
            <p:nvPr/>
          </p:nvSpPr>
          <p:spPr bwMode="auto">
            <a:xfrm>
              <a:off x="6567488" y="3228976"/>
              <a:ext cx="15875" cy="12700"/>
            </a:xfrm>
            <a:custGeom>
              <a:avLst/>
              <a:gdLst>
                <a:gd name="T0" fmla="*/ 5 w 5"/>
                <a:gd name="T1" fmla="*/ 2 h 4"/>
                <a:gd name="T2" fmla="*/ 0 w 5"/>
                <a:gd name="T3" fmla="*/ 2 h 4"/>
                <a:gd name="T4" fmla="*/ 2 w 5"/>
                <a:gd name="T5" fmla="*/ 4 h 4"/>
                <a:gd name="T6" fmla="*/ 5 w 5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cubicBezTo>
                    <a:pt x="3" y="1"/>
                    <a:pt x="1" y="0"/>
                    <a:pt x="0" y="2"/>
                  </a:cubicBezTo>
                  <a:cubicBezTo>
                    <a:pt x="1" y="3"/>
                    <a:pt x="1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60" name="淘宝网Chenying0907出品 24"/>
            <p:cNvSpPr/>
            <p:nvPr/>
          </p:nvSpPr>
          <p:spPr bwMode="auto">
            <a:xfrm>
              <a:off x="6508751" y="3228976"/>
              <a:ext cx="52388" cy="26988"/>
            </a:xfrm>
            <a:custGeom>
              <a:avLst/>
              <a:gdLst>
                <a:gd name="T0" fmla="*/ 9 w 16"/>
                <a:gd name="T1" fmla="*/ 8 h 8"/>
                <a:gd name="T2" fmla="*/ 11 w 16"/>
                <a:gd name="T3" fmla="*/ 4 h 8"/>
                <a:gd name="T4" fmla="*/ 16 w 16"/>
                <a:gd name="T5" fmla="*/ 3 h 8"/>
                <a:gd name="T6" fmla="*/ 15 w 16"/>
                <a:gd name="T7" fmla="*/ 1 h 8"/>
                <a:gd name="T8" fmla="*/ 8 w 16"/>
                <a:gd name="T9" fmla="*/ 1 h 8"/>
                <a:gd name="T10" fmla="*/ 0 w 16"/>
                <a:gd name="T11" fmla="*/ 7 h 8"/>
                <a:gd name="T12" fmla="*/ 9 w 16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8">
                  <a:moveTo>
                    <a:pt x="9" y="8"/>
                  </a:moveTo>
                  <a:cubicBezTo>
                    <a:pt x="11" y="7"/>
                    <a:pt x="9" y="5"/>
                    <a:pt x="11" y="4"/>
                  </a:cubicBezTo>
                  <a:cubicBezTo>
                    <a:pt x="13" y="6"/>
                    <a:pt x="15" y="4"/>
                    <a:pt x="16" y="3"/>
                  </a:cubicBezTo>
                  <a:cubicBezTo>
                    <a:pt x="15" y="2"/>
                    <a:pt x="16" y="1"/>
                    <a:pt x="15" y="1"/>
                  </a:cubicBezTo>
                  <a:cubicBezTo>
                    <a:pt x="12" y="0"/>
                    <a:pt x="11" y="4"/>
                    <a:pt x="8" y="1"/>
                  </a:cubicBezTo>
                  <a:cubicBezTo>
                    <a:pt x="6" y="4"/>
                    <a:pt x="3" y="4"/>
                    <a:pt x="0" y="7"/>
                  </a:cubicBezTo>
                  <a:cubicBezTo>
                    <a:pt x="3" y="8"/>
                    <a:pt x="6" y="8"/>
                    <a:pt x="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61" name="淘宝网Chenying0907出品 25"/>
            <p:cNvSpPr/>
            <p:nvPr/>
          </p:nvSpPr>
          <p:spPr bwMode="auto">
            <a:xfrm>
              <a:off x="6669088" y="3363913"/>
              <a:ext cx="31750" cy="23813"/>
            </a:xfrm>
            <a:custGeom>
              <a:avLst/>
              <a:gdLst>
                <a:gd name="T0" fmla="*/ 9 w 10"/>
                <a:gd name="T1" fmla="*/ 0 h 7"/>
                <a:gd name="T2" fmla="*/ 0 w 10"/>
                <a:gd name="T3" fmla="*/ 3 h 7"/>
                <a:gd name="T4" fmla="*/ 3 w 10"/>
                <a:gd name="T5" fmla="*/ 7 h 7"/>
                <a:gd name="T6" fmla="*/ 10 w 10"/>
                <a:gd name="T7" fmla="*/ 2 h 7"/>
                <a:gd name="T8" fmla="*/ 9 w 1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0"/>
                  </a:moveTo>
                  <a:cubicBezTo>
                    <a:pt x="6" y="1"/>
                    <a:pt x="3" y="1"/>
                    <a:pt x="0" y="3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4" y="3"/>
                    <a:pt x="7" y="4"/>
                    <a:pt x="10" y="2"/>
                  </a:cubicBezTo>
                  <a:cubicBezTo>
                    <a:pt x="10" y="1"/>
                    <a:pt x="10" y="1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62" name="淘宝网Chenying0907出品 26"/>
            <p:cNvSpPr/>
            <p:nvPr/>
          </p:nvSpPr>
          <p:spPr bwMode="auto">
            <a:xfrm>
              <a:off x="6477001" y="3219451"/>
              <a:ext cx="34925" cy="36513"/>
            </a:xfrm>
            <a:custGeom>
              <a:avLst/>
              <a:gdLst>
                <a:gd name="T0" fmla="*/ 8 w 11"/>
                <a:gd name="T1" fmla="*/ 11 h 11"/>
                <a:gd name="T2" fmla="*/ 10 w 11"/>
                <a:gd name="T3" fmla="*/ 4 h 11"/>
                <a:gd name="T4" fmla="*/ 4 w 11"/>
                <a:gd name="T5" fmla="*/ 0 h 11"/>
                <a:gd name="T6" fmla="*/ 3 w 11"/>
                <a:gd name="T7" fmla="*/ 5 h 11"/>
                <a:gd name="T8" fmla="*/ 6 w 11"/>
                <a:gd name="T9" fmla="*/ 9 h 11"/>
                <a:gd name="T10" fmla="*/ 1 w 11"/>
                <a:gd name="T11" fmla="*/ 8 h 11"/>
                <a:gd name="T12" fmla="*/ 8 w 11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11"/>
                  </a:moveTo>
                  <a:cubicBezTo>
                    <a:pt x="9" y="8"/>
                    <a:pt x="11" y="6"/>
                    <a:pt x="10" y="4"/>
                  </a:cubicBezTo>
                  <a:cubicBezTo>
                    <a:pt x="8" y="3"/>
                    <a:pt x="6" y="0"/>
                    <a:pt x="4" y="0"/>
                  </a:cubicBezTo>
                  <a:cubicBezTo>
                    <a:pt x="1" y="1"/>
                    <a:pt x="6" y="3"/>
                    <a:pt x="3" y="5"/>
                  </a:cubicBezTo>
                  <a:cubicBezTo>
                    <a:pt x="5" y="6"/>
                    <a:pt x="7" y="7"/>
                    <a:pt x="6" y="9"/>
                  </a:cubicBezTo>
                  <a:cubicBezTo>
                    <a:pt x="3" y="11"/>
                    <a:pt x="2" y="6"/>
                    <a:pt x="1" y="8"/>
                  </a:cubicBezTo>
                  <a:cubicBezTo>
                    <a:pt x="0" y="11"/>
                    <a:pt x="6" y="9"/>
                    <a:pt x="8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63" name="淘宝网Chenying0907出品 27"/>
            <p:cNvSpPr/>
            <p:nvPr/>
          </p:nvSpPr>
          <p:spPr bwMode="auto">
            <a:xfrm>
              <a:off x="6456363" y="3211513"/>
              <a:ext cx="23813" cy="39688"/>
            </a:xfrm>
            <a:custGeom>
              <a:avLst/>
              <a:gdLst>
                <a:gd name="T0" fmla="*/ 6 w 7"/>
                <a:gd name="T1" fmla="*/ 3 h 12"/>
                <a:gd name="T2" fmla="*/ 3 w 7"/>
                <a:gd name="T3" fmla="*/ 2 h 12"/>
                <a:gd name="T4" fmla="*/ 1 w 7"/>
                <a:gd name="T5" fmla="*/ 12 h 12"/>
                <a:gd name="T6" fmla="*/ 6 w 7"/>
                <a:gd name="T7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2">
                  <a:moveTo>
                    <a:pt x="6" y="3"/>
                  </a:moveTo>
                  <a:cubicBezTo>
                    <a:pt x="5" y="0"/>
                    <a:pt x="4" y="3"/>
                    <a:pt x="3" y="2"/>
                  </a:cubicBezTo>
                  <a:cubicBezTo>
                    <a:pt x="1" y="5"/>
                    <a:pt x="0" y="8"/>
                    <a:pt x="1" y="12"/>
                  </a:cubicBezTo>
                  <a:cubicBezTo>
                    <a:pt x="7" y="11"/>
                    <a:pt x="1" y="4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64" name="淘宝网Chenying0907出品 28"/>
            <p:cNvSpPr/>
            <p:nvPr/>
          </p:nvSpPr>
          <p:spPr bwMode="auto">
            <a:xfrm>
              <a:off x="6665913" y="3394076"/>
              <a:ext cx="31750" cy="23813"/>
            </a:xfrm>
            <a:custGeom>
              <a:avLst/>
              <a:gdLst>
                <a:gd name="T0" fmla="*/ 10 w 10"/>
                <a:gd name="T1" fmla="*/ 5 h 7"/>
                <a:gd name="T2" fmla="*/ 6 w 10"/>
                <a:gd name="T3" fmla="*/ 0 h 7"/>
                <a:gd name="T4" fmla="*/ 0 w 10"/>
                <a:gd name="T5" fmla="*/ 7 h 7"/>
                <a:gd name="T6" fmla="*/ 10 w 10"/>
                <a:gd name="T7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10" y="5"/>
                  </a:moveTo>
                  <a:cubicBezTo>
                    <a:pt x="9" y="2"/>
                    <a:pt x="9" y="0"/>
                    <a:pt x="6" y="0"/>
                  </a:cubicBezTo>
                  <a:cubicBezTo>
                    <a:pt x="5" y="4"/>
                    <a:pt x="0" y="4"/>
                    <a:pt x="0" y="7"/>
                  </a:cubicBezTo>
                  <a:cubicBezTo>
                    <a:pt x="3" y="4"/>
                    <a:pt x="7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65" name="淘宝网Chenying0907出品 29"/>
            <p:cNvSpPr/>
            <p:nvPr/>
          </p:nvSpPr>
          <p:spPr bwMode="auto">
            <a:xfrm>
              <a:off x="6424613" y="3216276"/>
              <a:ext cx="31750" cy="31750"/>
            </a:xfrm>
            <a:custGeom>
              <a:avLst/>
              <a:gdLst>
                <a:gd name="T0" fmla="*/ 7 w 10"/>
                <a:gd name="T1" fmla="*/ 8 h 10"/>
                <a:gd name="T2" fmla="*/ 0 w 10"/>
                <a:gd name="T3" fmla="*/ 8 h 10"/>
                <a:gd name="T4" fmla="*/ 7 w 10"/>
                <a:gd name="T5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10">
                  <a:moveTo>
                    <a:pt x="7" y="8"/>
                  </a:moveTo>
                  <a:cubicBezTo>
                    <a:pt x="10" y="0"/>
                    <a:pt x="0" y="0"/>
                    <a:pt x="0" y="8"/>
                  </a:cubicBezTo>
                  <a:cubicBezTo>
                    <a:pt x="3" y="10"/>
                    <a:pt x="5" y="10"/>
                    <a:pt x="7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66" name="淘宝网Chenying0907出品 30"/>
            <p:cNvSpPr/>
            <p:nvPr/>
          </p:nvSpPr>
          <p:spPr bwMode="auto">
            <a:xfrm>
              <a:off x="6551613" y="3367088"/>
              <a:ext cx="114300" cy="63500"/>
            </a:xfrm>
            <a:custGeom>
              <a:avLst/>
              <a:gdLst>
                <a:gd name="T0" fmla="*/ 10 w 35"/>
                <a:gd name="T1" fmla="*/ 7 h 19"/>
                <a:gd name="T2" fmla="*/ 7 w 35"/>
                <a:gd name="T3" fmla="*/ 13 h 19"/>
                <a:gd name="T4" fmla="*/ 4 w 35"/>
                <a:gd name="T5" fmla="*/ 11 h 19"/>
                <a:gd name="T6" fmla="*/ 0 w 35"/>
                <a:gd name="T7" fmla="*/ 17 h 19"/>
                <a:gd name="T8" fmla="*/ 10 w 35"/>
                <a:gd name="T9" fmla="*/ 15 h 19"/>
                <a:gd name="T10" fmla="*/ 15 w 35"/>
                <a:gd name="T11" fmla="*/ 8 h 19"/>
                <a:gd name="T12" fmla="*/ 12 w 35"/>
                <a:gd name="T13" fmla="*/ 13 h 19"/>
                <a:gd name="T14" fmla="*/ 17 w 35"/>
                <a:gd name="T15" fmla="*/ 15 h 19"/>
                <a:gd name="T16" fmla="*/ 23 w 35"/>
                <a:gd name="T17" fmla="*/ 4 h 19"/>
                <a:gd name="T18" fmla="*/ 23 w 35"/>
                <a:gd name="T19" fmla="*/ 11 h 19"/>
                <a:gd name="T20" fmla="*/ 29 w 35"/>
                <a:gd name="T21" fmla="*/ 10 h 19"/>
                <a:gd name="T22" fmla="*/ 30 w 35"/>
                <a:gd name="T23" fmla="*/ 13 h 19"/>
                <a:gd name="T24" fmla="*/ 35 w 35"/>
                <a:gd name="T25" fmla="*/ 8 h 19"/>
                <a:gd name="T26" fmla="*/ 32 w 35"/>
                <a:gd name="T27" fmla="*/ 3 h 19"/>
                <a:gd name="T28" fmla="*/ 27 w 35"/>
                <a:gd name="T29" fmla="*/ 6 h 19"/>
                <a:gd name="T30" fmla="*/ 25 w 35"/>
                <a:gd name="T31" fmla="*/ 3 h 19"/>
                <a:gd name="T32" fmla="*/ 28 w 35"/>
                <a:gd name="T33" fmla="*/ 1 h 19"/>
                <a:gd name="T34" fmla="*/ 22 w 35"/>
                <a:gd name="T35" fmla="*/ 0 h 19"/>
                <a:gd name="T36" fmla="*/ 21 w 35"/>
                <a:gd name="T37" fmla="*/ 4 h 19"/>
                <a:gd name="T38" fmla="*/ 13 w 35"/>
                <a:gd name="T39" fmla="*/ 8 h 19"/>
                <a:gd name="T40" fmla="*/ 10 w 35"/>
                <a:gd name="T41" fmla="*/ 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19">
                  <a:moveTo>
                    <a:pt x="10" y="7"/>
                  </a:moveTo>
                  <a:cubicBezTo>
                    <a:pt x="8" y="9"/>
                    <a:pt x="9" y="11"/>
                    <a:pt x="7" y="13"/>
                  </a:cubicBezTo>
                  <a:cubicBezTo>
                    <a:pt x="5" y="12"/>
                    <a:pt x="5" y="13"/>
                    <a:pt x="4" y="11"/>
                  </a:cubicBezTo>
                  <a:cubicBezTo>
                    <a:pt x="3" y="14"/>
                    <a:pt x="0" y="15"/>
                    <a:pt x="0" y="17"/>
                  </a:cubicBezTo>
                  <a:cubicBezTo>
                    <a:pt x="4" y="19"/>
                    <a:pt x="6" y="12"/>
                    <a:pt x="10" y="15"/>
                  </a:cubicBezTo>
                  <a:cubicBezTo>
                    <a:pt x="11" y="13"/>
                    <a:pt x="12" y="9"/>
                    <a:pt x="15" y="8"/>
                  </a:cubicBezTo>
                  <a:cubicBezTo>
                    <a:pt x="15" y="10"/>
                    <a:pt x="14" y="11"/>
                    <a:pt x="12" y="13"/>
                  </a:cubicBezTo>
                  <a:cubicBezTo>
                    <a:pt x="14" y="14"/>
                    <a:pt x="16" y="16"/>
                    <a:pt x="17" y="15"/>
                  </a:cubicBezTo>
                  <a:cubicBezTo>
                    <a:pt x="12" y="11"/>
                    <a:pt x="21" y="7"/>
                    <a:pt x="23" y="4"/>
                  </a:cubicBezTo>
                  <a:cubicBezTo>
                    <a:pt x="26" y="6"/>
                    <a:pt x="21" y="9"/>
                    <a:pt x="23" y="11"/>
                  </a:cubicBezTo>
                  <a:cubicBezTo>
                    <a:pt x="25" y="12"/>
                    <a:pt x="27" y="9"/>
                    <a:pt x="29" y="10"/>
                  </a:cubicBezTo>
                  <a:cubicBezTo>
                    <a:pt x="29" y="11"/>
                    <a:pt x="28" y="12"/>
                    <a:pt x="30" y="13"/>
                  </a:cubicBezTo>
                  <a:cubicBezTo>
                    <a:pt x="31" y="10"/>
                    <a:pt x="33" y="10"/>
                    <a:pt x="35" y="8"/>
                  </a:cubicBezTo>
                  <a:cubicBezTo>
                    <a:pt x="34" y="6"/>
                    <a:pt x="34" y="4"/>
                    <a:pt x="32" y="3"/>
                  </a:cubicBezTo>
                  <a:cubicBezTo>
                    <a:pt x="30" y="2"/>
                    <a:pt x="29" y="7"/>
                    <a:pt x="27" y="6"/>
                  </a:cubicBezTo>
                  <a:cubicBezTo>
                    <a:pt x="26" y="5"/>
                    <a:pt x="25" y="4"/>
                    <a:pt x="25" y="3"/>
                  </a:cubicBezTo>
                  <a:cubicBezTo>
                    <a:pt x="26" y="3"/>
                    <a:pt x="27" y="2"/>
                    <a:pt x="28" y="1"/>
                  </a:cubicBezTo>
                  <a:cubicBezTo>
                    <a:pt x="26" y="0"/>
                    <a:pt x="24" y="0"/>
                    <a:pt x="22" y="0"/>
                  </a:cubicBezTo>
                  <a:cubicBezTo>
                    <a:pt x="24" y="1"/>
                    <a:pt x="22" y="3"/>
                    <a:pt x="21" y="4"/>
                  </a:cubicBezTo>
                  <a:cubicBezTo>
                    <a:pt x="17" y="2"/>
                    <a:pt x="15" y="4"/>
                    <a:pt x="13" y="8"/>
                  </a:cubicBezTo>
                  <a:cubicBezTo>
                    <a:pt x="12" y="7"/>
                    <a:pt x="11" y="7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67" name="淘宝网Chenying0907出品 31"/>
            <p:cNvSpPr/>
            <p:nvPr/>
          </p:nvSpPr>
          <p:spPr bwMode="auto">
            <a:xfrm>
              <a:off x="6378576" y="3216276"/>
              <a:ext cx="36513" cy="19050"/>
            </a:xfrm>
            <a:custGeom>
              <a:avLst/>
              <a:gdLst>
                <a:gd name="T0" fmla="*/ 9 w 11"/>
                <a:gd name="T1" fmla="*/ 0 h 6"/>
                <a:gd name="T2" fmla="*/ 1 w 11"/>
                <a:gd name="T3" fmla="*/ 0 h 6"/>
                <a:gd name="T4" fmla="*/ 2 w 11"/>
                <a:gd name="T5" fmla="*/ 6 h 6"/>
                <a:gd name="T6" fmla="*/ 8 w 11"/>
                <a:gd name="T7" fmla="*/ 6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cubicBezTo>
                    <a:pt x="6" y="1"/>
                    <a:pt x="4" y="1"/>
                    <a:pt x="1" y="0"/>
                  </a:cubicBezTo>
                  <a:cubicBezTo>
                    <a:pt x="2" y="2"/>
                    <a:pt x="0" y="5"/>
                    <a:pt x="2" y="6"/>
                  </a:cubicBezTo>
                  <a:cubicBezTo>
                    <a:pt x="4" y="6"/>
                    <a:pt x="5" y="4"/>
                    <a:pt x="8" y="6"/>
                  </a:cubicBezTo>
                  <a:cubicBezTo>
                    <a:pt x="10" y="4"/>
                    <a:pt x="11" y="2"/>
                    <a:pt x="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68" name="淘宝网Chenying0907出品 32"/>
            <p:cNvSpPr/>
            <p:nvPr/>
          </p:nvSpPr>
          <p:spPr bwMode="auto">
            <a:xfrm>
              <a:off x="6359526" y="3211513"/>
              <a:ext cx="25400" cy="33338"/>
            </a:xfrm>
            <a:custGeom>
              <a:avLst/>
              <a:gdLst>
                <a:gd name="T0" fmla="*/ 3 w 8"/>
                <a:gd name="T1" fmla="*/ 10 h 10"/>
                <a:gd name="T2" fmla="*/ 6 w 8"/>
                <a:gd name="T3" fmla="*/ 3 h 10"/>
                <a:gd name="T4" fmla="*/ 5 w 8"/>
                <a:gd name="T5" fmla="*/ 0 h 10"/>
                <a:gd name="T6" fmla="*/ 3 w 8"/>
                <a:gd name="T7" fmla="*/ 0 h 10"/>
                <a:gd name="T8" fmla="*/ 0 w 8"/>
                <a:gd name="T9" fmla="*/ 8 h 10"/>
                <a:gd name="T10" fmla="*/ 3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3" y="10"/>
                  </a:moveTo>
                  <a:cubicBezTo>
                    <a:pt x="8" y="7"/>
                    <a:pt x="2" y="7"/>
                    <a:pt x="6" y="3"/>
                  </a:cubicBezTo>
                  <a:cubicBezTo>
                    <a:pt x="4" y="2"/>
                    <a:pt x="5" y="1"/>
                    <a:pt x="5" y="0"/>
                  </a:cubicBezTo>
                  <a:cubicBezTo>
                    <a:pt x="4" y="1"/>
                    <a:pt x="4" y="1"/>
                    <a:pt x="3" y="0"/>
                  </a:cubicBezTo>
                  <a:cubicBezTo>
                    <a:pt x="2" y="3"/>
                    <a:pt x="0" y="6"/>
                    <a:pt x="0" y="8"/>
                  </a:cubicBezTo>
                  <a:cubicBezTo>
                    <a:pt x="1" y="10"/>
                    <a:pt x="2" y="9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69" name="淘宝网Chenying0907出品 33"/>
            <p:cNvSpPr/>
            <p:nvPr/>
          </p:nvSpPr>
          <p:spPr bwMode="auto">
            <a:xfrm>
              <a:off x="6551613" y="3371851"/>
              <a:ext cx="41275" cy="34925"/>
            </a:xfrm>
            <a:custGeom>
              <a:avLst/>
              <a:gdLst>
                <a:gd name="T0" fmla="*/ 10 w 13"/>
                <a:gd name="T1" fmla="*/ 0 h 11"/>
                <a:gd name="T2" fmla="*/ 1 w 13"/>
                <a:gd name="T3" fmla="*/ 5 h 11"/>
                <a:gd name="T4" fmla="*/ 2 w 13"/>
                <a:gd name="T5" fmla="*/ 11 h 11"/>
                <a:gd name="T6" fmla="*/ 8 w 13"/>
                <a:gd name="T7" fmla="*/ 7 h 11"/>
                <a:gd name="T8" fmla="*/ 10 w 13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1">
                  <a:moveTo>
                    <a:pt x="10" y="0"/>
                  </a:moveTo>
                  <a:cubicBezTo>
                    <a:pt x="7" y="2"/>
                    <a:pt x="3" y="0"/>
                    <a:pt x="1" y="5"/>
                  </a:cubicBezTo>
                  <a:cubicBezTo>
                    <a:pt x="0" y="6"/>
                    <a:pt x="1" y="9"/>
                    <a:pt x="2" y="11"/>
                  </a:cubicBezTo>
                  <a:cubicBezTo>
                    <a:pt x="3" y="7"/>
                    <a:pt x="4" y="6"/>
                    <a:pt x="8" y="7"/>
                  </a:cubicBezTo>
                  <a:cubicBezTo>
                    <a:pt x="4" y="4"/>
                    <a:pt x="13" y="3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70" name="淘宝网Chenying0907出品 34"/>
            <p:cNvSpPr>
              <a:spLocks noEditPoints="1"/>
            </p:cNvSpPr>
            <p:nvPr/>
          </p:nvSpPr>
          <p:spPr bwMode="auto">
            <a:xfrm>
              <a:off x="6269038" y="3198813"/>
              <a:ext cx="84138" cy="46038"/>
            </a:xfrm>
            <a:custGeom>
              <a:avLst/>
              <a:gdLst>
                <a:gd name="T0" fmla="*/ 26 w 26"/>
                <a:gd name="T1" fmla="*/ 6 h 14"/>
                <a:gd name="T2" fmla="*/ 9 w 26"/>
                <a:gd name="T3" fmla="*/ 5 h 14"/>
                <a:gd name="T4" fmla="*/ 0 w 26"/>
                <a:gd name="T5" fmla="*/ 4 h 14"/>
                <a:gd name="T6" fmla="*/ 0 w 26"/>
                <a:gd name="T7" fmla="*/ 11 h 14"/>
                <a:gd name="T8" fmla="*/ 4 w 26"/>
                <a:gd name="T9" fmla="*/ 14 h 14"/>
                <a:gd name="T10" fmla="*/ 10 w 26"/>
                <a:gd name="T11" fmla="*/ 12 h 14"/>
                <a:gd name="T12" fmla="*/ 11 w 26"/>
                <a:gd name="T13" fmla="*/ 9 h 14"/>
                <a:gd name="T14" fmla="*/ 16 w 26"/>
                <a:gd name="T15" fmla="*/ 9 h 14"/>
                <a:gd name="T16" fmla="*/ 14 w 26"/>
                <a:gd name="T17" fmla="*/ 12 h 14"/>
                <a:gd name="T18" fmla="*/ 20 w 26"/>
                <a:gd name="T19" fmla="*/ 14 h 14"/>
                <a:gd name="T20" fmla="*/ 22 w 26"/>
                <a:gd name="T21" fmla="*/ 12 h 14"/>
                <a:gd name="T22" fmla="*/ 20 w 26"/>
                <a:gd name="T23" fmla="*/ 6 h 14"/>
                <a:gd name="T24" fmla="*/ 23 w 26"/>
                <a:gd name="T25" fmla="*/ 8 h 14"/>
                <a:gd name="T26" fmla="*/ 26 w 26"/>
                <a:gd name="T27" fmla="*/ 6 h 14"/>
                <a:gd name="T28" fmla="*/ 7 w 26"/>
                <a:gd name="T29" fmla="*/ 9 h 14"/>
                <a:gd name="T30" fmla="*/ 5 w 26"/>
                <a:gd name="T31" fmla="*/ 8 h 14"/>
                <a:gd name="T32" fmla="*/ 8 w 26"/>
                <a:gd name="T33" fmla="*/ 4 h 14"/>
                <a:gd name="T34" fmla="*/ 7 w 26"/>
                <a:gd name="T35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4">
                  <a:moveTo>
                    <a:pt x="26" y="6"/>
                  </a:moveTo>
                  <a:cubicBezTo>
                    <a:pt x="23" y="0"/>
                    <a:pt x="15" y="6"/>
                    <a:pt x="9" y="5"/>
                  </a:cubicBezTo>
                  <a:cubicBezTo>
                    <a:pt x="7" y="1"/>
                    <a:pt x="2" y="1"/>
                    <a:pt x="0" y="4"/>
                  </a:cubicBezTo>
                  <a:cubicBezTo>
                    <a:pt x="1" y="6"/>
                    <a:pt x="2" y="9"/>
                    <a:pt x="0" y="11"/>
                  </a:cubicBezTo>
                  <a:cubicBezTo>
                    <a:pt x="1" y="12"/>
                    <a:pt x="2" y="13"/>
                    <a:pt x="4" y="14"/>
                  </a:cubicBezTo>
                  <a:cubicBezTo>
                    <a:pt x="7" y="12"/>
                    <a:pt x="7" y="13"/>
                    <a:pt x="10" y="12"/>
                  </a:cubicBezTo>
                  <a:cubicBezTo>
                    <a:pt x="12" y="11"/>
                    <a:pt x="10" y="10"/>
                    <a:pt x="11" y="9"/>
                  </a:cubicBezTo>
                  <a:cubicBezTo>
                    <a:pt x="12" y="9"/>
                    <a:pt x="14" y="7"/>
                    <a:pt x="16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6" y="14"/>
                    <a:pt x="18" y="10"/>
                    <a:pt x="20" y="14"/>
                  </a:cubicBezTo>
                  <a:cubicBezTo>
                    <a:pt x="21" y="13"/>
                    <a:pt x="22" y="14"/>
                    <a:pt x="22" y="12"/>
                  </a:cubicBezTo>
                  <a:cubicBezTo>
                    <a:pt x="18" y="12"/>
                    <a:pt x="18" y="10"/>
                    <a:pt x="20" y="6"/>
                  </a:cubicBezTo>
                  <a:cubicBezTo>
                    <a:pt x="21" y="6"/>
                    <a:pt x="22" y="7"/>
                    <a:pt x="23" y="8"/>
                  </a:cubicBezTo>
                  <a:cubicBezTo>
                    <a:pt x="24" y="7"/>
                    <a:pt x="25" y="8"/>
                    <a:pt x="26" y="6"/>
                  </a:cubicBezTo>
                  <a:close/>
                  <a:moveTo>
                    <a:pt x="7" y="9"/>
                  </a:moveTo>
                  <a:cubicBezTo>
                    <a:pt x="6" y="9"/>
                    <a:pt x="5" y="8"/>
                    <a:pt x="5" y="8"/>
                  </a:cubicBezTo>
                  <a:cubicBezTo>
                    <a:pt x="6" y="6"/>
                    <a:pt x="7" y="5"/>
                    <a:pt x="8" y="4"/>
                  </a:cubicBezTo>
                  <a:cubicBezTo>
                    <a:pt x="8" y="6"/>
                    <a:pt x="8" y="9"/>
                    <a:pt x="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71" name="淘宝网Chenying0907出品 35"/>
            <p:cNvSpPr/>
            <p:nvPr/>
          </p:nvSpPr>
          <p:spPr bwMode="auto">
            <a:xfrm>
              <a:off x="6502401" y="3375026"/>
              <a:ext cx="46038" cy="55563"/>
            </a:xfrm>
            <a:custGeom>
              <a:avLst/>
              <a:gdLst>
                <a:gd name="T0" fmla="*/ 2 w 14"/>
                <a:gd name="T1" fmla="*/ 15 h 17"/>
                <a:gd name="T2" fmla="*/ 14 w 14"/>
                <a:gd name="T3" fmla="*/ 10 h 17"/>
                <a:gd name="T4" fmla="*/ 9 w 14"/>
                <a:gd name="T5" fmla="*/ 7 h 17"/>
                <a:gd name="T6" fmla="*/ 0 w 14"/>
                <a:gd name="T7" fmla="*/ 1 h 17"/>
                <a:gd name="T8" fmla="*/ 4 w 14"/>
                <a:gd name="T9" fmla="*/ 7 h 17"/>
                <a:gd name="T10" fmla="*/ 7 w 14"/>
                <a:gd name="T11" fmla="*/ 5 h 17"/>
                <a:gd name="T12" fmla="*/ 9 w 14"/>
                <a:gd name="T13" fmla="*/ 6 h 17"/>
                <a:gd name="T14" fmla="*/ 2 w 14"/>
                <a:gd name="T15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7">
                  <a:moveTo>
                    <a:pt x="2" y="15"/>
                  </a:moveTo>
                  <a:cubicBezTo>
                    <a:pt x="6" y="17"/>
                    <a:pt x="10" y="13"/>
                    <a:pt x="14" y="10"/>
                  </a:cubicBezTo>
                  <a:cubicBezTo>
                    <a:pt x="13" y="8"/>
                    <a:pt x="11" y="9"/>
                    <a:pt x="9" y="7"/>
                  </a:cubicBezTo>
                  <a:cubicBezTo>
                    <a:pt x="13" y="0"/>
                    <a:pt x="5" y="1"/>
                    <a:pt x="0" y="1"/>
                  </a:cubicBezTo>
                  <a:cubicBezTo>
                    <a:pt x="3" y="3"/>
                    <a:pt x="0" y="6"/>
                    <a:pt x="4" y="7"/>
                  </a:cubicBezTo>
                  <a:cubicBezTo>
                    <a:pt x="5" y="7"/>
                    <a:pt x="6" y="4"/>
                    <a:pt x="7" y="5"/>
                  </a:cubicBezTo>
                  <a:cubicBezTo>
                    <a:pt x="9" y="5"/>
                    <a:pt x="7" y="5"/>
                    <a:pt x="9" y="6"/>
                  </a:cubicBezTo>
                  <a:cubicBezTo>
                    <a:pt x="5" y="10"/>
                    <a:pt x="4" y="10"/>
                    <a:pt x="2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72" name="淘宝网Chenying0907出品 36"/>
            <p:cNvSpPr/>
            <p:nvPr/>
          </p:nvSpPr>
          <p:spPr bwMode="auto">
            <a:xfrm>
              <a:off x="6765926" y="3579813"/>
              <a:ext cx="19050" cy="12700"/>
            </a:xfrm>
            <a:custGeom>
              <a:avLst/>
              <a:gdLst>
                <a:gd name="T0" fmla="*/ 4 w 6"/>
                <a:gd name="T1" fmla="*/ 0 h 4"/>
                <a:gd name="T2" fmla="*/ 2 w 6"/>
                <a:gd name="T3" fmla="*/ 4 h 4"/>
                <a:gd name="T4" fmla="*/ 5 w 6"/>
                <a:gd name="T5" fmla="*/ 2 h 4"/>
                <a:gd name="T6" fmla="*/ 4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1"/>
                    <a:pt x="0" y="3"/>
                    <a:pt x="2" y="4"/>
                  </a:cubicBezTo>
                  <a:cubicBezTo>
                    <a:pt x="3" y="2"/>
                    <a:pt x="4" y="3"/>
                    <a:pt x="5" y="2"/>
                  </a:cubicBezTo>
                  <a:cubicBezTo>
                    <a:pt x="5" y="1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73" name="淘宝网Chenying0907出品 37"/>
            <p:cNvSpPr/>
            <p:nvPr/>
          </p:nvSpPr>
          <p:spPr bwMode="auto">
            <a:xfrm>
              <a:off x="6408738" y="3378201"/>
              <a:ext cx="71438" cy="52388"/>
            </a:xfrm>
            <a:custGeom>
              <a:avLst/>
              <a:gdLst>
                <a:gd name="T0" fmla="*/ 22 w 22"/>
                <a:gd name="T1" fmla="*/ 1 h 16"/>
                <a:gd name="T2" fmla="*/ 16 w 22"/>
                <a:gd name="T3" fmla="*/ 1 h 16"/>
                <a:gd name="T4" fmla="*/ 3 w 22"/>
                <a:gd name="T5" fmla="*/ 8 h 16"/>
                <a:gd name="T6" fmla="*/ 5 w 22"/>
                <a:gd name="T7" fmla="*/ 16 h 16"/>
                <a:gd name="T8" fmla="*/ 22 w 22"/>
                <a:gd name="T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6">
                  <a:moveTo>
                    <a:pt x="22" y="1"/>
                  </a:moveTo>
                  <a:cubicBezTo>
                    <a:pt x="20" y="3"/>
                    <a:pt x="17" y="0"/>
                    <a:pt x="16" y="1"/>
                  </a:cubicBezTo>
                  <a:cubicBezTo>
                    <a:pt x="13" y="5"/>
                    <a:pt x="6" y="5"/>
                    <a:pt x="3" y="8"/>
                  </a:cubicBezTo>
                  <a:cubicBezTo>
                    <a:pt x="6" y="10"/>
                    <a:pt x="0" y="13"/>
                    <a:pt x="5" y="16"/>
                  </a:cubicBezTo>
                  <a:cubicBezTo>
                    <a:pt x="8" y="9"/>
                    <a:pt x="17" y="8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74" name="淘宝网Chenying0907出品 38"/>
            <p:cNvSpPr/>
            <p:nvPr/>
          </p:nvSpPr>
          <p:spPr bwMode="auto">
            <a:xfrm>
              <a:off x="6470651" y="3397251"/>
              <a:ext cx="31750" cy="26988"/>
            </a:xfrm>
            <a:custGeom>
              <a:avLst/>
              <a:gdLst>
                <a:gd name="T0" fmla="*/ 1 w 10"/>
                <a:gd name="T1" fmla="*/ 8 h 8"/>
                <a:gd name="T2" fmla="*/ 10 w 10"/>
                <a:gd name="T3" fmla="*/ 4 h 8"/>
                <a:gd name="T4" fmla="*/ 5 w 10"/>
                <a:gd name="T5" fmla="*/ 0 h 8"/>
                <a:gd name="T6" fmla="*/ 0 w 10"/>
                <a:gd name="T7" fmla="*/ 3 h 8"/>
                <a:gd name="T8" fmla="*/ 1 w 10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8">
                  <a:moveTo>
                    <a:pt x="1" y="8"/>
                  </a:moveTo>
                  <a:cubicBezTo>
                    <a:pt x="4" y="6"/>
                    <a:pt x="8" y="7"/>
                    <a:pt x="10" y="4"/>
                  </a:cubicBezTo>
                  <a:cubicBezTo>
                    <a:pt x="9" y="1"/>
                    <a:pt x="5" y="3"/>
                    <a:pt x="5" y="0"/>
                  </a:cubicBezTo>
                  <a:cubicBezTo>
                    <a:pt x="3" y="2"/>
                    <a:pt x="1" y="1"/>
                    <a:pt x="0" y="3"/>
                  </a:cubicBezTo>
                  <a:cubicBezTo>
                    <a:pt x="3" y="4"/>
                    <a:pt x="1" y="6"/>
                    <a:pt x="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75" name="淘宝网Chenying0907出品 39"/>
            <p:cNvSpPr/>
            <p:nvPr/>
          </p:nvSpPr>
          <p:spPr bwMode="auto">
            <a:xfrm>
              <a:off x="6319838" y="3397251"/>
              <a:ext cx="30163" cy="30163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6 h 9"/>
                <a:gd name="T4" fmla="*/ 9 w 9"/>
                <a:gd name="T5" fmla="*/ 4 h 9"/>
                <a:gd name="T6" fmla="*/ 6 w 9"/>
                <a:gd name="T7" fmla="*/ 0 h 9"/>
                <a:gd name="T8" fmla="*/ 2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cubicBezTo>
                    <a:pt x="0" y="2"/>
                    <a:pt x="2" y="4"/>
                    <a:pt x="0" y="6"/>
                  </a:cubicBezTo>
                  <a:cubicBezTo>
                    <a:pt x="3" y="9"/>
                    <a:pt x="6" y="7"/>
                    <a:pt x="9" y="4"/>
                  </a:cubicBezTo>
                  <a:cubicBezTo>
                    <a:pt x="8" y="3"/>
                    <a:pt x="8" y="1"/>
                    <a:pt x="6" y="0"/>
                  </a:cubicBezTo>
                  <a:cubicBezTo>
                    <a:pt x="5" y="2"/>
                    <a:pt x="3" y="1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76" name="淘宝网Chenying0907出品 40"/>
            <p:cNvSpPr/>
            <p:nvPr/>
          </p:nvSpPr>
          <p:spPr bwMode="auto">
            <a:xfrm>
              <a:off x="6259513" y="3384551"/>
              <a:ext cx="44450" cy="73025"/>
            </a:xfrm>
            <a:custGeom>
              <a:avLst/>
              <a:gdLst>
                <a:gd name="T0" fmla="*/ 13 w 14"/>
                <a:gd name="T1" fmla="*/ 3 h 22"/>
                <a:gd name="T2" fmla="*/ 7 w 14"/>
                <a:gd name="T3" fmla="*/ 12 h 22"/>
                <a:gd name="T4" fmla="*/ 0 w 14"/>
                <a:gd name="T5" fmla="*/ 16 h 22"/>
                <a:gd name="T6" fmla="*/ 9 w 14"/>
                <a:gd name="T7" fmla="*/ 18 h 22"/>
                <a:gd name="T8" fmla="*/ 7 w 14"/>
                <a:gd name="T9" fmla="*/ 14 h 22"/>
                <a:gd name="T10" fmla="*/ 13 w 14"/>
                <a:gd name="T11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2">
                  <a:moveTo>
                    <a:pt x="13" y="3"/>
                  </a:moveTo>
                  <a:cubicBezTo>
                    <a:pt x="9" y="0"/>
                    <a:pt x="6" y="9"/>
                    <a:pt x="7" y="12"/>
                  </a:cubicBezTo>
                  <a:cubicBezTo>
                    <a:pt x="4" y="10"/>
                    <a:pt x="3" y="16"/>
                    <a:pt x="0" y="16"/>
                  </a:cubicBezTo>
                  <a:cubicBezTo>
                    <a:pt x="1" y="22"/>
                    <a:pt x="5" y="18"/>
                    <a:pt x="9" y="18"/>
                  </a:cubicBezTo>
                  <a:cubicBezTo>
                    <a:pt x="10" y="17"/>
                    <a:pt x="7" y="16"/>
                    <a:pt x="7" y="14"/>
                  </a:cubicBezTo>
                  <a:cubicBezTo>
                    <a:pt x="8" y="11"/>
                    <a:pt x="14" y="7"/>
                    <a:pt x="1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77" name="淘宝网Chenying0907出品 41"/>
            <p:cNvSpPr/>
            <p:nvPr/>
          </p:nvSpPr>
          <p:spPr bwMode="auto">
            <a:xfrm>
              <a:off x="6300788" y="3406776"/>
              <a:ext cx="9525" cy="14288"/>
            </a:xfrm>
            <a:custGeom>
              <a:avLst/>
              <a:gdLst>
                <a:gd name="T0" fmla="*/ 2 w 3"/>
                <a:gd name="T1" fmla="*/ 3 h 4"/>
                <a:gd name="T2" fmla="*/ 3 w 3"/>
                <a:gd name="T3" fmla="*/ 1 h 4"/>
                <a:gd name="T4" fmla="*/ 1 w 3"/>
                <a:gd name="T5" fmla="*/ 0 h 4"/>
                <a:gd name="T6" fmla="*/ 2 w 3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2" y="3"/>
                  </a:moveTo>
                  <a:cubicBezTo>
                    <a:pt x="2" y="3"/>
                    <a:pt x="2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4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78" name="淘宝网Chenying0907出品 42"/>
            <p:cNvSpPr/>
            <p:nvPr/>
          </p:nvSpPr>
          <p:spPr bwMode="auto">
            <a:xfrm>
              <a:off x="6291263" y="3427413"/>
              <a:ext cx="15875" cy="15875"/>
            </a:xfrm>
            <a:custGeom>
              <a:avLst/>
              <a:gdLst>
                <a:gd name="T0" fmla="*/ 0 w 5"/>
                <a:gd name="T1" fmla="*/ 5 h 5"/>
                <a:gd name="T2" fmla="*/ 4 w 5"/>
                <a:gd name="T3" fmla="*/ 3 h 5"/>
                <a:gd name="T4" fmla="*/ 4 w 5"/>
                <a:gd name="T5" fmla="*/ 0 h 5"/>
                <a:gd name="T6" fmla="*/ 0 w 5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cubicBezTo>
                    <a:pt x="1" y="3"/>
                    <a:pt x="3" y="5"/>
                    <a:pt x="4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1" y="0"/>
                    <a:pt x="0" y="3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79" name="淘宝网Chenying0907出品 43"/>
            <p:cNvSpPr/>
            <p:nvPr/>
          </p:nvSpPr>
          <p:spPr bwMode="auto">
            <a:xfrm>
              <a:off x="6118226" y="3400426"/>
              <a:ext cx="157163" cy="63500"/>
            </a:xfrm>
            <a:custGeom>
              <a:avLst/>
              <a:gdLst>
                <a:gd name="T0" fmla="*/ 44 w 48"/>
                <a:gd name="T1" fmla="*/ 2 h 19"/>
                <a:gd name="T2" fmla="*/ 37 w 48"/>
                <a:gd name="T3" fmla="*/ 7 h 19"/>
                <a:gd name="T4" fmla="*/ 39 w 48"/>
                <a:gd name="T5" fmla="*/ 0 h 19"/>
                <a:gd name="T6" fmla="*/ 32 w 48"/>
                <a:gd name="T7" fmla="*/ 8 h 19"/>
                <a:gd name="T8" fmla="*/ 30 w 48"/>
                <a:gd name="T9" fmla="*/ 7 h 19"/>
                <a:gd name="T10" fmla="*/ 30 w 48"/>
                <a:gd name="T11" fmla="*/ 3 h 19"/>
                <a:gd name="T12" fmla="*/ 26 w 48"/>
                <a:gd name="T13" fmla="*/ 3 h 19"/>
                <a:gd name="T14" fmla="*/ 17 w 48"/>
                <a:gd name="T15" fmla="*/ 6 h 19"/>
                <a:gd name="T16" fmla="*/ 14 w 48"/>
                <a:gd name="T17" fmla="*/ 2 h 19"/>
                <a:gd name="T18" fmla="*/ 4 w 48"/>
                <a:gd name="T19" fmla="*/ 15 h 19"/>
                <a:gd name="T20" fmla="*/ 2 w 48"/>
                <a:gd name="T21" fmla="*/ 18 h 19"/>
                <a:gd name="T22" fmla="*/ 8 w 48"/>
                <a:gd name="T23" fmla="*/ 19 h 19"/>
                <a:gd name="T24" fmla="*/ 11 w 48"/>
                <a:gd name="T25" fmla="*/ 7 h 19"/>
                <a:gd name="T26" fmla="*/ 15 w 48"/>
                <a:gd name="T27" fmla="*/ 18 h 19"/>
                <a:gd name="T28" fmla="*/ 19 w 48"/>
                <a:gd name="T29" fmla="*/ 10 h 19"/>
                <a:gd name="T30" fmla="*/ 16 w 48"/>
                <a:gd name="T31" fmla="*/ 8 h 19"/>
                <a:gd name="T32" fmla="*/ 19 w 48"/>
                <a:gd name="T33" fmla="*/ 8 h 19"/>
                <a:gd name="T34" fmla="*/ 22 w 48"/>
                <a:gd name="T35" fmla="*/ 12 h 19"/>
                <a:gd name="T36" fmla="*/ 27 w 48"/>
                <a:gd name="T37" fmla="*/ 7 h 19"/>
                <a:gd name="T38" fmla="*/ 28 w 48"/>
                <a:gd name="T39" fmla="*/ 12 h 19"/>
                <a:gd name="T40" fmla="*/ 25 w 48"/>
                <a:gd name="T41" fmla="*/ 17 h 19"/>
                <a:gd name="T42" fmla="*/ 31 w 48"/>
                <a:gd name="T43" fmla="*/ 16 h 19"/>
                <a:gd name="T44" fmla="*/ 29 w 48"/>
                <a:gd name="T45" fmla="*/ 13 h 19"/>
                <a:gd name="T46" fmla="*/ 33 w 48"/>
                <a:gd name="T47" fmla="*/ 9 h 19"/>
                <a:gd name="T48" fmla="*/ 35 w 48"/>
                <a:gd name="T49" fmla="*/ 14 h 19"/>
                <a:gd name="T50" fmla="*/ 48 w 48"/>
                <a:gd name="T51" fmla="*/ 5 h 19"/>
                <a:gd name="T52" fmla="*/ 44 w 48"/>
                <a:gd name="T53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19">
                  <a:moveTo>
                    <a:pt x="44" y="2"/>
                  </a:moveTo>
                  <a:cubicBezTo>
                    <a:pt x="41" y="5"/>
                    <a:pt x="41" y="8"/>
                    <a:pt x="37" y="7"/>
                  </a:cubicBezTo>
                  <a:cubicBezTo>
                    <a:pt x="35" y="4"/>
                    <a:pt x="38" y="2"/>
                    <a:pt x="39" y="0"/>
                  </a:cubicBezTo>
                  <a:cubicBezTo>
                    <a:pt x="35" y="0"/>
                    <a:pt x="35" y="4"/>
                    <a:pt x="32" y="8"/>
                  </a:cubicBezTo>
                  <a:cubicBezTo>
                    <a:pt x="31" y="8"/>
                    <a:pt x="31" y="8"/>
                    <a:pt x="30" y="7"/>
                  </a:cubicBezTo>
                  <a:cubicBezTo>
                    <a:pt x="31" y="6"/>
                    <a:pt x="32" y="4"/>
                    <a:pt x="30" y="3"/>
                  </a:cubicBezTo>
                  <a:cubicBezTo>
                    <a:pt x="29" y="4"/>
                    <a:pt x="26" y="6"/>
                    <a:pt x="26" y="3"/>
                  </a:cubicBezTo>
                  <a:cubicBezTo>
                    <a:pt x="23" y="5"/>
                    <a:pt x="20" y="4"/>
                    <a:pt x="17" y="6"/>
                  </a:cubicBezTo>
                  <a:cubicBezTo>
                    <a:pt x="15" y="5"/>
                    <a:pt x="15" y="3"/>
                    <a:pt x="14" y="2"/>
                  </a:cubicBezTo>
                  <a:cubicBezTo>
                    <a:pt x="8" y="2"/>
                    <a:pt x="2" y="9"/>
                    <a:pt x="4" y="15"/>
                  </a:cubicBezTo>
                  <a:cubicBezTo>
                    <a:pt x="2" y="15"/>
                    <a:pt x="0" y="16"/>
                    <a:pt x="2" y="18"/>
                  </a:cubicBezTo>
                  <a:cubicBezTo>
                    <a:pt x="4" y="17"/>
                    <a:pt x="6" y="18"/>
                    <a:pt x="8" y="19"/>
                  </a:cubicBezTo>
                  <a:cubicBezTo>
                    <a:pt x="10" y="15"/>
                    <a:pt x="5" y="10"/>
                    <a:pt x="11" y="7"/>
                  </a:cubicBezTo>
                  <a:cubicBezTo>
                    <a:pt x="15" y="10"/>
                    <a:pt x="12" y="14"/>
                    <a:pt x="15" y="18"/>
                  </a:cubicBezTo>
                  <a:cubicBezTo>
                    <a:pt x="15" y="14"/>
                    <a:pt x="17" y="13"/>
                    <a:pt x="19" y="10"/>
                  </a:cubicBezTo>
                  <a:cubicBezTo>
                    <a:pt x="18" y="8"/>
                    <a:pt x="16" y="9"/>
                    <a:pt x="16" y="8"/>
                  </a:cubicBezTo>
                  <a:cubicBezTo>
                    <a:pt x="17" y="7"/>
                    <a:pt x="18" y="7"/>
                    <a:pt x="19" y="8"/>
                  </a:cubicBezTo>
                  <a:cubicBezTo>
                    <a:pt x="20" y="9"/>
                    <a:pt x="20" y="11"/>
                    <a:pt x="22" y="12"/>
                  </a:cubicBezTo>
                  <a:cubicBezTo>
                    <a:pt x="24" y="11"/>
                    <a:pt x="25" y="7"/>
                    <a:pt x="27" y="7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5" y="12"/>
                    <a:pt x="24" y="15"/>
                    <a:pt x="25" y="17"/>
                  </a:cubicBezTo>
                  <a:cubicBezTo>
                    <a:pt x="27" y="14"/>
                    <a:pt x="28" y="18"/>
                    <a:pt x="31" y="16"/>
                  </a:cubicBezTo>
                  <a:cubicBezTo>
                    <a:pt x="30" y="15"/>
                    <a:pt x="28" y="14"/>
                    <a:pt x="29" y="13"/>
                  </a:cubicBezTo>
                  <a:cubicBezTo>
                    <a:pt x="30" y="12"/>
                    <a:pt x="31" y="9"/>
                    <a:pt x="33" y="9"/>
                  </a:cubicBezTo>
                  <a:cubicBezTo>
                    <a:pt x="35" y="11"/>
                    <a:pt x="32" y="13"/>
                    <a:pt x="35" y="14"/>
                  </a:cubicBezTo>
                  <a:cubicBezTo>
                    <a:pt x="40" y="11"/>
                    <a:pt x="43" y="7"/>
                    <a:pt x="48" y="5"/>
                  </a:cubicBezTo>
                  <a:cubicBezTo>
                    <a:pt x="46" y="3"/>
                    <a:pt x="46" y="2"/>
                    <a:pt x="4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80" name="淘宝网Chenying0907出品 44"/>
            <p:cNvSpPr/>
            <p:nvPr/>
          </p:nvSpPr>
          <p:spPr bwMode="auto">
            <a:xfrm>
              <a:off x="6030913" y="3433763"/>
              <a:ext cx="19050" cy="17463"/>
            </a:xfrm>
            <a:custGeom>
              <a:avLst/>
              <a:gdLst>
                <a:gd name="T0" fmla="*/ 4 w 6"/>
                <a:gd name="T1" fmla="*/ 5 h 5"/>
                <a:gd name="T2" fmla="*/ 6 w 6"/>
                <a:gd name="T3" fmla="*/ 3 h 5"/>
                <a:gd name="T4" fmla="*/ 0 w 6"/>
                <a:gd name="T5" fmla="*/ 2 h 5"/>
                <a:gd name="T6" fmla="*/ 4 w 6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4" y="5"/>
                  </a:moveTo>
                  <a:cubicBezTo>
                    <a:pt x="4" y="4"/>
                    <a:pt x="5" y="3"/>
                    <a:pt x="6" y="3"/>
                  </a:cubicBezTo>
                  <a:cubicBezTo>
                    <a:pt x="3" y="1"/>
                    <a:pt x="1" y="0"/>
                    <a:pt x="0" y="2"/>
                  </a:cubicBezTo>
                  <a:cubicBezTo>
                    <a:pt x="0" y="3"/>
                    <a:pt x="2" y="3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81" name="淘宝网Chenying0907出品 45"/>
            <p:cNvSpPr/>
            <p:nvPr/>
          </p:nvSpPr>
          <p:spPr bwMode="auto">
            <a:xfrm>
              <a:off x="5862638" y="3440113"/>
              <a:ext cx="71438" cy="39688"/>
            </a:xfrm>
            <a:custGeom>
              <a:avLst/>
              <a:gdLst>
                <a:gd name="T0" fmla="*/ 22 w 22"/>
                <a:gd name="T1" fmla="*/ 1 h 12"/>
                <a:gd name="T2" fmla="*/ 18 w 22"/>
                <a:gd name="T3" fmla="*/ 0 h 12"/>
                <a:gd name="T4" fmla="*/ 11 w 22"/>
                <a:gd name="T5" fmla="*/ 7 h 12"/>
                <a:gd name="T6" fmla="*/ 10 w 22"/>
                <a:gd name="T7" fmla="*/ 1 h 12"/>
                <a:gd name="T8" fmla="*/ 7 w 22"/>
                <a:gd name="T9" fmla="*/ 1 h 12"/>
                <a:gd name="T10" fmla="*/ 2 w 22"/>
                <a:gd name="T11" fmla="*/ 12 h 12"/>
                <a:gd name="T12" fmla="*/ 4 w 22"/>
                <a:gd name="T13" fmla="*/ 12 h 12"/>
                <a:gd name="T14" fmla="*/ 9 w 22"/>
                <a:gd name="T15" fmla="*/ 7 h 12"/>
                <a:gd name="T16" fmla="*/ 10 w 22"/>
                <a:gd name="T17" fmla="*/ 11 h 12"/>
                <a:gd name="T18" fmla="*/ 22 w 22"/>
                <a:gd name="T1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2">
                  <a:moveTo>
                    <a:pt x="22" y="1"/>
                  </a:moveTo>
                  <a:cubicBezTo>
                    <a:pt x="21" y="0"/>
                    <a:pt x="20" y="0"/>
                    <a:pt x="18" y="0"/>
                  </a:cubicBezTo>
                  <a:cubicBezTo>
                    <a:pt x="16" y="1"/>
                    <a:pt x="14" y="8"/>
                    <a:pt x="11" y="7"/>
                  </a:cubicBezTo>
                  <a:cubicBezTo>
                    <a:pt x="11" y="5"/>
                    <a:pt x="11" y="3"/>
                    <a:pt x="10" y="1"/>
                  </a:cubicBezTo>
                  <a:cubicBezTo>
                    <a:pt x="9" y="2"/>
                    <a:pt x="8" y="1"/>
                    <a:pt x="7" y="1"/>
                  </a:cubicBezTo>
                  <a:cubicBezTo>
                    <a:pt x="6" y="6"/>
                    <a:pt x="0" y="8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0"/>
                    <a:pt x="5" y="7"/>
                    <a:pt x="9" y="7"/>
                  </a:cubicBezTo>
                  <a:cubicBezTo>
                    <a:pt x="9" y="8"/>
                    <a:pt x="10" y="9"/>
                    <a:pt x="10" y="11"/>
                  </a:cubicBezTo>
                  <a:cubicBezTo>
                    <a:pt x="16" y="12"/>
                    <a:pt x="19" y="3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82" name="淘宝网Chenying0907出品 46"/>
            <p:cNvSpPr/>
            <p:nvPr/>
          </p:nvSpPr>
          <p:spPr bwMode="auto">
            <a:xfrm>
              <a:off x="5953126" y="3476626"/>
              <a:ext cx="9525" cy="11113"/>
            </a:xfrm>
            <a:custGeom>
              <a:avLst/>
              <a:gdLst>
                <a:gd name="T0" fmla="*/ 0 w 3"/>
                <a:gd name="T1" fmla="*/ 2 h 3"/>
                <a:gd name="T2" fmla="*/ 3 w 3"/>
                <a:gd name="T3" fmla="*/ 2 h 3"/>
                <a:gd name="T4" fmla="*/ 0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2" y="3"/>
                    <a:pt x="3" y="2"/>
                  </a:cubicBezTo>
                  <a:cubicBezTo>
                    <a:pt x="2" y="1"/>
                    <a:pt x="1" y="0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83" name="淘宝网Chenying0907出品 47"/>
            <p:cNvSpPr/>
            <p:nvPr/>
          </p:nvSpPr>
          <p:spPr bwMode="auto">
            <a:xfrm>
              <a:off x="5816601" y="3443288"/>
              <a:ext cx="55563" cy="53975"/>
            </a:xfrm>
            <a:custGeom>
              <a:avLst/>
              <a:gdLst>
                <a:gd name="T0" fmla="*/ 9 w 17"/>
                <a:gd name="T1" fmla="*/ 9 h 16"/>
                <a:gd name="T2" fmla="*/ 17 w 17"/>
                <a:gd name="T3" fmla="*/ 4 h 16"/>
                <a:gd name="T4" fmla="*/ 16 w 17"/>
                <a:gd name="T5" fmla="*/ 1 h 16"/>
                <a:gd name="T6" fmla="*/ 11 w 17"/>
                <a:gd name="T7" fmla="*/ 2 h 16"/>
                <a:gd name="T8" fmla="*/ 10 w 17"/>
                <a:gd name="T9" fmla="*/ 7 h 16"/>
                <a:gd name="T10" fmla="*/ 10 w 17"/>
                <a:gd name="T11" fmla="*/ 3 h 16"/>
                <a:gd name="T12" fmla="*/ 0 w 17"/>
                <a:gd name="T13" fmla="*/ 8 h 16"/>
                <a:gd name="T14" fmla="*/ 5 w 17"/>
                <a:gd name="T15" fmla="*/ 9 h 16"/>
                <a:gd name="T16" fmla="*/ 1 w 17"/>
                <a:gd name="T17" fmla="*/ 15 h 16"/>
                <a:gd name="T18" fmla="*/ 10 w 17"/>
                <a:gd name="T19" fmla="*/ 15 h 16"/>
                <a:gd name="T20" fmla="*/ 11 w 17"/>
                <a:gd name="T21" fmla="*/ 12 h 16"/>
                <a:gd name="T22" fmla="*/ 9 w 17"/>
                <a:gd name="T23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" h="16">
                  <a:moveTo>
                    <a:pt x="9" y="9"/>
                  </a:moveTo>
                  <a:cubicBezTo>
                    <a:pt x="12" y="8"/>
                    <a:pt x="13" y="4"/>
                    <a:pt x="17" y="4"/>
                  </a:cubicBezTo>
                  <a:cubicBezTo>
                    <a:pt x="15" y="3"/>
                    <a:pt x="17" y="2"/>
                    <a:pt x="16" y="1"/>
                  </a:cubicBezTo>
                  <a:cubicBezTo>
                    <a:pt x="15" y="1"/>
                    <a:pt x="13" y="0"/>
                    <a:pt x="11" y="2"/>
                  </a:cubicBezTo>
                  <a:cubicBezTo>
                    <a:pt x="12" y="3"/>
                    <a:pt x="13" y="7"/>
                    <a:pt x="10" y="7"/>
                  </a:cubicBezTo>
                  <a:cubicBezTo>
                    <a:pt x="10" y="5"/>
                    <a:pt x="12" y="5"/>
                    <a:pt x="10" y="3"/>
                  </a:cubicBezTo>
                  <a:cubicBezTo>
                    <a:pt x="7" y="5"/>
                    <a:pt x="1" y="4"/>
                    <a:pt x="0" y="8"/>
                  </a:cubicBezTo>
                  <a:cubicBezTo>
                    <a:pt x="1" y="8"/>
                    <a:pt x="3" y="6"/>
                    <a:pt x="5" y="9"/>
                  </a:cubicBezTo>
                  <a:cubicBezTo>
                    <a:pt x="6" y="12"/>
                    <a:pt x="3" y="13"/>
                    <a:pt x="1" y="15"/>
                  </a:cubicBezTo>
                  <a:cubicBezTo>
                    <a:pt x="4" y="16"/>
                    <a:pt x="7" y="14"/>
                    <a:pt x="10" y="15"/>
                  </a:cubicBezTo>
                  <a:cubicBezTo>
                    <a:pt x="11" y="14"/>
                    <a:pt x="12" y="13"/>
                    <a:pt x="11" y="12"/>
                  </a:cubicBezTo>
                  <a:cubicBezTo>
                    <a:pt x="10" y="13"/>
                    <a:pt x="8" y="10"/>
                    <a:pt x="9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84" name="淘宝网Chenying0907出品 48"/>
            <p:cNvSpPr/>
            <p:nvPr/>
          </p:nvSpPr>
          <p:spPr bwMode="auto">
            <a:xfrm>
              <a:off x="5894388" y="3479801"/>
              <a:ext cx="22225" cy="17463"/>
            </a:xfrm>
            <a:custGeom>
              <a:avLst/>
              <a:gdLst>
                <a:gd name="T0" fmla="*/ 2 w 7"/>
                <a:gd name="T1" fmla="*/ 0 h 5"/>
                <a:gd name="T2" fmla="*/ 0 w 7"/>
                <a:gd name="T3" fmla="*/ 3 h 5"/>
                <a:gd name="T4" fmla="*/ 7 w 7"/>
                <a:gd name="T5" fmla="*/ 2 h 5"/>
                <a:gd name="T6" fmla="*/ 2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2" y="0"/>
                  </a:moveTo>
                  <a:cubicBezTo>
                    <a:pt x="1" y="1"/>
                    <a:pt x="2" y="2"/>
                    <a:pt x="0" y="3"/>
                  </a:cubicBezTo>
                  <a:cubicBezTo>
                    <a:pt x="3" y="4"/>
                    <a:pt x="6" y="5"/>
                    <a:pt x="7" y="2"/>
                  </a:cubicBezTo>
                  <a:cubicBezTo>
                    <a:pt x="5" y="0"/>
                    <a:pt x="4" y="2"/>
                    <a:pt x="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85" name="淘宝网Chenying0907出品 49"/>
            <p:cNvSpPr/>
            <p:nvPr/>
          </p:nvSpPr>
          <p:spPr bwMode="auto">
            <a:xfrm>
              <a:off x="5735638" y="3451226"/>
              <a:ext cx="84138" cy="61913"/>
            </a:xfrm>
            <a:custGeom>
              <a:avLst/>
              <a:gdLst>
                <a:gd name="T0" fmla="*/ 21 w 26"/>
                <a:gd name="T1" fmla="*/ 1 h 19"/>
                <a:gd name="T2" fmla="*/ 19 w 26"/>
                <a:gd name="T3" fmla="*/ 0 h 19"/>
                <a:gd name="T4" fmla="*/ 15 w 26"/>
                <a:gd name="T5" fmla="*/ 2 h 19"/>
                <a:gd name="T6" fmla="*/ 11 w 26"/>
                <a:gd name="T7" fmla="*/ 5 h 19"/>
                <a:gd name="T8" fmla="*/ 9 w 26"/>
                <a:gd name="T9" fmla="*/ 2 h 19"/>
                <a:gd name="T10" fmla="*/ 5 w 26"/>
                <a:gd name="T11" fmla="*/ 11 h 19"/>
                <a:gd name="T12" fmla="*/ 4 w 26"/>
                <a:gd name="T13" fmla="*/ 9 h 19"/>
                <a:gd name="T14" fmla="*/ 2 w 26"/>
                <a:gd name="T15" fmla="*/ 14 h 19"/>
                <a:gd name="T16" fmla="*/ 5 w 26"/>
                <a:gd name="T17" fmla="*/ 12 h 19"/>
                <a:gd name="T18" fmla="*/ 6 w 26"/>
                <a:gd name="T19" fmla="*/ 16 h 19"/>
                <a:gd name="T20" fmla="*/ 12 w 26"/>
                <a:gd name="T21" fmla="*/ 12 h 19"/>
                <a:gd name="T22" fmla="*/ 17 w 26"/>
                <a:gd name="T23" fmla="*/ 10 h 19"/>
                <a:gd name="T24" fmla="*/ 14 w 26"/>
                <a:gd name="T25" fmla="*/ 8 h 19"/>
                <a:gd name="T26" fmla="*/ 15 w 26"/>
                <a:gd name="T27" fmla="*/ 7 h 19"/>
                <a:gd name="T28" fmla="*/ 20 w 26"/>
                <a:gd name="T29" fmla="*/ 5 h 19"/>
                <a:gd name="T30" fmla="*/ 20 w 26"/>
                <a:gd name="T31" fmla="*/ 11 h 19"/>
                <a:gd name="T32" fmla="*/ 26 w 26"/>
                <a:gd name="T33" fmla="*/ 14 h 19"/>
                <a:gd name="T34" fmla="*/ 21 w 26"/>
                <a:gd name="T3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21" y="1"/>
                  </a:moveTo>
                  <a:cubicBezTo>
                    <a:pt x="20" y="1"/>
                    <a:pt x="20" y="0"/>
                    <a:pt x="19" y="0"/>
                  </a:cubicBezTo>
                  <a:cubicBezTo>
                    <a:pt x="18" y="2"/>
                    <a:pt x="16" y="0"/>
                    <a:pt x="15" y="2"/>
                  </a:cubicBezTo>
                  <a:cubicBezTo>
                    <a:pt x="17" y="4"/>
                    <a:pt x="12" y="6"/>
                    <a:pt x="11" y="5"/>
                  </a:cubicBezTo>
                  <a:cubicBezTo>
                    <a:pt x="10" y="4"/>
                    <a:pt x="11" y="2"/>
                    <a:pt x="9" y="2"/>
                  </a:cubicBezTo>
                  <a:cubicBezTo>
                    <a:pt x="7" y="5"/>
                    <a:pt x="8" y="8"/>
                    <a:pt x="5" y="11"/>
                  </a:cubicBezTo>
                  <a:cubicBezTo>
                    <a:pt x="5" y="10"/>
                    <a:pt x="4" y="10"/>
                    <a:pt x="4" y="9"/>
                  </a:cubicBezTo>
                  <a:cubicBezTo>
                    <a:pt x="3" y="11"/>
                    <a:pt x="0" y="13"/>
                    <a:pt x="2" y="14"/>
                  </a:cubicBezTo>
                  <a:cubicBezTo>
                    <a:pt x="3" y="14"/>
                    <a:pt x="4" y="11"/>
                    <a:pt x="5" y="12"/>
                  </a:cubicBezTo>
                  <a:cubicBezTo>
                    <a:pt x="6" y="14"/>
                    <a:pt x="7" y="15"/>
                    <a:pt x="6" y="16"/>
                  </a:cubicBezTo>
                  <a:cubicBezTo>
                    <a:pt x="9" y="19"/>
                    <a:pt x="10" y="13"/>
                    <a:pt x="12" y="12"/>
                  </a:cubicBezTo>
                  <a:cubicBezTo>
                    <a:pt x="13" y="15"/>
                    <a:pt x="17" y="13"/>
                    <a:pt x="17" y="10"/>
                  </a:cubicBezTo>
                  <a:cubicBezTo>
                    <a:pt x="17" y="8"/>
                    <a:pt x="14" y="10"/>
                    <a:pt x="14" y="8"/>
                  </a:cubicBezTo>
                  <a:cubicBezTo>
                    <a:pt x="15" y="8"/>
                    <a:pt x="14" y="8"/>
                    <a:pt x="15" y="7"/>
                  </a:cubicBezTo>
                  <a:cubicBezTo>
                    <a:pt x="16" y="6"/>
                    <a:pt x="18" y="6"/>
                    <a:pt x="20" y="5"/>
                  </a:cubicBezTo>
                  <a:cubicBezTo>
                    <a:pt x="21" y="7"/>
                    <a:pt x="21" y="9"/>
                    <a:pt x="20" y="11"/>
                  </a:cubicBezTo>
                  <a:cubicBezTo>
                    <a:pt x="22" y="12"/>
                    <a:pt x="23" y="16"/>
                    <a:pt x="26" y="14"/>
                  </a:cubicBezTo>
                  <a:cubicBezTo>
                    <a:pt x="25" y="9"/>
                    <a:pt x="20" y="6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86" name="淘宝网Chenying0907出品 50"/>
            <p:cNvSpPr/>
            <p:nvPr/>
          </p:nvSpPr>
          <p:spPr bwMode="auto">
            <a:xfrm>
              <a:off x="5791201" y="3494088"/>
              <a:ext cx="9525" cy="9525"/>
            </a:xfrm>
            <a:custGeom>
              <a:avLst/>
              <a:gdLst>
                <a:gd name="T0" fmla="*/ 1 w 3"/>
                <a:gd name="T1" fmla="*/ 3 h 3"/>
                <a:gd name="T2" fmla="*/ 3 w 3"/>
                <a:gd name="T3" fmla="*/ 1 h 3"/>
                <a:gd name="T4" fmla="*/ 2 w 3"/>
                <a:gd name="T5" fmla="*/ 0 h 3"/>
                <a:gd name="T6" fmla="*/ 1 w 3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2" y="3"/>
                    <a:pt x="3" y="1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87" name="淘宝网Chenying0907出品 51"/>
            <p:cNvSpPr/>
            <p:nvPr/>
          </p:nvSpPr>
          <p:spPr bwMode="auto">
            <a:xfrm>
              <a:off x="5719763" y="3497263"/>
              <a:ext cx="12700" cy="12700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2 h 4"/>
                <a:gd name="T4" fmla="*/ 2 w 4"/>
                <a:gd name="T5" fmla="*/ 0 h 4"/>
                <a:gd name="T6" fmla="*/ 1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1" y="3"/>
                  </a:moveTo>
                  <a:cubicBezTo>
                    <a:pt x="2" y="2"/>
                    <a:pt x="3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88" name="淘宝网Chenying0907出品 52"/>
            <p:cNvSpPr/>
            <p:nvPr/>
          </p:nvSpPr>
          <p:spPr bwMode="auto">
            <a:xfrm>
              <a:off x="5595938" y="3473451"/>
              <a:ext cx="9525" cy="14288"/>
            </a:xfrm>
            <a:custGeom>
              <a:avLst/>
              <a:gdLst>
                <a:gd name="T0" fmla="*/ 1 w 3"/>
                <a:gd name="T1" fmla="*/ 4 h 4"/>
                <a:gd name="T2" fmla="*/ 2 w 3"/>
                <a:gd name="T3" fmla="*/ 0 h 4"/>
                <a:gd name="T4" fmla="*/ 0 w 3"/>
                <a:gd name="T5" fmla="*/ 1 h 4"/>
                <a:gd name="T6" fmla="*/ 1 w 3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2" y="2"/>
                    <a:pt x="0" y="3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89" name="淘宝网Chenying0907出品 53"/>
            <p:cNvSpPr/>
            <p:nvPr/>
          </p:nvSpPr>
          <p:spPr bwMode="auto">
            <a:xfrm>
              <a:off x="5592763" y="3516313"/>
              <a:ext cx="12700" cy="11113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0 h 3"/>
                <a:gd name="T4" fmla="*/ 3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cubicBezTo>
                    <a:pt x="4" y="2"/>
                    <a:pt x="3" y="1"/>
                    <a:pt x="3" y="0"/>
                  </a:cubicBezTo>
                  <a:cubicBezTo>
                    <a:pt x="1" y="2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90" name="淘宝网Chenying0907出品 54"/>
            <p:cNvSpPr/>
            <p:nvPr/>
          </p:nvSpPr>
          <p:spPr bwMode="auto">
            <a:xfrm>
              <a:off x="5481638" y="3522663"/>
              <a:ext cx="25400" cy="23813"/>
            </a:xfrm>
            <a:custGeom>
              <a:avLst/>
              <a:gdLst>
                <a:gd name="T0" fmla="*/ 0 w 8"/>
                <a:gd name="T1" fmla="*/ 3 h 7"/>
                <a:gd name="T2" fmla="*/ 8 w 8"/>
                <a:gd name="T3" fmla="*/ 3 h 7"/>
                <a:gd name="T4" fmla="*/ 0 w 8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7">
                  <a:moveTo>
                    <a:pt x="0" y="3"/>
                  </a:moveTo>
                  <a:cubicBezTo>
                    <a:pt x="1" y="6"/>
                    <a:pt x="6" y="7"/>
                    <a:pt x="8" y="3"/>
                  </a:cubicBezTo>
                  <a:cubicBezTo>
                    <a:pt x="5" y="0"/>
                    <a:pt x="3" y="4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91" name="淘宝网Chenying0907出品 55"/>
            <p:cNvSpPr/>
            <p:nvPr/>
          </p:nvSpPr>
          <p:spPr bwMode="auto">
            <a:xfrm>
              <a:off x="6856413" y="3262313"/>
              <a:ext cx="58738" cy="30163"/>
            </a:xfrm>
            <a:custGeom>
              <a:avLst/>
              <a:gdLst>
                <a:gd name="T0" fmla="*/ 3 w 18"/>
                <a:gd name="T1" fmla="*/ 6 h 9"/>
                <a:gd name="T2" fmla="*/ 2 w 18"/>
                <a:gd name="T3" fmla="*/ 8 h 9"/>
                <a:gd name="T4" fmla="*/ 4 w 18"/>
                <a:gd name="T5" fmla="*/ 9 h 9"/>
                <a:gd name="T6" fmla="*/ 9 w 18"/>
                <a:gd name="T7" fmla="*/ 4 h 9"/>
                <a:gd name="T8" fmla="*/ 11 w 18"/>
                <a:gd name="T9" fmla="*/ 8 h 9"/>
                <a:gd name="T10" fmla="*/ 18 w 18"/>
                <a:gd name="T11" fmla="*/ 1 h 9"/>
                <a:gd name="T12" fmla="*/ 1 w 18"/>
                <a:gd name="T13" fmla="*/ 1 h 9"/>
                <a:gd name="T14" fmla="*/ 0 w 18"/>
                <a:gd name="T15" fmla="*/ 4 h 9"/>
                <a:gd name="T16" fmla="*/ 3 w 1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9">
                  <a:moveTo>
                    <a:pt x="3" y="6"/>
                  </a:moveTo>
                  <a:cubicBezTo>
                    <a:pt x="3" y="7"/>
                    <a:pt x="0" y="7"/>
                    <a:pt x="2" y="8"/>
                  </a:cubicBezTo>
                  <a:cubicBezTo>
                    <a:pt x="3" y="6"/>
                    <a:pt x="2" y="9"/>
                    <a:pt x="4" y="9"/>
                  </a:cubicBezTo>
                  <a:cubicBezTo>
                    <a:pt x="7" y="9"/>
                    <a:pt x="5" y="5"/>
                    <a:pt x="9" y="4"/>
                  </a:cubicBezTo>
                  <a:cubicBezTo>
                    <a:pt x="11" y="5"/>
                    <a:pt x="9" y="7"/>
                    <a:pt x="11" y="8"/>
                  </a:cubicBezTo>
                  <a:cubicBezTo>
                    <a:pt x="14" y="6"/>
                    <a:pt x="13" y="1"/>
                    <a:pt x="18" y="1"/>
                  </a:cubicBezTo>
                  <a:cubicBezTo>
                    <a:pt x="12" y="0"/>
                    <a:pt x="7" y="3"/>
                    <a:pt x="1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5"/>
                    <a:pt x="2" y="4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92" name="淘宝网Chenying0907出品 56"/>
            <p:cNvSpPr/>
            <p:nvPr/>
          </p:nvSpPr>
          <p:spPr bwMode="auto">
            <a:xfrm>
              <a:off x="6797676" y="3327401"/>
              <a:ext cx="188913" cy="84138"/>
            </a:xfrm>
            <a:custGeom>
              <a:avLst/>
              <a:gdLst>
                <a:gd name="T0" fmla="*/ 6 w 58"/>
                <a:gd name="T1" fmla="*/ 23 h 25"/>
                <a:gd name="T2" fmla="*/ 1 w 58"/>
                <a:gd name="T3" fmla="*/ 19 h 25"/>
                <a:gd name="T4" fmla="*/ 1 w 58"/>
                <a:gd name="T5" fmla="*/ 23 h 25"/>
                <a:gd name="T6" fmla="*/ 16 w 58"/>
                <a:gd name="T7" fmla="*/ 24 h 25"/>
                <a:gd name="T8" fmla="*/ 18 w 58"/>
                <a:gd name="T9" fmla="*/ 19 h 25"/>
                <a:gd name="T10" fmla="*/ 28 w 58"/>
                <a:gd name="T11" fmla="*/ 21 h 25"/>
                <a:gd name="T12" fmla="*/ 32 w 58"/>
                <a:gd name="T13" fmla="*/ 18 h 25"/>
                <a:gd name="T14" fmla="*/ 35 w 58"/>
                <a:gd name="T15" fmla="*/ 12 h 25"/>
                <a:gd name="T16" fmla="*/ 39 w 58"/>
                <a:gd name="T17" fmla="*/ 15 h 25"/>
                <a:gd name="T18" fmla="*/ 33 w 58"/>
                <a:gd name="T19" fmla="*/ 17 h 25"/>
                <a:gd name="T20" fmla="*/ 33 w 58"/>
                <a:gd name="T21" fmla="*/ 21 h 25"/>
                <a:gd name="T22" fmla="*/ 39 w 58"/>
                <a:gd name="T23" fmla="*/ 22 h 25"/>
                <a:gd name="T24" fmla="*/ 41 w 58"/>
                <a:gd name="T25" fmla="*/ 13 h 25"/>
                <a:gd name="T26" fmla="*/ 51 w 58"/>
                <a:gd name="T27" fmla="*/ 10 h 25"/>
                <a:gd name="T28" fmla="*/ 50 w 58"/>
                <a:gd name="T29" fmla="*/ 14 h 25"/>
                <a:gd name="T30" fmla="*/ 47 w 58"/>
                <a:gd name="T31" fmla="*/ 13 h 25"/>
                <a:gd name="T32" fmla="*/ 43 w 58"/>
                <a:gd name="T33" fmla="*/ 19 h 25"/>
                <a:gd name="T34" fmla="*/ 51 w 58"/>
                <a:gd name="T35" fmla="*/ 20 h 25"/>
                <a:gd name="T36" fmla="*/ 48 w 58"/>
                <a:gd name="T37" fmla="*/ 17 h 25"/>
                <a:gd name="T38" fmla="*/ 58 w 58"/>
                <a:gd name="T39" fmla="*/ 11 h 25"/>
                <a:gd name="T40" fmla="*/ 55 w 58"/>
                <a:gd name="T41" fmla="*/ 2 h 25"/>
                <a:gd name="T42" fmla="*/ 50 w 58"/>
                <a:gd name="T43" fmla="*/ 2 h 25"/>
                <a:gd name="T44" fmla="*/ 51 w 58"/>
                <a:gd name="T45" fmla="*/ 6 h 25"/>
                <a:gd name="T46" fmla="*/ 48 w 58"/>
                <a:gd name="T47" fmla="*/ 9 h 25"/>
                <a:gd name="T48" fmla="*/ 30 w 58"/>
                <a:gd name="T49" fmla="*/ 13 h 25"/>
                <a:gd name="T50" fmla="*/ 20 w 58"/>
                <a:gd name="T51" fmla="*/ 10 h 25"/>
                <a:gd name="T52" fmla="*/ 6 w 58"/>
                <a:gd name="T53" fmla="*/ 2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8" h="25">
                  <a:moveTo>
                    <a:pt x="6" y="23"/>
                  </a:moveTo>
                  <a:cubicBezTo>
                    <a:pt x="6" y="21"/>
                    <a:pt x="3" y="19"/>
                    <a:pt x="1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6" y="25"/>
                    <a:pt x="11" y="23"/>
                    <a:pt x="16" y="24"/>
                  </a:cubicBezTo>
                  <a:cubicBezTo>
                    <a:pt x="18" y="22"/>
                    <a:pt x="17" y="21"/>
                    <a:pt x="18" y="19"/>
                  </a:cubicBezTo>
                  <a:cubicBezTo>
                    <a:pt x="21" y="20"/>
                    <a:pt x="25" y="22"/>
                    <a:pt x="28" y="21"/>
                  </a:cubicBezTo>
                  <a:cubicBezTo>
                    <a:pt x="24" y="17"/>
                    <a:pt x="31" y="16"/>
                    <a:pt x="32" y="18"/>
                  </a:cubicBezTo>
                  <a:cubicBezTo>
                    <a:pt x="33" y="16"/>
                    <a:pt x="33" y="16"/>
                    <a:pt x="35" y="12"/>
                  </a:cubicBezTo>
                  <a:cubicBezTo>
                    <a:pt x="36" y="12"/>
                    <a:pt x="39" y="13"/>
                    <a:pt x="39" y="15"/>
                  </a:cubicBezTo>
                  <a:cubicBezTo>
                    <a:pt x="37" y="18"/>
                    <a:pt x="35" y="16"/>
                    <a:pt x="33" y="17"/>
                  </a:cubicBezTo>
                  <a:cubicBezTo>
                    <a:pt x="36" y="18"/>
                    <a:pt x="34" y="20"/>
                    <a:pt x="33" y="21"/>
                  </a:cubicBezTo>
                  <a:cubicBezTo>
                    <a:pt x="35" y="23"/>
                    <a:pt x="37" y="22"/>
                    <a:pt x="39" y="22"/>
                  </a:cubicBezTo>
                  <a:cubicBezTo>
                    <a:pt x="40" y="19"/>
                    <a:pt x="41" y="16"/>
                    <a:pt x="41" y="13"/>
                  </a:cubicBezTo>
                  <a:cubicBezTo>
                    <a:pt x="44" y="12"/>
                    <a:pt x="47" y="10"/>
                    <a:pt x="51" y="10"/>
                  </a:cubicBezTo>
                  <a:cubicBezTo>
                    <a:pt x="50" y="12"/>
                    <a:pt x="51" y="13"/>
                    <a:pt x="50" y="14"/>
                  </a:cubicBezTo>
                  <a:cubicBezTo>
                    <a:pt x="48" y="13"/>
                    <a:pt x="48" y="13"/>
                    <a:pt x="47" y="13"/>
                  </a:cubicBezTo>
                  <a:cubicBezTo>
                    <a:pt x="43" y="15"/>
                    <a:pt x="45" y="17"/>
                    <a:pt x="43" y="19"/>
                  </a:cubicBezTo>
                  <a:cubicBezTo>
                    <a:pt x="46" y="20"/>
                    <a:pt x="49" y="23"/>
                    <a:pt x="51" y="20"/>
                  </a:cubicBezTo>
                  <a:cubicBezTo>
                    <a:pt x="50" y="19"/>
                    <a:pt x="47" y="18"/>
                    <a:pt x="48" y="17"/>
                  </a:cubicBezTo>
                  <a:cubicBezTo>
                    <a:pt x="52" y="18"/>
                    <a:pt x="54" y="14"/>
                    <a:pt x="58" y="11"/>
                  </a:cubicBezTo>
                  <a:cubicBezTo>
                    <a:pt x="57" y="8"/>
                    <a:pt x="54" y="5"/>
                    <a:pt x="55" y="2"/>
                  </a:cubicBezTo>
                  <a:cubicBezTo>
                    <a:pt x="53" y="2"/>
                    <a:pt x="52" y="0"/>
                    <a:pt x="50" y="2"/>
                  </a:cubicBezTo>
                  <a:cubicBezTo>
                    <a:pt x="50" y="3"/>
                    <a:pt x="51" y="5"/>
                    <a:pt x="51" y="6"/>
                  </a:cubicBezTo>
                  <a:cubicBezTo>
                    <a:pt x="50" y="8"/>
                    <a:pt x="49" y="7"/>
                    <a:pt x="48" y="9"/>
                  </a:cubicBezTo>
                  <a:cubicBezTo>
                    <a:pt x="43" y="6"/>
                    <a:pt x="35" y="8"/>
                    <a:pt x="30" y="13"/>
                  </a:cubicBezTo>
                  <a:cubicBezTo>
                    <a:pt x="27" y="9"/>
                    <a:pt x="21" y="15"/>
                    <a:pt x="20" y="10"/>
                  </a:cubicBezTo>
                  <a:cubicBezTo>
                    <a:pt x="22" y="17"/>
                    <a:pt x="10" y="20"/>
                    <a:pt x="6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93" name="淘宝网Chenying0907出品 57"/>
            <p:cNvSpPr/>
            <p:nvPr/>
          </p:nvSpPr>
          <p:spPr bwMode="auto">
            <a:xfrm>
              <a:off x="6824663" y="3265488"/>
              <a:ext cx="28575" cy="33338"/>
            </a:xfrm>
            <a:custGeom>
              <a:avLst/>
              <a:gdLst>
                <a:gd name="T0" fmla="*/ 0 w 9"/>
                <a:gd name="T1" fmla="*/ 7 h 10"/>
                <a:gd name="T2" fmla="*/ 9 w 9"/>
                <a:gd name="T3" fmla="*/ 3 h 10"/>
                <a:gd name="T4" fmla="*/ 2 w 9"/>
                <a:gd name="T5" fmla="*/ 0 h 10"/>
                <a:gd name="T6" fmla="*/ 0 w 9"/>
                <a:gd name="T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0">
                  <a:moveTo>
                    <a:pt x="0" y="7"/>
                  </a:moveTo>
                  <a:cubicBezTo>
                    <a:pt x="3" y="10"/>
                    <a:pt x="7" y="5"/>
                    <a:pt x="9" y="3"/>
                  </a:cubicBezTo>
                  <a:cubicBezTo>
                    <a:pt x="6" y="3"/>
                    <a:pt x="3" y="0"/>
                    <a:pt x="2" y="0"/>
                  </a:cubicBezTo>
                  <a:cubicBezTo>
                    <a:pt x="3" y="3"/>
                    <a:pt x="0" y="4"/>
                    <a:pt x="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94" name="淘宝网Chenying0907出品 58"/>
            <p:cNvSpPr/>
            <p:nvPr/>
          </p:nvSpPr>
          <p:spPr bwMode="auto">
            <a:xfrm>
              <a:off x="6707188" y="3354388"/>
              <a:ext cx="30163" cy="17463"/>
            </a:xfrm>
            <a:custGeom>
              <a:avLst/>
              <a:gdLst>
                <a:gd name="T0" fmla="*/ 7 w 9"/>
                <a:gd name="T1" fmla="*/ 2 h 5"/>
                <a:gd name="T2" fmla="*/ 0 w 9"/>
                <a:gd name="T3" fmla="*/ 4 h 5"/>
                <a:gd name="T4" fmla="*/ 9 w 9"/>
                <a:gd name="T5" fmla="*/ 5 h 5"/>
                <a:gd name="T6" fmla="*/ 7 w 9"/>
                <a:gd name="T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5">
                  <a:moveTo>
                    <a:pt x="7" y="2"/>
                  </a:moveTo>
                  <a:cubicBezTo>
                    <a:pt x="5" y="4"/>
                    <a:pt x="1" y="0"/>
                    <a:pt x="0" y="4"/>
                  </a:cubicBezTo>
                  <a:cubicBezTo>
                    <a:pt x="4" y="4"/>
                    <a:pt x="6" y="4"/>
                    <a:pt x="9" y="5"/>
                  </a:cubicBezTo>
                  <a:cubicBezTo>
                    <a:pt x="9" y="4"/>
                    <a:pt x="8" y="3"/>
                    <a:pt x="7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95" name="淘宝网Chenying0907出品 59"/>
            <p:cNvSpPr/>
            <p:nvPr/>
          </p:nvSpPr>
          <p:spPr bwMode="auto">
            <a:xfrm>
              <a:off x="6446838" y="3406776"/>
              <a:ext cx="23813" cy="33338"/>
            </a:xfrm>
            <a:custGeom>
              <a:avLst/>
              <a:gdLst>
                <a:gd name="T0" fmla="*/ 5 w 7"/>
                <a:gd name="T1" fmla="*/ 1 h 10"/>
                <a:gd name="T2" fmla="*/ 2 w 7"/>
                <a:gd name="T3" fmla="*/ 1 h 10"/>
                <a:gd name="T4" fmla="*/ 3 w 7"/>
                <a:gd name="T5" fmla="*/ 9 h 10"/>
                <a:gd name="T6" fmla="*/ 2 w 7"/>
                <a:gd name="T7" fmla="*/ 9 h 10"/>
                <a:gd name="T8" fmla="*/ 7 w 7"/>
                <a:gd name="T9" fmla="*/ 8 h 10"/>
                <a:gd name="T10" fmla="*/ 5 w 7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4" y="0"/>
                    <a:pt x="3" y="1"/>
                    <a:pt x="2" y="1"/>
                  </a:cubicBezTo>
                  <a:cubicBezTo>
                    <a:pt x="0" y="4"/>
                    <a:pt x="3" y="6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10"/>
                    <a:pt x="6" y="9"/>
                    <a:pt x="7" y="8"/>
                  </a:cubicBezTo>
                  <a:cubicBezTo>
                    <a:pt x="4" y="6"/>
                    <a:pt x="5" y="4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96" name="淘宝网Chenying0907出品 60"/>
            <p:cNvSpPr/>
            <p:nvPr/>
          </p:nvSpPr>
          <p:spPr bwMode="auto">
            <a:xfrm>
              <a:off x="5927726" y="3430588"/>
              <a:ext cx="103188" cy="52388"/>
            </a:xfrm>
            <a:custGeom>
              <a:avLst/>
              <a:gdLst>
                <a:gd name="T0" fmla="*/ 30 w 32"/>
                <a:gd name="T1" fmla="*/ 5 h 16"/>
                <a:gd name="T2" fmla="*/ 28 w 32"/>
                <a:gd name="T3" fmla="*/ 5 h 16"/>
                <a:gd name="T4" fmla="*/ 28 w 32"/>
                <a:gd name="T5" fmla="*/ 1 h 16"/>
                <a:gd name="T6" fmla="*/ 25 w 32"/>
                <a:gd name="T7" fmla="*/ 7 h 16"/>
                <a:gd name="T8" fmla="*/ 18 w 32"/>
                <a:gd name="T9" fmla="*/ 8 h 16"/>
                <a:gd name="T10" fmla="*/ 17 w 32"/>
                <a:gd name="T11" fmla="*/ 6 h 16"/>
                <a:gd name="T12" fmla="*/ 13 w 32"/>
                <a:gd name="T13" fmla="*/ 7 h 16"/>
                <a:gd name="T14" fmla="*/ 14 w 32"/>
                <a:gd name="T15" fmla="*/ 4 h 16"/>
                <a:gd name="T16" fmla="*/ 22 w 32"/>
                <a:gd name="T17" fmla="*/ 1 h 16"/>
                <a:gd name="T18" fmla="*/ 14 w 32"/>
                <a:gd name="T19" fmla="*/ 0 h 16"/>
                <a:gd name="T20" fmla="*/ 0 w 32"/>
                <a:gd name="T21" fmla="*/ 14 h 16"/>
                <a:gd name="T22" fmla="*/ 5 w 32"/>
                <a:gd name="T23" fmla="*/ 14 h 16"/>
                <a:gd name="T24" fmla="*/ 12 w 32"/>
                <a:gd name="T25" fmla="*/ 10 h 16"/>
                <a:gd name="T26" fmla="*/ 13 w 32"/>
                <a:gd name="T27" fmla="*/ 14 h 16"/>
                <a:gd name="T28" fmla="*/ 14 w 32"/>
                <a:gd name="T29" fmla="*/ 15 h 16"/>
                <a:gd name="T30" fmla="*/ 19 w 32"/>
                <a:gd name="T31" fmla="*/ 9 h 16"/>
                <a:gd name="T32" fmla="*/ 18 w 32"/>
                <a:gd name="T33" fmla="*/ 15 h 16"/>
                <a:gd name="T34" fmla="*/ 26 w 32"/>
                <a:gd name="T35" fmla="*/ 11 h 16"/>
                <a:gd name="T36" fmla="*/ 25 w 32"/>
                <a:gd name="T37" fmla="*/ 7 h 16"/>
                <a:gd name="T38" fmla="*/ 27 w 32"/>
                <a:gd name="T39" fmla="*/ 9 h 16"/>
                <a:gd name="T40" fmla="*/ 30 w 32"/>
                <a:gd name="T41" fmla="*/ 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16">
                  <a:moveTo>
                    <a:pt x="30" y="5"/>
                  </a:moveTo>
                  <a:cubicBezTo>
                    <a:pt x="30" y="6"/>
                    <a:pt x="29" y="6"/>
                    <a:pt x="28" y="5"/>
                  </a:cubicBezTo>
                  <a:cubicBezTo>
                    <a:pt x="27" y="4"/>
                    <a:pt x="30" y="2"/>
                    <a:pt x="28" y="1"/>
                  </a:cubicBezTo>
                  <a:cubicBezTo>
                    <a:pt x="25" y="2"/>
                    <a:pt x="27" y="5"/>
                    <a:pt x="25" y="7"/>
                  </a:cubicBezTo>
                  <a:cubicBezTo>
                    <a:pt x="22" y="6"/>
                    <a:pt x="21" y="9"/>
                    <a:pt x="18" y="8"/>
                  </a:cubicBezTo>
                  <a:cubicBezTo>
                    <a:pt x="19" y="7"/>
                    <a:pt x="18" y="7"/>
                    <a:pt x="17" y="6"/>
                  </a:cubicBezTo>
                  <a:cubicBezTo>
                    <a:pt x="16" y="7"/>
                    <a:pt x="15" y="8"/>
                    <a:pt x="13" y="7"/>
                  </a:cubicBezTo>
                  <a:cubicBezTo>
                    <a:pt x="12" y="6"/>
                    <a:pt x="13" y="5"/>
                    <a:pt x="14" y="4"/>
                  </a:cubicBezTo>
                  <a:cubicBezTo>
                    <a:pt x="17" y="6"/>
                    <a:pt x="19" y="2"/>
                    <a:pt x="22" y="1"/>
                  </a:cubicBezTo>
                  <a:cubicBezTo>
                    <a:pt x="19" y="0"/>
                    <a:pt x="17" y="0"/>
                    <a:pt x="14" y="0"/>
                  </a:cubicBezTo>
                  <a:cubicBezTo>
                    <a:pt x="11" y="7"/>
                    <a:pt x="3" y="5"/>
                    <a:pt x="0" y="14"/>
                  </a:cubicBezTo>
                  <a:cubicBezTo>
                    <a:pt x="2" y="13"/>
                    <a:pt x="3" y="14"/>
                    <a:pt x="5" y="14"/>
                  </a:cubicBezTo>
                  <a:cubicBezTo>
                    <a:pt x="6" y="11"/>
                    <a:pt x="9" y="9"/>
                    <a:pt x="12" y="10"/>
                  </a:cubicBezTo>
                  <a:cubicBezTo>
                    <a:pt x="14" y="11"/>
                    <a:pt x="10" y="13"/>
                    <a:pt x="13" y="14"/>
                  </a:cubicBezTo>
                  <a:cubicBezTo>
                    <a:pt x="13" y="14"/>
                    <a:pt x="14" y="14"/>
                    <a:pt x="14" y="15"/>
                  </a:cubicBezTo>
                  <a:cubicBezTo>
                    <a:pt x="17" y="12"/>
                    <a:pt x="17" y="10"/>
                    <a:pt x="19" y="9"/>
                  </a:cubicBezTo>
                  <a:cubicBezTo>
                    <a:pt x="21" y="11"/>
                    <a:pt x="18" y="14"/>
                    <a:pt x="18" y="15"/>
                  </a:cubicBezTo>
                  <a:cubicBezTo>
                    <a:pt x="21" y="16"/>
                    <a:pt x="23" y="13"/>
                    <a:pt x="26" y="11"/>
                  </a:cubicBezTo>
                  <a:cubicBezTo>
                    <a:pt x="24" y="10"/>
                    <a:pt x="24" y="9"/>
                    <a:pt x="25" y="7"/>
                  </a:cubicBezTo>
                  <a:cubicBezTo>
                    <a:pt x="26" y="8"/>
                    <a:pt x="26" y="9"/>
                    <a:pt x="27" y="9"/>
                  </a:cubicBezTo>
                  <a:cubicBezTo>
                    <a:pt x="28" y="7"/>
                    <a:pt x="32" y="6"/>
                    <a:pt x="3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97" name="淘宝网Chenying0907出品 61"/>
            <p:cNvSpPr/>
            <p:nvPr/>
          </p:nvSpPr>
          <p:spPr bwMode="auto">
            <a:xfrm>
              <a:off x="5422901" y="3487738"/>
              <a:ext cx="80963" cy="65088"/>
            </a:xfrm>
            <a:custGeom>
              <a:avLst/>
              <a:gdLst>
                <a:gd name="T0" fmla="*/ 23 w 25"/>
                <a:gd name="T1" fmla="*/ 0 h 20"/>
                <a:gd name="T2" fmla="*/ 13 w 25"/>
                <a:gd name="T3" fmla="*/ 4 h 20"/>
                <a:gd name="T4" fmla="*/ 9 w 25"/>
                <a:gd name="T5" fmla="*/ 2 h 20"/>
                <a:gd name="T6" fmla="*/ 0 w 25"/>
                <a:gd name="T7" fmla="*/ 12 h 20"/>
                <a:gd name="T8" fmla="*/ 3 w 25"/>
                <a:gd name="T9" fmla="*/ 20 h 20"/>
                <a:gd name="T10" fmla="*/ 16 w 25"/>
                <a:gd name="T11" fmla="*/ 17 h 20"/>
                <a:gd name="T12" fmla="*/ 12 w 25"/>
                <a:gd name="T13" fmla="*/ 10 h 20"/>
                <a:gd name="T14" fmla="*/ 10 w 25"/>
                <a:gd name="T15" fmla="*/ 14 h 20"/>
                <a:gd name="T16" fmla="*/ 5 w 25"/>
                <a:gd name="T17" fmla="*/ 10 h 20"/>
                <a:gd name="T18" fmla="*/ 12 w 25"/>
                <a:gd name="T19" fmla="*/ 10 h 20"/>
                <a:gd name="T20" fmla="*/ 13 w 25"/>
                <a:gd name="T21" fmla="*/ 5 h 20"/>
                <a:gd name="T22" fmla="*/ 18 w 25"/>
                <a:gd name="T23" fmla="*/ 7 h 20"/>
                <a:gd name="T24" fmla="*/ 20 w 25"/>
                <a:gd name="T25" fmla="*/ 4 h 20"/>
                <a:gd name="T26" fmla="*/ 23 w 25"/>
                <a:gd name="T27" fmla="*/ 5 h 20"/>
                <a:gd name="T28" fmla="*/ 23 w 25"/>
                <a:gd name="T2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20">
                  <a:moveTo>
                    <a:pt x="23" y="0"/>
                  </a:moveTo>
                  <a:cubicBezTo>
                    <a:pt x="20" y="2"/>
                    <a:pt x="16" y="0"/>
                    <a:pt x="13" y="4"/>
                  </a:cubicBezTo>
                  <a:cubicBezTo>
                    <a:pt x="12" y="3"/>
                    <a:pt x="11" y="3"/>
                    <a:pt x="9" y="2"/>
                  </a:cubicBezTo>
                  <a:cubicBezTo>
                    <a:pt x="5" y="5"/>
                    <a:pt x="2" y="6"/>
                    <a:pt x="0" y="12"/>
                  </a:cubicBezTo>
                  <a:cubicBezTo>
                    <a:pt x="2" y="14"/>
                    <a:pt x="2" y="17"/>
                    <a:pt x="3" y="20"/>
                  </a:cubicBezTo>
                  <a:cubicBezTo>
                    <a:pt x="6" y="14"/>
                    <a:pt x="12" y="20"/>
                    <a:pt x="16" y="17"/>
                  </a:cubicBezTo>
                  <a:cubicBezTo>
                    <a:pt x="16" y="15"/>
                    <a:pt x="14" y="12"/>
                    <a:pt x="12" y="10"/>
                  </a:cubicBezTo>
                  <a:cubicBezTo>
                    <a:pt x="12" y="11"/>
                    <a:pt x="11" y="12"/>
                    <a:pt x="10" y="14"/>
                  </a:cubicBezTo>
                  <a:cubicBezTo>
                    <a:pt x="7" y="13"/>
                    <a:pt x="6" y="11"/>
                    <a:pt x="5" y="10"/>
                  </a:cubicBezTo>
                  <a:cubicBezTo>
                    <a:pt x="7" y="8"/>
                    <a:pt x="9" y="8"/>
                    <a:pt x="12" y="10"/>
                  </a:cubicBezTo>
                  <a:cubicBezTo>
                    <a:pt x="14" y="8"/>
                    <a:pt x="13" y="7"/>
                    <a:pt x="13" y="5"/>
                  </a:cubicBezTo>
                  <a:cubicBezTo>
                    <a:pt x="15" y="7"/>
                    <a:pt x="16" y="5"/>
                    <a:pt x="18" y="7"/>
                  </a:cubicBezTo>
                  <a:cubicBezTo>
                    <a:pt x="19" y="6"/>
                    <a:pt x="19" y="5"/>
                    <a:pt x="20" y="4"/>
                  </a:cubicBezTo>
                  <a:cubicBezTo>
                    <a:pt x="21" y="4"/>
                    <a:pt x="22" y="4"/>
                    <a:pt x="23" y="5"/>
                  </a:cubicBezTo>
                  <a:cubicBezTo>
                    <a:pt x="25" y="4"/>
                    <a:pt x="25" y="2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98" name="淘宝网Chenying0907出品 62"/>
            <p:cNvSpPr>
              <a:spLocks noEditPoints="1"/>
            </p:cNvSpPr>
            <p:nvPr/>
          </p:nvSpPr>
          <p:spPr bwMode="auto">
            <a:xfrm>
              <a:off x="5465763" y="3446463"/>
              <a:ext cx="249238" cy="90488"/>
            </a:xfrm>
            <a:custGeom>
              <a:avLst/>
              <a:gdLst>
                <a:gd name="T0" fmla="*/ 60 w 77"/>
                <a:gd name="T1" fmla="*/ 9 h 27"/>
                <a:gd name="T2" fmla="*/ 61 w 77"/>
                <a:gd name="T3" fmla="*/ 15 h 27"/>
                <a:gd name="T4" fmla="*/ 48 w 77"/>
                <a:gd name="T5" fmla="*/ 19 h 27"/>
                <a:gd name="T6" fmla="*/ 47 w 77"/>
                <a:gd name="T7" fmla="*/ 17 h 27"/>
                <a:gd name="T8" fmla="*/ 53 w 77"/>
                <a:gd name="T9" fmla="*/ 12 h 27"/>
                <a:gd name="T10" fmla="*/ 55 w 77"/>
                <a:gd name="T11" fmla="*/ 16 h 27"/>
                <a:gd name="T12" fmla="*/ 56 w 77"/>
                <a:gd name="T13" fmla="*/ 8 h 27"/>
                <a:gd name="T14" fmla="*/ 48 w 77"/>
                <a:gd name="T15" fmla="*/ 12 h 27"/>
                <a:gd name="T16" fmla="*/ 45 w 77"/>
                <a:gd name="T17" fmla="*/ 10 h 27"/>
                <a:gd name="T18" fmla="*/ 40 w 77"/>
                <a:gd name="T19" fmla="*/ 14 h 27"/>
                <a:gd name="T20" fmla="*/ 35 w 77"/>
                <a:gd name="T21" fmla="*/ 9 h 27"/>
                <a:gd name="T22" fmla="*/ 27 w 77"/>
                <a:gd name="T23" fmla="*/ 12 h 27"/>
                <a:gd name="T24" fmla="*/ 26 w 77"/>
                <a:gd name="T25" fmla="*/ 17 h 27"/>
                <a:gd name="T26" fmla="*/ 22 w 77"/>
                <a:gd name="T27" fmla="*/ 18 h 27"/>
                <a:gd name="T28" fmla="*/ 22 w 77"/>
                <a:gd name="T29" fmla="*/ 12 h 27"/>
                <a:gd name="T30" fmla="*/ 14 w 77"/>
                <a:gd name="T31" fmla="*/ 17 h 27"/>
                <a:gd name="T32" fmla="*/ 10 w 77"/>
                <a:gd name="T33" fmla="*/ 17 h 27"/>
                <a:gd name="T34" fmla="*/ 8 w 77"/>
                <a:gd name="T35" fmla="*/ 20 h 27"/>
                <a:gd name="T36" fmla="*/ 4 w 77"/>
                <a:gd name="T37" fmla="*/ 23 h 27"/>
                <a:gd name="T38" fmla="*/ 8 w 77"/>
                <a:gd name="T39" fmla="*/ 21 h 27"/>
                <a:gd name="T40" fmla="*/ 9 w 77"/>
                <a:gd name="T41" fmla="*/ 23 h 27"/>
                <a:gd name="T42" fmla="*/ 18 w 77"/>
                <a:gd name="T43" fmla="*/ 21 h 27"/>
                <a:gd name="T44" fmla="*/ 18 w 77"/>
                <a:gd name="T45" fmla="*/ 27 h 27"/>
                <a:gd name="T46" fmla="*/ 29 w 77"/>
                <a:gd name="T47" fmla="*/ 25 h 27"/>
                <a:gd name="T48" fmla="*/ 37 w 77"/>
                <a:gd name="T49" fmla="*/ 20 h 27"/>
                <a:gd name="T50" fmla="*/ 41 w 77"/>
                <a:gd name="T51" fmla="*/ 16 h 27"/>
                <a:gd name="T52" fmla="*/ 46 w 77"/>
                <a:gd name="T53" fmla="*/ 18 h 27"/>
                <a:gd name="T54" fmla="*/ 46 w 77"/>
                <a:gd name="T55" fmla="*/ 24 h 27"/>
                <a:gd name="T56" fmla="*/ 58 w 77"/>
                <a:gd name="T57" fmla="*/ 21 h 27"/>
                <a:gd name="T58" fmla="*/ 62 w 77"/>
                <a:gd name="T59" fmla="*/ 17 h 27"/>
                <a:gd name="T60" fmla="*/ 64 w 77"/>
                <a:gd name="T61" fmla="*/ 21 h 27"/>
                <a:gd name="T62" fmla="*/ 68 w 77"/>
                <a:gd name="T63" fmla="*/ 16 h 27"/>
                <a:gd name="T64" fmla="*/ 73 w 77"/>
                <a:gd name="T65" fmla="*/ 17 h 27"/>
                <a:gd name="T66" fmla="*/ 72 w 77"/>
                <a:gd name="T67" fmla="*/ 21 h 27"/>
                <a:gd name="T68" fmla="*/ 75 w 77"/>
                <a:gd name="T69" fmla="*/ 22 h 27"/>
                <a:gd name="T70" fmla="*/ 77 w 77"/>
                <a:gd name="T71" fmla="*/ 18 h 27"/>
                <a:gd name="T72" fmla="*/ 60 w 77"/>
                <a:gd name="T73" fmla="*/ 9 h 27"/>
                <a:gd name="T74" fmla="*/ 26 w 77"/>
                <a:gd name="T75" fmla="*/ 21 h 27"/>
                <a:gd name="T76" fmla="*/ 28 w 77"/>
                <a:gd name="T77" fmla="*/ 23 h 27"/>
                <a:gd name="T78" fmla="*/ 26 w 77"/>
                <a:gd name="T79" fmla="*/ 21 h 27"/>
                <a:gd name="T80" fmla="*/ 66 w 77"/>
                <a:gd name="T81" fmla="*/ 15 h 27"/>
                <a:gd name="T82" fmla="*/ 66 w 77"/>
                <a:gd name="T83" fmla="*/ 10 h 27"/>
                <a:gd name="T84" fmla="*/ 66 w 77"/>
                <a:gd name="T8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7" h="27">
                  <a:moveTo>
                    <a:pt x="60" y="9"/>
                  </a:moveTo>
                  <a:cubicBezTo>
                    <a:pt x="60" y="11"/>
                    <a:pt x="61" y="13"/>
                    <a:pt x="61" y="15"/>
                  </a:cubicBezTo>
                  <a:cubicBezTo>
                    <a:pt x="57" y="17"/>
                    <a:pt x="53" y="18"/>
                    <a:pt x="48" y="19"/>
                  </a:cubicBezTo>
                  <a:cubicBezTo>
                    <a:pt x="48" y="19"/>
                    <a:pt x="46" y="18"/>
                    <a:pt x="47" y="17"/>
                  </a:cubicBezTo>
                  <a:cubicBezTo>
                    <a:pt x="49" y="16"/>
                    <a:pt x="51" y="13"/>
                    <a:pt x="53" y="12"/>
                  </a:cubicBezTo>
                  <a:cubicBezTo>
                    <a:pt x="54" y="13"/>
                    <a:pt x="53" y="15"/>
                    <a:pt x="55" y="16"/>
                  </a:cubicBezTo>
                  <a:cubicBezTo>
                    <a:pt x="58" y="14"/>
                    <a:pt x="57" y="10"/>
                    <a:pt x="56" y="8"/>
                  </a:cubicBezTo>
                  <a:cubicBezTo>
                    <a:pt x="53" y="6"/>
                    <a:pt x="50" y="8"/>
                    <a:pt x="48" y="12"/>
                  </a:cubicBezTo>
                  <a:cubicBezTo>
                    <a:pt x="47" y="11"/>
                    <a:pt x="46" y="10"/>
                    <a:pt x="45" y="10"/>
                  </a:cubicBezTo>
                  <a:cubicBezTo>
                    <a:pt x="44" y="12"/>
                    <a:pt x="43" y="15"/>
                    <a:pt x="40" y="14"/>
                  </a:cubicBezTo>
                  <a:cubicBezTo>
                    <a:pt x="41" y="12"/>
                    <a:pt x="37" y="12"/>
                    <a:pt x="35" y="9"/>
                  </a:cubicBezTo>
                  <a:cubicBezTo>
                    <a:pt x="32" y="11"/>
                    <a:pt x="30" y="9"/>
                    <a:pt x="27" y="12"/>
                  </a:cubicBezTo>
                  <a:cubicBezTo>
                    <a:pt x="25" y="14"/>
                    <a:pt x="28" y="15"/>
                    <a:pt x="26" y="17"/>
                  </a:cubicBezTo>
                  <a:cubicBezTo>
                    <a:pt x="25" y="18"/>
                    <a:pt x="24" y="20"/>
                    <a:pt x="22" y="18"/>
                  </a:cubicBezTo>
                  <a:cubicBezTo>
                    <a:pt x="24" y="15"/>
                    <a:pt x="24" y="13"/>
                    <a:pt x="22" y="12"/>
                  </a:cubicBezTo>
                  <a:cubicBezTo>
                    <a:pt x="20" y="16"/>
                    <a:pt x="17" y="13"/>
                    <a:pt x="14" y="17"/>
                  </a:cubicBezTo>
                  <a:cubicBezTo>
                    <a:pt x="12" y="15"/>
                    <a:pt x="12" y="17"/>
                    <a:pt x="10" y="17"/>
                  </a:cubicBezTo>
                  <a:cubicBezTo>
                    <a:pt x="9" y="18"/>
                    <a:pt x="8" y="19"/>
                    <a:pt x="8" y="20"/>
                  </a:cubicBezTo>
                  <a:cubicBezTo>
                    <a:pt x="6" y="19"/>
                    <a:pt x="0" y="21"/>
                    <a:pt x="4" y="23"/>
                  </a:cubicBezTo>
                  <a:cubicBezTo>
                    <a:pt x="6" y="23"/>
                    <a:pt x="5" y="21"/>
                    <a:pt x="8" y="21"/>
                  </a:cubicBezTo>
                  <a:cubicBezTo>
                    <a:pt x="8" y="22"/>
                    <a:pt x="8" y="23"/>
                    <a:pt x="9" y="23"/>
                  </a:cubicBezTo>
                  <a:cubicBezTo>
                    <a:pt x="12" y="22"/>
                    <a:pt x="15" y="17"/>
                    <a:pt x="18" y="21"/>
                  </a:cubicBezTo>
                  <a:cubicBezTo>
                    <a:pt x="17" y="24"/>
                    <a:pt x="19" y="25"/>
                    <a:pt x="18" y="27"/>
                  </a:cubicBezTo>
                  <a:cubicBezTo>
                    <a:pt x="22" y="25"/>
                    <a:pt x="26" y="27"/>
                    <a:pt x="29" y="25"/>
                  </a:cubicBezTo>
                  <a:cubicBezTo>
                    <a:pt x="31" y="23"/>
                    <a:pt x="35" y="18"/>
                    <a:pt x="37" y="20"/>
                  </a:cubicBezTo>
                  <a:cubicBezTo>
                    <a:pt x="38" y="19"/>
                    <a:pt x="39" y="17"/>
                    <a:pt x="41" y="16"/>
                  </a:cubicBezTo>
                  <a:cubicBezTo>
                    <a:pt x="42" y="17"/>
                    <a:pt x="44" y="17"/>
                    <a:pt x="46" y="18"/>
                  </a:cubicBezTo>
                  <a:cubicBezTo>
                    <a:pt x="45" y="20"/>
                    <a:pt x="46" y="22"/>
                    <a:pt x="46" y="24"/>
                  </a:cubicBezTo>
                  <a:cubicBezTo>
                    <a:pt x="50" y="22"/>
                    <a:pt x="54" y="22"/>
                    <a:pt x="58" y="21"/>
                  </a:cubicBezTo>
                  <a:cubicBezTo>
                    <a:pt x="58" y="19"/>
                    <a:pt x="61" y="17"/>
                    <a:pt x="62" y="17"/>
                  </a:cubicBezTo>
                  <a:cubicBezTo>
                    <a:pt x="63" y="19"/>
                    <a:pt x="62" y="20"/>
                    <a:pt x="64" y="21"/>
                  </a:cubicBezTo>
                  <a:cubicBezTo>
                    <a:pt x="66" y="20"/>
                    <a:pt x="66" y="18"/>
                    <a:pt x="68" y="16"/>
                  </a:cubicBezTo>
                  <a:cubicBezTo>
                    <a:pt x="70" y="17"/>
                    <a:pt x="71" y="16"/>
                    <a:pt x="73" y="17"/>
                  </a:cubicBezTo>
                  <a:cubicBezTo>
                    <a:pt x="72" y="19"/>
                    <a:pt x="72" y="19"/>
                    <a:pt x="72" y="21"/>
                  </a:cubicBezTo>
                  <a:cubicBezTo>
                    <a:pt x="73" y="22"/>
                    <a:pt x="74" y="21"/>
                    <a:pt x="75" y="22"/>
                  </a:cubicBezTo>
                  <a:cubicBezTo>
                    <a:pt x="77" y="20"/>
                    <a:pt x="76" y="19"/>
                    <a:pt x="77" y="18"/>
                  </a:cubicBezTo>
                  <a:cubicBezTo>
                    <a:pt x="71" y="14"/>
                    <a:pt x="68" y="0"/>
                    <a:pt x="60" y="9"/>
                  </a:cubicBezTo>
                  <a:close/>
                  <a:moveTo>
                    <a:pt x="26" y="21"/>
                  </a:moveTo>
                  <a:cubicBezTo>
                    <a:pt x="26" y="22"/>
                    <a:pt x="27" y="22"/>
                    <a:pt x="28" y="23"/>
                  </a:cubicBezTo>
                  <a:cubicBezTo>
                    <a:pt x="26" y="25"/>
                    <a:pt x="23" y="23"/>
                    <a:pt x="26" y="21"/>
                  </a:cubicBezTo>
                  <a:close/>
                  <a:moveTo>
                    <a:pt x="66" y="15"/>
                  </a:moveTo>
                  <a:cubicBezTo>
                    <a:pt x="64" y="14"/>
                    <a:pt x="64" y="12"/>
                    <a:pt x="66" y="10"/>
                  </a:cubicBezTo>
                  <a:cubicBezTo>
                    <a:pt x="70" y="12"/>
                    <a:pt x="69" y="15"/>
                    <a:pt x="6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299" name="淘宝网Chenying0907出品 63"/>
            <p:cNvSpPr>
              <a:spLocks noEditPoints="1"/>
            </p:cNvSpPr>
            <p:nvPr/>
          </p:nvSpPr>
          <p:spPr bwMode="auto">
            <a:xfrm>
              <a:off x="5302251" y="3509963"/>
              <a:ext cx="114300" cy="63500"/>
            </a:xfrm>
            <a:custGeom>
              <a:avLst/>
              <a:gdLst>
                <a:gd name="T0" fmla="*/ 32 w 35"/>
                <a:gd name="T1" fmla="*/ 1 h 19"/>
                <a:gd name="T2" fmla="*/ 27 w 35"/>
                <a:gd name="T3" fmla="*/ 3 h 19"/>
                <a:gd name="T4" fmla="*/ 25 w 35"/>
                <a:gd name="T5" fmla="*/ 1 h 19"/>
                <a:gd name="T6" fmla="*/ 15 w 35"/>
                <a:gd name="T7" fmla="*/ 3 h 19"/>
                <a:gd name="T8" fmla="*/ 13 w 35"/>
                <a:gd name="T9" fmla="*/ 0 h 19"/>
                <a:gd name="T10" fmla="*/ 5 w 35"/>
                <a:gd name="T11" fmla="*/ 4 h 19"/>
                <a:gd name="T12" fmla="*/ 5 w 35"/>
                <a:gd name="T13" fmla="*/ 1 h 19"/>
                <a:gd name="T14" fmla="*/ 2 w 35"/>
                <a:gd name="T15" fmla="*/ 3 h 19"/>
                <a:gd name="T16" fmla="*/ 4 w 35"/>
                <a:gd name="T17" fmla="*/ 6 h 19"/>
                <a:gd name="T18" fmla="*/ 0 w 35"/>
                <a:gd name="T19" fmla="*/ 16 h 19"/>
                <a:gd name="T20" fmla="*/ 3 w 35"/>
                <a:gd name="T21" fmla="*/ 19 h 19"/>
                <a:gd name="T22" fmla="*/ 13 w 35"/>
                <a:gd name="T23" fmla="*/ 12 h 19"/>
                <a:gd name="T24" fmla="*/ 11 w 35"/>
                <a:gd name="T25" fmla="*/ 7 h 19"/>
                <a:gd name="T26" fmla="*/ 14 w 35"/>
                <a:gd name="T27" fmla="*/ 14 h 19"/>
                <a:gd name="T28" fmla="*/ 24 w 35"/>
                <a:gd name="T29" fmla="*/ 14 h 19"/>
                <a:gd name="T30" fmla="*/ 27 w 35"/>
                <a:gd name="T31" fmla="*/ 9 h 19"/>
                <a:gd name="T32" fmla="*/ 29 w 35"/>
                <a:gd name="T33" fmla="*/ 15 h 19"/>
                <a:gd name="T34" fmla="*/ 35 w 35"/>
                <a:gd name="T35" fmla="*/ 10 h 19"/>
                <a:gd name="T36" fmla="*/ 32 w 35"/>
                <a:gd name="T37" fmla="*/ 1 h 19"/>
                <a:gd name="T38" fmla="*/ 19 w 35"/>
                <a:gd name="T39" fmla="*/ 13 h 19"/>
                <a:gd name="T40" fmla="*/ 20 w 35"/>
                <a:gd name="T41" fmla="*/ 6 h 19"/>
                <a:gd name="T42" fmla="*/ 19 w 35"/>
                <a:gd name="T43" fmla="*/ 13 h 19"/>
                <a:gd name="T44" fmla="*/ 22 w 35"/>
                <a:gd name="T45" fmla="*/ 4 h 19"/>
                <a:gd name="T46" fmla="*/ 25 w 35"/>
                <a:gd name="T47" fmla="*/ 5 h 19"/>
                <a:gd name="T48" fmla="*/ 22 w 35"/>
                <a:gd name="T4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5" h="19">
                  <a:moveTo>
                    <a:pt x="32" y="1"/>
                  </a:moveTo>
                  <a:cubicBezTo>
                    <a:pt x="30" y="2"/>
                    <a:pt x="29" y="5"/>
                    <a:pt x="27" y="3"/>
                  </a:cubicBezTo>
                  <a:cubicBezTo>
                    <a:pt x="26" y="2"/>
                    <a:pt x="27" y="1"/>
                    <a:pt x="25" y="1"/>
                  </a:cubicBezTo>
                  <a:cubicBezTo>
                    <a:pt x="22" y="2"/>
                    <a:pt x="18" y="0"/>
                    <a:pt x="15" y="3"/>
                  </a:cubicBezTo>
                  <a:cubicBezTo>
                    <a:pt x="12" y="2"/>
                    <a:pt x="15" y="1"/>
                    <a:pt x="13" y="0"/>
                  </a:cubicBezTo>
                  <a:cubicBezTo>
                    <a:pt x="11" y="1"/>
                    <a:pt x="8" y="6"/>
                    <a:pt x="5" y="4"/>
                  </a:cubicBezTo>
                  <a:cubicBezTo>
                    <a:pt x="4" y="3"/>
                    <a:pt x="7" y="2"/>
                    <a:pt x="5" y="1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2" y="4"/>
                    <a:pt x="2" y="5"/>
                    <a:pt x="4" y="6"/>
                  </a:cubicBezTo>
                  <a:cubicBezTo>
                    <a:pt x="4" y="11"/>
                    <a:pt x="3" y="15"/>
                    <a:pt x="0" y="16"/>
                  </a:cubicBezTo>
                  <a:cubicBezTo>
                    <a:pt x="1" y="17"/>
                    <a:pt x="1" y="18"/>
                    <a:pt x="3" y="19"/>
                  </a:cubicBezTo>
                  <a:cubicBezTo>
                    <a:pt x="6" y="17"/>
                    <a:pt x="8" y="15"/>
                    <a:pt x="13" y="12"/>
                  </a:cubicBezTo>
                  <a:cubicBezTo>
                    <a:pt x="11" y="11"/>
                    <a:pt x="9" y="9"/>
                    <a:pt x="11" y="7"/>
                  </a:cubicBezTo>
                  <a:cubicBezTo>
                    <a:pt x="14" y="9"/>
                    <a:pt x="15" y="12"/>
                    <a:pt x="14" y="14"/>
                  </a:cubicBezTo>
                  <a:cubicBezTo>
                    <a:pt x="18" y="16"/>
                    <a:pt x="21" y="15"/>
                    <a:pt x="24" y="14"/>
                  </a:cubicBezTo>
                  <a:cubicBezTo>
                    <a:pt x="26" y="12"/>
                    <a:pt x="23" y="9"/>
                    <a:pt x="27" y="9"/>
                  </a:cubicBezTo>
                  <a:cubicBezTo>
                    <a:pt x="27" y="11"/>
                    <a:pt x="28" y="13"/>
                    <a:pt x="29" y="15"/>
                  </a:cubicBezTo>
                  <a:cubicBezTo>
                    <a:pt x="31" y="13"/>
                    <a:pt x="34" y="13"/>
                    <a:pt x="35" y="10"/>
                  </a:cubicBezTo>
                  <a:cubicBezTo>
                    <a:pt x="32" y="8"/>
                    <a:pt x="35" y="4"/>
                    <a:pt x="32" y="1"/>
                  </a:cubicBezTo>
                  <a:close/>
                  <a:moveTo>
                    <a:pt x="19" y="13"/>
                  </a:moveTo>
                  <a:cubicBezTo>
                    <a:pt x="16" y="11"/>
                    <a:pt x="17" y="8"/>
                    <a:pt x="20" y="6"/>
                  </a:cubicBezTo>
                  <a:cubicBezTo>
                    <a:pt x="22" y="8"/>
                    <a:pt x="21" y="12"/>
                    <a:pt x="19" y="13"/>
                  </a:cubicBezTo>
                  <a:close/>
                  <a:moveTo>
                    <a:pt x="22" y="4"/>
                  </a:moveTo>
                  <a:cubicBezTo>
                    <a:pt x="23" y="3"/>
                    <a:pt x="24" y="3"/>
                    <a:pt x="25" y="5"/>
                  </a:cubicBezTo>
                  <a:cubicBezTo>
                    <a:pt x="24" y="5"/>
                    <a:pt x="23" y="5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300" name="淘宝网Chenying0907出品 64"/>
            <p:cNvSpPr>
              <a:spLocks noEditPoints="1"/>
            </p:cNvSpPr>
            <p:nvPr/>
          </p:nvSpPr>
          <p:spPr bwMode="auto">
            <a:xfrm>
              <a:off x="4811714" y="3516311"/>
              <a:ext cx="490538" cy="119063"/>
            </a:xfrm>
            <a:custGeom>
              <a:avLst/>
              <a:gdLst>
                <a:gd name="T0" fmla="*/ 151 w 151"/>
                <a:gd name="T1" fmla="*/ 0 h 36"/>
                <a:gd name="T2" fmla="*/ 136 w 151"/>
                <a:gd name="T3" fmla="*/ 5 h 36"/>
                <a:gd name="T4" fmla="*/ 131 w 151"/>
                <a:gd name="T5" fmla="*/ 5 h 36"/>
                <a:gd name="T6" fmla="*/ 106 w 151"/>
                <a:gd name="T7" fmla="*/ 10 h 36"/>
                <a:gd name="T8" fmla="*/ 95 w 151"/>
                <a:gd name="T9" fmla="*/ 7 h 36"/>
                <a:gd name="T10" fmla="*/ 87 w 151"/>
                <a:gd name="T11" fmla="*/ 16 h 36"/>
                <a:gd name="T12" fmla="*/ 90 w 151"/>
                <a:gd name="T13" fmla="*/ 17 h 36"/>
                <a:gd name="T14" fmla="*/ 84 w 151"/>
                <a:gd name="T15" fmla="*/ 15 h 36"/>
                <a:gd name="T16" fmla="*/ 87 w 151"/>
                <a:gd name="T17" fmla="*/ 9 h 36"/>
                <a:gd name="T18" fmla="*/ 69 w 151"/>
                <a:gd name="T19" fmla="*/ 11 h 36"/>
                <a:gd name="T20" fmla="*/ 58 w 151"/>
                <a:gd name="T21" fmla="*/ 14 h 36"/>
                <a:gd name="T22" fmla="*/ 44 w 151"/>
                <a:gd name="T23" fmla="*/ 14 h 36"/>
                <a:gd name="T24" fmla="*/ 37 w 151"/>
                <a:gd name="T25" fmla="*/ 15 h 36"/>
                <a:gd name="T26" fmla="*/ 34 w 151"/>
                <a:gd name="T27" fmla="*/ 20 h 36"/>
                <a:gd name="T28" fmla="*/ 23 w 151"/>
                <a:gd name="T29" fmla="*/ 16 h 36"/>
                <a:gd name="T30" fmla="*/ 20 w 151"/>
                <a:gd name="T31" fmla="*/ 17 h 36"/>
                <a:gd name="T32" fmla="*/ 13 w 151"/>
                <a:gd name="T33" fmla="*/ 21 h 36"/>
                <a:gd name="T34" fmla="*/ 2 w 151"/>
                <a:gd name="T35" fmla="*/ 28 h 36"/>
                <a:gd name="T36" fmla="*/ 9 w 151"/>
                <a:gd name="T37" fmla="*/ 29 h 36"/>
                <a:gd name="T38" fmla="*/ 11 w 151"/>
                <a:gd name="T39" fmla="*/ 33 h 36"/>
                <a:gd name="T40" fmla="*/ 22 w 151"/>
                <a:gd name="T41" fmla="*/ 35 h 36"/>
                <a:gd name="T42" fmla="*/ 31 w 151"/>
                <a:gd name="T43" fmla="*/ 33 h 36"/>
                <a:gd name="T44" fmla="*/ 40 w 151"/>
                <a:gd name="T45" fmla="*/ 33 h 36"/>
                <a:gd name="T46" fmla="*/ 55 w 151"/>
                <a:gd name="T47" fmla="*/ 24 h 36"/>
                <a:gd name="T48" fmla="*/ 68 w 151"/>
                <a:gd name="T49" fmla="*/ 25 h 36"/>
                <a:gd name="T50" fmla="*/ 69 w 151"/>
                <a:gd name="T51" fmla="*/ 29 h 36"/>
                <a:gd name="T52" fmla="*/ 92 w 151"/>
                <a:gd name="T53" fmla="*/ 23 h 36"/>
                <a:gd name="T54" fmla="*/ 99 w 151"/>
                <a:gd name="T55" fmla="*/ 22 h 36"/>
                <a:gd name="T56" fmla="*/ 107 w 151"/>
                <a:gd name="T57" fmla="*/ 17 h 36"/>
                <a:gd name="T58" fmla="*/ 113 w 151"/>
                <a:gd name="T59" fmla="*/ 22 h 36"/>
                <a:gd name="T60" fmla="*/ 127 w 151"/>
                <a:gd name="T61" fmla="*/ 18 h 36"/>
                <a:gd name="T62" fmla="*/ 134 w 151"/>
                <a:gd name="T63" fmla="*/ 11 h 36"/>
                <a:gd name="T64" fmla="*/ 132 w 151"/>
                <a:gd name="T65" fmla="*/ 16 h 36"/>
                <a:gd name="T66" fmla="*/ 144 w 151"/>
                <a:gd name="T67" fmla="*/ 8 h 36"/>
                <a:gd name="T68" fmla="*/ 144 w 151"/>
                <a:gd name="T69" fmla="*/ 18 h 36"/>
                <a:gd name="T70" fmla="*/ 151 w 151"/>
                <a:gd name="T71" fmla="*/ 8 h 36"/>
                <a:gd name="T72" fmla="*/ 16 w 151"/>
                <a:gd name="T73" fmla="*/ 23 h 36"/>
                <a:gd name="T74" fmla="*/ 20 w 151"/>
                <a:gd name="T75" fmla="*/ 23 h 36"/>
                <a:gd name="T76" fmla="*/ 32 w 151"/>
                <a:gd name="T77" fmla="*/ 21 h 36"/>
                <a:gd name="T78" fmla="*/ 30 w 151"/>
                <a:gd name="T79" fmla="*/ 24 h 36"/>
                <a:gd name="T80" fmla="*/ 46 w 151"/>
                <a:gd name="T81" fmla="*/ 24 h 36"/>
                <a:gd name="T82" fmla="*/ 73 w 151"/>
                <a:gd name="T83" fmla="*/ 28 h 36"/>
                <a:gd name="T84" fmla="*/ 73 w 151"/>
                <a:gd name="T85" fmla="*/ 28 h 36"/>
                <a:gd name="T86" fmla="*/ 73 w 151"/>
                <a:gd name="T87" fmla="*/ 23 h 36"/>
                <a:gd name="T88" fmla="*/ 79 w 151"/>
                <a:gd name="T89" fmla="*/ 11 h 36"/>
                <a:gd name="T90" fmla="*/ 77 w 151"/>
                <a:gd name="T91" fmla="*/ 13 h 36"/>
                <a:gd name="T92" fmla="*/ 103 w 151"/>
                <a:gd name="T93" fmla="*/ 15 h 36"/>
                <a:gd name="T94" fmla="*/ 102 w 151"/>
                <a:gd name="T95" fmla="*/ 17 h 36"/>
                <a:gd name="T96" fmla="*/ 111 w 151"/>
                <a:gd name="T97" fmla="*/ 11 h 36"/>
                <a:gd name="T98" fmla="*/ 111 w 151"/>
                <a:gd name="T99" fmla="*/ 14 h 36"/>
                <a:gd name="T100" fmla="*/ 119 w 151"/>
                <a:gd name="T101" fmla="*/ 1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" h="36">
                  <a:moveTo>
                    <a:pt x="151" y="8"/>
                  </a:moveTo>
                  <a:cubicBezTo>
                    <a:pt x="147" y="5"/>
                    <a:pt x="150" y="2"/>
                    <a:pt x="151" y="0"/>
                  </a:cubicBezTo>
                  <a:cubicBezTo>
                    <a:pt x="148" y="0"/>
                    <a:pt x="145" y="0"/>
                    <a:pt x="143" y="1"/>
                  </a:cubicBezTo>
                  <a:cubicBezTo>
                    <a:pt x="143" y="4"/>
                    <a:pt x="139" y="5"/>
                    <a:pt x="136" y="5"/>
                  </a:cubicBezTo>
                  <a:cubicBezTo>
                    <a:pt x="137" y="4"/>
                    <a:pt x="136" y="3"/>
                    <a:pt x="135" y="2"/>
                  </a:cubicBezTo>
                  <a:cubicBezTo>
                    <a:pt x="134" y="2"/>
                    <a:pt x="133" y="7"/>
                    <a:pt x="131" y="5"/>
                  </a:cubicBezTo>
                  <a:cubicBezTo>
                    <a:pt x="131" y="4"/>
                    <a:pt x="130" y="3"/>
                    <a:pt x="128" y="2"/>
                  </a:cubicBezTo>
                  <a:cubicBezTo>
                    <a:pt x="123" y="9"/>
                    <a:pt x="111" y="2"/>
                    <a:pt x="106" y="10"/>
                  </a:cubicBezTo>
                  <a:cubicBezTo>
                    <a:pt x="102" y="8"/>
                    <a:pt x="99" y="11"/>
                    <a:pt x="96" y="10"/>
                  </a:cubicBezTo>
                  <a:cubicBezTo>
                    <a:pt x="95" y="9"/>
                    <a:pt x="97" y="8"/>
                    <a:pt x="95" y="7"/>
                  </a:cubicBezTo>
                  <a:cubicBezTo>
                    <a:pt x="92" y="10"/>
                    <a:pt x="89" y="9"/>
                    <a:pt x="85" y="15"/>
                  </a:cubicBezTo>
                  <a:cubicBezTo>
                    <a:pt x="86" y="15"/>
                    <a:pt x="86" y="16"/>
                    <a:pt x="87" y="16"/>
                  </a:cubicBezTo>
                  <a:cubicBezTo>
                    <a:pt x="89" y="15"/>
                    <a:pt x="91" y="11"/>
                    <a:pt x="94" y="11"/>
                  </a:cubicBezTo>
                  <a:cubicBezTo>
                    <a:pt x="94" y="13"/>
                    <a:pt x="91" y="15"/>
                    <a:pt x="90" y="17"/>
                  </a:cubicBezTo>
                  <a:cubicBezTo>
                    <a:pt x="86" y="15"/>
                    <a:pt x="83" y="20"/>
                    <a:pt x="80" y="18"/>
                  </a:cubicBezTo>
                  <a:cubicBezTo>
                    <a:pt x="81" y="15"/>
                    <a:pt x="83" y="17"/>
                    <a:pt x="84" y="15"/>
                  </a:cubicBezTo>
                  <a:cubicBezTo>
                    <a:pt x="85" y="13"/>
                    <a:pt x="83" y="12"/>
                    <a:pt x="83" y="10"/>
                  </a:cubicBezTo>
                  <a:cubicBezTo>
                    <a:pt x="85" y="10"/>
                    <a:pt x="86" y="10"/>
                    <a:pt x="87" y="9"/>
                  </a:cubicBezTo>
                  <a:cubicBezTo>
                    <a:pt x="85" y="9"/>
                    <a:pt x="86" y="6"/>
                    <a:pt x="85" y="8"/>
                  </a:cubicBezTo>
                  <a:cubicBezTo>
                    <a:pt x="81" y="8"/>
                    <a:pt x="74" y="10"/>
                    <a:pt x="69" y="11"/>
                  </a:cubicBezTo>
                  <a:cubicBezTo>
                    <a:pt x="67" y="12"/>
                    <a:pt x="69" y="14"/>
                    <a:pt x="67" y="16"/>
                  </a:cubicBezTo>
                  <a:cubicBezTo>
                    <a:pt x="64" y="14"/>
                    <a:pt x="61" y="13"/>
                    <a:pt x="58" y="14"/>
                  </a:cubicBezTo>
                  <a:cubicBezTo>
                    <a:pt x="59" y="15"/>
                    <a:pt x="59" y="16"/>
                    <a:pt x="58" y="17"/>
                  </a:cubicBezTo>
                  <a:cubicBezTo>
                    <a:pt x="56" y="13"/>
                    <a:pt x="49" y="17"/>
                    <a:pt x="44" y="14"/>
                  </a:cubicBezTo>
                  <a:cubicBezTo>
                    <a:pt x="42" y="16"/>
                    <a:pt x="44" y="17"/>
                    <a:pt x="42" y="18"/>
                  </a:cubicBezTo>
                  <a:cubicBezTo>
                    <a:pt x="40" y="17"/>
                    <a:pt x="40" y="15"/>
                    <a:pt x="37" y="15"/>
                  </a:cubicBezTo>
                  <a:cubicBezTo>
                    <a:pt x="36" y="17"/>
                    <a:pt x="39" y="18"/>
                    <a:pt x="37" y="20"/>
                  </a:cubicBezTo>
                  <a:cubicBezTo>
                    <a:pt x="36" y="21"/>
                    <a:pt x="35" y="21"/>
                    <a:pt x="34" y="20"/>
                  </a:cubicBezTo>
                  <a:cubicBezTo>
                    <a:pt x="35" y="19"/>
                    <a:pt x="34" y="18"/>
                    <a:pt x="35" y="17"/>
                  </a:cubicBezTo>
                  <a:cubicBezTo>
                    <a:pt x="29" y="13"/>
                    <a:pt x="28" y="19"/>
                    <a:pt x="23" y="16"/>
                  </a:cubicBezTo>
                  <a:cubicBezTo>
                    <a:pt x="22" y="18"/>
                    <a:pt x="20" y="19"/>
                    <a:pt x="18" y="19"/>
                  </a:cubicBezTo>
                  <a:cubicBezTo>
                    <a:pt x="19" y="17"/>
                    <a:pt x="20" y="18"/>
                    <a:pt x="20" y="17"/>
                  </a:cubicBezTo>
                  <a:cubicBezTo>
                    <a:pt x="18" y="15"/>
                    <a:pt x="17" y="19"/>
                    <a:pt x="15" y="17"/>
                  </a:cubicBezTo>
                  <a:cubicBezTo>
                    <a:pt x="14" y="19"/>
                    <a:pt x="13" y="20"/>
                    <a:pt x="13" y="21"/>
                  </a:cubicBezTo>
                  <a:cubicBezTo>
                    <a:pt x="8" y="20"/>
                    <a:pt x="2" y="24"/>
                    <a:pt x="0" y="26"/>
                  </a:cubicBezTo>
                  <a:cubicBezTo>
                    <a:pt x="1" y="27"/>
                    <a:pt x="2" y="27"/>
                    <a:pt x="2" y="28"/>
                  </a:cubicBezTo>
                  <a:cubicBezTo>
                    <a:pt x="4" y="26"/>
                    <a:pt x="5" y="25"/>
                    <a:pt x="7" y="25"/>
                  </a:cubicBezTo>
                  <a:cubicBezTo>
                    <a:pt x="6" y="26"/>
                    <a:pt x="8" y="27"/>
                    <a:pt x="9" y="29"/>
                  </a:cubicBezTo>
                  <a:cubicBezTo>
                    <a:pt x="10" y="28"/>
                    <a:pt x="11" y="26"/>
                    <a:pt x="13" y="28"/>
                  </a:cubicBezTo>
                  <a:cubicBezTo>
                    <a:pt x="14" y="30"/>
                    <a:pt x="11" y="31"/>
                    <a:pt x="11" y="33"/>
                  </a:cubicBezTo>
                  <a:cubicBezTo>
                    <a:pt x="12" y="32"/>
                    <a:pt x="13" y="33"/>
                    <a:pt x="13" y="34"/>
                  </a:cubicBezTo>
                  <a:cubicBezTo>
                    <a:pt x="15" y="31"/>
                    <a:pt x="19" y="36"/>
                    <a:pt x="22" y="35"/>
                  </a:cubicBezTo>
                  <a:cubicBezTo>
                    <a:pt x="23" y="34"/>
                    <a:pt x="23" y="32"/>
                    <a:pt x="24" y="31"/>
                  </a:cubicBezTo>
                  <a:cubicBezTo>
                    <a:pt x="27" y="34"/>
                    <a:pt x="28" y="30"/>
                    <a:pt x="31" y="33"/>
                  </a:cubicBezTo>
                  <a:cubicBezTo>
                    <a:pt x="34" y="33"/>
                    <a:pt x="36" y="31"/>
                    <a:pt x="39" y="31"/>
                  </a:cubicBezTo>
                  <a:cubicBezTo>
                    <a:pt x="39" y="32"/>
                    <a:pt x="39" y="33"/>
                    <a:pt x="40" y="33"/>
                  </a:cubicBezTo>
                  <a:cubicBezTo>
                    <a:pt x="44" y="34"/>
                    <a:pt x="47" y="27"/>
                    <a:pt x="51" y="31"/>
                  </a:cubicBezTo>
                  <a:cubicBezTo>
                    <a:pt x="53" y="29"/>
                    <a:pt x="51" y="25"/>
                    <a:pt x="55" y="24"/>
                  </a:cubicBezTo>
                  <a:cubicBezTo>
                    <a:pt x="56" y="26"/>
                    <a:pt x="54" y="27"/>
                    <a:pt x="54" y="29"/>
                  </a:cubicBezTo>
                  <a:cubicBezTo>
                    <a:pt x="59" y="32"/>
                    <a:pt x="64" y="29"/>
                    <a:pt x="68" y="25"/>
                  </a:cubicBezTo>
                  <a:cubicBezTo>
                    <a:pt x="67" y="23"/>
                    <a:pt x="63" y="26"/>
                    <a:pt x="63" y="23"/>
                  </a:cubicBezTo>
                  <a:cubicBezTo>
                    <a:pt x="65" y="20"/>
                    <a:pt x="72" y="26"/>
                    <a:pt x="69" y="29"/>
                  </a:cubicBezTo>
                  <a:cubicBezTo>
                    <a:pt x="73" y="30"/>
                    <a:pt x="78" y="29"/>
                    <a:pt x="81" y="24"/>
                  </a:cubicBezTo>
                  <a:cubicBezTo>
                    <a:pt x="85" y="26"/>
                    <a:pt x="88" y="23"/>
                    <a:pt x="92" y="23"/>
                  </a:cubicBezTo>
                  <a:cubicBezTo>
                    <a:pt x="92" y="21"/>
                    <a:pt x="92" y="20"/>
                    <a:pt x="93" y="18"/>
                  </a:cubicBezTo>
                  <a:cubicBezTo>
                    <a:pt x="95" y="18"/>
                    <a:pt x="97" y="21"/>
                    <a:pt x="99" y="22"/>
                  </a:cubicBezTo>
                  <a:cubicBezTo>
                    <a:pt x="100" y="20"/>
                    <a:pt x="102" y="22"/>
                    <a:pt x="104" y="21"/>
                  </a:cubicBezTo>
                  <a:cubicBezTo>
                    <a:pt x="106" y="20"/>
                    <a:pt x="104" y="17"/>
                    <a:pt x="107" y="17"/>
                  </a:cubicBezTo>
                  <a:cubicBezTo>
                    <a:pt x="109" y="18"/>
                    <a:pt x="106" y="19"/>
                    <a:pt x="107" y="20"/>
                  </a:cubicBezTo>
                  <a:cubicBezTo>
                    <a:pt x="109" y="19"/>
                    <a:pt x="111" y="22"/>
                    <a:pt x="113" y="22"/>
                  </a:cubicBezTo>
                  <a:cubicBezTo>
                    <a:pt x="115" y="22"/>
                    <a:pt x="113" y="20"/>
                    <a:pt x="114" y="19"/>
                  </a:cubicBezTo>
                  <a:cubicBezTo>
                    <a:pt x="119" y="19"/>
                    <a:pt x="123" y="21"/>
                    <a:pt x="127" y="18"/>
                  </a:cubicBezTo>
                  <a:cubicBezTo>
                    <a:pt x="126" y="17"/>
                    <a:pt x="124" y="17"/>
                    <a:pt x="125" y="16"/>
                  </a:cubicBezTo>
                  <a:cubicBezTo>
                    <a:pt x="128" y="15"/>
                    <a:pt x="131" y="10"/>
                    <a:pt x="134" y="11"/>
                  </a:cubicBezTo>
                  <a:cubicBezTo>
                    <a:pt x="134" y="12"/>
                    <a:pt x="135" y="13"/>
                    <a:pt x="135" y="14"/>
                  </a:cubicBezTo>
                  <a:cubicBezTo>
                    <a:pt x="134" y="15"/>
                    <a:pt x="133" y="15"/>
                    <a:pt x="132" y="16"/>
                  </a:cubicBezTo>
                  <a:cubicBezTo>
                    <a:pt x="135" y="19"/>
                    <a:pt x="139" y="16"/>
                    <a:pt x="140" y="18"/>
                  </a:cubicBezTo>
                  <a:cubicBezTo>
                    <a:pt x="140" y="14"/>
                    <a:pt x="138" y="9"/>
                    <a:pt x="144" y="8"/>
                  </a:cubicBezTo>
                  <a:cubicBezTo>
                    <a:pt x="145" y="11"/>
                    <a:pt x="144" y="14"/>
                    <a:pt x="142" y="17"/>
                  </a:cubicBezTo>
                  <a:cubicBezTo>
                    <a:pt x="143" y="18"/>
                    <a:pt x="144" y="18"/>
                    <a:pt x="144" y="18"/>
                  </a:cubicBezTo>
                  <a:cubicBezTo>
                    <a:pt x="145" y="18"/>
                    <a:pt x="145" y="18"/>
                    <a:pt x="145" y="18"/>
                  </a:cubicBezTo>
                  <a:cubicBezTo>
                    <a:pt x="142" y="15"/>
                    <a:pt x="148" y="12"/>
                    <a:pt x="151" y="8"/>
                  </a:cubicBezTo>
                  <a:close/>
                  <a:moveTo>
                    <a:pt x="20" y="23"/>
                  </a:moveTo>
                  <a:cubicBezTo>
                    <a:pt x="19" y="25"/>
                    <a:pt x="17" y="24"/>
                    <a:pt x="16" y="23"/>
                  </a:cubicBezTo>
                  <a:cubicBezTo>
                    <a:pt x="16" y="21"/>
                    <a:pt x="15" y="21"/>
                    <a:pt x="16" y="19"/>
                  </a:cubicBezTo>
                  <a:cubicBezTo>
                    <a:pt x="18" y="19"/>
                    <a:pt x="20" y="22"/>
                    <a:pt x="20" y="23"/>
                  </a:cubicBezTo>
                  <a:close/>
                  <a:moveTo>
                    <a:pt x="30" y="24"/>
                  </a:moveTo>
                  <a:cubicBezTo>
                    <a:pt x="30" y="23"/>
                    <a:pt x="30" y="22"/>
                    <a:pt x="32" y="21"/>
                  </a:cubicBezTo>
                  <a:cubicBezTo>
                    <a:pt x="33" y="22"/>
                    <a:pt x="33" y="22"/>
                    <a:pt x="34" y="22"/>
                  </a:cubicBezTo>
                  <a:cubicBezTo>
                    <a:pt x="32" y="24"/>
                    <a:pt x="31" y="26"/>
                    <a:pt x="30" y="24"/>
                  </a:cubicBezTo>
                  <a:close/>
                  <a:moveTo>
                    <a:pt x="46" y="28"/>
                  </a:moveTo>
                  <a:cubicBezTo>
                    <a:pt x="44" y="26"/>
                    <a:pt x="44" y="25"/>
                    <a:pt x="46" y="24"/>
                  </a:cubicBezTo>
                  <a:cubicBezTo>
                    <a:pt x="48" y="25"/>
                    <a:pt x="47" y="26"/>
                    <a:pt x="46" y="28"/>
                  </a:cubicBezTo>
                  <a:close/>
                  <a:moveTo>
                    <a:pt x="73" y="28"/>
                  </a:moveTo>
                  <a:cubicBezTo>
                    <a:pt x="72" y="26"/>
                    <a:pt x="75" y="26"/>
                    <a:pt x="75" y="24"/>
                  </a:cubicBezTo>
                  <a:cubicBezTo>
                    <a:pt x="78" y="26"/>
                    <a:pt x="74" y="27"/>
                    <a:pt x="73" y="28"/>
                  </a:cubicBezTo>
                  <a:close/>
                  <a:moveTo>
                    <a:pt x="77" y="13"/>
                  </a:moveTo>
                  <a:cubicBezTo>
                    <a:pt x="77" y="17"/>
                    <a:pt x="74" y="19"/>
                    <a:pt x="73" y="23"/>
                  </a:cubicBezTo>
                  <a:cubicBezTo>
                    <a:pt x="69" y="19"/>
                    <a:pt x="75" y="15"/>
                    <a:pt x="75" y="11"/>
                  </a:cubicBezTo>
                  <a:cubicBezTo>
                    <a:pt x="77" y="13"/>
                    <a:pt x="78" y="12"/>
                    <a:pt x="79" y="11"/>
                  </a:cubicBezTo>
                  <a:cubicBezTo>
                    <a:pt x="80" y="12"/>
                    <a:pt x="80" y="13"/>
                    <a:pt x="80" y="13"/>
                  </a:cubicBezTo>
                  <a:cubicBezTo>
                    <a:pt x="79" y="15"/>
                    <a:pt x="78" y="12"/>
                    <a:pt x="77" y="13"/>
                  </a:cubicBezTo>
                  <a:close/>
                  <a:moveTo>
                    <a:pt x="102" y="17"/>
                  </a:moveTo>
                  <a:cubicBezTo>
                    <a:pt x="102" y="16"/>
                    <a:pt x="103" y="16"/>
                    <a:pt x="103" y="15"/>
                  </a:cubicBezTo>
                  <a:cubicBezTo>
                    <a:pt x="105" y="16"/>
                    <a:pt x="105" y="16"/>
                    <a:pt x="105" y="17"/>
                  </a:cubicBezTo>
                  <a:cubicBezTo>
                    <a:pt x="104" y="17"/>
                    <a:pt x="103" y="19"/>
                    <a:pt x="102" y="17"/>
                  </a:cubicBezTo>
                  <a:close/>
                  <a:moveTo>
                    <a:pt x="111" y="14"/>
                  </a:moveTo>
                  <a:cubicBezTo>
                    <a:pt x="109" y="13"/>
                    <a:pt x="109" y="12"/>
                    <a:pt x="111" y="11"/>
                  </a:cubicBezTo>
                  <a:cubicBezTo>
                    <a:pt x="111" y="11"/>
                    <a:pt x="112" y="12"/>
                    <a:pt x="113" y="12"/>
                  </a:cubicBezTo>
                  <a:cubicBezTo>
                    <a:pt x="112" y="13"/>
                    <a:pt x="112" y="14"/>
                    <a:pt x="111" y="14"/>
                  </a:cubicBezTo>
                  <a:close/>
                  <a:moveTo>
                    <a:pt x="117" y="18"/>
                  </a:moveTo>
                  <a:cubicBezTo>
                    <a:pt x="115" y="15"/>
                    <a:pt x="115" y="10"/>
                    <a:pt x="119" y="11"/>
                  </a:cubicBezTo>
                  <a:cubicBezTo>
                    <a:pt x="120" y="13"/>
                    <a:pt x="119" y="15"/>
                    <a:pt x="117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301" name="淘宝网Chenying0907出品 65"/>
            <p:cNvSpPr>
              <a:spLocks noEditPoints="1"/>
            </p:cNvSpPr>
            <p:nvPr/>
          </p:nvSpPr>
          <p:spPr bwMode="auto">
            <a:xfrm>
              <a:off x="6772276" y="3287713"/>
              <a:ext cx="611188" cy="298450"/>
            </a:xfrm>
            <a:custGeom>
              <a:avLst/>
              <a:gdLst>
                <a:gd name="T0" fmla="*/ 148 w 188"/>
                <a:gd name="T1" fmla="*/ 7 h 90"/>
                <a:gd name="T2" fmla="*/ 132 w 188"/>
                <a:gd name="T3" fmla="*/ 7 h 90"/>
                <a:gd name="T4" fmla="*/ 114 w 188"/>
                <a:gd name="T5" fmla="*/ 4 h 90"/>
                <a:gd name="T6" fmla="*/ 122 w 188"/>
                <a:gd name="T7" fmla="*/ 9 h 90"/>
                <a:gd name="T8" fmla="*/ 105 w 188"/>
                <a:gd name="T9" fmla="*/ 18 h 90"/>
                <a:gd name="T10" fmla="*/ 95 w 188"/>
                <a:gd name="T11" fmla="*/ 18 h 90"/>
                <a:gd name="T12" fmla="*/ 81 w 188"/>
                <a:gd name="T13" fmla="*/ 32 h 90"/>
                <a:gd name="T14" fmla="*/ 90 w 188"/>
                <a:gd name="T15" fmla="*/ 40 h 90"/>
                <a:gd name="T16" fmla="*/ 82 w 188"/>
                <a:gd name="T17" fmla="*/ 50 h 90"/>
                <a:gd name="T18" fmla="*/ 60 w 188"/>
                <a:gd name="T19" fmla="*/ 49 h 90"/>
                <a:gd name="T20" fmla="*/ 45 w 188"/>
                <a:gd name="T21" fmla="*/ 54 h 90"/>
                <a:gd name="T22" fmla="*/ 31 w 188"/>
                <a:gd name="T23" fmla="*/ 72 h 90"/>
                <a:gd name="T24" fmla="*/ 22 w 188"/>
                <a:gd name="T25" fmla="*/ 63 h 90"/>
                <a:gd name="T26" fmla="*/ 4 w 188"/>
                <a:gd name="T27" fmla="*/ 83 h 90"/>
                <a:gd name="T28" fmla="*/ 13 w 188"/>
                <a:gd name="T29" fmla="*/ 87 h 90"/>
                <a:gd name="T30" fmla="*/ 19 w 188"/>
                <a:gd name="T31" fmla="*/ 80 h 90"/>
                <a:gd name="T32" fmla="*/ 35 w 188"/>
                <a:gd name="T33" fmla="*/ 76 h 90"/>
                <a:gd name="T34" fmla="*/ 53 w 188"/>
                <a:gd name="T35" fmla="*/ 74 h 90"/>
                <a:gd name="T36" fmla="*/ 63 w 188"/>
                <a:gd name="T37" fmla="*/ 62 h 90"/>
                <a:gd name="T38" fmla="*/ 81 w 188"/>
                <a:gd name="T39" fmla="*/ 57 h 90"/>
                <a:gd name="T40" fmla="*/ 84 w 188"/>
                <a:gd name="T41" fmla="*/ 57 h 90"/>
                <a:gd name="T42" fmla="*/ 89 w 188"/>
                <a:gd name="T43" fmla="*/ 50 h 90"/>
                <a:gd name="T44" fmla="*/ 95 w 188"/>
                <a:gd name="T45" fmla="*/ 52 h 90"/>
                <a:gd name="T46" fmla="*/ 110 w 188"/>
                <a:gd name="T47" fmla="*/ 48 h 90"/>
                <a:gd name="T48" fmla="*/ 117 w 188"/>
                <a:gd name="T49" fmla="*/ 40 h 90"/>
                <a:gd name="T50" fmla="*/ 120 w 188"/>
                <a:gd name="T51" fmla="*/ 43 h 90"/>
                <a:gd name="T52" fmla="*/ 137 w 188"/>
                <a:gd name="T53" fmla="*/ 34 h 90"/>
                <a:gd name="T54" fmla="*/ 155 w 188"/>
                <a:gd name="T55" fmla="*/ 26 h 90"/>
                <a:gd name="T56" fmla="*/ 161 w 188"/>
                <a:gd name="T57" fmla="*/ 30 h 90"/>
                <a:gd name="T58" fmla="*/ 181 w 188"/>
                <a:gd name="T59" fmla="*/ 8 h 90"/>
                <a:gd name="T60" fmla="*/ 7 w 188"/>
                <a:gd name="T61" fmla="*/ 77 h 90"/>
                <a:gd name="T62" fmla="*/ 19 w 188"/>
                <a:gd name="T63" fmla="*/ 68 h 90"/>
                <a:gd name="T64" fmla="*/ 42 w 188"/>
                <a:gd name="T65" fmla="*/ 68 h 90"/>
                <a:gd name="T66" fmla="*/ 42 w 188"/>
                <a:gd name="T67" fmla="*/ 66 h 90"/>
                <a:gd name="T68" fmla="*/ 42 w 188"/>
                <a:gd name="T69" fmla="*/ 68 h 90"/>
                <a:gd name="T70" fmla="*/ 52 w 188"/>
                <a:gd name="T71" fmla="*/ 61 h 90"/>
                <a:gd name="T72" fmla="*/ 57 w 188"/>
                <a:gd name="T73" fmla="*/ 55 h 90"/>
                <a:gd name="T74" fmla="*/ 70 w 188"/>
                <a:gd name="T75" fmla="*/ 60 h 90"/>
                <a:gd name="T76" fmla="*/ 70 w 188"/>
                <a:gd name="T77" fmla="*/ 51 h 90"/>
                <a:gd name="T78" fmla="*/ 70 w 188"/>
                <a:gd name="T79" fmla="*/ 60 h 90"/>
                <a:gd name="T80" fmla="*/ 79 w 188"/>
                <a:gd name="T81" fmla="*/ 50 h 90"/>
                <a:gd name="T82" fmla="*/ 95 w 188"/>
                <a:gd name="T83" fmla="*/ 20 h 90"/>
                <a:gd name="T84" fmla="*/ 98 w 188"/>
                <a:gd name="T85" fmla="*/ 39 h 90"/>
                <a:gd name="T86" fmla="*/ 100 w 188"/>
                <a:gd name="T87" fmla="*/ 39 h 90"/>
                <a:gd name="T88" fmla="*/ 91 w 188"/>
                <a:gd name="T89" fmla="*/ 33 h 90"/>
                <a:gd name="T90" fmla="*/ 97 w 188"/>
                <a:gd name="T91" fmla="*/ 30 h 90"/>
                <a:gd name="T92" fmla="*/ 104 w 188"/>
                <a:gd name="T93" fmla="*/ 35 h 90"/>
                <a:gd name="T94" fmla="*/ 111 w 188"/>
                <a:gd name="T95" fmla="*/ 30 h 90"/>
                <a:gd name="T96" fmla="*/ 122 w 188"/>
                <a:gd name="T97" fmla="*/ 21 h 90"/>
                <a:gd name="T98" fmla="*/ 130 w 188"/>
                <a:gd name="T99" fmla="*/ 28 h 90"/>
                <a:gd name="T100" fmla="*/ 130 w 188"/>
                <a:gd name="T101" fmla="*/ 17 h 90"/>
                <a:gd name="T102" fmla="*/ 130 w 188"/>
                <a:gd name="T103" fmla="*/ 17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88" h="90">
                  <a:moveTo>
                    <a:pt x="181" y="8"/>
                  </a:moveTo>
                  <a:cubicBezTo>
                    <a:pt x="172" y="4"/>
                    <a:pt x="163" y="4"/>
                    <a:pt x="155" y="2"/>
                  </a:cubicBezTo>
                  <a:cubicBezTo>
                    <a:pt x="154" y="5"/>
                    <a:pt x="150" y="8"/>
                    <a:pt x="148" y="7"/>
                  </a:cubicBezTo>
                  <a:cubicBezTo>
                    <a:pt x="148" y="3"/>
                    <a:pt x="151" y="5"/>
                    <a:pt x="153" y="1"/>
                  </a:cubicBezTo>
                  <a:cubicBezTo>
                    <a:pt x="150" y="0"/>
                    <a:pt x="147" y="1"/>
                    <a:pt x="144" y="4"/>
                  </a:cubicBezTo>
                  <a:cubicBezTo>
                    <a:pt x="140" y="4"/>
                    <a:pt x="136" y="2"/>
                    <a:pt x="132" y="7"/>
                  </a:cubicBezTo>
                  <a:cubicBezTo>
                    <a:pt x="131" y="5"/>
                    <a:pt x="127" y="7"/>
                    <a:pt x="128" y="5"/>
                  </a:cubicBezTo>
                  <a:cubicBezTo>
                    <a:pt x="129" y="4"/>
                    <a:pt x="130" y="4"/>
                    <a:pt x="132" y="1"/>
                  </a:cubicBezTo>
                  <a:cubicBezTo>
                    <a:pt x="126" y="2"/>
                    <a:pt x="120" y="0"/>
                    <a:pt x="114" y="4"/>
                  </a:cubicBezTo>
                  <a:cubicBezTo>
                    <a:pt x="111" y="1"/>
                    <a:pt x="109" y="2"/>
                    <a:pt x="107" y="3"/>
                  </a:cubicBezTo>
                  <a:cubicBezTo>
                    <a:pt x="104" y="7"/>
                    <a:pt x="111" y="8"/>
                    <a:pt x="113" y="12"/>
                  </a:cubicBezTo>
                  <a:cubicBezTo>
                    <a:pt x="116" y="9"/>
                    <a:pt x="120" y="13"/>
                    <a:pt x="122" y="9"/>
                  </a:cubicBezTo>
                  <a:cubicBezTo>
                    <a:pt x="124" y="12"/>
                    <a:pt x="121" y="17"/>
                    <a:pt x="119" y="20"/>
                  </a:cubicBezTo>
                  <a:cubicBezTo>
                    <a:pt x="117" y="18"/>
                    <a:pt x="119" y="15"/>
                    <a:pt x="116" y="14"/>
                  </a:cubicBezTo>
                  <a:cubicBezTo>
                    <a:pt x="112" y="17"/>
                    <a:pt x="108" y="16"/>
                    <a:pt x="105" y="18"/>
                  </a:cubicBezTo>
                  <a:cubicBezTo>
                    <a:pt x="106" y="20"/>
                    <a:pt x="105" y="22"/>
                    <a:pt x="103" y="24"/>
                  </a:cubicBezTo>
                  <a:cubicBezTo>
                    <a:pt x="100" y="21"/>
                    <a:pt x="105" y="19"/>
                    <a:pt x="103" y="16"/>
                  </a:cubicBezTo>
                  <a:cubicBezTo>
                    <a:pt x="101" y="19"/>
                    <a:pt x="96" y="16"/>
                    <a:pt x="95" y="18"/>
                  </a:cubicBezTo>
                  <a:cubicBezTo>
                    <a:pt x="94" y="18"/>
                    <a:pt x="93" y="17"/>
                    <a:pt x="92" y="16"/>
                  </a:cubicBezTo>
                  <a:cubicBezTo>
                    <a:pt x="85" y="16"/>
                    <a:pt x="90" y="27"/>
                    <a:pt x="84" y="27"/>
                  </a:cubicBezTo>
                  <a:cubicBezTo>
                    <a:pt x="84" y="30"/>
                    <a:pt x="84" y="31"/>
                    <a:pt x="81" y="32"/>
                  </a:cubicBezTo>
                  <a:cubicBezTo>
                    <a:pt x="82" y="33"/>
                    <a:pt x="83" y="32"/>
                    <a:pt x="84" y="34"/>
                  </a:cubicBezTo>
                  <a:cubicBezTo>
                    <a:pt x="85" y="33"/>
                    <a:pt x="84" y="31"/>
                    <a:pt x="86" y="31"/>
                  </a:cubicBezTo>
                  <a:cubicBezTo>
                    <a:pt x="89" y="34"/>
                    <a:pt x="92" y="35"/>
                    <a:pt x="90" y="40"/>
                  </a:cubicBezTo>
                  <a:cubicBezTo>
                    <a:pt x="88" y="39"/>
                    <a:pt x="87" y="41"/>
                    <a:pt x="86" y="40"/>
                  </a:cubicBezTo>
                  <a:cubicBezTo>
                    <a:pt x="84" y="44"/>
                    <a:pt x="87" y="47"/>
                    <a:pt x="86" y="51"/>
                  </a:cubicBezTo>
                  <a:cubicBezTo>
                    <a:pt x="85" y="50"/>
                    <a:pt x="84" y="51"/>
                    <a:pt x="82" y="50"/>
                  </a:cubicBezTo>
                  <a:cubicBezTo>
                    <a:pt x="84" y="47"/>
                    <a:pt x="82" y="44"/>
                    <a:pt x="80" y="41"/>
                  </a:cubicBezTo>
                  <a:cubicBezTo>
                    <a:pt x="75" y="43"/>
                    <a:pt x="68" y="45"/>
                    <a:pt x="66" y="52"/>
                  </a:cubicBezTo>
                  <a:cubicBezTo>
                    <a:pt x="64" y="50"/>
                    <a:pt x="63" y="48"/>
                    <a:pt x="60" y="49"/>
                  </a:cubicBezTo>
                  <a:cubicBezTo>
                    <a:pt x="61" y="51"/>
                    <a:pt x="63" y="52"/>
                    <a:pt x="62" y="53"/>
                  </a:cubicBezTo>
                  <a:cubicBezTo>
                    <a:pt x="60" y="53"/>
                    <a:pt x="58" y="52"/>
                    <a:pt x="57" y="55"/>
                  </a:cubicBezTo>
                  <a:cubicBezTo>
                    <a:pt x="54" y="50"/>
                    <a:pt x="48" y="59"/>
                    <a:pt x="45" y="54"/>
                  </a:cubicBezTo>
                  <a:cubicBezTo>
                    <a:pt x="41" y="56"/>
                    <a:pt x="42" y="61"/>
                    <a:pt x="41" y="64"/>
                  </a:cubicBezTo>
                  <a:cubicBezTo>
                    <a:pt x="37" y="64"/>
                    <a:pt x="39" y="60"/>
                    <a:pt x="37" y="60"/>
                  </a:cubicBezTo>
                  <a:cubicBezTo>
                    <a:pt x="34" y="64"/>
                    <a:pt x="32" y="68"/>
                    <a:pt x="31" y="72"/>
                  </a:cubicBezTo>
                  <a:cubicBezTo>
                    <a:pt x="29" y="73"/>
                    <a:pt x="28" y="73"/>
                    <a:pt x="27" y="72"/>
                  </a:cubicBezTo>
                  <a:cubicBezTo>
                    <a:pt x="27" y="67"/>
                    <a:pt x="33" y="66"/>
                    <a:pt x="31" y="62"/>
                  </a:cubicBezTo>
                  <a:cubicBezTo>
                    <a:pt x="27" y="60"/>
                    <a:pt x="25" y="67"/>
                    <a:pt x="22" y="63"/>
                  </a:cubicBezTo>
                  <a:cubicBezTo>
                    <a:pt x="17" y="74"/>
                    <a:pt x="4" y="67"/>
                    <a:pt x="0" y="77"/>
                  </a:cubicBezTo>
                  <a:cubicBezTo>
                    <a:pt x="2" y="80"/>
                    <a:pt x="4" y="78"/>
                    <a:pt x="6" y="79"/>
                  </a:cubicBezTo>
                  <a:cubicBezTo>
                    <a:pt x="5" y="81"/>
                    <a:pt x="6" y="83"/>
                    <a:pt x="4" y="83"/>
                  </a:cubicBezTo>
                  <a:cubicBezTo>
                    <a:pt x="6" y="84"/>
                    <a:pt x="6" y="85"/>
                    <a:pt x="7" y="86"/>
                  </a:cubicBezTo>
                  <a:cubicBezTo>
                    <a:pt x="6" y="88"/>
                    <a:pt x="6" y="89"/>
                    <a:pt x="6" y="90"/>
                  </a:cubicBezTo>
                  <a:cubicBezTo>
                    <a:pt x="8" y="88"/>
                    <a:pt x="11" y="90"/>
                    <a:pt x="13" y="87"/>
                  </a:cubicBezTo>
                  <a:cubicBezTo>
                    <a:pt x="12" y="86"/>
                    <a:pt x="12" y="82"/>
                    <a:pt x="15" y="82"/>
                  </a:cubicBezTo>
                  <a:cubicBezTo>
                    <a:pt x="16" y="83"/>
                    <a:pt x="16" y="86"/>
                    <a:pt x="18" y="85"/>
                  </a:cubicBezTo>
                  <a:cubicBezTo>
                    <a:pt x="17" y="84"/>
                    <a:pt x="18" y="82"/>
                    <a:pt x="19" y="80"/>
                  </a:cubicBezTo>
                  <a:cubicBezTo>
                    <a:pt x="23" y="85"/>
                    <a:pt x="29" y="76"/>
                    <a:pt x="30" y="81"/>
                  </a:cubicBezTo>
                  <a:cubicBezTo>
                    <a:pt x="34" y="80"/>
                    <a:pt x="31" y="76"/>
                    <a:pt x="32" y="74"/>
                  </a:cubicBezTo>
                  <a:cubicBezTo>
                    <a:pt x="34" y="73"/>
                    <a:pt x="33" y="75"/>
                    <a:pt x="35" y="76"/>
                  </a:cubicBezTo>
                  <a:cubicBezTo>
                    <a:pt x="39" y="74"/>
                    <a:pt x="43" y="76"/>
                    <a:pt x="47" y="74"/>
                  </a:cubicBezTo>
                  <a:cubicBezTo>
                    <a:pt x="47" y="73"/>
                    <a:pt x="44" y="72"/>
                    <a:pt x="45" y="70"/>
                  </a:cubicBezTo>
                  <a:cubicBezTo>
                    <a:pt x="48" y="68"/>
                    <a:pt x="52" y="72"/>
                    <a:pt x="53" y="74"/>
                  </a:cubicBezTo>
                  <a:cubicBezTo>
                    <a:pt x="55" y="72"/>
                    <a:pt x="54" y="71"/>
                    <a:pt x="55" y="69"/>
                  </a:cubicBezTo>
                  <a:cubicBezTo>
                    <a:pt x="57" y="69"/>
                    <a:pt x="58" y="69"/>
                    <a:pt x="59" y="69"/>
                  </a:cubicBezTo>
                  <a:cubicBezTo>
                    <a:pt x="62" y="67"/>
                    <a:pt x="60" y="65"/>
                    <a:pt x="63" y="62"/>
                  </a:cubicBezTo>
                  <a:cubicBezTo>
                    <a:pt x="64" y="63"/>
                    <a:pt x="65" y="62"/>
                    <a:pt x="66" y="62"/>
                  </a:cubicBezTo>
                  <a:cubicBezTo>
                    <a:pt x="66" y="65"/>
                    <a:pt x="68" y="64"/>
                    <a:pt x="69" y="66"/>
                  </a:cubicBezTo>
                  <a:cubicBezTo>
                    <a:pt x="73" y="62"/>
                    <a:pt x="77" y="62"/>
                    <a:pt x="81" y="57"/>
                  </a:cubicBezTo>
                  <a:cubicBezTo>
                    <a:pt x="81" y="56"/>
                    <a:pt x="79" y="55"/>
                    <a:pt x="79" y="54"/>
                  </a:cubicBezTo>
                  <a:cubicBezTo>
                    <a:pt x="82" y="52"/>
                    <a:pt x="85" y="54"/>
                    <a:pt x="86" y="52"/>
                  </a:cubicBezTo>
                  <a:cubicBezTo>
                    <a:pt x="90" y="54"/>
                    <a:pt x="85" y="55"/>
                    <a:pt x="84" y="57"/>
                  </a:cubicBezTo>
                  <a:cubicBezTo>
                    <a:pt x="88" y="59"/>
                    <a:pt x="91" y="55"/>
                    <a:pt x="93" y="55"/>
                  </a:cubicBezTo>
                  <a:cubicBezTo>
                    <a:pt x="94" y="54"/>
                    <a:pt x="93" y="53"/>
                    <a:pt x="94" y="51"/>
                  </a:cubicBezTo>
                  <a:cubicBezTo>
                    <a:pt x="92" y="50"/>
                    <a:pt x="91" y="52"/>
                    <a:pt x="89" y="50"/>
                  </a:cubicBezTo>
                  <a:cubicBezTo>
                    <a:pt x="91" y="44"/>
                    <a:pt x="100" y="43"/>
                    <a:pt x="105" y="41"/>
                  </a:cubicBezTo>
                  <a:cubicBezTo>
                    <a:pt x="104" y="46"/>
                    <a:pt x="99" y="45"/>
                    <a:pt x="96" y="45"/>
                  </a:cubicBezTo>
                  <a:cubicBezTo>
                    <a:pt x="95" y="48"/>
                    <a:pt x="95" y="50"/>
                    <a:pt x="95" y="52"/>
                  </a:cubicBezTo>
                  <a:cubicBezTo>
                    <a:pt x="95" y="53"/>
                    <a:pt x="98" y="52"/>
                    <a:pt x="98" y="52"/>
                  </a:cubicBezTo>
                  <a:cubicBezTo>
                    <a:pt x="98" y="51"/>
                    <a:pt x="99" y="50"/>
                    <a:pt x="99" y="49"/>
                  </a:cubicBezTo>
                  <a:cubicBezTo>
                    <a:pt x="102" y="49"/>
                    <a:pt x="109" y="49"/>
                    <a:pt x="110" y="48"/>
                  </a:cubicBezTo>
                  <a:cubicBezTo>
                    <a:pt x="111" y="46"/>
                    <a:pt x="108" y="45"/>
                    <a:pt x="110" y="43"/>
                  </a:cubicBezTo>
                  <a:cubicBezTo>
                    <a:pt x="112" y="43"/>
                    <a:pt x="114" y="45"/>
                    <a:pt x="115" y="44"/>
                  </a:cubicBezTo>
                  <a:cubicBezTo>
                    <a:pt x="115" y="42"/>
                    <a:pt x="117" y="41"/>
                    <a:pt x="117" y="40"/>
                  </a:cubicBezTo>
                  <a:cubicBezTo>
                    <a:pt x="115" y="40"/>
                    <a:pt x="114" y="42"/>
                    <a:pt x="113" y="41"/>
                  </a:cubicBezTo>
                  <a:cubicBezTo>
                    <a:pt x="115" y="38"/>
                    <a:pt x="111" y="37"/>
                    <a:pt x="113" y="34"/>
                  </a:cubicBezTo>
                  <a:cubicBezTo>
                    <a:pt x="117" y="35"/>
                    <a:pt x="117" y="40"/>
                    <a:pt x="120" y="43"/>
                  </a:cubicBezTo>
                  <a:cubicBezTo>
                    <a:pt x="123" y="41"/>
                    <a:pt x="125" y="41"/>
                    <a:pt x="128" y="39"/>
                  </a:cubicBezTo>
                  <a:cubicBezTo>
                    <a:pt x="127" y="38"/>
                    <a:pt x="126" y="38"/>
                    <a:pt x="126" y="37"/>
                  </a:cubicBezTo>
                  <a:cubicBezTo>
                    <a:pt x="131" y="36"/>
                    <a:pt x="133" y="39"/>
                    <a:pt x="137" y="34"/>
                  </a:cubicBezTo>
                  <a:cubicBezTo>
                    <a:pt x="136" y="31"/>
                    <a:pt x="135" y="36"/>
                    <a:pt x="134" y="33"/>
                  </a:cubicBezTo>
                  <a:cubicBezTo>
                    <a:pt x="142" y="26"/>
                    <a:pt x="149" y="30"/>
                    <a:pt x="158" y="29"/>
                  </a:cubicBezTo>
                  <a:cubicBezTo>
                    <a:pt x="156" y="27"/>
                    <a:pt x="155" y="28"/>
                    <a:pt x="155" y="26"/>
                  </a:cubicBezTo>
                  <a:cubicBezTo>
                    <a:pt x="157" y="22"/>
                    <a:pt x="160" y="20"/>
                    <a:pt x="163" y="22"/>
                  </a:cubicBezTo>
                  <a:cubicBezTo>
                    <a:pt x="162" y="23"/>
                    <a:pt x="161" y="24"/>
                    <a:pt x="159" y="25"/>
                  </a:cubicBezTo>
                  <a:cubicBezTo>
                    <a:pt x="162" y="27"/>
                    <a:pt x="162" y="28"/>
                    <a:pt x="161" y="30"/>
                  </a:cubicBezTo>
                  <a:cubicBezTo>
                    <a:pt x="166" y="29"/>
                    <a:pt x="172" y="28"/>
                    <a:pt x="175" y="23"/>
                  </a:cubicBezTo>
                  <a:cubicBezTo>
                    <a:pt x="182" y="28"/>
                    <a:pt x="184" y="19"/>
                    <a:pt x="188" y="16"/>
                  </a:cubicBezTo>
                  <a:cubicBezTo>
                    <a:pt x="185" y="12"/>
                    <a:pt x="182" y="11"/>
                    <a:pt x="181" y="8"/>
                  </a:cubicBezTo>
                  <a:close/>
                  <a:moveTo>
                    <a:pt x="21" y="80"/>
                  </a:moveTo>
                  <a:cubicBezTo>
                    <a:pt x="19" y="78"/>
                    <a:pt x="21" y="75"/>
                    <a:pt x="20" y="73"/>
                  </a:cubicBezTo>
                  <a:cubicBezTo>
                    <a:pt x="14" y="70"/>
                    <a:pt x="14" y="81"/>
                    <a:pt x="7" y="77"/>
                  </a:cubicBezTo>
                  <a:cubicBezTo>
                    <a:pt x="8" y="74"/>
                    <a:pt x="11" y="75"/>
                    <a:pt x="11" y="72"/>
                  </a:cubicBezTo>
                  <a:cubicBezTo>
                    <a:pt x="12" y="73"/>
                    <a:pt x="13" y="72"/>
                    <a:pt x="14" y="73"/>
                  </a:cubicBezTo>
                  <a:cubicBezTo>
                    <a:pt x="15" y="71"/>
                    <a:pt x="19" y="70"/>
                    <a:pt x="19" y="68"/>
                  </a:cubicBezTo>
                  <a:cubicBezTo>
                    <a:pt x="23" y="68"/>
                    <a:pt x="23" y="73"/>
                    <a:pt x="26" y="74"/>
                  </a:cubicBezTo>
                  <a:cubicBezTo>
                    <a:pt x="25" y="76"/>
                    <a:pt x="23" y="80"/>
                    <a:pt x="21" y="80"/>
                  </a:cubicBezTo>
                  <a:close/>
                  <a:moveTo>
                    <a:pt x="42" y="68"/>
                  </a:moveTo>
                  <a:cubicBezTo>
                    <a:pt x="40" y="70"/>
                    <a:pt x="43" y="71"/>
                    <a:pt x="41" y="72"/>
                  </a:cubicBezTo>
                  <a:cubicBezTo>
                    <a:pt x="38" y="72"/>
                    <a:pt x="35" y="69"/>
                    <a:pt x="36" y="66"/>
                  </a:cubicBezTo>
                  <a:cubicBezTo>
                    <a:pt x="38" y="65"/>
                    <a:pt x="40" y="67"/>
                    <a:pt x="42" y="66"/>
                  </a:cubicBezTo>
                  <a:cubicBezTo>
                    <a:pt x="45" y="60"/>
                    <a:pt x="47" y="61"/>
                    <a:pt x="50" y="57"/>
                  </a:cubicBezTo>
                  <a:cubicBezTo>
                    <a:pt x="52" y="58"/>
                    <a:pt x="51" y="59"/>
                    <a:pt x="52" y="60"/>
                  </a:cubicBezTo>
                  <a:cubicBezTo>
                    <a:pt x="47" y="61"/>
                    <a:pt x="47" y="67"/>
                    <a:pt x="42" y="68"/>
                  </a:cubicBezTo>
                  <a:close/>
                  <a:moveTo>
                    <a:pt x="54" y="68"/>
                  </a:moveTo>
                  <a:cubicBezTo>
                    <a:pt x="53" y="68"/>
                    <a:pt x="52" y="68"/>
                    <a:pt x="52" y="68"/>
                  </a:cubicBezTo>
                  <a:cubicBezTo>
                    <a:pt x="51" y="66"/>
                    <a:pt x="50" y="64"/>
                    <a:pt x="52" y="61"/>
                  </a:cubicBezTo>
                  <a:cubicBezTo>
                    <a:pt x="52" y="64"/>
                    <a:pt x="56" y="65"/>
                    <a:pt x="54" y="68"/>
                  </a:cubicBezTo>
                  <a:close/>
                  <a:moveTo>
                    <a:pt x="59" y="64"/>
                  </a:moveTo>
                  <a:cubicBezTo>
                    <a:pt x="59" y="61"/>
                    <a:pt x="58" y="58"/>
                    <a:pt x="57" y="55"/>
                  </a:cubicBezTo>
                  <a:cubicBezTo>
                    <a:pt x="59" y="54"/>
                    <a:pt x="60" y="54"/>
                    <a:pt x="62" y="54"/>
                  </a:cubicBezTo>
                  <a:cubicBezTo>
                    <a:pt x="63" y="57"/>
                    <a:pt x="61" y="62"/>
                    <a:pt x="59" y="64"/>
                  </a:cubicBezTo>
                  <a:close/>
                  <a:moveTo>
                    <a:pt x="70" y="60"/>
                  </a:moveTo>
                  <a:cubicBezTo>
                    <a:pt x="70" y="57"/>
                    <a:pt x="68" y="58"/>
                    <a:pt x="66" y="59"/>
                  </a:cubicBezTo>
                  <a:cubicBezTo>
                    <a:pt x="64" y="57"/>
                    <a:pt x="67" y="54"/>
                    <a:pt x="67" y="51"/>
                  </a:cubicBezTo>
                  <a:cubicBezTo>
                    <a:pt x="68" y="51"/>
                    <a:pt x="69" y="52"/>
                    <a:pt x="70" y="51"/>
                  </a:cubicBezTo>
                  <a:cubicBezTo>
                    <a:pt x="70" y="52"/>
                    <a:pt x="68" y="54"/>
                    <a:pt x="70" y="55"/>
                  </a:cubicBezTo>
                  <a:cubicBezTo>
                    <a:pt x="73" y="57"/>
                    <a:pt x="75" y="52"/>
                    <a:pt x="79" y="55"/>
                  </a:cubicBezTo>
                  <a:cubicBezTo>
                    <a:pt x="76" y="57"/>
                    <a:pt x="73" y="57"/>
                    <a:pt x="70" y="60"/>
                  </a:cubicBezTo>
                  <a:close/>
                  <a:moveTo>
                    <a:pt x="75" y="52"/>
                  </a:moveTo>
                  <a:cubicBezTo>
                    <a:pt x="73" y="50"/>
                    <a:pt x="74" y="48"/>
                    <a:pt x="76" y="46"/>
                  </a:cubicBezTo>
                  <a:cubicBezTo>
                    <a:pt x="78" y="47"/>
                    <a:pt x="79" y="48"/>
                    <a:pt x="79" y="50"/>
                  </a:cubicBezTo>
                  <a:cubicBezTo>
                    <a:pt x="78" y="52"/>
                    <a:pt x="76" y="51"/>
                    <a:pt x="75" y="52"/>
                  </a:cubicBezTo>
                  <a:close/>
                  <a:moveTo>
                    <a:pt x="98" y="22"/>
                  </a:moveTo>
                  <a:cubicBezTo>
                    <a:pt x="96" y="23"/>
                    <a:pt x="95" y="21"/>
                    <a:pt x="95" y="20"/>
                  </a:cubicBezTo>
                  <a:cubicBezTo>
                    <a:pt x="97" y="18"/>
                    <a:pt x="96" y="21"/>
                    <a:pt x="98" y="22"/>
                  </a:cubicBezTo>
                  <a:close/>
                  <a:moveTo>
                    <a:pt x="100" y="39"/>
                  </a:moveTo>
                  <a:cubicBezTo>
                    <a:pt x="100" y="39"/>
                    <a:pt x="99" y="39"/>
                    <a:pt x="98" y="39"/>
                  </a:cubicBezTo>
                  <a:cubicBezTo>
                    <a:pt x="96" y="38"/>
                    <a:pt x="97" y="37"/>
                    <a:pt x="96" y="36"/>
                  </a:cubicBezTo>
                  <a:cubicBezTo>
                    <a:pt x="98" y="35"/>
                    <a:pt x="99" y="35"/>
                    <a:pt x="101" y="35"/>
                  </a:cubicBezTo>
                  <a:cubicBezTo>
                    <a:pt x="101" y="36"/>
                    <a:pt x="101" y="37"/>
                    <a:pt x="100" y="39"/>
                  </a:cubicBezTo>
                  <a:close/>
                  <a:moveTo>
                    <a:pt x="97" y="30"/>
                  </a:moveTo>
                  <a:cubicBezTo>
                    <a:pt x="96" y="31"/>
                    <a:pt x="95" y="33"/>
                    <a:pt x="96" y="33"/>
                  </a:cubicBezTo>
                  <a:cubicBezTo>
                    <a:pt x="95" y="33"/>
                    <a:pt x="93" y="33"/>
                    <a:pt x="91" y="33"/>
                  </a:cubicBezTo>
                  <a:cubicBezTo>
                    <a:pt x="92" y="30"/>
                    <a:pt x="92" y="30"/>
                    <a:pt x="93" y="27"/>
                  </a:cubicBezTo>
                  <a:cubicBezTo>
                    <a:pt x="96" y="29"/>
                    <a:pt x="98" y="29"/>
                    <a:pt x="103" y="30"/>
                  </a:cubicBezTo>
                  <a:cubicBezTo>
                    <a:pt x="101" y="33"/>
                    <a:pt x="99" y="30"/>
                    <a:pt x="97" y="30"/>
                  </a:cubicBezTo>
                  <a:close/>
                  <a:moveTo>
                    <a:pt x="104" y="35"/>
                  </a:moveTo>
                  <a:cubicBezTo>
                    <a:pt x="102" y="33"/>
                    <a:pt x="103" y="29"/>
                    <a:pt x="106" y="28"/>
                  </a:cubicBezTo>
                  <a:cubicBezTo>
                    <a:pt x="107" y="30"/>
                    <a:pt x="106" y="33"/>
                    <a:pt x="104" y="35"/>
                  </a:cubicBezTo>
                  <a:close/>
                  <a:moveTo>
                    <a:pt x="111" y="30"/>
                  </a:moveTo>
                  <a:cubicBezTo>
                    <a:pt x="112" y="28"/>
                    <a:pt x="113" y="28"/>
                    <a:pt x="114" y="29"/>
                  </a:cubicBezTo>
                  <a:cubicBezTo>
                    <a:pt x="114" y="31"/>
                    <a:pt x="112" y="31"/>
                    <a:pt x="111" y="30"/>
                  </a:cubicBezTo>
                  <a:close/>
                  <a:moveTo>
                    <a:pt x="121" y="24"/>
                  </a:moveTo>
                  <a:cubicBezTo>
                    <a:pt x="120" y="22"/>
                    <a:pt x="120" y="21"/>
                    <a:pt x="121" y="20"/>
                  </a:cubicBezTo>
                  <a:cubicBezTo>
                    <a:pt x="121" y="20"/>
                    <a:pt x="122" y="21"/>
                    <a:pt x="122" y="21"/>
                  </a:cubicBezTo>
                  <a:cubicBezTo>
                    <a:pt x="122" y="22"/>
                    <a:pt x="122" y="23"/>
                    <a:pt x="121" y="24"/>
                  </a:cubicBezTo>
                  <a:close/>
                  <a:moveTo>
                    <a:pt x="130" y="31"/>
                  </a:moveTo>
                  <a:cubicBezTo>
                    <a:pt x="129" y="30"/>
                    <a:pt x="129" y="29"/>
                    <a:pt x="130" y="28"/>
                  </a:cubicBezTo>
                  <a:cubicBezTo>
                    <a:pt x="131" y="28"/>
                    <a:pt x="132" y="29"/>
                    <a:pt x="132" y="29"/>
                  </a:cubicBezTo>
                  <a:cubicBezTo>
                    <a:pt x="131" y="30"/>
                    <a:pt x="131" y="30"/>
                    <a:pt x="130" y="31"/>
                  </a:cubicBezTo>
                  <a:close/>
                  <a:moveTo>
                    <a:pt x="130" y="17"/>
                  </a:moveTo>
                  <a:cubicBezTo>
                    <a:pt x="127" y="17"/>
                    <a:pt x="130" y="14"/>
                    <a:pt x="128" y="15"/>
                  </a:cubicBezTo>
                  <a:cubicBezTo>
                    <a:pt x="127" y="14"/>
                    <a:pt x="132" y="14"/>
                    <a:pt x="131" y="16"/>
                  </a:cubicBezTo>
                  <a:cubicBezTo>
                    <a:pt x="131" y="16"/>
                    <a:pt x="130" y="16"/>
                    <a:pt x="13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302" name="淘宝网Chenying0907出品 66"/>
            <p:cNvSpPr/>
            <p:nvPr/>
          </p:nvSpPr>
          <p:spPr bwMode="auto">
            <a:xfrm>
              <a:off x="7038976" y="3284538"/>
              <a:ext cx="80963" cy="53975"/>
            </a:xfrm>
            <a:custGeom>
              <a:avLst/>
              <a:gdLst>
                <a:gd name="T0" fmla="*/ 4 w 25"/>
                <a:gd name="T1" fmla="*/ 10 h 16"/>
                <a:gd name="T2" fmla="*/ 5 w 25"/>
                <a:gd name="T3" fmla="*/ 7 h 16"/>
                <a:gd name="T4" fmla="*/ 15 w 25"/>
                <a:gd name="T5" fmla="*/ 8 h 16"/>
                <a:gd name="T6" fmla="*/ 25 w 25"/>
                <a:gd name="T7" fmla="*/ 2 h 16"/>
                <a:gd name="T8" fmla="*/ 11 w 25"/>
                <a:gd name="T9" fmla="*/ 3 h 16"/>
                <a:gd name="T10" fmla="*/ 11 w 25"/>
                <a:gd name="T11" fmla="*/ 0 h 16"/>
                <a:gd name="T12" fmla="*/ 0 w 25"/>
                <a:gd name="T13" fmla="*/ 6 h 16"/>
                <a:gd name="T14" fmla="*/ 4 w 25"/>
                <a:gd name="T1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6">
                  <a:moveTo>
                    <a:pt x="4" y="10"/>
                  </a:moveTo>
                  <a:cubicBezTo>
                    <a:pt x="6" y="9"/>
                    <a:pt x="5" y="9"/>
                    <a:pt x="5" y="7"/>
                  </a:cubicBezTo>
                  <a:cubicBezTo>
                    <a:pt x="9" y="11"/>
                    <a:pt x="11" y="8"/>
                    <a:pt x="15" y="8"/>
                  </a:cubicBezTo>
                  <a:cubicBezTo>
                    <a:pt x="18" y="16"/>
                    <a:pt x="25" y="3"/>
                    <a:pt x="25" y="2"/>
                  </a:cubicBezTo>
                  <a:cubicBezTo>
                    <a:pt x="21" y="1"/>
                    <a:pt x="15" y="2"/>
                    <a:pt x="11" y="3"/>
                  </a:cubicBezTo>
                  <a:cubicBezTo>
                    <a:pt x="11" y="2"/>
                    <a:pt x="11" y="1"/>
                    <a:pt x="11" y="0"/>
                  </a:cubicBezTo>
                  <a:cubicBezTo>
                    <a:pt x="6" y="1"/>
                    <a:pt x="5" y="5"/>
                    <a:pt x="0" y="6"/>
                  </a:cubicBezTo>
                  <a:cubicBezTo>
                    <a:pt x="1" y="9"/>
                    <a:pt x="2" y="9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303" name="淘宝网Chenying0907出品 67"/>
            <p:cNvSpPr>
              <a:spLocks noEditPoints="1"/>
            </p:cNvSpPr>
            <p:nvPr/>
          </p:nvSpPr>
          <p:spPr bwMode="auto">
            <a:xfrm>
              <a:off x="6164263" y="3189288"/>
              <a:ext cx="101600" cy="58738"/>
            </a:xfrm>
            <a:custGeom>
              <a:avLst/>
              <a:gdLst>
                <a:gd name="T0" fmla="*/ 31 w 31"/>
                <a:gd name="T1" fmla="*/ 7 h 18"/>
                <a:gd name="T2" fmla="*/ 5 w 31"/>
                <a:gd name="T3" fmla="*/ 3 h 18"/>
                <a:gd name="T4" fmla="*/ 0 w 31"/>
                <a:gd name="T5" fmla="*/ 10 h 18"/>
                <a:gd name="T6" fmla="*/ 31 w 31"/>
                <a:gd name="T7" fmla="*/ 7 h 18"/>
                <a:gd name="T8" fmla="*/ 3 w 31"/>
                <a:gd name="T9" fmla="*/ 8 h 18"/>
                <a:gd name="T10" fmla="*/ 5 w 31"/>
                <a:gd name="T11" fmla="*/ 10 h 18"/>
                <a:gd name="T12" fmla="*/ 3 w 31"/>
                <a:gd name="T13" fmla="*/ 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18">
                  <a:moveTo>
                    <a:pt x="31" y="7"/>
                  </a:moveTo>
                  <a:cubicBezTo>
                    <a:pt x="21" y="0"/>
                    <a:pt x="16" y="6"/>
                    <a:pt x="5" y="3"/>
                  </a:cubicBezTo>
                  <a:cubicBezTo>
                    <a:pt x="3" y="5"/>
                    <a:pt x="0" y="7"/>
                    <a:pt x="0" y="10"/>
                  </a:cubicBezTo>
                  <a:cubicBezTo>
                    <a:pt x="8" y="15"/>
                    <a:pt x="31" y="18"/>
                    <a:pt x="31" y="7"/>
                  </a:cubicBezTo>
                  <a:close/>
                  <a:moveTo>
                    <a:pt x="3" y="8"/>
                  </a:moveTo>
                  <a:cubicBezTo>
                    <a:pt x="4" y="8"/>
                    <a:pt x="5" y="9"/>
                    <a:pt x="5" y="10"/>
                  </a:cubicBezTo>
                  <a:cubicBezTo>
                    <a:pt x="3" y="12"/>
                    <a:pt x="3" y="9"/>
                    <a:pt x="3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304" name="淘宝网Chenying0907出品 68"/>
            <p:cNvSpPr/>
            <p:nvPr/>
          </p:nvSpPr>
          <p:spPr bwMode="auto">
            <a:xfrm>
              <a:off x="6362701" y="3390901"/>
              <a:ext cx="39688" cy="49213"/>
            </a:xfrm>
            <a:custGeom>
              <a:avLst/>
              <a:gdLst>
                <a:gd name="T0" fmla="*/ 8 w 12"/>
                <a:gd name="T1" fmla="*/ 0 h 15"/>
                <a:gd name="T2" fmla="*/ 0 w 12"/>
                <a:gd name="T3" fmla="*/ 7 h 15"/>
                <a:gd name="T4" fmla="*/ 4 w 12"/>
                <a:gd name="T5" fmla="*/ 9 h 15"/>
                <a:gd name="T6" fmla="*/ 2 w 12"/>
                <a:gd name="T7" fmla="*/ 13 h 15"/>
                <a:gd name="T8" fmla="*/ 8 w 12"/>
                <a:gd name="T9" fmla="*/ 14 h 15"/>
                <a:gd name="T10" fmla="*/ 8 w 12"/>
                <a:gd name="T11" fmla="*/ 8 h 15"/>
                <a:gd name="T12" fmla="*/ 12 w 12"/>
                <a:gd name="T13" fmla="*/ 5 h 15"/>
                <a:gd name="T14" fmla="*/ 10 w 12"/>
                <a:gd name="T15" fmla="*/ 0 h 15"/>
                <a:gd name="T16" fmla="*/ 8 w 12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5">
                  <a:moveTo>
                    <a:pt x="8" y="0"/>
                  </a:moveTo>
                  <a:cubicBezTo>
                    <a:pt x="7" y="5"/>
                    <a:pt x="3" y="3"/>
                    <a:pt x="0" y="7"/>
                  </a:cubicBezTo>
                  <a:cubicBezTo>
                    <a:pt x="0" y="9"/>
                    <a:pt x="3" y="8"/>
                    <a:pt x="4" y="9"/>
                  </a:cubicBezTo>
                  <a:cubicBezTo>
                    <a:pt x="4" y="10"/>
                    <a:pt x="3" y="12"/>
                    <a:pt x="2" y="13"/>
                  </a:cubicBezTo>
                  <a:cubicBezTo>
                    <a:pt x="4" y="15"/>
                    <a:pt x="6" y="15"/>
                    <a:pt x="8" y="14"/>
                  </a:cubicBezTo>
                  <a:cubicBezTo>
                    <a:pt x="7" y="12"/>
                    <a:pt x="8" y="10"/>
                    <a:pt x="8" y="8"/>
                  </a:cubicBezTo>
                  <a:cubicBezTo>
                    <a:pt x="9" y="7"/>
                    <a:pt x="11" y="7"/>
                    <a:pt x="12" y="5"/>
                  </a:cubicBezTo>
                  <a:cubicBezTo>
                    <a:pt x="12" y="4"/>
                    <a:pt x="12" y="2"/>
                    <a:pt x="10" y="0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305" name="淘宝网Chenying0907出品 69"/>
            <p:cNvSpPr>
              <a:spLocks noEditPoints="1"/>
            </p:cNvSpPr>
            <p:nvPr/>
          </p:nvSpPr>
          <p:spPr bwMode="auto">
            <a:xfrm>
              <a:off x="6489701" y="3536951"/>
              <a:ext cx="282575" cy="128588"/>
            </a:xfrm>
            <a:custGeom>
              <a:avLst/>
              <a:gdLst>
                <a:gd name="T0" fmla="*/ 87 w 87"/>
                <a:gd name="T1" fmla="*/ 4 h 39"/>
                <a:gd name="T2" fmla="*/ 80 w 87"/>
                <a:gd name="T3" fmla="*/ 3 h 39"/>
                <a:gd name="T4" fmla="*/ 81 w 87"/>
                <a:gd name="T5" fmla="*/ 6 h 39"/>
                <a:gd name="T6" fmla="*/ 71 w 87"/>
                <a:gd name="T7" fmla="*/ 13 h 39"/>
                <a:gd name="T8" fmla="*/ 77 w 87"/>
                <a:gd name="T9" fmla="*/ 8 h 39"/>
                <a:gd name="T10" fmla="*/ 78 w 87"/>
                <a:gd name="T11" fmla="*/ 6 h 39"/>
                <a:gd name="T12" fmla="*/ 63 w 87"/>
                <a:gd name="T13" fmla="*/ 8 h 39"/>
                <a:gd name="T14" fmla="*/ 60 w 87"/>
                <a:gd name="T15" fmla="*/ 11 h 39"/>
                <a:gd name="T16" fmla="*/ 56 w 87"/>
                <a:gd name="T17" fmla="*/ 8 h 39"/>
                <a:gd name="T18" fmla="*/ 49 w 87"/>
                <a:gd name="T19" fmla="*/ 12 h 39"/>
                <a:gd name="T20" fmla="*/ 39 w 87"/>
                <a:gd name="T21" fmla="*/ 12 h 39"/>
                <a:gd name="T22" fmla="*/ 42 w 87"/>
                <a:gd name="T23" fmla="*/ 15 h 39"/>
                <a:gd name="T24" fmla="*/ 45 w 87"/>
                <a:gd name="T25" fmla="*/ 16 h 39"/>
                <a:gd name="T26" fmla="*/ 45 w 87"/>
                <a:gd name="T27" fmla="*/ 20 h 39"/>
                <a:gd name="T28" fmla="*/ 36 w 87"/>
                <a:gd name="T29" fmla="*/ 17 h 39"/>
                <a:gd name="T30" fmla="*/ 38 w 87"/>
                <a:gd name="T31" fmla="*/ 15 h 39"/>
                <a:gd name="T32" fmla="*/ 24 w 87"/>
                <a:gd name="T33" fmla="*/ 20 h 39"/>
                <a:gd name="T34" fmla="*/ 25 w 87"/>
                <a:gd name="T35" fmla="*/ 23 h 39"/>
                <a:gd name="T36" fmla="*/ 24 w 87"/>
                <a:gd name="T37" fmla="*/ 23 h 39"/>
                <a:gd name="T38" fmla="*/ 18 w 87"/>
                <a:gd name="T39" fmla="*/ 17 h 39"/>
                <a:gd name="T40" fmla="*/ 16 w 87"/>
                <a:gd name="T41" fmla="*/ 19 h 39"/>
                <a:gd name="T42" fmla="*/ 4 w 87"/>
                <a:gd name="T43" fmla="*/ 26 h 39"/>
                <a:gd name="T44" fmla="*/ 1 w 87"/>
                <a:gd name="T45" fmla="*/ 28 h 39"/>
                <a:gd name="T46" fmla="*/ 12 w 87"/>
                <a:gd name="T47" fmla="*/ 35 h 39"/>
                <a:gd name="T48" fmla="*/ 11 w 87"/>
                <a:gd name="T49" fmla="*/ 37 h 39"/>
                <a:gd name="T50" fmla="*/ 27 w 87"/>
                <a:gd name="T51" fmla="*/ 35 h 39"/>
                <a:gd name="T52" fmla="*/ 29 w 87"/>
                <a:gd name="T53" fmla="*/ 32 h 39"/>
                <a:gd name="T54" fmla="*/ 25 w 87"/>
                <a:gd name="T55" fmla="*/ 32 h 39"/>
                <a:gd name="T56" fmla="*/ 26 w 87"/>
                <a:gd name="T57" fmla="*/ 29 h 39"/>
                <a:gd name="T58" fmla="*/ 34 w 87"/>
                <a:gd name="T59" fmla="*/ 30 h 39"/>
                <a:gd name="T60" fmla="*/ 51 w 87"/>
                <a:gd name="T61" fmla="*/ 26 h 39"/>
                <a:gd name="T62" fmla="*/ 57 w 87"/>
                <a:gd name="T63" fmla="*/ 23 h 39"/>
                <a:gd name="T64" fmla="*/ 56 w 87"/>
                <a:gd name="T65" fmla="*/ 26 h 39"/>
                <a:gd name="T66" fmla="*/ 61 w 87"/>
                <a:gd name="T67" fmla="*/ 26 h 39"/>
                <a:gd name="T68" fmla="*/ 65 w 87"/>
                <a:gd name="T69" fmla="*/ 19 h 39"/>
                <a:gd name="T70" fmla="*/ 66 w 87"/>
                <a:gd name="T71" fmla="*/ 24 h 39"/>
                <a:gd name="T72" fmla="*/ 72 w 87"/>
                <a:gd name="T73" fmla="*/ 18 h 39"/>
                <a:gd name="T74" fmla="*/ 72 w 87"/>
                <a:gd name="T75" fmla="*/ 21 h 39"/>
                <a:gd name="T76" fmla="*/ 78 w 87"/>
                <a:gd name="T77" fmla="*/ 16 h 39"/>
                <a:gd name="T78" fmla="*/ 81 w 87"/>
                <a:gd name="T79" fmla="*/ 17 h 39"/>
                <a:gd name="T80" fmla="*/ 87 w 87"/>
                <a:gd name="T81" fmla="*/ 8 h 39"/>
                <a:gd name="T82" fmla="*/ 87 w 87"/>
                <a:gd name="T83" fmla="*/ 4 h 39"/>
                <a:gd name="T84" fmla="*/ 34 w 87"/>
                <a:gd name="T85" fmla="*/ 26 h 39"/>
                <a:gd name="T86" fmla="*/ 36 w 87"/>
                <a:gd name="T87" fmla="*/ 24 h 39"/>
                <a:gd name="T88" fmla="*/ 34 w 87"/>
                <a:gd name="T89" fmla="*/ 26 h 39"/>
                <a:gd name="T90" fmla="*/ 53 w 87"/>
                <a:gd name="T91" fmla="*/ 20 h 39"/>
                <a:gd name="T92" fmla="*/ 51 w 87"/>
                <a:gd name="T93" fmla="*/ 11 h 39"/>
                <a:gd name="T94" fmla="*/ 56 w 87"/>
                <a:gd name="T95" fmla="*/ 15 h 39"/>
                <a:gd name="T96" fmla="*/ 53 w 87"/>
                <a:gd name="T97" fmla="*/ 20 h 39"/>
                <a:gd name="T98" fmla="*/ 60 w 87"/>
                <a:gd name="T99" fmla="*/ 19 h 39"/>
                <a:gd name="T100" fmla="*/ 60 w 87"/>
                <a:gd name="T101" fmla="*/ 14 h 39"/>
                <a:gd name="T102" fmla="*/ 62 w 87"/>
                <a:gd name="T103" fmla="*/ 15 h 39"/>
                <a:gd name="T104" fmla="*/ 60 w 87"/>
                <a:gd name="T105" fmla="*/ 1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39">
                  <a:moveTo>
                    <a:pt x="87" y="4"/>
                  </a:moveTo>
                  <a:cubicBezTo>
                    <a:pt x="85" y="1"/>
                    <a:pt x="83" y="0"/>
                    <a:pt x="80" y="3"/>
                  </a:cubicBezTo>
                  <a:cubicBezTo>
                    <a:pt x="79" y="4"/>
                    <a:pt x="82" y="5"/>
                    <a:pt x="81" y="6"/>
                  </a:cubicBezTo>
                  <a:cubicBezTo>
                    <a:pt x="77" y="10"/>
                    <a:pt x="76" y="13"/>
                    <a:pt x="71" y="13"/>
                  </a:cubicBezTo>
                  <a:cubicBezTo>
                    <a:pt x="72" y="11"/>
                    <a:pt x="75" y="9"/>
                    <a:pt x="77" y="8"/>
                  </a:cubicBezTo>
                  <a:cubicBezTo>
                    <a:pt x="77" y="8"/>
                    <a:pt x="78" y="7"/>
                    <a:pt x="78" y="6"/>
                  </a:cubicBezTo>
                  <a:cubicBezTo>
                    <a:pt x="72" y="1"/>
                    <a:pt x="68" y="10"/>
                    <a:pt x="63" y="8"/>
                  </a:cubicBezTo>
                  <a:cubicBezTo>
                    <a:pt x="61" y="9"/>
                    <a:pt x="62" y="9"/>
                    <a:pt x="60" y="11"/>
                  </a:cubicBezTo>
                  <a:cubicBezTo>
                    <a:pt x="59" y="10"/>
                    <a:pt x="57" y="9"/>
                    <a:pt x="56" y="8"/>
                  </a:cubicBezTo>
                  <a:cubicBezTo>
                    <a:pt x="53" y="10"/>
                    <a:pt x="48" y="9"/>
                    <a:pt x="49" y="12"/>
                  </a:cubicBezTo>
                  <a:cubicBezTo>
                    <a:pt x="46" y="12"/>
                    <a:pt x="42" y="10"/>
                    <a:pt x="39" y="12"/>
                  </a:cubicBezTo>
                  <a:cubicBezTo>
                    <a:pt x="42" y="12"/>
                    <a:pt x="40" y="13"/>
                    <a:pt x="42" y="15"/>
                  </a:cubicBezTo>
                  <a:cubicBezTo>
                    <a:pt x="43" y="15"/>
                    <a:pt x="44" y="15"/>
                    <a:pt x="45" y="16"/>
                  </a:cubicBezTo>
                  <a:cubicBezTo>
                    <a:pt x="44" y="17"/>
                    <a:pt x="47" y="18"/>
                    <a:pt x="45" y="20"/>
                  </a:cubicBezTo>
                  <a:cubicBezTo>
                    <a:pt x="45" y="16"/>
                    <a:pt x="39" y="18"/>
                    <a:pt x="36" y="17"/>
                  </a:cubicBezTo>
                  <a:cubicBezTo>
                    <a:pt x="36" y="16"/>
                    <a:pt x="37" y="16"/>
                    <a:pt x="38" y="15"/>
                  </a:cubicBezTo>
                  <a:cubicBezTo>
                    <a:pt x="33" y="13"/>
                    <a:pt x="25" y="14"/>
                    <a:pt x="24" y="20"/>
                  </a:cubicBezTo>
                  <a:cubicBezTo>
                    <a:pt x="26" y="19"/>
                    <a:pt x="27" y="22"/>
                    <a:pt x="25" y="23"/>
                  </a:cubicBezTo>
                  <a:cubicBezTo>
                    <a:pt x="25" y="23"/>
                    <a:pt x="24" y="23"/>
                    <a:pt x="24" y="23"/>
                  </a:cubicBezTo>
                  <a:cubicBezTo>
                    <a:pt x="24" y="20"/>
                    <a:pt x="22" y="18"/>
                    <a:pt x="18" y="17"/>
                  </a:cubicBezTo>
                  <a:cubicBezTo>
                    <a:pt x="16" y="17"/>
                    <a:pt x="17" y="18"/>
                    <a:pt x="16" y="19"/>
                  </a:cubicBezTo>
                  <a:cubicBezTo>
                    <a:pt x="12" y="17"/>
                    <a:pt x="0" y="21"/>
                    <a:pt x="4" y="26"/>
                  </a:cubicBezTo>
                  <a:cubicBezTo>
                    <a:pt x="3" y="28"/>
                    <a:pt x="2" y="26"/>
                    <a:pt x="1" y="28"/>
                  </a:cubicBezTo>
                  <a:cubicBezTo>
                    <a:pt x="2" y="33"/>
                    <a:pt x="7" y="33"/>
                    <a:pt x="12" y="35"/>
                  </a:cubicBezTo>
                  <a:cubicBezTo>
                    <a:pt x="12" y="36"/>
                    <a:pt x="11" y="37"/>
                    <a:pt x="11" y="37"/>
                  </a:cubicBezTo>
                  <a:cubicBezTo>
                    <a:pt x="16" y="38"/>
                    <a:pt x="22" y="39"/>
                    <a:pt x="27" y="35"/>
                  </a:cubicBezTo>
                  <a:cubicBezTo>
                    <a:pt x="24" y="33"/>
                    <a:pt x="30" y="34"/>
                    <a:pt x="29" y="32"/>
                  </a:cubicBezTo>
                  <a:cubicBezTo>
                    <a:pt x="28" y="33"/>
                    <a:pt x="26" y="32"/>
                    <a:pt x="25" y="32"/>
                  </a:cubicBezTo>
                  <a:cubicBezTo>
                    <a:pt x="26" y="31"/>
                    <a:pt x="25" y="30"/>
                    <a:pt x="26" y="29"/>
                  </a:cubicBezTo>
                  <a:cubicBezTo>
                    <a:pt x="30" y="28"/>
                    <a:pt x="31" y="31"/>
                    <a:pt x="34" y="30"/>
                  </a:cubicBezTo>
                  <a:cubicBezTo>
                    <a:pt x="39" y="39"/>
                    <a:pt x="46" y="20"/>
                    <a:pt x="51" y="26"/>
                  </a:cubicBezTo>
                  <a:cubicBezTo>
                    <a:pt x="53" y="23"/>
                    <a:pt x="55" y="24"/>
                    <a:pt x="57" y="23"/>
                  </a:cubicBezTo>
                  <a:cubicBezTo>
                    <a:pt x="58" y="24"/>
                    <a:pt x="58" y="26"/>
                    <a:pt x="56" y="26"/>
                  </a:cubicBezTo>
                  <a:cubicBezTo>
                    <a:pt x="58" y="27"/>
                    <a:pt x="60" y="26"/>
                    <a:pt x="61" y="26"/>
                  </a:cubicBezTo>
                  <a:cubicBezTo>
                    <a:pt x="62" y="23"/>
                    <a:pt x="61" y="20"/>
                    <a:pt x="65" y="19"/>
                  </a:cubicBezTo>
                  <a:cubicBezTo>
                    <a:pt x="66" y="20"/>
                    <a:pt x="64" y="22"/>
                    <a:pt x="66" y="24"/>
                  </a:cubicBezTo>
                  <a:cubicBezTo>
                    <a:pt x="68" y="22"/>
                    <a:pt x="71" y="19"/>
                    <a:pt x="72" y="18"/>
                  </a:cubicBezTo>
                  <a:cubicBezTo>
                    <a:pt x="72" y="19"/>
                    <a:pt x="70" y="20"/>
                    <a:pt x="72" y="21"/>
                  </a:cubicBezTo>
                  <a:cubicBezTo>
                    <a:pt x="75" y="21"/>
                    <a:pt x="76" y="19"/>
                    <a:pt x="78" y="16"/>
                  </a:cubicBezTo>
                  <a:cubicBezTo>
                    <a:pt x="79" y="17"/>
                    <a:pt x="80" y="16"/>
                    <a:pt x="81" y="17"/>
                  </a:cubicBezTo>
                  <a:cubicBezTo>
                    <a:pt x="82" y="14"/>
                    <a:pt x="84" y="11"/>
                    <a:pt x="87" y="8"/>
                  </a:cubicBezTo>
                  <a:cubicBezTo>
                    <a:pt x="86" y="7"/>
                    <a:pt x="85" y="5"/>
                    <a:pt x="87" y="4"/>
                  </a:cubicBezTo>
                  <a:close/>
                  <a:moveTo>
                    <a:pt x="34" y="26"/>
                  </a:moveTo>
                  <a:cubicBezTo>
                    <a:pt x="30" y="25"/>
                    <a:pt x="34" y="21"/>
                    <a:pt x="36" y="24"/>
                  </a:cubicBezTo>
                  <a:cubicBezTo>
                    <a:pt x="35" y="24"/>
                    <a:pt x="36" y="25"/>
                    <a:pt x="34" y="26"/>
                  </a:cubicBezTo>
                  <a:close/>
                  <a:moveTo>
                    <a:pt x="53" y="20"/>
                  </a:moveTo>
                  <a:cubicBezTo>
                    <a:pt x="52" y="17"/>
                    <a:pt x="49" y="14"/>
                    <a:pt x="51" y="11"/>
                  </a:cubicBezTo>
                  <a:cubicBezTo>
                    <a:pt x="54" y="11"/>
                    <a:pt x="54" y="14"/>
                    <a:pt x="56" y="15"/>
                  </a:cubicBezTo>
                  <a:cubicBezTo>
                    <a:pt x="55" y="17"/>
                    <a:pt x="55" y="18"/>
                    <a:pt x="53" y="20"/>
                  </a:cubicBezTo>
                  <a:close/>
                  <a:moveTo>
                    <a:pt x="60" y="19"/>
                  </a:moveTo>
                  <a:cubicBezTo>
                    <a:pt x="59" y="17"/>
                    <a:pt x="57" y="15"/>
                    <a:pt x="60" y="14"/>
                  </a:cubicBezTo>
                  <a:cubicBezTo>
                    <a:pt x="61" y="14"/>
                    <a:pt x="61" y="15"/>
                    <a:pt x="62" y="15"/>
                  </a:cubicBezTo>
                  <a:cubicBezTo>
                    <a:pt x="62" y="16"/>
                    <a:pt x="61" y="19"/>
                    <a:pt x="60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306" name="淘宝网Chenying0907出品 70"/>
            <p:cNvSpPr/>
            <p:nvPr/>
          </p:nvSpPr>
          <p:spPr bwMode="auto">
            <a:xfrm>
              <a:off x="6024563" y="3403601"/>
              <a:ext cx="104775" cy="73025"/>
            </a:xfrm>
            <a:custGeom>
              <a:avLst/>
              <a:gdLst>
                <a:gd name="T0" fmla="*/ 29 w 32"/>
                <a:gd name="T1" fmla="*/ 6 h 22"/>
                <a:gd name="T2" fmla="*/ 17 w 32"/>
                <a:gd name="T3" fmla="*/ 8 h 22"/>
                <a:gd name="T4" fmla="*/ 14 w 32"/>
                <a:gd name="T5" fmla="*/ 4 h 22"/>
                <a:gd name="T6" fmla="*/ 14 w 32"/>
                <a:gd name="T7" fmla="*/ 11 h 22"/>
                <a:gd name="T8" fmla="*/ 9 w 32"/>
                <a:gd name="T9" fmla="*/ 11 h 22"/>
                <a:gd name="T10" fmla="*/ 8 w 32"/>
                <a:gd name="T11" fmla="*/ 16 h 22"/>
                <a:gd name="T12" fmla="*/ 0 w 32"/>
                <a:gd name="T13" fmla="*/ 21 h 22"/>
                <a:gd name="T14" fmla="*/ 7 w 32"/>
                <a:gd name="T15" fmla="*/ 21 h 22"/>
                <a:gd name="T16" fmla="*/ 16 w 32"/>
                <a:gd name="T17" fmla="*/ 16 h 22"/>
                <a:gd name="T18" fmla="*/ 15 w 32"/>
                <a:gd name="T19" fmla="*/ 20 h 22"/>
                <a:gd name="T20" fmla="*/ 28 w 32"/>
                <a:gd name="T21" fmla="*/ 9 h 22"/>
                <a:gd name="T22" fmla="*/ 25 w 32"/>
                <a:gd name="T23" fmla="*/ 14 h 22"/>
                <a:gd name="T24" fmla="*/ 18 w 32"/>
                <a:gd name="T25" fmla="*/ 14 h 22"/>
                <a:gd name="T26" fmla="*/ 29 w 32"/>
                <a:gd name="T27" fmla="*/ 6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22">
                  <a:moveTo>
                    <a:pt x="29" y="6"/>
                  </a:moveTo>
                  <a:cubicBezTo>
                    <a:pt x="28" y="0"/>
                    <a:pt x="21" y="6"/>
                    <a:pt x="17" y="8"/>
                  </a:cubicBezTo>
                  <a:cubicBezTo>
                    <a:pt x="14" y="7"/>
                    <a:pt x="16" y="5"/>
                    <a:pt x="14" y="4"/>
                  </a:cubicBezTo>
                  <a:cubicBezTo>
                    <a:pt x="11" y="6"/>
                    <a:pt x="16" y="8"/>
                    <a:pt x="14" y="11"/>
                  </a:cubicBezTo>
                  <a:cubicBezTo>
                    <a:pt x="12" y="14"/>
                    <a:pt x="10" y="8"/>
                    <a:pt x="9" y="11"/>
                  </a:cubicBezTo>
                  <a:cubicBezTo>
                    <a:pt x="7" y="11"/>
                    <a:pt x="10" y="14"/>
                    <a:pt x="8" y="16"/>
                  </a:cubicBezTo>
                  <a:cubicBezTo>
                    <a:pt x="5" y="19"/>
                    <a:pt x="2" y="18"/>
                    <a:pt x="0" y="21"/>
                  </a:cubicBezTo>
                  <a:cubicBezTo>
                    <a:pt x="2" y="22"/>
                    <a:pt x="5" y="20"/>
                    <a:pt x="7" y="21"/>
                  </a:cubicBezTo>
                  <a:cubicBezTo>
                    <a:pt x="9" y="19"/>
                    <a:pt x="12" y="12"/>
                    <a:pt x="16" y="16"/>
                  </a:cubicBezTo>
                  <a:cubicBezTo>
                    <a:pt x="16" y="17"/>
                    <a:pt x="16" y="18"/>
                    <a:pt x="15" y="20"/>
                  </a:cubicBezTo>
                  <a:cubicBezTo>
                    <a:pt x="19" y="19"/>
                    <a:pt x="32" y="15"/>
                    <a:pt x="28" y="9"/>
                  </a:cubicBezTo>
                  <a:cubicBezTo>
                    <a:pt x="27" y="11"/>
                    <a:pt x="26" y="12"/>
                    <a:pt x="25" y="14"/>
                  </a:cubicBezTo>
                  <a:cubicBezTo>
                    <a:pt x="22" y="12"/>
                    <a:pt x="20" y="15"/>
                    <a:pt x="18" y="14"/>
                  </a:cubicBezTo>
                  <a:cubicBezTo>
                    <a:pt x="20" y="8"/>
                    <a:pt x="26" y="9"/>
                    <a:pt x="29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  <p:sp>
          <p:nvSpPr>
            <p:cNvPr id="307" name="淘宝网Chenying0907出品 71"/>
            <p:cNvSpPr/>
            <p:nvPr/>
          </p:nvSpPr>
          <p:spPr bwMode="auto">
            <a:xfrm>
              <a:off x="5699126" y="3457576"/>
              <a:ext cx="55563" cy="33338"/>
            </a:xfrm>
            <a:custGeom>
              <a:avLst/>
              <a:gdLst>
                <a:gd name="T0" fmla="*/ 17 w 17"/>
                <a:gd name="T1" fmla="*/ 4 h 10"/>
                <a:gd name="T2" fmla="*/ 12 w 17"/>
                <a:gd name="T3" fmla="*/ 0 h 10"/>
                <a:gd name="T4" fmla="*/ 7 w 17"/>
                <a:gd name="T5" fmla="*/ 0 h 10"/>
                <a:gd name="T6" fmla="*/ 6 w 17"/>
                <a:gd name="T7" fmla="*/ 4 h 10"/>
                <a:gd name="T8" fmla="*/ 4 w 17"/>
                <a:gd name="T9" fmla="*/ 6 h 10"/>
                <a:gd name="T10" fmla="*/ 0 w 17"/>
                <a:gd name="T11" fmla="*/ 3 h 10"/>
                <a:gd name="T12" fmla="*/ 1 w 17"/>
                <a:gd name="T13" fmla="*/ 7 h 10"/>
                <a:gd name="T14" fmla="*/ 6 w 17"/>
                <a:gd name="T15" fmla="*/ 10 h 10"/>
                <a:gd name="T16" fmla="*/ 17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7" y="4"/>
                  </a:moveTo>
                  <a:cubicBezTo>
                    <a:pt x="14" y="3"/>
                    <a:pt x="13" y="3"/>
                    <a:pt x="12" y="0"/>
                  </a:cubicBezTo>
                  <a:cubicBezTo>
                    <a:pt x="11" y="2"/>
                    <a:pt x="9" y="2"/>
                    <a:pt x="7" y="0"/>
                  </a:cubicBezTo>
                  <a:cubicBezTo>
                    <a:pt x="4" y="2"/>
                    <a:pt x="6" y="3"/>
                    <a:pt x="6" y="4"/>
                  </a:cubicBezTo>
                  <a:cubicBezTo>
                    <a:pt x="6" y="4"/>
                    <a:pt x="5" y="6"/>
                    <a:pt x="4" y="6"/>
                  </a:cubicBezTo>
                  <a:cubicBezTo>
                    <a:pt x="2" y="5"/>
                    <a:pt x="2" y="2"/>
                    <a:pt x="0" y="3"/>
                  </a:cubicBezTo>
                  <a:cubicBezTo>
                    <a:pt x="0" y="4"/>
                    <a:pt x="2" y="6"/>
                    <a:pt x="1" y="7"/>
                  </a:cubicBezTo>
                  <a:cubicBezTo>
                    <a:pt x="5" y="7"/>
                    <a:pt x="5" y="7"/>
                    <a:pt x="6" y="10"/>
                  </a:cubicBezTo>
                  <a:cubicBezTo>
                    <a:pt x="9" y="7"/>
                    <a:pt x="15" y="9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37D7B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49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99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649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149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649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8" grpId="0"/>
      <p:bldP spid="100" grpId="0"/>
      <p:bldP spid="1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08" y="985371"/>
            <a:ext cx="7995647" cy="3179297"/>
          </a:xfrm>
          <a:prstGeom prst="rect">
            <a:avLst/>
          </a:prstGeom>
        </p:spPr>
      </p:pic>
      <p:sp>
        <p:nvSpPr>
          <p:cNvPr id="6" name="新月形 5"/>
          <p:cNvSpPr/>
          <p:nvPr/>
        </p:nvSpPr>
        <p:spPr>
          <a:xfrm rot="16381281">
            <a:off x="2590103" y="5194908"/>
            <a:ext cx="620359" cy="2692909"/>
          </a:xfrm>
          <a:prstGeom prst="moon">
            <a:avLst/>
          </a:prstGeom>
          <a:solidFill>
            <a:srgbClr val="F7F3E7"/>
          </a:solidFill>
          <a:ln>
            <a:solidFill>
              <a:srgbClr val="F7F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叶根友圆趣卡通08" panose="02010601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57216" y="2063690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第三部分</a:t>
            </a:r>
          </a:p>
        </p:txBody>
      </p:sp>
      <p:sp>
        <p:nvSpPr>
          <p:cNvPr id="15" name="原创设计师QQ：178119980 喵小姐"/>
          <p:cNvSpPr/>
          <p:nvPr/>
        </p:nvSpPr>
        <p:spPr>
          <a:xfrm>
            <a:off x="5161533" y="2839466"/>
            <a:ext cx="2033060" cy="45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rgbClr val="F37D7B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添加您的小标题</a:t>
            </a:r>
            <a:endParaRPr lang="en-US" altLang="zh-CN" sz="2000" dirty="0">
              <a:solidFill>
                <a:srgbClr val="F37D7B"/>
              </a:solidFill>
              <a:latin typeface="叶根友圆趣卡通体" panose="02010601030101010101" pitchFamily="2" charset="-122"/>
              <a:ea typeface="叶根友圆趣卡通体" panose="02010601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1450"/>
            <a:ext cx="12192000" cy="3804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85" y="898751"/>
            <a:ext cx="5807458" cy="5807458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575158" y="2459038"/>
            <a:ext cx="3709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solidFill>
                  <a:srgbClr val="F29E9D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卡通可爱熊猫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657978" y="3086719"/>
            <a:ext cx="35434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pc="300" dirty="0">
                <a:solidFill>
                  <a:srgbClr val="152850"/>
                </a:solidFill>
              </a:rPr>
              <a:t>Lorem ipsum dolor sit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amet</a:t>
            </a:r>
            <a:r>
              <a:rPr lang="en-US" altLang="zh-CN" sz="1400" spc="300" dirty="0">
                <a:solidFill>
                  <a:srgbClr val="152850"/>
                </a:solidFill>
              </a:rPr>
              <a:t>,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consectetur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adipisicing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elit</a:t>
            </a:r>
            <a:r>
              <a:rPr lang="en-US" altLang="zh-CN" sz="1400" spc="300" dirty="0">
                <a:solidFill>
                  <a:srgbClr val="152850"/>
                </a:solidFill>
              </a:rPr>
              <a:t>,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sed</a:t>
            </a:r>
            <a:r>
              <a:rPr lang="en-US" altLang="zh-CN" sz="1400" spc="300" dirty="0">
                <a:solidFill>
                  <a:srgbClr val="152850"/>
                </a:solidFill>
              </a:rPr>
              <a:t> do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eiusmod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tempor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incididunt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ut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labore</a:t>
            </a:r>
            <a:r>
              <a:rPr lang="en-US" altLang="zh-CN" sz="1400" spc="300" dirty="0">
                <a:solidFill>
                  <a:srgbClr val="152850"/>
                </a:solidFill>
              </a:rPr>
              <a:t> et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dolore</a:t>
            </a:r>
            <a:r>
              <a:rPr lang="en-US" altLang="zh-CN" sz="1400" spc="300" dirty="0">
                <a:solidFill>
                  <a:srgbClr val="152850"/>
                </a:solidFill>
              </a:rPr>
              <a:t> magna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aliqua</a:t>
            </a:r>
            <a:r>
              <a:rPr lang="en-US" altLang="zh-CN" sz="1400" spc="300" dirty="0">
                <a:solidFill>
                  <a:srgbClr val="152850"/>
                </a:solidFill>
              </a:rPr>
              <a:t>.</a:t>
            </a:r>
          </a:p>
          <a:p>
            <a:pPr algn="ctr"/>
            <a:r>
              <a:rPr lang="en-US" altLang="zh-CN" sz="1400" spc="300" dirty="0">
                <a:solidFill>
                  <a:srgbClr val="152850"/>
                </a:solidFill>
              </a:rPr>
              <a:t>Lorem ipsum dolor sit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amet</a:t>
            </a:r>
            <a:r>
              <a:rPr lang="en-US" altLang="zh-CN" sz="1400" spc="300" dirty="0">
                <a:solidFill>
                  <a:srgbClr val="152850"/>
                </a:solidFill>
              </a:rPr>
              <a:t>,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consectetur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adipisicing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elit</a:t>
            </a:r>
            <a:r>
              <a:rPr lang="en-US" altLang="zh-CN" sz="1400" spc="300" dirty="0">
                <a:solidFill>
                  <a:srgbClr val="152850"/>
                </a:solidFill>
              </a:rPr>
              <a:t>,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sed</a:t>
            </a:r>
            <a:r>
              <a:rPr lang="en-US" altLang="zh-CN" sz="1400" spc="300" dirty="0">
                <a:solidFill>
                  <a:srgbClr val="152850"/>
                </a:solidFill>
              </a:rPr>
              <a:t> do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eiusmod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tempor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incididunt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ut</a:t>
            </a:r>
            <a:endParaRPr lang="zh-CN" altLang="en-US" sz="1400" spc="300" dirty="0">
              <a:solidFill>
                <a:srgbClr val="15285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0535" y="237384"/>
            <a:ext cx="6563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E7E6E6">
                    <a:lumMod val="50000"/>
                  </a:srgb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01</a:t>
            </a:r>
            <a:r>
              <a:rPr lang="zh-CN" altLang="en-US" sz="2000" b="1" dirty="0">
                <a:solidFill>
                  <a:srgbClr val="E7E6E6">
                    <a:lumMod val="50000"/>
                  </a:srgb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：</a:t>
            </a:r>
            <a:r>
              <a:rPr lang="en-US" altLang="zh-CN" sz="2000" b="1" dirty="0">
                <a:solidFill>
                  <a:srgbClr val="E7E6E6">
                    <a:lumMod val="50000"/>
                  </a:srgb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Add Your Title Here</a:t>
            </a:r>
            <a:endParaRPr lang="zh-CN" altLang="en-US" sz="2000" b="1" dirty="0">
              <a:solidFill>
                <a:srgbClr val="E7E6E6">
                  <a:lumMod val="50000"/>
                </a:srgbClr>
              </a:solidFill>
              <a:latin typeface="叶根友圆趣卡通08" panose="02010601030101010101" pitchFamily="2" charset="-122"/>
              <a:ea typeface="叶根友圆趣卡通08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1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723162" y="942535"/>
            <a:ext cx="3249637" cy="303862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044562" y="3429000"/>
            <a:ext cx="3249637" cy="303862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5125157" y="1062416"/>
            <a:ext cx="2558390" cy="17054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US" altLang="zh-CN" dirty="0">
                <a:solidFill>
                  <a:srgbClr val="F37D7B"/>
                </a:solidFill>
                <a:latin typeface="叶根友圆趣卡通08" panose="02010601030101010101" pitchFamily="2" charset="-122"/>
              </a:rPr>
              <a:t>As long as your aerials are up, to catch waves of optimism;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4535480" y="4383371"/>
            <a:ext cx="2946400" cy="17054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 startAt="2"/>
            </a:pPr>
            <a:r>
              <a:rPr lang="en-US" altLang="zh-CN" dirty="0">
                <a:solidFill>
                  <a:schemeClr val="accent5">
                    <a:lumMod val="60000"/>
                    <a:lumOff val="40000"/>
                  </a:schemeClr>
                </a:solidFill>
                <a:latin typeface="叶根友圆趣卡通08" panose="02010601030101010101" pitchFamily="2" charset="-122"/>
              </a:rPr>
              <a:t>There</a:t>
            </a:r>
            <a:r>
              <a:rPr lang="zh-CN" altLang="zh-CN" dirty="0">
                <a:solidFill>
                  <a:schemeClr val="accent5">
                    <a:lumMod val="60000"/>
                    <a:lumOff val="40000"/>
                  </a:schemeClr>
                </a:solidFill>
                <a:latin typeface="叶根友圆趣卡通08" panose="02010601030101010101" pitchFamily="2" charset="-122"/>
              </a:rPr>
              <a:t>’</a:t>
            </a:r>
            <a:r>
              <a:rPr lang="en-US" altLang="zh-CN" dirty="0">
                <a:solidFill>
                  <a:schemeClr val="accent5">
                    <a:lumMod val="60000"/>
                    <a:lumOff val="40000"/>
                  </a:schemeClr>
                </a:solidFill>
                <a:latin typeface="叶根友圆趣卡通08" panose="02010601030101010101" pitchFamily="2" charset="-122"/>
              </a:rPr>
              <a:t>s hope you may die young at 80,thank you so much.</a:t>
            </a:r>
            <a:endParaRPr lang="zh-CN" altLang="en-US" dirty="0">
              <a:solidFill>
                <a:schemeClr val="accent5">
                  <a:lumMod val="60000"/>
                  <a:lumOff val="40000"/>
                </a:schemeClr>
              </a:solidFill>
              <a:latin typeface="叶根友圆趣卡通08" panose="02010601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50535" y="237384"/>
            <a:ext cx="6563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E7E6E6">
                    <a:lumMod val="50000"/>
                  </a:srgb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02</a:t>
            </a:r>
            <a:r>
              <a:rPr lang="zh-CN" altLang="en-US" sz="2000" b="1" dirty="0">
                <a:solidFill>
                  <a:srgbClr val="E7E6E6">
                    <a:lumMod val="50000"/>
                  </a:srgb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：</a:t>
            </a:r>
            <a:r>
              <a:rPr lang="en-US" altLang="zh-CN" sz="2000" b="1" dirty="0">
                <a:solidFill>
                  <a:srgbClr val="E7E6E6">
                    <a:lumMod val="50000"/>
                  </a:srgb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Add Your Title Here</a:t>
            </a:r>
            <a:endParaRPr lang="zh-CN" altLang="en-US" sz="2000" b="1" dirty="0">
              <a:solidFill>
                <a:srgbClr val="E7E6E6">
                  <a:lumMod val="50000"/>
                </a:srgbClr>
              </a:solidFill>
              <a:latin typeface="叶根友圆趣卡通08" panose="02010601030101010101" pitchFamily="2" charset="-122"/>
              <a:ea typeface="叶根友圆趣卡通08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65006" y="287038"/>
            <a:ext cx="4164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E7E6E6">
                    <a:lumMod val="50000"/>
                  </a:srgb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03</a:t>
            </a:r>
            <a:r>
              <a:rPr lang="zh-CN" altLang="en-US" sz="2000" b="1" dirty="0">
                <a:solidFill>
                  <a:srgbClr val="E7E6E6">
                    <a:lumMod val="50000"/>
                  </a:srgb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：</a:t>
            </a:r>
            <a:r>
              <a:rPr lang="en-US" altLang="zh-CN" sz="2000" b="1" dirty="0">
                <a:solidFill>
                  <a:srgbClr val="E7E6E6">
                    <a:lumMod val="50000"/>
                  </a:srgb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Add Your Title Here</a:t>
            </a:r>
            <a:endParaRPr lang="zh-CN" altLang="en-US" sz="2000" b="1" dirty="0">
              <a:solidFill>
                <a:srgbClr val="E7E6E6">
                  <a:lumMod val="50000"/>
                </a:srgbClr>
              </a:solidFill>
              <a:latin typeface="叶根友圆趣卡通08" panose="02010601030101010101" pitchFamily="2" charset="-122"/>
              <a:ea typeface="叶根友圆趣卡通08" panose="02010601030101010101" pitchFamily="2" charset="-122"/>
            </a:endParaRPr>
          </a:p>
        </p:txBody>
      </p:sp>
      <p:sp>
        <p:nvSpPr>
          <p:cNvPr id="27" name="原创设计师QQ：178119980 喵小姐"/>
          <p:cNvSpPr/>
          <p:nvPr/>
        </p:nvSpPr>
        <p:spPr>
          <a:xfrm>
            <a:off x="1404151" y="4447986"/>
            <a:ext cx="2145322" cy="141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b="1" dirty="0">
                <a:solidFill>
                  <a:srgbClr val="F37D7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添加标题</a:t>
            </a:r>
            <a:endParaRPr lang="en-US" altLang="zh-CN" sz="2400" b="1" dirty="0">
              <a:solidFill>
                <a:srgbClr val="F37D7B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rgbClr val="F37D7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添加您的小标题添加您的小标题添加您的小标题添加您的小标题</a:t>
            </a:r>
            <a:endParaRPr lang="en-US" altLang="zh-CN" sz="1400" dirty="0">
              <a:solidFill>
                <a:srgbClr val="F37D7B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sp>
        <p:nvSpPr>
          <p:cNvPr id="28" name="原创设计师QQ：178119980 喵小姐"/>
          <p:cNvSpPr/>
          <p:nvPr/>
        </p:nvSpPr>
        <p:spPr>
          <a:xfrm>
            <a:off x="5107117" y="2966714"/>
            <a:ext cx="2145322" cy="141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b="1" dirty="0">
                <a:solidFill>
                  <a:srgbClr val="F37D7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添加标题</a:t>
            </a:r>
            <a:endParaRPr lang="en-US" altLang="zh-CN" sz="2400" b="1" dirty="0">
              <a:solidFill>
                <a:srgbClr val="F37D7B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rgbClr val="F37D7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添加您的小标题添加您的小标题添加您的小标题添加您的小标题</a:t>
            </a:r>
            <a:endParaRPr lang="en-US" altLang="zh-CN" sz="1400" dirty="0">
              <a:solidFill>
                <a:srgbClr val="F37D7B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sp>
        <p:nvSpPr>
          <p:cNvPr id="29" name="原创设计师QQ：178119980 喵小姐"/>
          <p:cNvSpPr/>
          <p:nvPr/>
        </p:nvSpPr>
        <p:spPr>
          <a:xfrm>
            <a:off x="8841975" y="4447986"/>
            <a:ext cx="2145322" cy="141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400" b="1" dirty="0">
                <a:solidFill>
                  <a:srgbClr val="F37D7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添加标题</a:t>
            </a:r>
            <a:endParaRPr lang="en-US" altLang="zh-CN" sz="2400" b="1" dirty="0">
              <a:solidFill>
                <a:srgbClr val="F37D7B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rgbClr val="F37D7B"/>
                </a:solidFill>
                <a:latin typeface="方正喵呜体" panose="02010600010101010101" pitchFamily="2" charset="-122"/>
                <a:ea typeface="方正喵呜体" panose="02010600010101010101" pitchFamily="2" charset="-122"/>
              </a:rPr>
              <a:t>添加您的小标题添加您的小标题添加您的小标题添加您的小标题</a:t>
            </a:r>
            <a:endParaRPr lang="en-US" altLang="zh-CN" sz="1400" dirty="0">
              <a:solidFill>
                <a:srgbClr val="F37D7B"/>
              </a:solidFill>
              <a:latin typeface="方正喵呜体" panose="02010600010101010101" pitchFamily="2" charset="-122"/>
              <a:ea typeface="方正喵呜体" panose="0201060001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834" y="-107270"/>
            <a:ext cx="2880366" cy="28803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9" y="1332913"/>
            <a:ext cx="2880366" cy="28803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2361" y="1004078"/>
            <a:ext cx="2880366" cy="28803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4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99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08" y="985371"/>
            <a:ext cx="7995647" cy="3179297"/>
          </a:xfrm>
          <a:prstGeom prst="rect">
            <a:avLst/>
          </a:prstGeom>
        </p:spPr>
      </p:pic>
      <p:sp>
        <p:nvSpPr>
          <p:cNvPr id="6" name="新月形 5"/>
          <p:cNvSpPr/>
          <p:nvPr/>
        </p:nvSpPr>
        <p:spPr>
          <a:xfrm rot="16381281">
            <a:off x="2590103" y="5194908"/>
            <a:ext cx="620359" cy="2692909"/>
          </a:xfrm>
          <a:prstGeom prst="moon">
            <a:avLst/>
          </a:prstGeom>
          <a:solidFill>
            <a:srgbClr val="F7F3E7"/>
          </a:solidFill>
          <a:ln>
            <a:solidFill>
              <a:srgbClr val="F7F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叶根友圆趣卡通08" panose="02010601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57216" y="2063690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第四部分</a:t>
            </a:r>
          </a:p>
        </p:txBody>
      </p:sp>
      <p:sp>
        <p:nvSpPr>
          <p:cNvPr id="15" name="原创设计师QQ：178119980 喵小姐"/>
          <p:cNvSpPr/>
          <p:nvPr/>
        </p:nvSpPr>
        <p:spPr>
          <a:xfrm>
            <a:off x="5161533" y="2839466"/>
            <a:ext cx="2033060" cy="45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rgbClr val="F37D7B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添加您的小标题</a:t>
            </a:r>
            <a:endParaRPr lang="en-US" altLang="zh-CN" sz="2000" dirty="0">
              <a:solidFill>
                <a:srgbClr val="F37D7B"/>
              </a:solidFill>
              <a:latin typeface="叶根友圆趣卡通体" panose="02010601030101010101" pitchFamily="2" charset="-122"/>
              <a:ea typeface="叶根友圆趣卡通体" panose="02010601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1450"/>
            <a:ext cx="12192000" cy="3804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6350143" y="1509843"/>
            <a:ext cx="3938890" cy="14229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US" altLang="zh-CN" sz="2000" dirty="0">
                <a:solidFill>
                  <a:srgbClr val="F37D7B"/>
                </a:solidFill>
                <a:latin typeface="叶根友圆趣卡通08" panose="02010601030101010101" pitchFamily="2" charset="-122"/>
              </a:rPr>
              <a:t>This often exists in a man of 60 more than a boy of 20. 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350142" y="2972858"/>
            <a:ext cx="4150305" cy="18846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 startAt="2"/>
            </a:pPr>
            <a:r>
              <a:rPr lang="en-US" altLang="zh-CN" sz="2000" dirty="0">
                <a:solidFill>
                  <a:srgbClr val="F37D7B"/>
                </a:solidFill>
                <a:latin typeface="叶根友圆趣卡通08" panose="02010601030101010101" pitchFamily="2" charset="-122"/>
              </a:rPr>
              <a:t>Nobody grows old merely by a number of years. We grow old by deserting our ideals.</a:t>
            </a:r>
            <a:endParaRPr lang="zh-CN" altLang="en-US" sz="2000" dirty="0">
              <a:solidFill>
                <a:srgbClr val="F37D7B"/>
              </a:solidFill>
              <a:latin typeface="叶根友圆趣卡通08" panose="0201060103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238645" y="5199329"/>
            <a:ext cx="2513979" cy="461665"/>
            <a:chOff x="7128910" y="5625248"/>
            <a:chExt cx="2513979" cy="461665"/>
          </a:xfrm>
        </p:grpSpPr>
        <p:sp>
          <p:nvSpPr>
            <p:cNvPr id="29" name="文本框 28"/>
            <p:cNvSpPr txBox="1"/>
            <p:nvPr/>
          </p:nvSpPr>
          <p:spPr>
            <a:xfrm>
              <a:off x="7849244" y="5625248"/>
              <a:ext cx="1192980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37D7B"/>
                  </a:solidFill>
                  <a:latin typeface="叶根友圆趣卡通08" panose="02010601030101010101" pitchFamily="2" charset="-122"/>
                  <a:ea typeface="叶根友圆趣卡通08" panose="02010601030101010101" pitchFamily="2" charset="-122"/>
                </a:rPr>
                <a:t>Youth</a:t>
              </a:r>
              <a:endParaRPr lang="zh-CN" altLang="en-US" sz="2400" b="1" dirty="0">
                <a:solidFill>
                  <a:srgbClr val="F37D7B"/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endParaRPr>
            </a:p>
          </p:txBody>
        </p:sp>
        <p:cxnSp>
          <p:nvCxnSpPr>
            <p:cNvPr id="30" name="直接连接符 29"/>
            <p:cNvCxnSpPr/>
            <p:nvPr/>
          </p:nvCxnSpPr>
          <p:spPr>
            <a:xfrm>
              <a:off x="7128910" y="5847720"/>
              <a:ext cx="698209" cy="0"/>
            </a:xfrm>
            <a:prstGeom prst="line">
              <a:avLst/>
            </a:prstGeom>
            <a:ln>
              <a:solidFill>
                <a:srgbClr val="F37D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8944680" y="5847720"/>
              <a:ext cx="698209" cy="0"/>
            </a:xfrm>
            <a:prstGeom prst="line">
              <a:avLst/>
            </a:prstGeom>
            <a:ln>
              <a:solidFill>
                <a:srgbClr val="F37D7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文本框 20"/>
          <p:cNvSpPr txBox="1"/>
          <p:nvPr/>
        </p:nvSpPr>
        <p:spPr>
          <a:xfrm>
            <a:off x="165006" y="287038"/>
            <a:ext cx="4164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E7E6E6">
                    <a:lumMod val="50000"/>
                  </a:srgb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01</a:t>
            </a:r>
            <a:r>
              <a:rPr lang="zh-CN" altLang="en-US" sz="2000" b="1" dirty="0">
                <a:solidFill>
                  <a:srgbClr val="E7E6E6">
                    <a:lumMod val="50000"/>
                  </a:srgb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：</a:t>
            </a:r>
            <a:r>
              <a:rPr lang="en-US" altLang="zh-CN" sz="2000" b="1" dirty="0">
                <a:solidFill>
                  <a:srgbClr val="E7E6E6">
                    <a:lumMod val="50000"/>
                  </a:srgb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Add Your Title Here</a:t>
            </a:r>
            <a:endParaRPr lang="zh-CN" altLang="en-US" sz="2000" b="1" dirty="0">
              <a:solidFill>
                <a:srgbClr val="E7E6E6">
                  <a:lumMod val="50000"/>
                </a:srgbClr>
              </a:solidFill>
              <a:latin typeface="叶根友圆趣卡通08" panose="02010601030101010101" pitchFamily="2" charset="-122"/>
              <a:ea typeface="叶根友圆趣卡通08" panose="02010601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125415" y="1026942"/>
            <a:ext cx="4206240" cy="538792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03"/>
          <a:stretch>
            <a:fillRect/>
          </a:stretch>
        </p:blipFill>
        <p:spPr>
          <a:xfrm>
            <a:off x="7650536" y="3581946"/>
            <a:ext cx="4541464" cy="326519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426233" y="1640450"/>
            <a:ext cx="3709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solidFill>
                  <a:srgbClr val="F29E9D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卡通可爱熊猫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263363" y="2529818"/>
            <a:ext cx="60348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spc="300" dirty="0">
                <a:solidFill>
                  <a:srgbClr val="152850"/>
                </a:solidFill>
              </a:rPr>
              <a:t>Lorem ipsum dolor sit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amet</a:t>
            </a:r>
            <a:r>
              <a:rPr lang="en-US" altLang="zh-CN" sz="1400" spc="300" dirty="0">
                <a:solidFill>
                  <a:srgbClr val="152850"/>
                </a:solidFill>
              </a:rPr>
              <a:t>,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consectetur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adipisicing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elit</a:t>
            </a:r>
            <a:r>
              <a:rPr lang="en-US" altLang="zh-CN" sz="1400" spc="300" dirty="0">
                <a:solidFill>
                  <a:srgbClr val="152850"/>
                </a:solidFill>
              </a:rPr>
              <a:t>,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sed</a:t>
            </a:r>
            <a:r>
              <a:rPr lang="en-US" altLang="zh-CN" sz="1400" spc="300" dirty="0">
                <a:solidFill>
                  <a:srgbClr val="152850"/>
                </a:solidFill>
              </a:rPr>
              <a:t> do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eiusmod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tempor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incididunt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ut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labore</a:t>
            </a:r>
            <a:r>
              <a:rPr lang="en-US" altLang="zh-CN" sz="1400" spc="300" dirty="0">
                <a:solidFill>
                  <a:srgbClr val="152850"/>
                </a:solidFill>
              </a:rPr>
              <a:t> et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dolore</a:t>
            </a:r>
            <a:r>
              <a:rPr lang="en-US" altLang="zh-CN" sz="1400" spc="300" dirty="0">
                <a:solidFill>
                  <a:srgbClr val="152850"/>
                </a:solidFill>
              </a:rPr>
              <a:t> magna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aliqua</a:t>
            </a:r>
            <a:r>
              <a:rPr lang="en-US" altLang="zh-CN" sz="1400" spc="300" dirty="0">
                <a:solidFill>
                  <a:srgbClr val="152850"/>
                </a:solidFill>
              </a:rPr>
              <a:t>.</a:t>
            </a:r>
          </a:p>
          <a:p>
            <a:pPr algn="ctr"/>
            <a:r>
              <a:rPr lang="en-US" altLang="zh-CN" sz="1400" spc="300" dirty="0">
                <a:solidFill>
                  <a:srgbClr val="152850"/>
                </a:solidFill>
              </a:rPr>
              <a:t>Lorem ipsum dolor sit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amet</a:t>
            </a:r>
            <a:r>
              <a:rPr lang="en-US" altLang="zh-CN" sz="1400" spc="300" dirty="0">
                <a:solidFill>
                  <a:srgbClr val="152850"/>
                </a:solidFill>
              </a:rPr>
              <a:t>,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consectetur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adipisicing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elit</a:t>
            </a:r>
            <a:r>
              <a:rPr lang="en-US" altLang="zh-CN" sz="1400" spc="300" dirty="0">
                <a:solidFill>
                  <a:srgbClr val="152850"/>
                </a:solidFill>
              </a:rPr>
              <a:t>,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sed</a:t>
            </a:r>
            <a:r>
              <a:rPr lang="en-US" altLang="zh-CN" sz="1400" spc="300" dirty="0">
                <a:solidFill>
                  <a:srgbClr val="152850"/>
                </a:solidFill>
              </a:rPr>
              <a:t> do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eiusmod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tempor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incididunt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ut</a:t>
            </a:r>
            <a:endParaRPr lang="zh-CN" altLang="en-US" sz="1400" spc="300" dirty="0">
              <a:solidFill>
                <a:srgbClr val="15285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50535" y="237384"/>
            <a:ext cx="65639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E7E6E6">
                    <a:lumMod val="50000"/>
                  </a:srgb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01</a:t>
            </a:r>
            <a:r>
              <a:rPr lang="zh-CN" altLang="en-US" sz="2000" b="1" dirty="0">
                <a:solidFill>
                  <a:srgbClr val="E7E6E6">
                    <a:lumMod val="50000"/>
                  </a:srgb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：</a:t>
            </a:r>
            <a:r>
              <a:rPr lang="en-US" altLang="zh-CN" sz="2000" b="1" dirty="0">
                <a:solidFill>
                  <a:srgbClr val="E7E6E6">
                    <a:lumMod val="50000"/>
                  </a:srgb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Add Your Title Here</a:t>
            </a:r>
            <a:endParaRPr lang="zh-CN" altLang="en-US" sz="2000" b="1" dirty="0">
              <a:solidFill>
                <a:srgbClr val="E7E6E6">
                  <a:lumMod val="50000"/>
                </a:srgbClr>
              </a:solidFill>
              <a:latin typeface="叶根友圆趣卡通08" panose="02010601030101010101" pitchFamily="2" charset="-122"/>
              <a:ea typeface="叶根友圆趣卡通08" panose="02010601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03"/>
          <a:stretch>
            <a:fillRect/>
          </a:stretch>
        </p:blipFill>
        <p:spPr>
          <a:xfrm flipH="1">
            <a:off x="-187019" y="3581946"/>
            <a:ext cx="4678573" cy="3265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1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545708" y="4275854"/>
            <a:ext cx="3284808" cy="18955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en-US" altLang="zh-CN" sz="1600" dirty="0">
                <a:solidFill>
                  <a:srgbClr val="91B9CD"/>
                </a:solidFill>
                <a:latin typeface="叶根友圆趣卡通08" panose="02010601030101010101" pitchFamily="2" charset="-122"/>
              </a:rPr>
              <a:t>Youth is not a time of life; it is a state of mind; it is not a matter of rosy cheeks, red lips and supple knees; </a:t>
            </a:r>
            <a:endParaRPr lang="zh-CN" altLang="en-US" sz="1600" dirty="0">
              <a:solidFill>
                <a:srgbClr val="91B9CD"/>
              </a:solidFill>
              <a:latin typeface="叶根友圆趣卡通08" panose="02010601030101010101" pitchFamily="2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994029" y="1498273"/>
            <a:ext cx="4003846" cy="15261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 startAt="2"/>
            </a:pPr>
            <a:r>
              <a:rPr lang="en-US" altLang="zh-CN" sz="1600" dirty="0">
                <a:solidFill>
                  <a:srgbClr val="F37D7B"/>
                </a:solidFill>
                <a:latin typeface="叶根友圆趣卡通08" panose="02010601030101010101" pitchFamily="2" charset="-122"/>
              </a:rPr>
              <a:t>it is a matter of the will, a quality of the imagination, a vigor of the emotions; it is the freshness of the deep springs of life.</a:t>
            </a:r>
            <a:endParaRPr lang="zh-CN" altLang="en-US" sz="1600" dirty="0">
              <a:solidFill>
                <a:srgbClr val="F37D7B"/>
              </a:solidFill>
              <a:latin typeface="叶根友圆趣卡通08" panose="0201060103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8244754" y="4438783"/>
            <a:ext cx="368465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 startAt="3"/>
            </a:pPr>
            <a:r>
              <a:rPr lang="en-US" altLang="zh-CN" sz="1600" dirty="0">
                <a:solidFill>
                  <a:schemeClr val="accent6">
                    <a:lumMod val="75000"/>
                  </a:schemeClr>
                </a:solidFill>
                <a:latin typeface="叶根友圆趣卡通08" panose="02010601030101010101" pitchFamily="2" charset="-122"/>
              </a:rPr>
              <a:t>Youth means a temperamental predominance of courage over timidity, of the appetite for adventure over the love of ease. </a:t>
            </a:r>
            <a:endParaRPr lang="zh-CN" altLang="en-US" sz="1600" dirty="0">
              <a:solidFill>
                <a:schemeClr val="accent6">
                  <a:lumMod val="75000"/>
                </a:schemeClr>
              </a:solidFill>
              <a:latin typeface="叶根友圆趣卡通08" panose="02010601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65006" y="287038"/>
            <a:ext cx="4164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E7E6E6">
                    <a:lumMod val="50000"/>
                  </a:srgb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02</a:t>
            </a:r>
            <a:r>
              <a:rPr lang="zh-CN" altLang="en-US" sz="2000" b="1" dirty="0">
                <a:solidFill>
                  <a:srgbClr val="E7E6E6">
                    <a:lumMod val="50000"/>
                  </a:srgb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：</a:t>
            </a:r>
            <a:r>
              <a:rPr lang="en-US" altLang="zh-CN" sz="2000" b="1" dirty="0">
                <a:solidFill>
                  <a:srgbClr val="E7E6E6">
                    <a:lumMod val="50000"/>
                  </a:srgb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Add Your Title Here</a:t>
            </a:r>
            <a:endParaRPr lang="zh-CN" altLang="en-US" sz="2000" b="1" dirty="0">
              <a:solidFill>
                <a:srgbClr val="E7E6E6">
                  <a:lumMod val="50000"/>
                </a:srgbClr>
              </a:solidFill>
              <a:latin typeface="叶根友圆趣卡通08" panose="02010601030101010101" pitchFamily="2" charset="-122"/>
              <a:ea typeface="叶根友圆趣卡通08" panose="02010601030101010101" pitchFamily="2" charset="-122"/>
            </a:endParaRPr>
          </a:p>
        </p:txBody>
      </p:sp>
      <p:sp>
        <p:nvSpPr>
          <p:cNvPr id="3" name="矩形: 圆角 2"/>
          <p:cNvSpPr/>
          <p:nvPr/>
        </p:nvSpPr>
        <p:spPr>
          <a:xfrm>
            <a:off x="1012874" y="1498273"/>
            <a:ext cx="2560320" cy="2482884"/>
          </a:xfrm>
          <a:prstGeom prst="roundRect">
            <a:avLst/>
          </a:prstGeom>
          <a:solidFill>
            <a:srgbClr val="ACC5C8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/>
          <p:cNvSpPr/>
          <p:nvPr/>
        </p:nvSpPr>
        <p:spPr>
          <a:xfrm>
            <a:off x="4774692" y="3730598"/>
            <a:ext cx="2560320" cy="2482884"/>
          </a:xfrm>
          <a:prstGeom prst="roundRect">
            <a:avLst/>
          </a:prstGeom>
          <a:solidFill>
            <a:srgbClr val="F37D7B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/>
        </p:nvSpPr>
        <p:spPr>
          <a:xfrm>
            <a:off x="8999039" y="1498273"/>
            <a:ext cx="2560320" cy="2482884"/>
          </a:xfrm>
          <a:prstGeom prst="roundRect">
            <a:avLst/>
          </a:prstGeom>
          <a:solidFill>
            <a:srgbClr val="548235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形 4" descr="温度计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431093" y="1875516"/>
            <a:ext cx="1696212" cy="1696212"/>
          </a:xfrm>
          <a:prstGeom prst="rect">
            <a:avLst/>
          </a:prstGeom>
        </p:spPr>
      </p:pic>
      <p:pic>
        <p:nvPicPr>
          <p:cNvPr id="7" name="图形 6" descr="月亮和星星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247894" y="4123934"/>
            <a:ext cx="1696212" cy="1696212"/>
          </a:xfrm>
          <a:prstGeom prst="rect">
            <a:avLst/>
          </a:prstGeom>
        </p:spPr>
      </p:pic>
      <p:pic>
        <p:nvPicPr>
          <p:cNvPr id="9" name="图形 8" descr="局部太阳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356099" y="1907701"/>
            <a:ext cx="1664027" cy="16640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8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1887360" y="3209380"/>
            <a:ext cx="2837843" cy="16966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4832249" y="3124926"/>
            <a:ext cx="2933117" cy="193512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7848621" y="3122298"/>
            <a:ext cx="2837843" cy="1696688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697236" y="4332759"/>
            <a:ext cx="2314909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chemeClr val="accent5">
                    <a:lumMod val="60000"/>
                    <a:lumOff val="40000"/>
                  </a:schemeClr>
                </a:solidFill>
                <a:latin typeface="叶根友圆趣卡通08" panose="02010601030101010101" pitchFamily="2" charset="-122"/>
              </a:rPr>
              <a:t>Whether 60 or 16, there is in every human being’s heart the lure of wonders,</a:t>
            </a:r>
            <a:endParaRPr lang="zh-CN" altLang="en-US" sz="1600" dirty="0">
              <a:solidFill>
                <a:schemeClr val="accent5">
                  <a:lumMod val="60000"/>
                  <a:lumOff val="40000"/>
                </a:schemeClr>
              </a:solidFill>
              <a:latin typeface="叶根友圆趣卡通08" panose="02010601030101010101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581952" y="1995316"/>
            <a:ext cx="2422806" cy="15261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rgbClr val="8EB87B"/>
                </a:solidFill>
                <a:latin typeface="叶根友圆趣卡通08" panose="02010601030101010101" pitchFamily="2" charset="-122"/>
              </a:rPr>
              <a:t>The unfailing appetite for what’s next and the joy of the game of living. </a:t>
            </a:r>
            <a:endParaRPr lang="zh-CN" altLang="en-US" sz="1600" dirty="0">
              <a:solidFill>
                <a:srgbClr val="8EB87B"/>
              </a:solidFill>
              <a:latin typeface="叶根友圆趣卡通08" panose="02010601030101010101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676112" y="4462818"/>
            <a:ext cx="2422806" cy="15261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rgbClr val="F37D7B"/>
                </a:solidFill>
                <a:latin typeface="叶根友圆趣卡通08" panose="02010601030101010101" pitchFamily="2" charset="-122"/>
              </a:rPr>
              <a:t> In the center of your heart and my heart, there is a wireless station; </a:t>
            </a:r>
            <a:endParaRPr lang="zh-CN" altLang="en-US" sz="1600" dirty="0">
              <a:solidFill>
                <a:srgbClr val="F37D7B"/>
              </a:solidFill>
              <a:latin typeface="叶根友圆趣卡通08" panose="02010601030101010101" pitchFamily="2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537478" y="1683193"/>
            <a:ext cx="2371960" cy="15261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dirty="0">
                <a:solidFill>
                  <a:srgbClr val="FFC000"/>
                </a:solidFill>
                <a:latin typeface="叶根友圆趣卡通08" panose="02010601030101010101" pitchFamily="2" charset="-122"/>
              </a:rPr>
              <a:t>So long as it receives messages of beauty, hope, courage and power from man;</a:t>
            </a:r>
            <a:endParaRPr lang="zh-CN" altLang="en-US" sz="1600" dirty="0">
              <a:solidFill>
                <a:srgbClr val="FFC000"/>
              </a:solidFill>
              <a:latin typeface="叶根友圆趣卡通08" panose="02010601030101010101" pitchFamily="2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65006" y="287038"/>
            <a:ext cx="4164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E7E6E6">
                    <a:lumMod val="50000"/>
                  </a:srgb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03</a:t>
            </a:r>
            <a:r>
              <a:rPr lang="zh-CN" altLang="en-US" sz="2000" b="1" dirty="0">
                <a:solidFill>
                  <a:srgbClr val="E7E6E6">
                    <a:lumMod val="50000"/>
                  </a:srgb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：</a:t>
            </a:r>
            <a:r>
              <a:rPr lang="en-US" altLang="zh-CN" sz="2000" b="1" dirty="0">
                <a:solidFill>
                  <a:srgbClr val="E7E6E6">
                    <a:lumMod val="50000"/>
                  </a:srgb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Add Your Title Here</a:t>
            </a:r>
            <a:endParaRPr lang="zh-CN" altLang="en-US" sz="2000" b="1" dirty="0">
              <a:solidFill>
                <a:srgbClr val="E7E6E6">
                  <a:lumMod val="50000"/>
                </a:srgbClr>
              </a:solidFill>
              <a:latin typeface="叶根友圆趣卡通08" panose="02010601030101010101" pitchFamily="2" charset="-122"/>
              <a:ea typeface="叶根友圆趣卡通08" panose="02010601030101010101" pitchFamily="2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1491175" y="2729132"/>
            <a:ext cx="792371" cy="792371"/>
          </a:xfrm>
          <a:prstGeom prst="ellipse">
            <a:avLst/>
          </a:prstGeom>
          <a:solidFill>
            <a:srgbClr val="ACC5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1</a:t>
            </a:r>
            <a:endParaRPr lang="zh-CN" altLang="en-US" sz="3200" b="1" dirty="0"/>
          </a:p>
        </p:txBody>
      </p:sp>
      <p:sp>
        <p:nvSpPr>
          <p:cNvPr id="17" name="椭圆 16"/>
          <p:cNvSpPr/>
          <p:nvPr/>
        </p:nvSpPr>
        <p:spPr>
          <a:xfrm>
            <a:off x="4329018" y="4509884"/>
            <a:ext cx="792371" cy="792371"/>
          </a:xfrm>
          <a:prstGeom prst="ellipse">
            <a:avLst/>
          </a:prstGeom>
          <a:solidFill>
            <a:srgbClr val="54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2</a:t>
            </a:r>
            <a:endParaRPr lang="zh-CN" altLang="en-US" sz="3200" b="1" dirty="0"/>
          </a:p>
        </p:txBody>
      </p:sp>
      <p:sp>
        <p:nvSpPr>
          <p:cNvPr id="20" name="椭圆 19"/>
          <p:cNvSpPr/>
          <p:nvPr/>
        </p:nvSpPr>
        <p:spPr>
          <a:xfrm>
            <a:off x="7468945" y="2729131"/>
            <a:ext cx="792371" cy="792371"/>
          </a:xfrm>
          <a:prstGeom prst="ellipse">
            <a:avLst/>
          </a:prstGeom>
          <a:solidFill>
            <a:srgbClr val="F37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/>
              <a:t>3</a:t>
            </a:r>
            <a:endParaRPr lang="zh-CN" altLang="en-US" sz="3200" dirty="0"/>
          </a:p>
        </p:txBody>
      </p:sp>
      <p:sp>
        <p:nvSpPr>
          <p:cNvPr id="25" name="椭圆 24"/>
          <p:cNvSpPr/>
          <p:nvPr/>
        </p:nvSpPr>
        <p:spPr>
          <a:xfrm>
            <a:off x="10327272" y="4509883"/>
            <a:ext cx="792371" cy="792371"/>
          </a:xfrm>
          <a:prstGeom prst="ellipse">
            <a:avLst/>
          </a:prstGeom>
          <a:solidFill>
            <a:srgbClr val="FCD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4</a:t>
            </a:r>
            <a:endParaRPr lang="zh-CN" alt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45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" y="196948"/>
            <a:ext cx="11948998" cy="6400800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6691213" y="1934286"/>
            <a:ext cx="4371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Part 1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：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 Add Your Title 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叶根友圆趣卡通08" panose="02010601030101010101" pitchFamily="2" charset="-122"/>
              <a:ea typeface="叶根友圆趣卡通08" panose="02010601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691213" y="2878311"/>
            <a:ext cx="4443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Part 2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：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 Add Your Title 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叶根友圆趣卡通08" panose="02010601030101010101" pitchFamily="2" charset="-122"/>
              <a:ea typeface="叶根友圆趣卡通08" panose="0201060103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691213" y="3796695"/>
            <a:ext cx="4530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Part 3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：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 Add Your Title 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叶根友圆趣卡通08" panose="02010601030101010101" pitchFamily="2" charset="-122"/>
              <a:ea typeface="叶根友圆趣卡通08" panose="02010601030101010101" pitchFamily="2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691213" y="4659866"/>
            <a:ext cx="4530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Part 4</a:t>
            </a:r>
            <a:r>
              <a:rPr lang="zh-CN" altLang="en-US" sz="2400" b="1" dirty="0">
                <a:solidFill>
                  <a:schemeClr val="bg1">
                    <a:lumMod val="50000"/>
                  </a:scheme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：</a:t>
            </a:r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 Add Your Title </a:t>
            </a: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叶根友圆趣卡通08" panose="02010601030101010101" pitchFamily="2" charset="-122"/>
              <a:ea typeface="叶根友圆趣卡通08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20" y="1556978"/>
            <a:ext cx="7161904" cy="40253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861" y="1399102"/>
            <a:ext cx="7559055" cy="666903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353" y="1603717"/>
            <a:ext cx="7995647" cy="3179297"/>
          </a:xfrm>
          <a:prstGeom prst="rect">
            <a:avLst/>
          </a:prstGeom>
        </p:spPr>
      </p:pic>
      <p:sp>
        <p:nvSpPr>
          <p:cNvPr id="2" name="PA_文本框 1"/>
          <p:cNvSpPr txBox="1"/>
          <p:nvPr>
            <p:custDataLst>
              <p:tags r:id="rId1"/>
            </p:custDataLst>
          </p:nvPr>
        </p:nvSpPr>
        <p:spPr>
          <a:xfrm>
            <a:off x="4196353" y="2495013"/>
            <a:ext cx="7743109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谢谢观看</a:t>
            </a:r>
          </a:p>
        </p:txBody>
      </p:sp>
      <p:sp>
        <p:nvSpPr>
          <p:cNvPr id="18" name="PA_文本框 17"/>
          <p:cNvSpPr txBox="1"/>
          <p:nvPr>
            <p:custDataLst>
              <p:tags r:id="rId2"/>
            </p:custDataLst>
          </p:nvPr>
        </p:nvSpPr>
        <p:spPr>
          <a:xfrm>
            <a:off x="6285194" y="3510676"/>
            <a:ext cx="490341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汇报人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：</a:t>
            </a: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XXX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  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汇报时间：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xxxx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叶根友圆趣卡通08" panose="02010601030101010101" pitchFamily="2" charset="-122"/>
              <a:ea typeface="叶根友圆趣卡通08" panose="02010601030101010101" pitchFamily="2" charset="-122"/>
            </a:endParaRPr>
          </a:p>
        </p:txBody>
      </p:sp>
      <p:pic>
        <p:nvPicPr>
          <p:cNvPr id="3" name="598c3f173fc1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525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08" y="985371"/>
            <a:ext cx="7995647" cy="3179297"/>
          </a:xfrm>
          <a:prstGeom prst="rect">
            <a:avLst/>
          </a:prstGeom>
        </p:spPr>
      </p:pic>
      <p:sp>
        <p:nvSpPr>
          <p:cNvPr id="6" name="新月形 5"/>
          <p:cNvSpPr/>
          <p:nvPr/>
        </p:nvSpPr>
        <p:spPr>
          <a:xfrm rot="16381281">
            <a:off x="2590103" y="5194908"/>
            <a:ext cx="620359" cy="2692909"/>
          </a:xfrm>
          <a:prstGeom prst="moon">
            <a:avLst/>
          </a:prstGeom>
          <a:solidFill>
            <a:srgbClr val="F7F3E7"/>
          </a:solidFill>
          <a:ln>
            <a:solidFill>
              <a:srgbClr val="F7F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叶根友圆趣卡通08" panose="02010601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57216" y="2063690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第一部分</a:t>
            </a:r>
          </a:p>
        </p:txBody>
      </p:sp>
      <p:sp>
        <p:nvSpPr>
          <p:cNvPr id="15" name="原创设计师QQ：178119980 喵小姐"/>
          <p:cNvSpPr/>
          <p:nvPr/>
        </p:nvSpPr>
        <p:spPr>
          <a:xfrm>
            <a:off x="5161533" y="2839466"/>
            <a:ext cx="2033060" cy="45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rgbClr val="F37D7B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添加您的小标题</a:t>
            </a:r>
            <a:endParaRPr lang="en-US" altLang="zh-CN" sz="2000" dirty="0">
              <a:solidFill>
                <a:srgbClr val="F37D7B"/>
              </a:solidFill>
              <a:latin typeface="叶根友圆趣卡通体" panose="02010601030101010101" pitchFamily="2" charset="-122"/>
              <a:ea typeface="叶根友圆趣卡通体" panose="02010601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1450"/>
            <a:ext cx="12192000" cy="3804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05932" y="987107"/>
            <a:ext cx="378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37D7B"/>
                </a:solidFill>
                <a:cs typeface="+mn-ea"/>
                <a:sym typeface="+mn-lt"/>
              </a:rPr>
              <a:t>YOU TITLE HERE</a:t>
            </a:r>
            <a:endParaRPr lang="zh-CN" altLang="en-US" sz="2400" dirty="0">
              <a:solidFill>
                <a:srgbClr val="F37D7B"/>
              </a:solidFill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21331" y="389032"/>
            <a:ext cx="3780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600" dirty="0">
                <a:solidFill>
                  <a:srgbClr val="F37D7B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79421" y="3127946"/>
            <a:ext cx="185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卡通可爱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79421" y="3449581"/>
            <a:ext cx="2016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pc="300" dirty="0">
                <a:solidFill>
                  <a:srgbClr val="152850"/>
                </a:solidFill>
              </a:rPr>
              <a:t>Lorem ipsum dolor sit </a:t>
            </a:r>
            <a:r>
              <a:rPr lang="en-US" altLang="zh-CN" sz="1600" spc="300" dirty="0" err="1">
                <a:solidFill>
                  <a:srgbClr val="152850"/>
                </a:solidFill>
              </a:rPr>
              <a:t>amet</a:t>
            </a:r>
            <a:r>
              <a:rPr lang="en-US" altLang="zh-CN" sz="1600" spc="300" dirty="0">
                <a:solidFill>
                  <a:srgbClr val="152850"/>
                </a:solidFill>
              </a:rPr>
              <a:t>, </a:t>
            </a:r>
            <a:r>
              <a:rPr lang="en-US" altLang="zh-CN" sz="1600" spc="300" dirty="0" err="1">
                <a:solidFill>
                  <a:srgbClr val="152850"/>
                </a:solidFill>
              </a:rPr>
              <a:t>consectetur</a:t>
            </a:r>
            <a:r>
              <a:rPr lang="en-US" altLang="zh-CN" sz="1600" spc="300" dirty="0">
                <a:solidFill>
                  <a:srgbClr val="152850"/>
                </a:solidFill>
              </a:rPr>
              <a:t> </a:t>
            </a:r>
            <a:r>
              <a:rPr lang="en-US" altLang="zh-CN" sz="1600" spc="300" dirty="0" err="1">
                <a:solidFill>
                  <a:srgbClr val="152850"/>
                </a:solidFill>
              </a:rPr>
              <a:t>adipisicing</a:t>
            </a:r>
            <a:r>
              <a:rPr lang="en-US" altLang="zh-CN" sz="1600" spc="300" dirty="0">
                <a:solidFill>
                  <a:srgbClr val="152850"/>
                </a:solidFill>
              </a:rPr>
              <a:t> </a:t>
            </a:r>
            <a:r>
              <a:rPr lang="en-US" altLang="zh-CN" sz="1600" spc="300" dirty="0" err="1">
                <a:solidFill>
                  <a:srgbClr val="152850"/>
                </a:solidFill>
              </a:rPr>
              <a:t>elit</a:t>
            </a:r>
            <a:r>
              <a:rPr lang="en-US" altLang="zh-CN" sz="1600" spc="300" dirty="0">
                <a:solidFill>
                  <a:srgbClr val="152850"/>
                </a:solidFill>
              </a:rPr>
              <a:t>,</a:t>
            </a:r>
            <a:endParaRPr lang="zh-CN" altLang="en-US" sz="1600" spc="300" dirty="0">
              <a:solidFill>
                <a:srgbClr val="15285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109511" y="3071995"/>
            <a:ext cx="185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卡通可爱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109511" y="3393630"/>
            <a:ext cx="20165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spc="300" dirty="0">
                <a:solidFill>
                  <a:srgbClr val="152850"/>
                </a:solidFill>
              </a:rPr>
              <a:t>Lorem ipsum dolor sit </a:t>
            </a:r>
            <a:r>
              <a:rPr lang="en-US" altLang="zh-CN" sz="1600" spc="300" dirty="0" err="1">
                <a:solidFill>
                  <a:srgbClr val="152850"/>
                </a:solidFill>
              </a:rPr>
              <a:t>amet</a:t>
            </a:r>
            <a:r>
              <a:rPr lang="en-US" altLang="zh-CN" sz="1600" spc="300" dirty="0">
                <a:solidFill>
                  <a:srgbClr val="152850"/>
                </a:solidFill>
              </a:rPr>
              <a:t>, </a:t>
            </a:r>
            <a:r>
              <a:rPr lang="en-US" altLang="zh-CN" sz="1600" spc="300" dirty="0" err="1">
                <a:solidFill>
                  <a:srgbClr val="152850"/>
                </a:solidFill>
              </a:rPr>
              <a:t>consectetur</a:t>
            </a:r>
            <a:r>
              <a:rPr lang="en-US" altLang="zh-CN" sz="1600" spc="300" dirty="0">
                <a:solidFill>
                  <a:srgbClr val="152850"/>
                </a:solidFill>
              </a:rPr>
              <a:t> </a:t>
            </a:r>
            <a:r>
              <a:rPr lang="en-US" altLang="zh-CN" sz="1600" spc="300" dirty="0" err="1">
                <a:solidFill>
                  <a:srgbClr val="152850"/>
                </a:solidFill>
              </a:rPr>
              <a:t>adipisicing</a:t>
            </a:r>
            <a:r>
              <a:rPr lang="en-US" altLang="zh-CN" sz="1600" spc="300" dirty="0">
                <a:solidFill>
                  <a:srgbClr val="152850"/>
                </a:solidFill>
              </a:rPr>
              <a:t> </a:t>
            </a:r>
            <a:r>
              <a:rPr lang="en-US" altLang="zh-CN" sz="1600" spc="300" dirty="0" err="1">
                <a:solidFill>
                  <a:srgbClr val="152850"/>
                </a:solidFill>
              </a:rPr>
              <a:t>elit</a:t>
            </a:r>
            <a:r>
              <a:rPr lang="en-US" altLang="zh-CN" sz="1600" spc="300" dirty="0">
                <a:solidFill>
                  <a:srgbClr val="152850"/>
                </a:solidFill>
              </a:rPr>
              <a:t>,</a:t>
            </a:r>
            <a:endParaRPr lang="zh-CN" altLang="en-US" sz="1600" spc="300" dirty="0">
              <a:solidFill>
                <a:srgbClr val="15285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11396" y="2869808"/>
            <a:ext cx="2715064" cy="2236763"/>
          </a:xfrm>
          <a:prstGeom prst="rect">
            <a:avLst/>
          </a:prstGeom>
          <a:noFill/>
          <a:ln>
            <a:solidFill>
              <a:srgbClr val="A2D2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679028" y="2869808"/>
            <a:ext cx="2715064" cy="2236763"/>
          </a:xfrm>
          <a:prstGeom prst="rect">
            <a:avLst/>
          </a:prstGeom>
          <a:noFill/>
          <a:ln>
            <a:solidFill>
              <a:srgbClr val="A2D2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131" y="1832561"/>
            <a:ext cx="4890897" cy="41993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64505" y="362898"/>
            <a:ext cx="52523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01</a:t>
            </a: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：</a:t>
            </a: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Add Your Title Here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latin typeface="叶根友圆趣卡通08" panose="02010601030101010101" pitchFamily="2" charset="-122"/>
              <a:ea typeface="叶根友圆趣卡通08" panose="02010601030101010101" pitchFamily="2" charset="-122"/>
            </a:endParaRPr>
          </a:p>
        </p:txBody>
      </p:sp>
      <p:sp>
        <p:nvSpPr>
          <p:cNvPr id="17" name="原创设计师QQ：178119980 喵小姐"/>
          <p:cNvSpPr/>
          <p:nvPr/>
        </p:nvSpPr>
        <p:spPr>
          <a:xfrm>
            <a:off x="6441505" y="1552018"/>
            <a:ext cx="3702798" cy="161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 dirty="0">
                <a:solidFill>
                  <a:srgbClr val="F37D7B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添加标题</a:t>
            </a:r>
            <a:endParaRPr lang="en-US" altLang="zh-CN" sz="2800" b="1" dirty="0">
              <a:solidFill>
                <a:srgbClr val="F37D7B"/>
              </a:solidFill>
              <a:latin typeface="叶根友圆趣卡通体" panose="02010601030101010101" pitchFamily="2" charset="-122"/>
              <a:ea typeface="叶根友圆趣卡通体" panose="02010601030101010101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rgbClr val="F37D7B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添加您的小标题添加您的小标题添加您的小标题添加您的小标题</a:t>
            </a:r>
            <a:endParaRPr lang="en-US" altLang="zh-CN" sz="1600" dirty="0">
              <a:solidFill>
                <a:srgbClr val="F37D7B"/>
              </a:solidFill>
              <a:latin typeface="叶根友圆趣卡通体" panose="02010601030101010101" pitchFamily="2" charset="-122"/>
              <a:ea typeface="叶根友圆趣卡通体" panose="02010601030101010101" pitchFamily="2" charset="-122"/>
            </a:endParaRPr>
          </a:p>
          <a:p>
            <a:pPr algn="ctr">
              <a:lnSpc>
                <a:spcPct val="130000"/>
              </a:lnSpc>
            </a:pPr>
            <a:endParaRPr lang="en-US" altLang="zh-CN" sz="1600" dirty="0">
              <a:solidFill>
                <a:srgbClr val="F37D7B"/>
              </a:solidFill>
              <a:latin typeface="叶根友圆趣卡通体" panose="02010601030101010101" pitchFamily="2" charset="-122"/>
              <a:ea typeface="叶根友圆趣卡通体" panose="02010601030101010101" pitchFamily="2" charset="-122"/>
            </a:endParaRPr>
          </a:p>
        </p:txBody>
      </p:sp>
      <p:sp>
        <p:nvSpPr>
          <p:cNvPr id="20" name="原创设计师QQ：178119980 喵小姐"/>
          <p:cNvSpPr/>
          <p:nvPr/>
        </p:nvSpPr>
        <p:spPr>
          <a:xfrm>
            <a:off x="1908049" y="4416864"/>
            <a:ext cx="3702798" cy="161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800" b="1" dirty="0">
                <a:solidFill>
                  <a:srgbClr val="F37D7B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添加标题</a:t>
            </a:r>
            <a:endParaRPr lang="en-US" altLang="zh-CN" sz="2800" b="1" dirty="0">
              <a:solidFill>
                <a:srgbClr val="F37D7B"/>
              </a:solidFill>
              <a:latin typeface="叶根友圆趣卡通体" panose="02010601030101010101" pitchFamily="2" charset="-122"/>
              <a:ea typeface="叶根友圆趣卡通体" panose="02010601030101010101" pitchFamily="2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solidFill>
                  <a:srgbClr val="F37D7B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添加您的小标题添加您的小标题添加您的小标题添加您的小标题</a:t>
            </a:r>
            <a:endParaRPr lang="en-US" altLang="zh-CN" sz="1600" dirty="0">
              <a:solidFill>
                <a:srgbClr val="F37D7B"/>
              </a:solidFill>
              <a:latin typeface="叶根友圆趣卡通体" panose="02010601030101010101" pitchFamily="2" charset="-122"/>
              <a:ea typeface="叶根友圆趣卡通体" panose="02010601030101010101" pitchFamily="2" charset="-122"/>
            </a:endParaRPr>
          </a:p>
          <a:p>
            <a:pPr algn="ctr">
              <a:lnSpc>
                <a:spcPct val="130000"/>
              </a:lnSpc>
            </a:pPr>
            <a:endParaRPr lang="en-US" altLang="zh-CN" sz="1600" dirty="0">
              <a:solidFill>
                <a:srgbClr val="F37D7B"/>
              </a:solidFill>
              <a:latin typeface="叶根友圆趣卡通体" panose="02010601030101010101" pitchFamily="2" charset="-122"/>
              <a:ea typeface="叶根友圆趣卡通体" panose="02010601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10" y="562953"/>
            <a:ext cx="3855137" cy="38551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052" y="2749062"/>
            <a:ext cx="3780109" cy="3780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49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692" y="1199163"/>
            <a:ext cx="6858000" cy="685800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506669" y="324727"/>
            <a:ext cx="5160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E7E6E6">
                    <a:lumMod val="50000"/>
                  </a:srgb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02</a:t>
            </a:r>
            <a:r>
              <a:rPr lang="zh-CN" altLang="en-US" sz="2000" b="1" dirty="0">
                <a:solidFill>
                  <a:srgbClr val="E7E6E6">
                    <a:lumMod val="50000"/>
                  </a:srgb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：</a:t>
            </a:r>
            <a:r>
              <a:rPr lang="en-US" altLang="zh-CN" sz="2000" b="1" dirty="0">
                <a:solidFill>
                  <a:srgbClr val="E7E6E6">
                    <a:lumMod val="50000"/>
                  </a:srgb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Add Your Title Here</a:t>
            </a:r>
            <a:endParaRPr lang="zh-CN" altLang="en-US" sz="2000" b="1" dirty="0">
              <a:solidFill>
                <a:srgbClr val="E7E6E6">
                  <a:lumMod val="50000"/>
                </a:srgbClr>
              </a:solidFill>
              <a:latin typeface="叶根友圆趣卡通08" panose="02010601030101010101" pitchFamily="2" charset="-122"/>
              <a:ea typeface="叶根友圆趣卡通08" panose="02010601030101010101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2499927" y="2751121"/>
            <a:ext cx="2630955" cy="1087935"/>
            <a:chOff x="3242873" y="3045089"/>
            <a:chExt cx="2137917" cy="1128419"/>
          </a:xfrm>
        </p:grpSpPr>
        <p:cxnSp>
          <p:nvCxnSpPr>
            <p:cNvPr id="19" name="直接连接符 18"/>
            <p:cNvCxnSpPr/>
            <p:nvPr/>
          </p:nvCxnSpPr>
          <p:spPr>
            <a:xfrm flipV="1">
              <a:off x="4168256" y="4149844"/>
              <a:ext cx="1102073" cy="20304"/>
            </a:xfrm>
            <a:prstGeom prst="line">
              <a:avLst/>
            </a:prstGeom>
            <a:ln w="28575">
              <a:solidFill>
                <a:srgbClr val="9CC1D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流程图: 联系 20"/>
            <p:cNvSpPr/>
            <p:nvPr/>
          </p:nvSpPr>
          <p:spPr>
            <a:xfrm>
              <a:off x="5270329" y="4051352"/>
              <a:ext cx="110461" cy="122156"/>
            </a:xfrm>
            <a:prstGeom prst="flowChartConnector">
              <a:avLst/>
            </a:prstGeom>
            <a:noFill/>
            <a:ln w="38100">
              <a:solidFill>
                <a:srgbClr val="9CC1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叶根友圆趣卡通08" panose="02010601030101010101" pitchFamily="2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3315804" y="3155814"/>
              <a:ext cx="878786" cy="990672"/>
            </a:xfrm>
            <a:prstGeom prst="line">
              <a:avLst/>
            </a:prstGeom>
            <a:ln w="28575">
              <a:solidFill>
                <a:srgbClr val="9CC1DA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流程图: 联系 24"/>
            <p:cNvSpPr/>
            <p:nvPr/>
          </p:nvSpPr>
          <p:spPr>
            <a:xfrm>
              <a:off x="3242873" y="3045089"/>
              <a:ext cx="91738" cy="110725"/>
            </a:xfrm>
            <a:prstGeom prst="flowChartConnector">
              <a:avLst/>
            </a:prstGeom>
            <a:noFill/>
            <a:ln w="38100">
              <a:solidFill>
                <a:srgbClr val="9CC1D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叶根友圆趣卡通08" panose="02010601030101010101" pitchFamily="2" charset="-122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52718" y="1796786"/>
            <a:ext cx="3673917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a temperamental predominance of courage over timidity, of the appetite for adventure over the love of ease.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叶根友圆趣卡通08" panose="02010601030101010101" pitchFamily="2" charset="-122"/>
              <a:ea typeface="叶根友圆趣卡通08" panose="02010601030101010101" pitchFamily="2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 rot="18398578">
            <a:off x="7493185" y="2188061"/>
            <a:ext cx="2177901" cy="1479677"/>
            <a:chOff x="3220213" y="3070315"/>
            <a:chExt cx="2177901" cy="1479677"/>
          </a:xfrm>
        </p:grpSpPr>
        <p:cxnSp>
          <p:nvCxnSpPr>
            <p:cNvPr id="30" name="直接连接符 29"/>
            <p:cNvCxnSpPr>
              <a:endCxn id="31" idx="3"/>
            </p:cNvCxnSpPr>
            <p:nvPr/>
          </p:nvCxnSpPr>
          <p:spPr>
            <a:xfrm rot="3201422" flipV="1">
              <a:off x="4362878" y="3707855"/>
              <a:ext cx="667742" cy="1016532"/>
            </a:xfrm>
            <a:prstGeom prst="line">
              <a:avLst/>
            </a:prstGeom>
            <a:ln w="28575">
              <a:solidFill>
                <a:srgbClr val="F5A8A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流程图: 联系 30"/>
            <p:cNvSpPr/>
            <p:nvPr/>
          </p:nvSpPr>
          <p:spPr>
            <a:xfrm>
              <a:off x="5287653" y="4086616"/>
              <a:ext cx="110461" cy="110182"/>
            </a:xfrm>
            <a:prstGeom prst="flowChartConnector">
              <a:avLst/>
            </a:prstGeom>
            <a:noFill/>
            <a:ln w="38100">
              <a:solidFill>
                <a:srgbClr val="F5A8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叶根友圆趣卡通08" panose="02010601030101010101" pitchFamily="2" charset="-122"/>
              </a:endParaRPr>
            </a:p>
          </p:txBody>
        </p:sp>
        <p:cxnSp>
          <p:nvCxnSpPr>
            <p:cNvPr id="32" name="直接连接符 31"/>
            <p:cNvCxnSpPr/>
            <p:nvPr/>
          </p:nvCxnSpPr>
          <p:spPr>
            <a:xfrm rot="3201422">
              <a:off x="3023995" y="3719424"/>
              <a:ext cx="1304476" cy="6257"/>
            </a:xfrm>
            <a:prstGeom prst="line">
              <a:avLst/>
            </a:prstGeom>
            <a:ln w="28575">
              <a:solidFill>
                <a:srgbClr val="F5A8A3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流程图: 联系 32"/>
            <p:cNvSpPr/>
            <p:nvPr/>
          </p:nvSpPr>
          <p:spPr>
            <a:xfrm>
              <a:off x="3220213" y="3123208"/>
              <a:ext cx="110461" cy="110182"/>
            </a:xfrm>
            <a:prstGeom prst="flowChartConnector">
              <a:avLst/>
            </a:prstGeom>
            <a:noFill/>
            <a:ln w="38100">
              <a:solidFill>
                <a:srgbClr val="F5A8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叶根友圆趣卡通08" panose="02010601030101010101" pitchFamily="2" charset="-122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8141544" y="1074916"/>
            <a:ext cx="3186113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a man of 60 more than a boy of 20. Nobody grows old merely by a number of years. 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叶根友圆趣卡通08" panose="02010601030101010101" pitchFamily="2" charset="-122"/>
              <a:ea typeface="叶根友圆趣卡通08" panose="02010601030101010101" pitchFamily="2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3034163" y="5080474"/>
            <a:ext cx="2613255" cy="1023820"/>
            <a:chOff x="717419" y="3123208"/>
            <a:chExt cx="2613255" cy="1023820"/>
          </a:xfrm>
        </p:grpSpPr>
        <p:cxnSp>
          <p:nvCxnSpPr>
            <p:cNvPr id="36" name="直接连接符 35"/>
            <p:cNvCxnSpPr/>
            <p:nvPr/>
          </p:nvCxnSpPr>
          <p:spPr>
            <a:xfrm flipV="1">
              <a:off x="841858" y="4080871"/>
              <a:ext cx="1863438" cy="22133"/>
            </a:xfrm>
            <a:prstGeom prst="line">
              <a:avLst/>
            </a:prstGeom>
            <a:ln w="28575">
              <a:solidFill>
                <a:srgbClr val="B0CB9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流程图: 联系 36"/>
            <p:cNvSpPr/>
            <p:nvPr/>
          </p:nvSpPr>
          <p:spPr>
            <a:xfrm>
              <a:off x="717419" y="4036846"/>
              <a:ext cx="110461" cy="110182"/>
            </a:xfrm>
            <a:prstGeom prst="flowChartConnector">
              <a:avLst/>
            </a:prstGeom>
            <a:noFill/>
            <a:ln w="38100">
              <a:solidFill>
                <a:srgbClr val="B0CB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叶根友圆趣卡通08" panose="02010601030101010101" pitchFamily="2" charset="-122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 flipH="1">
              <a:off x="2705296" y="3197349"/>
              <a:ext cx="584174" cy="865976"/>
            </a:xfrm>
            <a:prstGeom prst="line">
              <a:avLst/>
            </a:prstGeom>
            <a:ln w="28575">
              <a:solidFill>
                <a:srgbClr val="B0CB9D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流程图: 联系 38"/>
            <p:cNvSpPr/>
            <p:nvPr/>
          </p:nvSpPr>
          <p:spPr>
            <a:xfrm>
              <a:off x="3220213" y="3123208"/>
              <a:ext cx="110461" cy="110182"/>
            </a:xfrm>
            <a:prstGeom prst="flowChartConnector">
              <a:avLst/>
            </a:prstGeom>
            <a:noFill/>
            <a:ln w="38100">
              <a:solidFill>
                <a:srgbClr val="B0CB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叶根友圆趣卡通08" panose="02010601030101010101" pitchFamily="2" charset="-122"/>
              </a:endParaRP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1003185" y="5592384"/>
            <a:ext cx="319280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by deserting our ideals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gradually.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叶根友圆趣卡通08" panose="02010601030101010101" pitchFamily="2" charset="-122"/>
              <a:ea typeface="叶根友圆趣卡通08" panose="02010601030101010101" pitchFamily="2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59315" y="1399349"/>
            <a:ext cx="223153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5">
                    <a:lumMod val="60000"/>
                    <a:lumOff val="40000"/>
                  </a:scheme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Youth means </a:t>
            </a:r>
            <a:endParaRPr lang="zh-CN" altLang="en-US" dirty="0">
              <a:solidFill>
                <a:schemeClr val="accent5">
                  <a:lumMod val="60000"/>
                  <a:lumOff val="40000"/>
                </a:schemeClr>
              </a:solidFill>
              <a:latin typeface="叶根友圆趣卡通08" panose="02010601030101010101" pitchFamily="2" charset="-122"/>
              <a:ea typeface="叶根友圆趣卡通08" panose="02010601030101010101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8057018" y="705584"/>
            <a:ext cx="264971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37D7B"/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This often exists in </a:t>
            </a:r>
            <a:endParaRPr lang="zh-CN" altLang="en-US" dirty="0">
              <a:solidFill>
                <a:srgbClr val="F37D7B"/>
              </a:solidFill>
              <a:latin typeface="叶根友圆趣卡通08" panose="02010601030101010101" pitchFamily="2" charset="-122"/>
              <a:ea typeface="叶根友圆趣卡通08" panose="02010601030101010101" pitchFamily="2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934453" y="5232163"/>
            <a:ext cx="259504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6">
                    <a:lumMod val="75000"/>
                  </a:scheme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We grow old </a:t>
            </a:r>
            <a:endParaRPr lang="zh-CN" altLang="en-US" dirty="0">
              <a:solidFill>
                <a:schemeClr val="accent6">
                  <a:lumMod val="75000"/>
                </a:schemeClr>
              </a:solidFill>
              <a:latin typeface="叶根友圆趣卡通08" panose="02010601030101010101" pitchFamily="2" charset="-122"/>
              <a:ea typeface="叶根友圆趣卡通08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7" grpId="0"/>
      <p:bldP spid="34" grpId="0"/>
      <p:bldP spid="40" grpId="0"/>
      <p:bldP spid="43" grpId="0"/>
      <p:bldP spid="44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08" y="985371"/>
            <a:ext cx="7995647" cy="3179297"/>
          </a:xfrm>
          <a:prstGeom prst="rect">
            <a:avLst/>
          </a:prstGeom>
        </p:spPr>
      </p:pic>
      <p:sp>
        <p:nvSpPr>
          <p:cNvPr id="6" name="新月形 5"/>
          <p:cNvSpPr/>
          <p:nvPr/>
        </p:nvSpPr>
        <p:spPr>
          <a:xfrm rot="16381281">
            <a:off x="2590103" y="5194908"/>
            <a:ext cx="620359" cy="2692909"/>
          </a:xfrm>
          <a:prstGeom prst="moon">
            <a:avLst/>
          </a:prstGeom>
          <a:solidFill>
            <a:srgbClr val="F7F3E7"/>
          </a:solidFill>
          <a:ln>
            <a:solidFill>
              <a:srgbClr val="F7F3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叶根友圆趣卡通08" panose="0201060103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957216" y="2063690"/>
            <a:ext cx="24416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第二部分</a:t>
            </a:r>
          </a:p>
        </p:txBody>
      </p:sp>
      <p:sp>
        <p:nvSpPr>
          <p:cNvPr id="15" name="原创设计师QQ：178119980 喵小姐"/>
          <p:cNvSpPr/>
          <p:nvPr/>
        </p:nvSpPr>
        <p:spPr>
          <a:xfrm>
            <a:off x="5161533" y="2839466"/>
            <a:ext cx="2033060" cy="45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2000" dirty="0">
                <a:solidFill>
                  <a:srgbClr val="F37D7B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添加您的小标题</a:t>
            </a:r>
            <a:endParaRPr lang="en-US" altLang="zh-CN" sz="2000" dirty="0">
              <a:solidFill>
                <a:srgbClr val="F37D7B"/>
              </a:solidFill>
              <a:latin typeface="叶根友圆趣卡通体" panose="02010601030101010101" pitchFamily="2" charset="-122"/>
              <a:ea typeface="叶根友圆趣卡通体" panose="02010601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1450"/>
            <a:ext cx="12192000" cy="3804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565360" y="4193526"/>
            <a:ext cx="3709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rgbClr val="F29E9D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卡通可爱熊猫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87245" y="4593636"/>
            <a:ext cx="1978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spc="300" dirty="0">
                <a:solidFill>
                  <a:srgbClr val="152850"/>
                </a:solidFill>
              </a:rPr>
              <a:t>Lorem ipsum dolor sit </a:t>
            </a:r>
            <a:r>
              <a:rPr lang="en-US" altLang="zh-CN" sz="1200" spc="300" dirty="0" err="1">
                <a:solidFill>
                  <a:srgbClr val="152850"/>
                </a:solidFill>
              </a:rPr>
              <a:t>amet</a:t>
            </a:r>
            <a:r>
              <a:rPr lang="en-US" altLang="zh-CN" sz="1200" spc="300" dirty="0">
                <a:solidFill>
                  <a:srgbClr val="152850"/>
                </a:solidFill>
              </a:rPr>
              <a:t>, </a:t>
            </a:r>
            <a:r>
              <a:rPr lang="en-US" altLang="zh-CN" sz="1200" spc="300" dirty="0" err="1">
                <a:solidFill>
                  <a:srgbClr val="152850"/>
                </a:solidFill>
              </a:rPr>
              <a:t>consectetur</a:t>
            </a:r>
            <a:r>
              <a:rPr lang="en-US" altLang="zh-CN" sz="1200" spc="300" dirty="0">
                <a:solidFill>
                  <a:srgbClr val="152850"/>
                </a:solidFill>
              </a:rPr>
              <a:t> </a:t>
            </a:r>
            <a:r>
              <a:rPr lang="en-US" altLang="zh-CN" sz="1200" spc="300" dirty="0" err="1">
                <a:solidFill>
                  <a:srgbClr val="152850"/>
                </a:solidFill>
              </a:rPr>
              <a:t>adipisicing</a:t>
            </a:r>
            <a:r>
              <a:rPr lang="en-US" altLang="zh-CN" sz="1200" spc="300" dirty="0">
                <a:solidFill>
                  <a:srgbClr val="152850"/>
                </a:solidFill>
              </a:rPr>
              <a:t> </a:t>
            </a:r>
            <a:r>
              <a:rPr lang="en-US" altLang="zh-CN" sz="1200" spc="300" dirty="0" err="1">
                <a:solidFill>
                  <a:srgbClr val="152850"/>
                </a:solidFill>
              </a:rPr>
              <a:t>elit</a:t>
            </a:r>
            <a:r>
              <a:rPr lang="en-US" altLang="zh-CN" sz="1200" spc="300" dirty="0">
                <a:solidFill>
                  <a:srgbClr val="152850"/>
                </a:solidFill>
              </a:rPr>
              <a:t>,</a:t>
            </a:r>
            <a:endParaRPr lang="zh-CN" altLang="en-US" sz="1200" spc="300" dirty="0">
              <a:solidFill>
                <a:srgbClr val="15285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74492" y="4193526"/>
            <a:ext cx="3709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rgbClr val="F29E9D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卡通可爱熊猫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96377" y="4593636"/>
            <a:ext cx="1978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spc="300" dirty="0">
                <a:solidFill>
                  <a:srgbClr val="152850"/>
                </a:solidFill>
              </a:rPr>
              <a:t>Lorem ipsum dolor sit </a:t>
            </a:r>
            <a:r>
              <a:rPr lang="en-US" altLang="zh-CN" sz="1200" spc="300" dirty="0" err="1">
                <a:solidFill>
                  <a:srgbClr val="152850"/>
                </a:solidFill>
              </a:rPr>
              <a:t>amet</a:t>
            </a:r>
            <a:r>
              <a:rPr lang="en-US" altLang="zh-CN" sz="1200" spc="300" dirty="0">
                <a:solidFill>
                  <a:srgbClr val="152850"/>
                </a:solidFill>
              </a:rPr>
              <a:t>, </a:t>
            </a:r>
            <a:r>
              <a:rPr lang="en-US" altLang="zh-CN" sz="1200" spc="300" dirty="0" err="1">
                <a:solidFill>
                  <a:srgbClr val="152850"/>
                </a:solidFill>
              </a:rPr>
              <a:t>consectetur</a:t>
            </a:r>
            <a:r>
              <a:rPr lang="en-US" altLang="zh-CN" sz="1200" spc="300" dirty="0">
                <a:solidFill>
                  <a:srgbClr val="152850"/>
                </a:solidFill>
              </a:rPr>
              <a:t> </a:t>
            </a:r>
            <a:r>
              <a:rPr lang="en-US" altLang="zh-CN" sz="1200" spc="300" dirty="0" err="1">
                <a:solidFill>
                  <a:srgbClr val="152850"/>
                </a:solidFill>
              </a:rPr>
              <a:t>adipisicing</a:t>
            </a:r>
            <a:r>
              <a:rPr lang="en-US" altLang="zh-CN" sz="1200" spc="300" dirty="0">
                <a:solidFill>
                  <a:srgbClr val="152850"/>
                </a:solidFill>
              </a:rPr>
              <a:t> </a:t>
            </a:r>
            <a:r>
              <a:rPr lang="en-US" altLang="zh-CN" sz="1200" spc="300" dirty="0" err="1">
                <a:solidFill>
                  <a:srgbClr val="152850"/>
                </a:solidFill>
              </a:rPr>
              <a:t>elit</a:t>
            </a:r>
            <a:r>
              <a:rPr lang="en-US" altLang="zh-CN" sz="1200" spc="300" dirty="0">
                <a:solidFill>
                  <a:srgbClr val="152850"/>
                </a:solidFill>
              </a:rPr>
              <a:t>,</a:t>
            </a:r>
            <a:endParaRPr lang="zh-CN" altLang="en-US" sz="1200" spc="300" dirty="0">
              <a:solidFill>
                <a:srgbClr val="15285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001467" y="4193526"/>
            <a:ext cx="3709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000" dirty="0">
                <a:solidFill>
                  <a:srgbClr val="F29E9D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卡通可爱熊猫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823352" y="4593636"/>
            <a:ext cx="19789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spc="300" dirty="0">
                <a:solidFill>
                  <a:srgbClr val="152850"/>
                </a:solidFill>
              </a:rPr>
              <a:t>Lorem ipsum dolor sit </a:t>
            </a:r>
            <a:r>
              <a:rPr lang="en-US" altLang="zh-CN" sz="1200" spc="300" dirty="0" err="1">
                <a:solidFill>
                  <a:srgbClr val="152850"/>
                </a:solidFill>
              </a:rPr>
              <a:t>amet</a:t>
            </a:r>
            <a:r>
              <a:rPr lang="en-US" altLang="zh-CN" sz="1200" spc="300" dirty="0">
                <a:solidFill>
                  <a:srgbClr val="152850"/>
                </a:solidFill>
              </a:rPr>
              <a:t>, </a:t>
            </a:r>
            <a:r>
              <a:rPr lang="en-US" altLang="zh-CN" sz="1200" spc="300" dirty="0" err="1">
                <a:solidFill>
                  <a:srgbClr val="152850"/>
                </a:solidFill>
              </a:rPr>
              <a:t>consectetur</a:t>
            </a:r>
            <a:r>
              <a:rPr lang="en-US" altLang="zh-CN" sz="1200" spc="300" dirty="0">
                <a:solidFill>
                  <a:srgbClr val="152850"/>
                </a:solidFill>
              </a:rPr>
              <a:t> </a:t>
            </a:r>
            <a:r>
              <a:rPr lang="en-US" altLang="zh-CN" sz="1200" spc="300" dirty="0" err="1">
                <a:solidFill>
                  <a:srgbClr val="152850"/>
                </a:solidFill>
              </a:rPr>
              <a:t>adipisicing</a:t>
            </a:r>
            <a:r>
              <a:rPr lang="en-US" altLang="zh-CN" sz="1200" spc="300" dirty="0">
                <a:solidFill>
                  <a:srgbClr val="152850"/>
                </a:solidFill>
              </a:rPr>
              <a:t> </a:t>
            </a:r>
            <a:r>
              <a:rPr lang="en-US" altLang="zh-CN" sz="1200" spc="300" dirty="0" err="1">
                <a:solidFill>
                  <a:srgbClr val="152850"/>
                </a:solidFill>
              </a:rPr>
              <a:t>elit</a:t>
            </a:r>
            <a:r>
              <a:rPr lang="en-US" altLang="zh-CN" sz="1200" spc="300" dirty="0">
                <a:solidFill>
                  <a:srgbClr val="152850"/>
                </a:solidFill>
              </a:rPr>
              <a:t>,</a:t>
            </a:r>
            <a:endParaRPr lang="zh-CN" altLang="en-US" sz="1200" spc="300" dirty="0">
              <a:solidFill>
                <a:srgbClr val="15285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205932" y="987107"/>
            <a:ext cx="3780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37D7B"/>
                </a:solidFill>
                <a:cs typeface="+mn-ea"/>
                <a:sym typeface="+mn-lt"/>
              </a:rPr>
              <a:t>YOU TITLE HERE</a:t>
            </a:r>
            <a:endParaRPr lang="zh-CN" altLang="en-US" sz="2400" dirty="0">
              <a:solidFill>
                <a:srgbClr val="F37D7B"/>
              </a:solidFill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21331" y="389032"/>
            <a:ext cx="3780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spc="600" dirty="0">
                <a:solidFill>
                  <a:srgbClr val="F37D7B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  <a:cs typeface="+mn-ea"/>
                <a:sym typeface="+mn-lt"/>
              </a:rPr>
              <a:t>请输入您的标题</a:t>
            </a:r>
          </a:p>
        </p:txBody>
      </p:sp>
      <p:sp>
        <p:nvSpPr>
          <p:cNvPr id="2" name="椭圆 1"/>
          <p:cNvSpPr/>
          <p:nvPr/>
        </p:nvSpPr>
        <p:spPr>
          <a:xfrm>
            <a:off x="787790" y="1217939"/>
            <a:ext cx="2841674" cy="2841674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391978" y="1217939"/>
            <a:ext cx="2841674" cy="2841674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4843975" y="1560253"/>
            <a:ext cx="2499360" cy="249936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3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450"/>
                            </p:stCondLst>
                            <p:childTnLst>
                              <p:par>
                                <p:cTn id="2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95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1" grpId="0"/>
      <p:bldP spid="12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091575" y="2422932"/>
            <a:ext cx="3709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600" b="1" spc="600">
                <a:solidFill>
                  <a:srgbClr val="C14F34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>
                <a:solidFill>
                  <a:srgbClr val="F29E9D"/>
                </a:solidFill>
                <a:latin typeface="叶根友圆趣卡通体" panose="02010601030101010101" pitchFamily="2" charset="-122"/>
                <a:ea typeface="叶根友圆趣卡通体" panose="02010601030101010101" pitchFamily="2" charset="-122"/>
              </a:rPr>
              <a:t>卡通可爱熊猫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90050" y="3217050"/>
            <a:ext cx="41563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spc="300" dirty="0">
                <a:solidFill>
                  <a:srgbClr val="152850"/>
                </a:solidFill>
              </a:rPr>
              <a:t>Lorem ipsum dolor sit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amet</a:t>
            </a:r>
            <a:r>
              <a:rPr lang="en-US" altLang="zh-CN" sz="1400" spc="300" dirty="0">
                <a:solidFill>
                  <a:srgbClr val="152850"/>
                </a:solidFill>
              </a:rPr>
              <a:t>,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consectetur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adipisicing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elit</a:t>
            </a:r>
            <a:r>
              <a:rPr lang="en-US" altLang="zh-CN" sz="1400" spc="300" dirty="0">
                <a:solidFill>
                  <a:srgbClr val="152850"/>
                </a:solidFill>
              </a:rPr>
              <a:t>,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sed</a:t>
            </a:r>
            <a:r>
              <a:rPr lang="en-US" altLang="zh-CN" sz="1400" spc="300" dirty="0">
                <a:solidFill>
                  <a:srgbClr val="152850"/>
                </a:solidFill>
              </a:rPr>
              <a:t> do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eiusmod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tempor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incididunt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ut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labore</a:t>
            </a:r>
            <a:r>
              <a:rPr lang="en-US" altLang="zh-CN" sz="1400" spc="300" dirty="0">
                <a:solidFill>
                  <a:srgbClr val="152850"/>
                </a:solidFill>
              </a:rPr>
              <a:t> et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dolore</a:t>
            </a:r>
            <a:r>
              <a:rPr lang="en-US" altLang="zh-CN" sz="1400" spc="300" dirty="0">
                <a:solidFill>
                  <a:srgbClr val="152850"/>
                </a:solidFill>
              </a:rPr>
              <a:t> magna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aliqua</a:t>
            </a:r>
            <a:r>
              <a:rPr lang="en-US" altLang="zh-CN" sz="1400" spc="300" dirty="0">
                <a:solidFill>
                  <a:srgbClr val="152850"/>
                </a:solidFill>
              </a:rPr>
              <a:t>.</a:t>
            </a:r>
          </a:p>
          <a:p>
            <a:r>
              <a:rPr lang="en-US" altLang="zh-CN" sz="1400" spc="300" dirty="0">
                <a:solidFill>
                  <a:srgbClr val="152850"/>
                </a:solidFill>
              </a:rPr>
              <a:t>Lorem ipsum dolor sit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amet</a:t>
            </a:r>
            <a:r>
              <a:rPr lang="en-US" altLang="zh-CN" sz="1400" spc="300" dirty="0">
                <a:solidFill>
                  <a:srgbClr val="152850"/>
                </a:solidFill>
              </a:rPr>
              <a:t>,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consectetur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adipisicing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elit</a:t>
            </a:r>
            <a:r>
              <a:rPr lang="en-US" altLang="zh-CN" sz="1400" spc="300" dirty="0">
                <a:solidFill>
                  <a:srgbClr val="152850"/>
                </a:solidFill>
              </a:rPr>
              <a:t>,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sed</a:t>
            </a:r>
            <a:r>
              <a:rPr lang="en-US" altLang="zh-CN" sz="1400" spc="300" dirty="0">
                <a:solidFill>
                  <a:srgbClr val="152850"/>
                </a:solidFill>
              </a:rPr>
              <a:t> do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eiusmod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tempor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incididunt</a:t>
            </a:r>
            <a:r>
              <a:rPr lang="en-US" altLang="zh-CN" sz="1400" spc="300" dirty="0">
                <a:solidFill>
                  <a:srgbClr val="152850"/>
                </a:solidFill>
              </a:rPr>
              <a:t> </a:t>
            </a:r>
            <a:r>
              <a:rPr lang="en-US" altLang="zh-CN" sz="1400" spc="300" dirty="0" err="1">
                <a:solidFill>
                  <a:srgbClr val="152850"/>
                </a:solidFill>
              </a:rPr>
              <a:t>ut</a:t>
            </a:r>
            <a:endParaRPr lang="zh-CN" altLang="en-US" sz="1400" spc="300" dirty="0">
              <a:solidFill>
                <a:srgbClr val="15285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06669" y="324727"/>
            <a:ext cx="5160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E7E6E6">
                    <a:lumMod val="50000"/>
                  </a:srgb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01</a:t>
            </a:r>
            <a:r>
              <a:rPr lang="zh-CN" altLang="en-US" sz="2000" b="1" dirty="0">
                <a:solidFill>
                  <a:srgbClr val="E7E6E6">
                    <a:lumMod val="50000"/>
                  </a:srgb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：</a:t>
            </a:r>
            <a:r>
              <a:rPr lang="en-US" altLang="zh-CN" sz="2000" b="1" dirty="0">
                <a:solidFill>
                  <a:srgbClr val="E7E6E6">
                    <a:lumMod val="50000"/>
                  </a:srgbClr>
                </a:solidFill>
                <a:latin typeface="叶根友圆趣卡通08" panose="02010601030101010101" pitchFamily="2" charset="-122"/>
                <a:ea typeface="叶根友圆趣卡通08" panose="02010601030101010101" pitchFamily="2" charset="-122"/>
              </a:rPr>
              <a:t>Add Your Title Here</a:t>
            </a:r>
            <a:endParaRPr lang="zh-CN" altLang="en-US" sz="2000" b="1" dirty="0">
              <a:solidFill>
                <a:srgbClr val="E7E6E6">
                  <a:lumMod val="50000"/>
                </a:srgbClr>
              </a:solidFill>
              <a:latin typeface="叶根友圆趣卡通08" panose="02010601030101010101" pitchFamily="2" charset="-122"/>
              <a:ea typeface="叶根友圆趣卡通08" panose="02010601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968" y="2122599"/>
            <a:ext cx="6242297" cy="45525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1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D7943916-40F7-4D82-8971-EE14A3EFF1A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卡通熊猫通用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华文隶书"/>
        <a:ea typeface="微软雅黑"/>
        <a:cs typeface=""/>
      </a:majorFont>
      <a:minorFont>
        <a:latin typeface="华文隶书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ACC5C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771</Words>
  <Application>Microsoft Office PowerPoint</Application>
  <PresentationFormat>宽屏</PresentationFormat>
  <Paragraphs>108</Paragraphs>
  <Slides>20</Slides>
  <Notes>20</Notes>
  <HiddenSlides>0</HiddenSlides>
  <MMClips>2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方正喵呜体</vt:lpstr>
      <vt:lpstr>华文隶书</vt:lpstr>
      <vt:lpstr>宋体</vt:lpstr>
      <vt:lpstr>微软雅黑</vt:lpstr>
      <vt:lpstr>微软雅黑 Light</vt:lpstr>
      <vt:lpstr>叶根友圆趣卡通08</vt:lpstr>
      <vt:lpstr>叶根友圆趣卡通体</vt:lpstr>
      <vt:lpstr>Arial</vt:lpstr>
      <vt:lpstr>Calibri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2021-07-13T07:29:16Z</dcterms:created>
  <dcterms:modified xsi:type="dcterms:W3CDTF">2023-01-10T11:05:49Z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627BAEA436DB41FBAA60256954B7F15D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