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257" r:id="rId4"/>
    <p:sldId id="258" r:id="rId5"/>
    <p:sldId id="1675" r:id="rId6"/>
    <p:sldId id="1699" r:id="rId7"/>
    <p:sldId id="1465" r:id="rId8"/>
    <p:sldId id="1700" r:id="rId9"/>
    <p:sldId id="1629" r:id="rId10"/>
    <p:sldId id="1702" r:id="rId11"/>
    <p:sldId id="1416" r:id="rId12"/>
    <p:sldId id="1701" r:id="rId13"/>
    <p:sldId id="1615" r:id="rId14"/>
    <p:sldId id="264" r:id="rId15"/>
    <p:sldId id="288" r:id="rId16"/>
    <p:sldId id="1703" r:id="rId17"/>
    <p:sldId id="1676" r:id="rId18"/>
    <p:sldId id="661" r:id="rId19"/>
    <p:sldId id="278" r:id="rId20"/>
    <p:sldId id="170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8"/>
    <a:srgbClr val="FEEF4B"/>
    <a:srgbClr val="FE7D6B"/>
    <a:srgbClr val="9DC3E6"/>
    <a:srgbClr val="E09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F817-EBBC-40FB-848D-5D563EF5E8C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B1773-280A-442E-AF73-E3F82040B5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1773-280A-442E-AF73-E3F82040B5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cs typeface="思源黑体 CN Light" panose="020B0300000000000000" pitchFamily="34" charset="-122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D88D-A092-42DD-A1B7-4CF40A4557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09A1-3426-41AB-816A-93D593B397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3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87400" y="1172516"/>
            <a:ext cx="6096001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教育分析师</a:t>
            </a:r>
            <a:endParaRPr lang="en-US" altLang="zh-CN" sz="50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50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工作述职汇报</a:t>
            </a:r>
            <a:r>
              <a:rPr lang="en-US" altLang="zh-CN" sz="50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endParaRPr lang="zh-CN" altLang="en-US" sz="50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617" y="3627466"/>
            <a:ext cx="538807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汇报日期：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7400" y="2808814"/>
            <a:ext cx="6105832" cy="75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 Please enter the title Please enter the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背景音乐06--6.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7487" y="-63406"/>
            <a:ext cx="487363" cy="487363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 flipH="1">
            <a:off x="7369810" y="0"/>
            <a:ext cx="420370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6"/>
          <a:srcRect b="22049"/>
          <a:stretch>
            <a:fillRect/>
          </a:stretch>
        </p:blipFill>
        <p:spPr>
          <a:xfrm>
            <a:off x="3565525" y="1172210"/>
            <a:ext cx="9144000" cy="570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1795269" y="1584090"/>
            <a:ext cx="3060965" cy="626389"/>
          </a:xfrm>
          <a:prstGeom prst="rect">
            <a:avLst/>
          </a:prstGeom>
          <a:solidFill>
            <a:srgbClr val="FFD548"/>
          </a:solidFill>
          <a:ln>
            <a:solidFill>
              <a:srgbClr val="FFD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 eaLnBrk="0"/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26" name="矩形 125"/>
          <p:cNvSpPr/>
          <p:nvPr/>
        </p:nvSpPr>
        <p:spPr>
          <a:xfrm>
            <a:off x="5495526" y="1584090"/>
            <a:ext cx="3060965" cy="6263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 eaLnBrk="0"/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27" name="矩形 126"/>
          <p:cNvSpPr/>
          <p:nvPr/>
        </p:nvSpPr>
        <p:spPr>
          <a:xfrm>
            <a:off x="3757103" y="4613381"/>
            <a:ext cx="3060965" cy="6263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 eaLnBrk="0"/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28" name="矩形 127"/>
          <p:cNvSpPr/>
          <p:nvPr/>
        </p:nvSpPr>
        <p:spPr>
          <a:xfrm>
            <a:off x="7457360" y="4613381"/>
            <a:ext cx="3060965" cy="626389"/>
          </a:xfrm>
          <a:prstGeom prst="rect">
            <a:avLst/>
          </a:prstGeom>
          <a:solidFill>
            <a:srgbClr val="FE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8000" eaLnBrk="0"/>
            <a:r>
              <a: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84" name="Oval 16"/>
          <p:cNvSpPr/>
          <p:nvPr/>
        </p:nvSpPr>
        <p:spPr>
          <a:xfrm rot="16200000">
            <a:off x="5120401" y="3748676"/>
            <a:ext cx="246696" cy="256569"/>
          </a:xfrm>
          <a:prstGeom prst="ellipse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5" name="Group 1"/>
          <p:cNvGrpSpPr/>
          <p:nvPr/>
        </p:nvGrpSpPr>
        <p:grpSpPr>
          <a:xfrm rot="16200000">
            <a:off x="4248857" y="3026325"/>
            <a:ext cx="53959" cy="1704843"/>
            <a:chOff x="6077893" y="2108487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86" name="Straight Connector 14"/>
            <p:cNvCxnSpPr/>
            <p:nvPr/>
          </p:nvCxnSpPr>
          <p:spPr>
            <a:xfrm>
              <a:off x="6114107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4"/>
            <p:cNvCxnSpPr/>
            <p:nvPr/>
          </p:nvCxnSpPr>
          <p:spPr>
            <a:xfrm>
              <a:off x="6077893" y="2108487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2"/>
          <p:cNvGrpSpPr/>
          <p:nvPr/>
        </p:nvGrpSpPr>
        <p:grpSpPr>
          <a:xfrm rot="16200000">
            <a:off x="6098021" y="3133721"/>
            <a:ext cx="53964" cy="1505936"/>
            <a:chOff x="6077893" y="3797444"/>
            <a:chExt cx="36214" cy="1371599"/>
          </a:xfrm>
          <a:solidFill>
            <a:schemeClr val="accent2">
              <a:lumMod val="75000"/>
            </a:schemeClr>
          </a:solidFill>
        </p:grpSpPr>
        <p:cxnSp>
          <p:nvCxnSpPr>
            <p:cNvPr id="89" name="Straight Connector 19"/>
            <p:cNvCxnSpPr/>
            <p:nvPr/>
          </p:nvCxnSpPr>
          <p:spPr>
            <a:xfrm>
              <a:off x="6114107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25"/>
            <p:cNvCxnSpPr/>
            <p:nvPr/>
          </p:nvCxnSpPr>
          <p:spPr>
            <a:xfrm>
              <a:off x="6077893" y="3797444"/>
              <a:ext cx="0" cy="137159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3"/>
          <p:cNvGrpSpPr/>
          <p:nvPr/>
        </p:nvGrpSpPr>
        <p:grpSpPr>
          <a:xfrm rot="16200000">
            <a:off x="7982938" y="3036178"/>
            <a:ext cx="53961" cy="1704845"/>
            <a:chOff x="6077893" y="5305231"/>
            <a:chExt cx="36214" cy="1552769"/>
          </a:xfrm>
          <a:solidFill>
            <a:schemeClr val="accent2">
              <a:lumMod val="75000"/>
            </a:schemeClr>
          </a:solidFill>
        </p:grpSpPr>
        <p:cxnSp>
          <p:nvCxnSpPr>
            <p:cNvPr id="92" name="Straight Connector 21"/>
            <p:cNvCxnSpPr/>
            <p:nvPr/>
          </p:nvCxnSpPr>
          <p:spPr>
            <a:xfrm>
              <a:off x="6114107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6"/>
            <p:cNvCxnSpPr/>
            <p:nvPr/>
          </p:nvCxnSpPr>
          <p:spPr>
            <a:xfrm>
              <a:off x="6077893" y="5305231"/>
              <a:ext cx="0" cy="1552769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Oval 40"/>
          <p:cNvSpPr/>
          <p:nvPr/>
        </p:nvSpPr>
        <p:spPr>
          <a:xfrm rot="16200000">
            <a:off x="3159372" y="3731424"/>
            <a:ext cx="246696" cy="256569"/>
          </a:xfrm>
          <a:prstGeom prst="ellipse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Oval 41"/>
          <p:cNvSpPr/>
          <p:nvPr/>
        </p:nvSpPr>
        <p:spPr>
          <a:xfrm rot="16200000">
            <a:off x="6915293" y="3756137"/>
            <a:ext cx="246696" cy="256569"/>
          </a:xfrm>
          <a:prstGeom prst="ellipse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3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Isosceles Triangle 45"/>
          <p:cNvSpPr/>
          <p:nvPr/>
        </p:nvSpPr>
        <p:spPr>
          <a:xfrm>
            <a:off x="3048764" y="3257545"/>
            <a:ext cx="487544" cy="380554"/>
          </a:xfrm>
          <a:prstGeom prst="triangle">
            <a:avLst/>
          </a:prstGeom>
          <a:solidFill>
            <a:srgbClr val="FFD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Isosceles Triangle 48"/>
          <p:cNvSpPr/>
          <p:nvPr/>
        </p:nvSpPr>
        <p:spPr>
          <a:xfrm rot="10800000" flipH="1">
            <a:off x="4998854" y="4066467"/>
            <a:ext cx="487544" cy="38055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Isosceles Triangle 69"/>
          <p:cNvSpPr/>
          <p:nvPr/>
        </p:nvSpPr>
        <p:spPr>
          <a:xfrm>
            <a:off x="6759931" y="3282101"/>
            <a:ext cx="487544" cy="38055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3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" name="Rectangle 70"/>
          <p:cNvSpPr/>
          <p:nvPr/>
        </p:nvSpPr>
        <p:spPr>
          <a:xfrm>
            <a:off x="1807794" y="1592130"/>
            <a:ext cx="3060963" cy="1625822"/>
          </a:xfrm>
          <a:prstGeom prst="rect">
            <a:avLst/>
          </a:prstGeom>
          <a:noFill/>
          <a:ln w="38100">
            <a:solidFill>
              <a:srgbClr val="FFD54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Oval 40"/>
          <p:cNvSpPr/>
          <p:nvPr/>
        </p:nvSpPr>
        <p:spPr>
          <a:xfrm rot="16200000">
            <a:off x="8873684" y="3756025"/>
            <a:ext cx="246696" cy="256571"/>
          </a:xfrm>
          <a:prstGeom prst="ellipse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3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Isosceles Triangle 45"/>
          <p:cNvSpPr/>
          <p:nvPr/>
        </p:nvSpPr>
        <p:spPr>
          <a:xfrm rot="10800000">
            <a:off x="8752135" y="4086947"/>
            <a:ext cx="487544" cy="38055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335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4" name="Group 1"/>
          <p:cNvGrpSpPr/>
          <p:nvPr/>
        </p:nvGrpSpPr>
        <p:grpSpPr>
          <a:xfrm rot="16200000">
            <a:off x="10271949" y="2713180"/>
            <a:ext cx="54020" cy="2347281"/>
            <a:chOff x="6077892" y="2108486"/>
            <a:chExt cx="36254" cy="2137898"/>
          </a:xfrm>
          <a:solidFill>
            <a:schemeClr val="accent2">
              <a:lumMod val="75000"/>
            </a:schemeClr>
          </a:solidFill>
        </p:grpSpPr>
        <p:cxnSp>
          <p:nvCxnSpPr>
            <p:cNvPr id="105" name="Straight Connector 14"/>
            <p:cNvCxnSpPr/>
            <p:nvPr/>
          </p:nvCxnSpPr>
          <p:spPr>
            <a:xfrm rot="5400000" flipV="1">
              <a:off x="5045170" y="3177408"/>
              <a:ext cx="2137897" cy="54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4"/>
            <p:cNvCxnSpPr/>
            <p:nvPr/>
          </p:nvCxnSpPr>
          <p:spPr>
            <a:xfrm rot="5400000" flipV="1">
              <a:off x="5008945" y="3177435"/>
              <a:ext cx="2137896" cy="1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"/>
          <p:cNvGrpSpPr/>
          <p:nvPr/>
        </p:nvGrpSpPr>
        <p:grpSpPr>
          <a:xfrm rot="16200000">
            <a:off x="1861449" y="2594710"/>
            <a:ext cx="54719" cy="2568935"/>
            <a:chOff x="6077893" y="1321466"/>
            <a:chExt cx="36727" cy="2339790"/>
          </a:xfrm>
          <a:solidFill>
            <a:schemeClr val="accent2">
              <a:lumMod val="75000"/>
            </a:schemeClr>
          </a:solidFill>
        </p:grpSpPr>
        <p:cxnSp>
          <p:nvCxnSpPr>
            <p:cNvPr id="108" name="Straight Connector 14"/>
            <p:cNvCxnSpPr/>
            <p:nvPr/>
          </p:nvCxnSpPr>
          <p:spPr>
            <a:xfrm rot="5400000">
              <a:off x="4944469" y="2491105"/>
              <a:ext cx="2339789" cy="513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4"/>
            <p:cNvCxnSpPr/>
            <p:nvPr/>
          </p:nvCxnSpPr>
          <p:spPr>
            <a:xfrm rot="5400000">
              <a:off x="4908253" y="2491106"/>
              <a:ext cx="2339789" cy="510"/>
            </a:xfrm>
            <a:prstGeom prst="line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Oval 71"/>
          <p:cNvSpPr/>
          <p:nvPr/>
        </p:nvSpPr>
        <p:spPr>
          <a:xfrm>
            <a:off x="4493755" y="1251043"/>
            <a:ext cx="638737" cy="638737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D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111" name="TextBox 72"/>
          <p:cNvSpPr txBox="1"/>
          <p:nvPr/>
        </p:nvSpPr>
        <p:spPr>
          <a:xfrm rot="16200000">
            <a:off x="6988440" y="2247377"/>
            <a:ext cx="588623" cy="31810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id-ID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</a:p>
        </p:txBody>
      </p:sp>
      <p:sp>
        <p:nvSpPr>
          <p:cNvPr id="112" name="Rectangle 70"/>
          <p:cNvSpPr/>
          <p:nvPr/>
        </p:nvSpPr>
        <p:spPr>
          <a:xfrm>
            <a:off x="5508049" y="1591687"/>
            <a:ext cx="3060963" cy="162582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Oval 71"/>
          <p:cNvSpPr/>
          <p:nvPr/>
        </p:nvSpPr>
        <p:spPr>
          <a:xfrm>
            <a:off x="8194010" y="1250602"/>
            <a:ext cx="638737" cy="638737"/>
          </a:xfrm>
          <a:prstGeom prst="ellipse">
            <a:avLst/>
          </a:prstGeom>
          <a:solidFill>
            <a:schemeClr val="bg1"/>
          </a:solidFill>
          <a:ln w="730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16" name="Rectangle 70"/>
          <p:cNvSpPr/>
          <p:nvPr/>
        </p:nvSpPr>
        <p:spPr>
          <a:xfrm>
            <a:off x="3729556" y="4603200"/>
            <a:ext cx="3060963" cy="162582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Oval 71"/>
          <p:cNvSpPr/>
          <p:nvPr/>
        </p:nvSpPr>
        <p:spPr>
          <a:xfrm>
            <a:off x="6415518" y="4262113"/>
            <a:ext cx="638737" cy="638737"/>
          </a:xfrm>
          <a:prstGeom prst="ellipse">
            <a:avLst/>
          </a:prstGeom>
          <a:solidFill>
            <a:schemeClr val="bg1"/>
          </a:solidFill>
          <a:ln w="730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21" name="Rectangle 70"/>
          <p:cNvSpPr/>
          <p:nvPr/>
        </p:nvSpPr>
        <p:spPr>
          <a:xfrm>
            <a:off x="7484908" y="4602456"/>
            <a:ext cx="3060963" cy="1625822"/>
          </a:xfrm>
          <a:prstGeom prst="rect">
            <a:avLst/>
          </a:prstGeom>
          <a:noFill/>
          <a:ln w="38100">
            <a:solidFill>
              <a:srgbClr val="FE7D6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d-ID" sz="146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Oval 71"/>
          <p:cNvSpPr/>
          <p:nvPr/>
        </p:nvSpPr>
        <p:spPr>
          <a:xfrm>
            <a:off x="10170870" y="4261370"/>
            <a:ext cx="638737" cy="638737"/>
          </a:xfrm>
          <a:prstGeom prst="ellipse">
            <a:avLst/>
          </a:prstGeom>
          <a:solidFill>
            <a:schemeClr val="bg1"/>
          </a:solidFill>
          <a:ln w="73025">
            <a:solidFill>
              <a:srgbClr val="FE7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1774749" y="232206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5481237" y="232206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725136" y="538078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7431624" y="538078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ct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14" name="文本框 13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2" name="图片 1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ldLvl="0" animBg="1"/>
      <p:bldP spid="126" grpId="0" animBg="1"/>
      <p:bldP spid="127" grpId="0" animBg="1"/>
      <p:bldP spid="128" grpId="0" bldLvl="0" animBg="1"/>
      <p:bldP spid="96" grpId="0" bldLvl="0" animBg="1"/>
      <p:bldP spid="97" grpId="0" animBg="1"/>
      <p:bldP spid="98" grpId="0" animBg="1"/>
      <p:bldP spid="99" grpId="0" bldLvl="0" animBg="1"/>
      <p:bldP spid="103" grpId="0" animBg="1"/>
      <p:bldP spid="110" grpId="0" bldLvl="0" animBg="1"/>
      <p:bldP spid="111" grpId="0"/>
      <p:bldP spid="112" grpId="0" animBg="1"/>
      <p:bldP spid="115" grpId="0" animBg="1"/>
      <p:bldP spid="116" grpId="0" animBg="1"/>
      <p:bldP spid="119" grpId="0" animBg="1"/>
      <p:bldP spid="121" grpId="0" bldLvl="0" animBg="1"/>
      <p:bldP spid="124" grpId="0" bldLvl="0" animBg="1"/>
      <p:bldP spid="132" grpId="0"/>
      <p:bldP spid="133" grpId="0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2322830"/>
            <a:ext cx="12191365" cy="280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03705" y="2806065"/>
            <a:ext cx="3548380" cy="1014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r" eaLnBrk="0"/>
            <a:r>
              <a:rPr lang="zh-CN" altLang="en-US" sz="6000" cap="none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en-US" altLang="zh-CN" sz="6000" cap="none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9190" y="2974340"/>
            <a:ext cx="1737360" cy="13220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0" cap="none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10" y="3822065"/>
            <a:ext cx="5210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</p:txBody>
      </p:sp>
      <p:pic>
        <p:nvPicPr>
          <p:cNvPr id="3" name="图片 2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22049"/>
          <a:stretch>
            <a:fillRect/>
          </a:stretch>
        </p:blipFill>
        <p:spPr>
          <a:xfrm rot="5400000" flipV="1">
            <a:off x="6287770" y="1161415"/>
            <a:ext cx="7272020" cy="453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449473">
            <a:off x="1729495" y="1551424"/>
            <a:ext cx="4939999" cy="1755137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44" tIns="34279" rIns="68544" bIns="34279" anchor="ctr"/>
          <a:lstStyle/>
          <a:p>
            <a:pPr algn="ctr">
              <a:defRPr/>
            </a:pPr>
            <a:endParaRPr lang="en-US" sz="1335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MH_Other_2"/>
          <p:cNvSpPr/>
          <p:nvPr>
            <p:custDataLst>
              <p:tags r:id="rId2"/>
            </p:custDataLst>
          </p:nvPr>
        </p:nvSpPr>
        <p:spPr>
          <a:xfrm rot="21077013">
            <a:off x="1598912" y="2503467"/>
            <a:ext cx="4114244" cy="146314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FFD548"/>
          </a:solidFill>
          <a:ln w="25400" cap="flat" cmpd="sng" algn="ctr">
            <a:noFill/>
            <a:prstDash val="solid"/>
          </a:ln>
          <a:effectLst/>
        </p:spPr>
        <p:txBody>
          <a:bodyPr lIns="68544" tIns="34279" rIns="68544" bIns="34279" anchor="ctr"/>
          <a:lstStyle/>
          <a:p>
            <a:pPr algn="ctr"/>
            <a:endParaRPr lang="en-US" sz="1335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MH_Other_3"/>
          <p:cNvSpPr/>
          <p:nvPr>
            <p:custDataLst>
              <p:tags r:id="rId3"/>
            </p:custDataLst>
          </p:nvPr>
        </p:nvSpPr>
        <p:spPr>
          <a:xfrm rot="20062520">
            <a:off x="1655317" y="3382620"/>
            <a:ext cx="3536866" cy="125684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44" tIns="34279" rIns="68544" bIns="34279" anchor="ctr"/>
          <a:lstStyle/>
          <a:p>
            <a:pPr algn="ctr"/>
            <a:endParaRPr lang="en-US" sz="1335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>
            <a:off x="1999289" y="1837050"/>
            <a:ext cx="749650" cy="737622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6" name="MH_Other_5"/>
          <p:cNvSpPr/>
          <p:nvPr>
            <p:custDataLst>
              <p:tags r:id="rId5"/>
            </p:custDataLst>
          </p:nvPr>
        </p:nvSpPr>
        <p:spPr>
          <a:xfrm>
            <a:off x="1825710" y="3148229"/>
            <a:ext cx="688044" cy="677004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665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7" name="MH_Other_6"/>
          <p:cNvSpPr/>
          <p:nvPr>
            <p:custDataLst>
              <p:tags r:id="rId6"/>
            </p:custDataLst>
          </p:nvPr>
        </p:nvSpPr>
        <p:spPr>
          <a:xfrm>
            <a:off x="1970249" y="4356757"/>
            <a:ext cx="516357" cy="50807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135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8" name="MH_Other_7"/>
          <p:cNvSpPr/>
          <p:nvPr>
            <p:custDataLst>
              <p:tags r:id="rId7"/>
            </p:custDataLst>
          </p:nvPr>
        </p:nvSpPr>
        <p:spPr>
          <a:xfrm rot="19002814">
            <a:off x="1839164" y="4134824"/>
            <a:ext cx="3293332" cy="116956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FE7D6B"/>
          </a:solidFill>
          <a:ln w="25400" cap="flat" cmpd="sng" algn="ctr">
            <a:noFill/>
            <a:prstDash val="solid"/>
          </a:ln>
          <a:effectLst/>
        </p:spPr>
        <p:txBody>
          <a:bodyPr lIns="68544" tIns="34279" rIns="68544" bIns="34279" anchor="ctr"/>
          <a:lstStyle/>
          <a:p>
            <a:pPr algn="ctr"/>
            <a:endParaRPr lang="en-US" sz="1335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MH_Other_8"/>
          <p:cNvSpPr/>
          <p:nvPr>
            <p:custDataLst>
              <p:tags r:id="rId8"/>
            </p:custDataLst>
          </p:nvPr>
        </p:nvSpPr>
        <p:spPr>
          <a:xfrm rot="20540294">
            <a:off x="2357291" y="5347059"/>
            <a:ext cx="480625" cy="472911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135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</a:p>
        </p:txBody>
      </p:sp>
      <p:cxnSp>
        <p:nvCxnSpPr>
          <p:cNvPr id="10" name="MH_Other_9"/>
          <p:cNvCxnSpPr/>
          <p:nvPr>
            <p:custDataLst>
              <p:tags r:id="rId9"/>
            </p:custDataLst>
          </p:nvPr>
        </p:nvCxnSpPr>
        <p:spPr>
          <a:xfrm>
            <a:off x="6829305" y="1597717"/>
            <a:ext cx="3004639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10"/>
          <p:cNvCxnSpPr/>
          <p:nvPr>
            <p:custDataLst>
              <p:tags r:id="rId10"/>
            </p:custDataLst>
          </p:nvPr>
        </p:nvCxnSpPr>
        <p:spPr>
          <a:xfrm>
            <a:off x="9980702" y="1597717"/>
            <a:ext cx="453195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1"/>
          <p:cNvCxnSpPr/>
          <p:nvPr>
            <p:custDataLst>
              <p:tags r:id="rId11"/>
            </p:custDataLst>
          </p:nvPr>
        </p:nvCxnSpPr>
        <p:spPr>
          <a:xfrm>
            <a:off x="10433894" y="1597720"/>
            <a:ext cx="0" cy="148536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2"/>
          <p:cNvCxnSpPr/>
          <p:nvPr>
            <p:custDataLst>
              <p:tags r:id="rId12"/>
            </p:custDataLst>
          </p:nvPr>
        </p:nvCxnSpPr>
        <p:spPr>
          <a:xfrm>
            <a:off x="6829305" y="5576199"/>
            <a:ext cx="3004639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3"/>
          <p:cNvCxnSpPr/>
          <p:nvPr>
            <p:custDataLst>
              <p:tags r:id="rId13"/>
            </p:custDataLst>
          </p:nvPr>
        </p:nvCxnSpPr>
        <p:spPr>
          <a:xfrm>
            <a:off x="9980702" y="5576199"/>
            <a:ext cx="453195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4"/>
          <p:cNvCxnSpPr/>
          <p:nvPr>
            <p:custDataLst>
              <p:tags r:id="rId14"/>
            </p:custDataLst>
          </p:nvPr>
        </p:nvCxnSpPr>
        <p:spPr>
          <a:xfrm>
            <a:off x="10433894" y="4089367"/>
            <a:ext cx="0" cy="1486946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895549" y="2136999"/>
            <a:ext cx="2249852" cy="60620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13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614937" y="2987535"/>
            <a:ext cx="1849878" cy="64111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13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513314" y="3768246"/>
            <a:ext cx="1886972" cy="636356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13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677831" y="4598203"/>
            <a:ext cx="1554737" cy="533206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65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22" name="MH_Other_9"/>
          <p:cNvCxnSpPr/>
          <p:nvPr>
            <p:custDataLst>
              <p:tags r:id="rId19"/>
            </p:custDataLst>
          </p:nvPr>
        </p:nvCxnSpPr>
        <p:spPr>
          <a:xfrm>
            <a:off x="6829305" y="3583649"/>
            <a:ext cx="4132737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025283" y="166781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25283" y="2084903"/>
            <a:ext cx="3107460" cy="1063326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nt headline, modify the text content,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also can copy your content to this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directly.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25283" y="375661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25283" y="4221968"/>
            <a:ext cx="3107460" cy="1063326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nt headline, modify the text content,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also can copy your content to this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directly.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3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652009" y="2598004"/>
            <a:ext cx="5539991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zh-CN" altLang="en-US" sz="6000" cap="none" spc="6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工作</a:t>
            </a:r>
            <a:r>
              <a:rPr lang="zh-CN" altLang="en-US" sz="6000" spc="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进度</a:t>
            </a:r>
            <a:endParaRPr lang="zh-CN" altLang="en-US" sz="6000" spc="600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52009" y="3613667"/>
            <a:ext cx="5627942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Please enter the title Please enter the title</a:t>
            </a:r>
            <a:r>
              <a:rPr lang="zh-CN" altLang="en-US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Please enter the title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Please enter the title</a:t>
            </a:r>
            <a:r>
              <a:rPr lang="zh-CN" altLang="en-US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Please enter the title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54413" y="3189424"/>
            <a:ext cx="2525486" cy="478971"/>
          </a:xfrm>
          <a:prstGeom prst="rect">
            <a:avLst/>
          </a:prstGeom>
          <a:solidFill>
            <a:srgbClr val="FFD5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20%</a:t>
            </a:r>
          </a:p>
        </p:txBody>
      </p:sp>
      <p:sp>
        <p:nvSpPr>
          <p:cNvPr id="5" name="矩形 4"/>
          <p:cNvSpPr/>
          <p:nvPr/>
        </p:nvSpPr>
        <p:spPr>
          <a:xfrm>
            <a:off x="3179899" y="3189424"/>
            <a:ext cx="3472542" cy="478971"/>
          </a:xfrm>
          <a:prstGeom prst="rect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30%</a:t>
            </a:r>
          </a:p>
        </p:txBody>
      </p:sp>
      <p:sp>
        <p:nvSpPr>
          <p:cNvPr id="6" name="矩形 5"/>
          <p:cNvSpPr/>
          <p:nvPr/>
        </p:nvSpPr>
        <p:spPr>
          <a:xfrm>
            <a:off x="6652440" y="3189424"/>
            <a:ext cx="5024829" cy="478971"/>
          </a:xfrm>
          <a:prstGeom prst="rect">
            <a:avLst/>
          </a:prstGeom>
          <a:solidFill>
            <a:srgbClr val="FE7D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50%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54413" y="2953768"/>
            <a:ext cx="6186488" cy="190754"/>
            <a:chOff x="653143" y="2714373"/>
            <a:chExt cx="6186488" cy="190754"/>
          </a:xfrm>
        </p:grpSpPr>
        <p:sp>
          <p:nvSpPr>
            <p:cNvPr id="8" name="右箭头 7"/>
            <p:cNvSpPr/>
            <p:nvPr/>
          </p:nvSpPr>
          <p:spPr>
            <a:xfrm rot="16200000">
              <a:off x="651998" y="2715518"/>
              <a:ext cx="190752" cy="188461"/>
            </a:xfrm>
            <a:prstGeom prst="rightArrow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 rot="16200000">
              <a:off x="3177484" y="2715519"/>
              <a:ext cx="190752" cy="188461"/>
            </a:xfrm>
            <a:prstGeom prst="rightArrow">
              <a:avLst/>
            </a:prstGeom>
            <a:solidFill>
              <a:srgbClr val="5E6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 rot="16200000">
              <a:off x="6650025" y="2715520"/>
              <a:ext cx="190752" cy="188461"/>
            </a:xfrm>
            <a:prstGeom prst="rightArrow">
              <a:avLst/>
            </a:prstGeom>
            <a:solidFill>
              <a:srgbClr val="7C7E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9097" y="1505596"/>
            <a:ext cx="8481060" cy="1290320"/>
            <a:chOff x="587827" y="1576446"/>
            <a:chExt cx="8481060" cy="1290320"/>
          </a:xfrm>
        </p:grpSpPr>
        <p:sp>
          <p:nvSpPr>
            <p:cNvPr id="3" name="矩形 2"/>
            <p:cNvSpPr/>
            <p:nvPr/>
          </p:nvSpPr>
          <p:spPr>
            <a:xfrm>
              <a:off x="587827" y="1680586"/>
              <a:ext cx="2492375" cy="118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600"/>
                </a:spcAft>
                <a:buClr>
                  <a:srgbClr val="7896E6"/>
                </a:buClr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</a:t>
              </a: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add relevant headline,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11037" y="1680586"/>
              <a:ext cx="2543175" cy="118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600"/>
                </a:spcAft>
                <a:buClr>
                  <a:srgbClr val="7896E6"/>
                </a:buClr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</a:t>
              </a: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add relevant headline,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41612" y="1576446"/>
              <a:ext cx="2327275" cy="1186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600"/>
                </a:spcAft>
                <a:buClr>
                  <a:srgbClr val="7896E6"/>
                </a:buClr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</a:t>
              </a: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add relevant headline,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4413" y="4099772"/>
            <a:ext cx="5300980" cy="1402080"/>
            <a:chOff x="653143" y="3860377"/>
            <a:chExt cx="5300980" cy="1402080"/>
          </a:xfrm>
        </p:grpSpPr>
        <p:sp>
          <p:nvSpPr>
            <p:cNvPr id="17" name="Freeform 80"/>
            <p:cNvSpPr>
              <a:spLocks noEditPoints="1"/>
            </p:cNvSpPr>
            <p:nvPr/>
          </p:nvSpPr>
          <p:spPr bwMode="auto">
            <a:xfrm>
              <a:off x="653143" y="3968162"/>
              <a:ext cx="483356" cy="485736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rgbClr val="7C7E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6393" y="3860377"/>
              <a:ext cx="4697730" cy="1402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600"/>
                </a:spcAft>
                <a:buClr>
                  <a:srgbClr val="7896E6"/>
                </a:buClr>
                <a:defRPr/>
              </a:pPr>
              <a:r>
                <a:rPr lang="zh-CN" alt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  <a:endPara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42928" y="4347222"/>
            <a:ext cx="1226916" cy="1226916"/>
            <a:chOff x="7088428" y="3357430"/>
            <a:chExt cx="1440000" cy="1440000"/>
          </a:xfrm>
        </p:grpSpPr>
        <p:sp>
          <p:nvSpPr>
            <p:cNvPr id="21" name="椭圆 20"/>
            <p:cNvSpPr/>
            <p:nvPr/>
          </p:nvSpPr>
          <p:spPr>
            <a:xfrm>
              <a:off x="7088428" y="3357430"/>
              <a:ext cx="1440000" cy="1440000"/>
            </a:xfrm>
            <a:prstGeom prst="ellipse">
              <a:avLst/>
            </a:prstGeom>
            <a:noFill/>
            <a:ln w="762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7088428" y="3357430"/>
              <a:ext cx="1440000" cy="1440000"/>
            </a:xfrm>
            <a:prstGeom prst="arc">
              <a:avLst>
                <a:gd name="adj1" fmla="val 16200000"/>
                <a:gd name="adj2" fmla="val 20467175"/>
              </a:avLst>
            </a:prstGeom>
            <a:noFill/>
            <a:ln w="76200" cap="flat" cmpd="sng" algn="ctr">
              <a:solidFill>
                <a:srgbClr val="5A5A5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373052" y="3785042"/>
              <a:ext cx="909094" cy="758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00227" y="4347222"/>
            <a:ext cx="1226916" cy="1226916"/>
            <a:chOff x="7088428" y="3357430"/>
            <a:chExt cx="1440000" cy="1440000"/>
          </a:xfrm>
        </p:grpSpPr>
        <p:sp>
          <p:nvSpPr>
            <p:cNvPr id="25" name="椭圆 24"/>
            <p:cNvSpPr/>
            <p:nvPr/>
          </p:nvSpPr>
          <p:spPr>
            <a:xfrm>
              <a:off x="7088428" y="3357430"/>
              <a:ext cx="1440000" cy="1440000"/>
            </a:xfrm>
            <a:prstGeom prst="ellipse">
              <a:avLst/>
            </a:prstGeom>
            <a:noFill/>
            <a:ln w="762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7088428" y="3357430"/>
              <a:ext cx="1440000" cy="1440000"/>
            </a:xfrm>
            <a:prstGeom prst="arc">
              <a:avLst>
                <a:gd name="adj1" fmla="val 16200000"/>
                <a:gd name="adj2" fmla="val 2103931"/>
              </a:avLst>
            </a:prstGeom>
            <a:noFill/>
            <a:ln w="76200" cap="flat" cmpd="sng" algn="ctr">
              <a:solidFill>
                <a:srgbClr val="4A62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73052" y="3785042"/>
              <a:ext cx="909094" cy="758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30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350508" y="4347222"/>
            <a:ext cx="1226916" cy="1226916"/>
            <a:chOff x="7088428" y="3357430"/>
            <a:chExt cx="1440000" cy="1440000"/>
          </a:xfrm>
        </p:grpSpPr>
        <p:sp>
          <p:nvSpPr>
            <p:cNvPr id="29" name="椭圆 28"/>
            <p:cNvSpPr/>
            <p:nvPr/>
          </p:nvSpPr>
          <p:spPr>
            <a:xfrm>
              <a:off x="7088428" y="3357430"/>
              <a:ext cx="1440000" cy="1440000"/>
            </a:xfrm>
            <a:prstGeom prst="ellipse">
              <a:avLst/>
            </a:prstGeom>
            <a:noFill/>
            <a:ln w="7620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7088428" y="3357430"/>
              <a:ext cx="1440000" cy="1440000"/>
            </a:xfrm>
            <a:prstGeom prst="arc">
              <a:avLst>
                <a:gd name="adj1" fmla="val 16200000"/>
                <a:gd name="adj2" fmla="val 5421400"/>
              </a:avLst>
            </a:prstGeom>
            <a:noFill/>
            <a:ln w="76200" cap="flat" cmpd="sng" algn="ctr">
              <a:solidFill>
                <a:srgbClr val="7C7E9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73052" y="3785042"/>
              <a:ext cx="909094" cy="758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50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68"/>
          <p:cNvSpPr/>
          <p:nvPr/>
        </p:nvSpPr>
        <p:spPr>
          <a:xfrm>
            <a:off x="5446488" y="3901814"/>
            <a:ext cx="1869023" cy="1848859"/>
          </a:xfrm>
          <a:custGeom>
            <a:avLst/>
            <a:gdLst/>
            <a:ahLst/>
            <a:cxnLst/>
            <a:rect l="l" t="t" r="r" b="b"/>
            <a:pathLst>
              <a:path w="1401767" h="1386644">
                <a:moveTo>
                  <a:pt x="233035" y="0"/>
                </a:moveTo>
                <a:lnTo>
                  <a:pt x="640881" y="0"/>
                </a:lnTo>
                <a:cubicBezTo>
                  <a:pt x="633096" y="19935"/>
                  <a:pt x="629318" y="41634"/>
                  <a:pt x="629318" y="64216"/>
                </a:cubicBezTo>
                <a:cubicBezTo>
                  <a:pt x="629318" y="173647"/>
                  <a:pt x="718028" y="262357"/>
                  <a:pt x="827459" y="262357"/>
                </a:cubicBezTo>
                <a:cubicBezTo>
                  <a:pt x="936890" y="262357"/>
                  <a:pt x="1025600" y="173647"/>
                  <a:pt x="1025600" y="64216"/>
                </a:cubicBezTo>
                <a:cubicBezTo>
                  <a:pt x="1025600" y="41634"/>
                  <a:pt x="1021823" y="19935"/>
                  <a:pt x="1014038" y="0"/>
                </a:cubicBezTo>
                <a:lnTo>
                  <a:pt x="1401767" y="0"/>
                </a:lnTo>
                <a:lnTo>
                  <a:pt x="1401767" y="1168732"/>
                </a:lnTo>
                <a:lnTo>
                  <a:pt x="956993" y="1168732"/>
                </a:lnTo>
                <a:cubicBezTo>
                  <a:pt x="968847" y="1188427"/>
                  <a:pt x="974696" y="1211557"/>
                  <a:pt x="974696" y="1236054"/>
                </a:cubicBezTo>
                <a:cubicBezTo>
                  <a:pt x="974696" y="1319223"/>
                  <a:pt x="907275" y="1386644"/>
                  <a:pt x="824106" y="1386644"/>
                </a:cubicBezTo>
                <a:cubicBezTo>
                  <a:pt x="740937" y="1386644"/>
                  <a:pt x="673516" y="1319223"/>
                  <a:pt x="673516" y="1236054"/>
                </a:cubicBezTo>
                <a:cubicBezTo>
                  <a:pt x="673516" y="1211557"/>
                  <a:pt x="679365" y="1188427"/>
                  <a:pt x="691220" y="1168732"/>
                </a:cubicBezTo>
                <a:lnTo>
                  <a:pt x="233035" y="1168732"/>
                </a:lnTo>
                <a:lnTo>
                  <a:pt x="233035" y="733499"/>
                </a:lnTo>
                <a:cubicBezTo>
                  <a:pt x="212516" y="743855"/>
                  <a:pt x="189291" y="749187"/>
                  <a:pt x="164821" y="749187"/>
                </a:cubicBezTo>
                <a:cubicBezTo>
                  <a:pt x="73793" y="749187"/>
                  <a:pt x="0" y="675395"/>
                  <a:pt x="0" y="584366"/>
                </a:cubicBezTo>
                <a:cubicBezTo>
                  <a:pt x="0" y="493338"/>
                  <a:pt x="73793" y="419545"/>
                  <a:pt x="164821" y="419545"/>
                </a:cubicBezTo>
                <a:cubicBezTo>
                  <a:pt x="189291" y="419545"/>
                  <a:pt x="212516" y="424878"/>
                  <a:pt x="233035" y="435233"/>
                </a:cubicBezTo>
                <a:close/>
              </a:path>
            </a:pathLst>
          </a:custGeom>
          <a:solidFill>
            <a:srgbClr val="FFD548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" name="矩形 65"/>
          <p:cNvSpPr/>
          <p:nvPr/>
        </p:nvSpPr>
        <p:spPr>
          <a:xfrm>
            <a:off x="3868066" y="3603377"/>
            <a:ext cx="1875155" cy="1856747"/>
          </a:xfrm>
          <a:custGeom>
            <a:avLst/>
            <a:gdLst/>
            <a:ahLst/>
            <a:cxnLst/>
            <a:rect l="l" t="t" r="r" b="b"/>
            <a:pathLst>
              <a:path w="1406366" h="1392560">
                <a:moveTo>
                  <a:pt x="822000" y="0"/>
                </a:moveTo>
                <a:cubicBezTo>
                  <a:pt x="913029" y="0"/>
                  <a:pt x="986821" y="73793"/>
                  <a:pt x="986821" y="164821"/>
                </a:cubicBezTo>
                <a:cubicBezTo>
                  <a:pt x="986821" y="185675"/>
                  <a:pt x="982948" y="205623"/>
                  <a:pt x="975467" y="223828"/>
                </a:cubicBezTo>
                <a:lnTo>
                  <a:pt x="1406366" y="223828"/>
                </a:lnTo>
                <a:lnTo>
                  <a:pt x="1406366" y="633859"/>
                </a:lnTo>
                <a:cubicBezTo>
                  <a:pt x="1386081" y="625588"/>
                  <a:pt x="1363875" y="621361"/>
                  <a:pt x="1340681" y="621361"/>
                </a:cubicBezTo>
                <a:cubicBezTo>
                  <a:pt x="1237497" y="621361"/>
                  <a:pt x="1153848" y="705009"/>
                  <a:pt x="1153848" y="808194"/>
                </a:cubicBezTo>
                <a:cubicBezTo>
                  <a:pt x="1153848" y="911379"/>
                  <a:pt x="1237497" y="995027"/>
                  <a:pt x="1340681" y="995027"/>
                </a:cubicBezTo>
                <a:cubicBezTo>
                  <a:pt x="1363875" y="995027"/>
                  <a:pt x="1386081" y="990802"/>
                  <a:pt x="1406366" y="982530"/>
                </a:cubicBezTo>
                <a:lnTo>
                  <a:pt x="1406366" y="1392560"/>
                </a:lnTo>
                <a:lnTo>
                  <a:pt x="237634" y="1392560"/>
                </a:lnTo>
                <a:lnTo>
                  <a:pt x="237634" y="927784"/>
                </a:lnTo>
                <a:cubicBezTo>
                  <a:pt x="214351" y="948086"/>
                  <a:pt x="183720" y="958784"/>
                  <a:pt x="150590" y="958784"/>
                </a:cubicBezTo>
                <a:cubicBezTo>
                  <a:pt x="67421" y="958784"/>
                  <a:pt x="0" y="891363"/>
                  <a:pt x="0" y="808194"/>
                </a:cubicBezTo>
                <a:cubicBezTo>
                  <a:pt x="0" y="725025"/>
                  <a:pt x="67421" y="657604"/>
                  <a:pt x="150590" y="657604"/>
                </a:cubicBezTo>
                <a:cubicBezTo>
                  <a:pt x="183720" y="657604"/>
                  <a:pt x="214351" y="668302"/>
                  <a:pt x="237634" y="688604"/>
                </a:cubicBezTo>
                <a:lnTo>
                  <a:pt x="237634" y="223828"/>
                </a:lnTo>
                <a:lnTo>
                  <a:pt x="668533" y="223828"/>
                </a:lnTo>
                <a:cubicBezTo>
                  <a:pt x="661052" y="205623"/>
                  <a:pt x="657179" y="185675"/>
                  <a:pt x="657179" y="164821"/>
                </a:cubicBezTo>
                <a:cubicBezTo>
                  <a:pt x="657179" y="73793"/>
                  <a:pt x="730972" y="0"/>
                  <a:pt x="822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" name="椭圆 75"/>
          <p:cNvSpPr/>
          <p:nvPr/>
        </p:nvSpPr>
        <p:spPr>
          <a:xfrm>
            <a:off x="4170307" y="1990246"/>
            <a:ext cx="1900883" cy="1911877"/>
          </a:xfrm>
          <a:custGeom>
            <a:avLst/>
            <a:gdLst/>
            <a:ahLst/>
            <a:cxnLst/>
            <a:rect l="l" t="t" r="r" b="b"/>
            <a:pathLst>
              <a:path w="1425662" h="1433908">
                <a:moveTo>
                  <a:pt x="584366" y="0"/>
                </a:moveTo>
                <a:cubicBezTo>
                  <a:pt x="667535" y="0"/>
                  <a:pt x="734956" y="67421"/>
                  <a:pt x="734956" y="150590"/>
                </a:cubicBezTo>
                <a:cubicBezTo>
                  <a:pt x="734956" y="197370"/>
                  <a:pt x="713626" y="239167"/>
                  <a:pt x="678832" y="265176"/>
                </a:cubicBezTo>
                <a:lnTo>
                  <a:pt x="1168733" y="265176"/>
                </a:lnTo>
                <a:lnTo>
                  <a:pt x="1168733" y="716520"/>
                </a:lnTo>
                <a:cubicBezTo>
                  <a:pt x="1193634" y="695548"/>
                  <a:pt x="1225973" y="684721"/>
                  <a:pt x="1260841" y="684721"/>
                </a:cubicBezTo>
                <a:cubicBezTo>
                  <a:pt x="1351870" y="684721"/>
                  <a:pt x="1425662" y="758513"/>
                  <a:pt x="1425662" y="849542"/>
                </a:cubicBezTo>
                <a:cubicBezTo>
                  <a:pt x="1425662" y="940571"/>
                  <a:pt x="1351870" y="1014363"/>
                  <a:pt x="1260841" y="1014363"/>
                </a:cubicBezTo>
                <a:cubicBezTo>
                  <a:pt x="1225973" y="1014363"/>
                  <a:pt x="1193634" y="1003536"/>
                  <a:pt x="1168733" y="982566"/>
                </a:cubicBezTo>
                <a:lnTo>
                  <a:pt x="1168733" y="1433908"/>
                </a:lnTo>
                <a:lnTo>
                  <a:pt x="765724" y="1433908"/>
                </a:lnTo>
                <a:cubicBezTo>
                  <a:pt x="770905" y="1418114"/>
                  <a:pt x="773249" y="1401256"/>
                  <a:pt x="773249" y="1383851"/>
                </a:cubicBezTo>
                <a:cubicBezTo>
                  <a:pt x="773249" y="1279093"/>
                  <a:pt x="688325" y="1194168"/>
                  <a:pt x="583566" y="1194168"/>
                </a:cubicBezTo>
                <a:cubicBezTo>
                  <a:pt x="478807" y="1194168"/>
                  <a:pt x="393882" y="1279093"/>
                  <a:pt x="393882" y="1383851"/>
                </a:cubicBezTo>
                <a:cubicBezTo>
                  <a:pt x="393882" y="1401256"/>
                  <a:pt x="396227" y="1418114"/>
                  <a:pt x="401408" y="1433908"/>
                </a:cubicBezTo>
                <a:lnTo>
                  <a:pt x="0" y="1433908"/>
                </a:lnTo>
                <a:lnTo>
                  <a:pt x="0" y="265176"/>
                </a:lnTo>
                <a:lnTo>
                  <a:pt x="489901" y="265176"/>
                </a:lnTo>
                <a:cubicBezTo>
                  <a:pt x="455106" y="239167"/>
                  <a:pt x="433776" y="197370"/>
                  <a:pt x="433776" y="150590"/>
                </a:cubicBezTo>
                <a:cubicBezTo>
                  <a:pt x="433776" y="67421"/>
                  <a:pt x="501197" y="0"/>
                  <a:pt x="584366" y="0"/>
                </a:cubicBezTo>
                <a:close/>
              </a:path>
            </a:pathLst>
          </a:custGeom>
          <a:solidFill>
            <a:srgbClr val="FE7D6B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椭圆 76"/>
          <p:cNvSpPr/>
          <p:nvPr/>
        </p:nvSpPr>
        <p:spPr>
          <a:xfrm>
            <a:off x="5766141" y="2324764"/>
            <a:ext cx="1846341" cy="1877963"/>
          </a:xfrm>
          <a:custGeom>
            <a:avLst/>
            <a:gdLst/>
            <a:ahLst/>
            <a:cxnLst/>
            <a:rect l="l" t="t" r="r" b="b"/>
            <a:pathLst>
              <a:path w="1384756" h="1408472">
                <a:moveTo>
                  <a:pt x="0" y="0"/>
                </a:moveTo>
                <a:lnTo>
                  <a:pt x="1168732" y="0"/>
                </a:lnTo>
                <a:lnTo>
                  <a:pt x="1168732" y="450207"/>
                </a:lnTo>
                <a:cubicBezTo>
                  <a:pt x="1188073" y="439244"/>
                  <a:pt x="1210481" y="433776"/>
                  <a:pt x="1234166" y="433776"/>
                </a:cubicBezTo>
                <a:cubicBezTo>
                  <a:pt x="1317335" y="433776"/>
                  <a:pt x="1384756" y="501197"/>
                  <a:pt x="1384756" y="584366"/>
                </a:cubicBezTo>
                <a:cubicBezTo>
                  <a:pt x="1384756" y="667535"/>
                  <a:pt x="1317335" y="734956"/>
                  <a:pt x="1234166" y="734956"/>
                </a:cubicBezTo>
                <a:cubicBezTo>
                  <a:pt x="1210481" y="734956"/>
                  <a:pt x="1188073" y="729488"/>
                  <a:pt x="1168732" y="718526"/>
                </a:cubicBezTo>
                <a:lnTo>
                  <a:pt x="1168732" y="1168732"/>
                </a:lnTo>
                <a:lnTo>
                  <a:pt x="728979" y="1168732"/>
                </a:lnTo>
                <a:cubicBezTo>
                  <a:pt x="742528" y="1190517"/>
                  <a:pt x="749187" y="1216306"/>
                  <a:pt x="749187" y="1243651"/>
                </a:cubicBezTo>
                <a:cubicBezTo>
                  <a:pt x="749187" y="1334680"/>
                  <a:pt x="675394" y="1408472"/>
                  <a:pt x="584366" y="1408472"/>
                </a:cubicBezTo>
                <a:cubicBezTo>
                  <a:pt x="493337" y="1408472"/>
                  <a:pt x="419545" y="1334680"/>
                  <a:pt x="419545" y="1243651"/>
                </a:cubicBezTo>
                <a:cubicBezTo>
                  <a:pt x="419545" y="1216306"/>
                  <a:pt x="426204" y="1190517"/>
                  <a:pt x="439754" y="1168732"/>
                </a:cubicBezTo>
                <a:lnTo>
                  <a:pt x="0" y="1168732"/>
                </a:lnTo>
                <a:lnTo>
                  <a:pt x="0" y="761099"/>
                </a:lnTo>
                <a:cubicBezTo>
                  <a:pt x="24839" y="773303"/>
                  <a:pt x="52809" y="779836"/>
                  <a:pt x="82305" y="779836"/>
                </a:cubicBezTo>
                <a:cubicBezTo>
                  <a:pt x="190260" y="779836"/>
                  <a:pt x="277774" y="692321"/>
                  <a:pt x="277774" y="584366"/>
                </a:cubicBezTo>
                <a:cubicBezTo>
                  <a:pt x="277774" y="476411"/>
                  <a:pt x="190260" y="388896"/>
                  <a:pt x="82305" y="388896"/>
                </a:cubicBezTo>
                <a:cubicBezTo>
                  <a:pt x="52809" y="388896"/>
                  <a:pt x="24839" y="395429"/>
                  <a:pt x="0" y="40763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7243" y="2161297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129" y="2592926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22007" y="2531502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12482" y="2814541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7243" y="4285088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-45691" y="4656392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22007" y="4285088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点击编辑标题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12482" y="4568127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77571" y="4317332"/>
            <a:ext cx="588448" cy="586680"/>
            <a:chOff x="4702176" y="4064001"/>
            <a:chExt cx="528638" cy="527050"/>
          </a:xfrm>
          <a:solidFill>
            <a:schemeClr val="bg1"/>
          </a:solidFill>
        </p:grpSpPr>
        <p:sp>
          <p:nvSpPr>
            <p:cNvPr id="31" name="Freeform 903"/>
            <p:cNvSpPr>
              <a:spLocks noEditPoints="1"/>
            </p:cNvSpPr>
            <p:nvPr/>
          </p:nvSpPr>
          <p:spPr bwMode="auto">
            <a:xfrm>
              <a:off x="4702176" y="4064001"/>
              <a:ext cx="528638" cy="527050"/>
            </a:xfrm>
            <a:custGeom>
              <a:avLst/>
              <a:gdLst>
                <a:gd name="T0" fmla="*/ 123 w 247"/>
                <a:gd name="T1" fmla="*/ 0 h 246"/>
                <a:gd name="T2" fmla="*/ 0 w 247"/>
                <a:gd name="T3" fmla="*/ 123 h 246"/>
                <a:gd name="T4" fmla="*/ 123 w 247"/>
                <a:gd name="T5" fmla="*/ 246 h 246"/>
                <a:gd name="T6" fmla="*/ 247 w 247"/>
                <a:gd name="T7" fmla="*/ 123 h 246"/>
                <a:gd name="T8" fmla="*/ 123 w 247"/>
                <a:gd name="T9" fmla="*/ 0 h 246"/>
                <a:gd name="T10" fmla="*/ 138 w 247"/>
                <a:gd name="T11" fmla="*/ 224 h 246"/>
                <a:gd name="T12" fmla="*/ 123 w 247"/>
                <a:gd name="T13" fmla="*/ 214 h 246"/>
                <a:gd name="T14" fmla="*/ 108 w 247"/>
                <a:gd name="T15" fmla="*/ 224 h 246"/>
                <a:gd name="T16" fmla="*/ 22 w 247"/>
                <a:gd name="T17" fmla="*/ 138 h 246"/>
                <a:gd name="T18" fmla="*/ 33 w 247"/>
                <a:gd name="T19" fmla="*/ 123 h 246"/>
                <a:gd name="T20" fmla="*/ 22 w 247"/>
                <a:gd name="T21" fmla="*/ 108 h 246"/>
                <a:gd name="T22" fmla="*/ 108 w 247"/>
                <a:gd name="T23" fmla="*/ 22 h 246"/>
                <a:gd name="T24" fmla="*/ 123 w 247"/>
                <a:gd name="T25" fmla="*/ 32 h 246"/>
                <a:gd name="T26" fmla="*/ 138 w 247"/>
                <a:gd name="T27" fmla="*/ 22 h 246"/>
                <a:gd name="T28" fmla="*/ 224 w 247"/>
                <a:gd name="T29" fmla="*/ 108 h 246"/>
                <a:gd name="T30" fmla="*/ 214 w 247"/>
                <a:gd name="T31" fmla="*/ 123 h 246"/>
                <a:gd name="T32" fmla="*/ 224 w 247"/>
                <a:gd name="T33" fmla="*/ 138 h 246"/>
                <a:gd name="T34" fmla="*/ 138 w 247"/>
                <a:gd name="T35" fmla="*/ 2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246">
                  <a:moveTo>
                    <a:pt x="123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91" y="246"/>
                    <a:pt x="247" y="191"/>
                    <a:pt x="247" y="123"/>
                  </a:cubicBezTo>
                  <a:cubicBezTo>
                    <a:pt x="247" y="55"/>
                    <a:pt x="191" y="0"/>
                    <a:pt x="123" y="0"/>
                  </a:cubicBezTo>
                  <a:close/>
                  <a:moveTo>
                    <a:pt x="138" y="224"/>
                  </a:moveTo>
                  <a:cubicBezTo>
                    <a:pt x="136" y="218"/>
                    <a:pt x="130" y="214"/>
                    <a:pt x="123" y="214"/>
                  </a:cubicBezTo>
                  <a:cubicBezTo>
                    <a:pt x="116" y="214"/>
                    <a:pt x="111" y="218"/>
                    <a:pt x="108" y="224"/>
                  </a:cubicBezTo>
                  <a:cubicBezTo>
                    <a:pt x="64" y="217"/>
                    <a:pt x="29" y="182"/>
                    <a:pt x="22" y="138"/>
                  </a:cubicBezTo>
                  <a:cubicBezTo>
                    <a:pt x="28" y="136"/>
                    <a:pt x="33" y="130"/>
                    <a:pt x="33" y="123"/>
                  </a:cubicBezTo>
                  <a:cubicBezTo>
                    <a:pt x="33" y="116"/>
                    <a:pt x="28" y="110"/>
                    <a:pt x="22" y="108"/>
                  </a:cubicBezTo>
                  <a:cubicBezTo>
                    <a:pt x="29" y="64"/>
                    <a:pt x="64" y="29"/>
                    <a:pt x="108" y="22"/>
                  </a:cubicBezTo>
                  <a:cubicBezTo>
                    <a:pt x="111" y="28"/>
                    <a:pt x="116" y="32"/>
                    <a:pt x="123" y="32"/>
                  </a:cubicBezTo>
                  <a:cubicBezTo>
                    <a:pt x="130" y="32"/>
                    <a:pt x="136" y="28"/>
                    <a:pt x="138" y="22"/>
                  </a:cubicBezTo>
                  <a:cubicBezTo>
                    <a:pt x="183" y="29"/>
                    <a:pt x="218" y="64"/>
                    <a:pt x="224" y="108"/>
                  </a:cubicBezTo>
                  <a:cubicBezTo>
                    <a:pt x="218" y="110"/>
                    <a:pt x="214" y="116"/>
                    <a:pt x="214" y="123"/>
                  </a:cubicBezTo>
                  <a:cubicBezTo>
                    <a:pt x="214" y="130"/>
                    <a:pt x="218" y="136"/>
                    <a:pt x="224" y="138"/>
                  </a:cubicBezTo>
                  <a:cubicBezTo>
                    <a:pt x="218" y="182"/>
                    <a:pt x="183" y="217"/>
                    <a:pt x="138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Freeform 904"/>
            <p:cNvSpPr/>
            <p:nvPr/>
          </p:nvSpPr>
          <p:spPr bwMode="auto">
            <a:xfrm>
              <a:off x="4799013" y="4230688"/>
              <a:ext cx="265113" cy="138113"/>
            </a:xfrm>
            <a:custGeom>
              <a:avLst/>
              <a:gdLst>
                <a:gd name="T0" fmla="*/ 115 w 124"/>
                <a:gd name="T1" fmla="*/ 0 h 64"/>
                <a:gd name="T2" fmla="*/ 87 w 124"/>
                <a:gd name="T3" fmla="*/ 28 h 64"/>
                <a:gd name="T4" fmla="*/ 78 w 124"/>
                <a:gd name="T5" fmla="*/ 26 h 64"/>
                <a:gd name="T6" fmla="*/ 60 w 124"/>
                <a:gd name="T7" fmla="*/ 39 h 64"/>
                <a:gd name="T8" fmla="*/ 0 w 124"/>
                <a:gd name="T9" fmla="*/ 39 h 64"/>
                <a:gd name="T10" fmla="*/ 0 w 124"/>
                <a:gd name="T11" fmla="*/ 51 h 64"/>
                <a:gd name="T12" fmla="*/ 60 w 124"/>
                <a:gd name="T13" fmla="*/ 51 h 64"/>
                <a:gd name="T14" fmla="*/ 78 w 124"/>
                <a:gd name="T15" fmla="*/ 64 h 64"/>
                <a:gd name="T16" fmla="*/ 97 w 124"/>
                <a:gd name="T17" fmla="*/ 45 h 64"/>
                <a:gd name="T18" fmla="*/ 95 w 124"/>
                <a:gd name="T19" fmla="*/ 37 h 64"/>
                <a:gd name="T20" fmla="*/ 124 w 124"/>
                <a:gd name="T21" fmla="*/ 8 h 64"/>
                <a:gd name="T22" fmla="*/ 115 w 124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64">
                  <a:moveTo>
                    <a:pt x="115" y="0"/>
                  </a:moveTo>
                  <a:cubicBezTo>
                    <a:pt x="87" y="28"/>
                    <a:pt x="87" y="28"/>
                    <a:pt x="87" y="28"/>
                  </a:cubicBezTo>
                  <a:cubicBezTo>
                    <a:pt x="84" y="27"/>
                    <a:pt x="81" y="26"/>
                    <a:pt x="78" y="26"/>
                  </a:cubicBezTo>
                  <a:cubicBezTo>
                    <a:pt x="70" y="26"/>
                    <a:pt x="63" y="31"/>
                    <a:pt x="6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3" y="59"/>
                    <a:pt x="70" y="64"/>
                    <a:pt x="78" y="64"/>
                  </a:cubicBezTo>
                  <a:cubicBezTo>
                    <a:pt x="89" y="64"/>
                    <a:pt x="97" y="56"/>
                    <a:pt x="97" y="45"/>
                  </a:cubicBezTo>
                  <a:cubicBezTo>
                    <a:pt x="97" y="42"/>
                    <a:pt x="97" y="39"/>
                    <a:pt x="95" y="37"/>
                  </a:cubicBezTo>
                  <a:cubicBezTo>
                    <a:pt x="124" y="8"/>
                    <a:pt x="124" y="8"/>
                    <a:pt x="124" y="8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33" name="Freeform 831"/>
          <p:cNvSpPr/>
          <p:nvPr/>
        </p:nvSpPr>
        <p:spPr bwMode="auto">
          <a:xfrm>
            <a:off x="4651467" y="2816382"/>
            <a:ext cx="685260" cy="599998"/>
          </a:xfrm>
          <a:custGeom>
            <a:avLst/>
            <a:gdLst>
              <a:gd name="T0" fmla="*/ 93 w 322"/>
              <a:gd name="T1" fmla="*/ 22 h 282"/>
              <a:gd name="T2" fmla="*/ 87 w 322"/>
              <a:gd name="T3" fmla="*/ 33 h 282"/>
              <a:gd name="T4" fmla="*/ 81 w 322"/>
              <a:gd name="T5" fmla="*/ 41 h 282"/>
              <a:gd name="T6" fmla="*/ 76 w 322"/>
              <a:gd name="T7" fmla="*/ 37 h 282"/>
              <a:gd name="T8" fmla="*/ 74 w 322"/>
              <a:gd name="T9" fmla="*/ 46 h 282"/>
              <a:gd name="T10" fmla="*/ 60 w 322"/>
              <a:gd name="T11" fmla="*/ 49 h 282"/>
              <a:gd name="T12" fmla="*/ 51 w 322"/>
              <a:gd name="T13" fmla="*/ 58 h 282"/>
              <a:gd name="T14" fmla="*/ 38 w 322"/>
              <a:gd name="T15" fmla="*/ 76 h 282"/>
              <a:gd name="T16" fmla="*/ 31 w 322"/>
              <a:gd name="T17" fmla="*/ 87 h 282"/>
              <a:gd name="T18" fmla="*/ 38 w 322"/>
              <a:gd name="T19" fmla="*/ 95 h 282"/>
              <a:gd name="T20" fmla="*/ 39 w 322"/>
              <a:gd name="T21" fmla="*/ 99 h 282"/>
              <a:gd name="T22" fmla="*/ 32 w 322"/>
              <a:gd name="T23" fmla="*/ 93 h 282"/>
              <a:gd name="T24" fmla="*/ 26 w 322"/>
              <a:gd name="T25" fmla="*/ 85 h 282"/>
              <a:gd name="T26" fmla="*/ 24 w 322"/>
              <a:gd name="T27" fmla="*/ 97 h 282"/>
              <a:gd name="T28" fmla="*/ 25 w 322"/>
              <a:gd name="T29" fmla="*/ 118 h 282"/>
              <a:gd name="T30" fmla="*/ 34 w 322"/>
              <a:gd name="T31" fmla="*/ 113 h 282"/>
              <a:gd name="T32" fmla="*/ 45 w 322"/>
              <a:gd name="T33" fmla="*/ 125 h 282"/>
              <a:gd name="T34" fmla="*/ 58 w 322"/>
              <a:gd name="T35" fmla="*/ 138 h 282"/>
              <a:gd name="T36" fmla="*/ 71 w 322"/>
              <a:gd name="T37" fmla="*/ 149 h 282"/>
              <a:gd name="T38" fmla="*/ 87 w 322"/>
              <a:gd name="T39" fmla="*/ 166 h 282"/>
              <a:gd name="T40" fmla="*/ 82 w 322"/>
              <a:gd name="T41" fmla="*/ 190 h 282"/>
              <a:gd name="T42" fmla="*/ 69 w 322"/>
              <a:gd name="T43" fmla="*/ 219 h 282"/>
              <a:gd name="T44" fmla="*/ 73 w 322"/>
              <a:gd name="T45" fmla="*/ 240 h 282"/>
              <a:gd name="T46" fmla="*/ 65 w 322"/>
              <a:gd name="T47" fmla="*/ 241 h 282"/>
              <a:gd name="T48" fmla="*/ 45 w 322"/>
              <a:gd name="T49" fmla="*/ 209 h 282"/>
              <a:gd name="T50" fmla="*/ 23 w 322"/>
              <a:gd name="T51" fmla="*/ 159 h 282"/>
              <a:gd name="T52" fmla="*/ 16 w 322"/>
              <a:gd name="T53" fmla="*/ 123 h 282"/>
              <a:gd name="T54" fmla="*/ 104 w 322"/>
              <a:gd name="T55" fmla="*/ 259 h 282"/>
              <a:gd name="T56" fmla="*/ 127 w 322"/>
              <a:gd name="T57" fmla="*/ 255 h 282"/>
              <a:gd name="T58" fmla="*/ 156 w 322"/>
              <a:gd name="T59" fmla="*/ 252 h 282"/>
              <a:gd name="T60" fmla="*/ 153 w 322"/>
              <a:gd name="T61" fmla="*/ 264 h 282"/>
              <a:gd name="T62" fmla="*/ 171 w 322"/>
              <a:gd name="T63" fmla="*/ 263 h 282"/>
              <a:gd name="T64" fmla="*/ 196 w 322"/>
              <a:gd name="T65" fmla="*/ 260 h 282"/>
              <a:gd name="T66" fmla="*/ 194 w 322"/>
              <a:gd name="T67" fmla="*/ 4 h 282"/>
              <a:gd name="T68" fmla="*/ 278 w 322"/>
              <a:gd name="T69" fmla="*/ 91 h 282"/>
              <a:gd name="T70" fmla="*/ 266 w 322"/>
              <a:gd name="T71" fmla="*/ 82 h 282"/>
              <a:gd name="T72" fmla="*/ 256 w 322"/>
              <a:gd name="T73" fmla="*/ 105 h 282"/>
              <a:gd name="T74" fmla="*/ 240 w 322"/>
              <a:gd name="T75" fmla="*/ 84 h 282"/>
              <a:gd name="T76" fmla="*/ 246 w 322"/>
              <a:gd name="T77" fmla="*/ 106 h 282"/>
              <a:gd name="T78" fmla="*/ 263 w 322"/>
              <a:gd name="T79" fmla="*/ 112 h 282"/>
              <a:gd name="T80" fmla="*/ 256 w 322"/>
              <a:gd name="T81" fmla="*/ 142 h 282"/>
              <a:gd name="T82" fmla="*/ 248 w 322"/>
              <a:gd name="T83" fmla="*/ 173 h 282"/>
              <a:gd name="T84" fmla="*/ 238 w 322"/>
              <a:gd name="T85" fmla="*/ 194 h 282"/>
              <a:gd name="T86" fmla="*/ 208 w 322"/>
              <a:gd name="T87" fmla="*/ 218 h 282"/>
              <a:gd name="T88" fmla="*/ 200 w 322"/>
              <a:gd name="T89" fmla="*/ 197 h 282"/>
              <a:gd name="T90" fmla="*/ 201 w 322"/>
              <a:gd name="T91" fmla="*/ 171 h 282"/>
              <a:gd name="T92" fmla="*/ 190 w 322"/>
              <a:gd name="T93" fmla="*/ 143 h 282"/>
              <a:gd name="T94" fmla="*/ 177 w 322"/>
              <a:gd name="T95" fmla="*/ 127 h 282"/>
              <a:gd name="T96" fmla="*/ 140 w 322"/>
              <a:gd name="T97" fmla="*/ 128 h 282"/>
              <a:gd name="T98" fmla="*/ 126 w 322"/>
              <a:gd name="T99" fmla="*/ 108 h 282"/>
              <a:gd name="T100" fmla="*/ 141 w 322"/>
              <a:gd name="T101" fmla="*/ 70 h 282"/>
              <a:gd name="T102" fmla="*/ 168 w 322"/>
              <a:gd name="T103" fmla="*/ 59 h 282"/>
              <a:gd name="T104" fmla="*/ 184 w 322"/>
              <a:gd name="T105" fmla="*/ 66 h 282"/>
              <a:gd name="T106" fmla="*/ 206 w 322"/>
              <a:gd name="T107" fmla="*/ 66 h 282"/>
              <a:gd name="T108" fmla="*/ 229 w 322"/>
              <a:gd name="T109" fmla="*/ 62 h 282"/>
              <a:gd name="T110" fmla="*/ 208 w 322"/>
              <a:gd name="T111" fmla="*/ 53 h 282"/>
              <a:gd name="T112" fmla="*/ 206 w 322"/>
              <a:gd name="T113" fmla="*/ 46 h 282"/>
              <a:gd name="T114" fmla="*/ 179 w 322"/>
              <a:gd name="T115" fmla="*/ 46 h 282"/>
              <a:gd name="T116" fmla="*/ 156 w 322"/>
              <a:gd name="T117" fmla="*/ 53 h 282"/>
              <a:gd name="T118" fmla="*/ 152 w 322"/>
              <a:gd name="T119" fmla="*/ 30 h 282"/>
              <a:gd name="T120" fmla="*/ 135 w 322"/>
              <a:gd name="T121" fmla="*/ 16 h 282"/>
              <a:gd name="T122" fmla="*/ 154 w 322"/>
              <a:gd name="T123" fmla="*/ 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2" h="282">
                <a:moveTo>
                  <a:pt x="131" y="1"/>
                </a:moveTo>
                <a:cubicBezTo>
                  <a:pt x="131" y="1"/>
                  <a:pt x="82" y="7"/>
                  <a:pt x="50" y="45"/>
                </a:cubicBezTo>
                <a:cubicBezTo>
                  <a:pt x="50" y="45"/>
                  <a:pt x="75" y="19"/>
                  <a:pt x="90" y="19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3" y="22"/>
                  <a:pt x="93" y="22"/>
                </a:cubicBezTo>
                <a:cubicBezTo>
                  <a:pt x="92" y="23"/>
                  <a:pt x="90" y="25"/>
                  <a:pt x="90" y="26"/>
                </a:cubicBezTo>
                <a:cubicBezTo>
                  <a:pt x="90" y="27"/>
                  <a:pt x="90" y="29"/>
                  <a:pt x="90" y="29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30"/>
                  <a:pt x="88" y="31"/>
                  <a:pt x="88" y="31"/>
                </a:cubicBezTo>
                <a:cubicBezTo>
                  <a:pt x="87" y="32"/>
                  <a:pt x="87" y="32"/>
                  <a:pt x="87" y="33"/>
                </a:cubicBezTo>
                <a:cubicBezTo>
                  <a:pt x="87" y="34"/>
                  <a:pt x="87" y="36"/>
                  <a:pt x="87" y="36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2" y="42"/>
                  <a:pt x="81" y="41"/>
                </a:cubicBezTo>
                <a:cubicBezTo>
                  <a:pt x="80" y="41"/>
                  <a:pt x="80" y="39"/>
                  <a:pt x="80" y="39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3" y="37"/>
                  <a:pt x="82" y="36"/>
                </a:cubicBezTo>
                <a:cubicBezTo>
                  <a:pt x="81" y="36"/>
                  <a:pt x="81" y="34"/>
                  <a:pt x="80" y="34"/>
                </a:cubicBezTo>
                <a:cubicBezTo>
                  <a:pt x="78" y="35"/>
                  <a:pt x="76" y="37"/>
                  <a:pt x="76" y="37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2" y="41"/>
                  <a:pt x="73" y="41"/>
                </a:cubicBezTo>
                <a:cubicBezTo>
                  <a:pt x="73" y="41"/>
                  <a:pt x="75" y="42"/>
                  <a:pt x="75" y="42"/>
                </a:cubicBezTo>
                <a:cubicBezTo>
                  <a:pt x="75" y="42"/>
                  <a:pt x="75" y="43"/>
                  <a:pt x="75" y="44"/>
                </a:cubicBezTo>
                <a:cubicBezTo>
                  <a:pt x="75" y="45"/>
                  <a:pt x="74" y="46"/>
                  <a:pt x="74" y="46"/>
                </a:cubicBezTo>
                <a:cubicBezTo>
                  <a:pt x="74" y="46"/>
                  <a:pt x="74" y="47"/>
                  <a:pt x="72" y="47"/>
                </a:cubicBezTo>
                <a:cubicBezTo>
                  <a:pt x="70" y="46"/>
                  <a:pt x="69" y="46"/>
                  <a:pt x="68" y="46"/>
                </a:cubicBezTo>
                <a:cubicBezTo>
                  <a:pt x="67" y="45"/>
                  <a:pt x="66" y="45"/>
                  <a:pt x="65" y="45"/>
                </a:cubicBezTo>
                <a:cubicBezTo>
                  <a:pt x="64" y="46"/>
                  <a:pt x="64" y="46"/>
                  <a:pt x="63" y="46"/>
                </a:cubicBezTo>
                <a:cubicBezTo>
                  <a:pt x="63" y="47"/>
                  <a:pt x="60" y="49"/>
                  <a:pt x="60" y="49"/>
                </a:cubicBezTo>
                <a:cubicBezTo>
                  <a:pt x="60" y="49"/>
                  <a:pt x="59" y="49"/>
                  <a:pt x="59" y="50"/>
                </a:cubicBezTo>
                <a:cubicBezTo>
                  <a:pt x="59" y="51"/>
                  <a:pt x="58" y="53"/>
                  <a:pt x="58" y="53"/>
                </a:cubicBezTo>
                <a:cubicBezTo>
                  <a:pt x="58" y="53"/>
                  <a:pt x="57" y="54"/>
                  <a:pt x="54" y="55"/>
                </a:cubicBezTo>
                <a:cubicBezTo>
                  <a:pt x="52" y="55"/>
                  <a:pt x="52" y="56"/>
                  <a:pt x="52" y="56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49" y="60"/>
                  <a:pt x="48" y="61"/>
                </a:cubicBezTo>
                <a:cubicBezTo>
                  <a:pt x="47" y="62"/>
                  <a:pt x="43" y="65"/>
                  <a:pt x="43" y="65"/>
                </a:cubicBezTo>
                <a:cubicBezTo>
                  <a:pt x="42" y="65"/>
                  <a:pt x="41" y="67"/>
                  <a:pt x="41" y="68"/>
                </a:cubicBezTo>
                <a:cubicBezTo>
                  <a:pt x="40" y="69"/>
                  <a:pt x="40" y="71"/>
                  <a:pt x="40" y="72"/>
                </a:cubicBezTo>
                <a:cubicBezTo>
                  <a:pt x="39" y="73"/>
                  <a:pt x="39" y="74"/>
                  <a:pt x="38" y="76"/>
                </a:cubicBezTo>
                <a:cubicBezTo>
                  <a:pt x="38" y="77"/>
                  <a:pt x="37" y="79"/>
                  <a:pt x="37" y="79"/>
                </a:cubicBezTo>
                <a:cubicBezTo>
                  <a:pt x="36" y="80"/>
                  <a:pt x="35" y="81"/>
                  <a:pt x="35" y="81"/>
                </a:cubicBezTo>
                <a:cubicBezTo>
                  <a:pt x="34" y="81"/>
                  <a:pt x="31" y="82"/>
                  <a:pt x="30" y="83"/>
                </a:cubicBezTo>
                <a:cubicBezTo>
                  <a:pt x="29" y="83"/>
                  <a:pt x="29" y="85"/>
                  <a:pt x="29" y="85"/>
                </a:cubicBezTo>
                <a:cubicBezTo>
                  <a:pt x="29" y="86"/>
                  <a:pt x="30" y="87"/>
                  <a:pt x="31" y="87"/>
                </a:cubicBezTo>
                <a:cubicBezTo>
                  <a:pt x="31" y="87"/>
                  <a:pt x="33" y="88"/>
                  <a:pt x="33" y="88"/>
                </a:cubicBezTo>
                <a:cubicBezTo>
                  <a:pt x="33" y="88"/>
                  <a:pt x="33" y="90"/>
                  <a:pt x="33" y="91"/>
                </a:cubicBezTo>
                <a:cubicBezTo>
                  <a:pt x="33" y="91"/>
                  <a:pt x="32" y="94"/>
                  <a:pt x="33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40" y="96"/>
                  <a:pt x="40" y="96"/>
                  <a:pt x="40" y="96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97"/>
                  <a:pt x="41" y="99"/>
                  <a:pt x="41" y="99"/>
                </a:cubicBezTo>
                <a:cubicBezTo>
                  <a:pt x="41" y="100"/>
                  <a:pt x="40" y="101"/>
                  <a:pt x="39" y="101"/>
                </a:cubicBezTo>
                <a:cubicBezTo>
                  <a:pt x="39" y="100"/>
                  <a:pt x="39" y="100"/>
                  <a:pt x="39" y="99"/>
                </a:cubicBezTo>
                <a:cubicBezTo>
                  <a:pt x="38" y="98"/>
                  <a:pt x="38" y="98"/>
                  <a:pt x="37" y="97"/>
                </a:cubicBezTo>
                <a:cubicBezTo>
                  <a:pt x="36" y="97"/>
                  <a:pt x="35" y="98"/>
                  <a:pt x="34" y="98"/>
                </a:cubicBezTo>
                <a:cubicBezTo>
                  <a:pt x="34" y="97"/>
                  <a:pt x="33" y="97"/>
                  <a:pt x="32" y="97"/>
                </a:cubicBezTo>
                <a:cubicBezTo>
                  <a:pt x="31" y="96"/>
                  <a:pt x="31" y="97"/>
                  <a:pt x="31" y="96"/>
                </a:cubicBezTo>
                <a:cubicBezTo>
                  <a:pt x="31" y="94"/>
                  <a:pt x="32" y="94"/>
                  <a:pt x="32" y="93"/>
                </a:cubicBezTo>
                <a:cubicBezTo>
                  <a:pt x="31" y="92"/>
                  <a:pt x="31" y="91"/>
                  <a:pt x="30" y="91"/>
                </a:cubicBezTo>
                <a:cubicBezTo>
                  <a:pt x="29" y="91"/>
                  <a:pt x="30" y="92"/>
                  <a:pt x="29" y="91"/>
                </a:cubicBezTo>
                <a:cubicBezTo>
                  <a:pt x="28" y="90"/>
                  <a:pt x="28" y="89"/>
                  <a:pt x="27" y="89"/>
                </a:cubicBezTo>
                <a:cubicBezTo>
                  <a:pt x="27" y="89"/>
                  <a:pt x="26" y="90"/>
                  <a:pt x="26" y="89"/>
                </a:cubicBezTo>
                <a:cubicBezTo>
                  <a:pt x="26" y="88"/>
                  <a:pt x="26" y="86"/>
                  <a:pt x="26" y="85"/>
                </a:cubicBezTo>
                <a:cubicBezTo>
                  <a:pt x="26" y="85"/>
                  <a:pt x="27" y="83"/>
                  <a:pt x="27" y="83"/>
                </a:cubicBezTo>
                <a:cubicBezTo>
                  <a:pt x="27" y="82"/>
                  <a:pt x="28" y="78"/>
                  <a:pt x="28" y="78"/>
                </a:cubicBezTo>
                <a:cubicBezTo>
                  <a:pt x="28" y="78"/>
                  <a:pt x="23" y="87"/>
                  <a:pt x="22" y="93"/>
                </a:cubicBezTo>
                <a:cubicBezTo>
                  <a:pt x="22" y="93"/>
                  <a:pt x="23" y="93"/>
                  <a:pt x="23" y="94"/>
                </a:cubicBezTo>
                <a:cubicBezTo>
                  <a:pt x="23" y="95"/>
                  <a:pt x="24" y="96"/>
                  <a:pt x="24" y="97"/>
                </a:cubicBezTo>
                <a:cubicBezTo>
                  <a:pt x="23" y="98"/>
                  <a:pt x="23" y="98"/>
                  <a:pt x="23" y="102"/>
                </a:cubicBezTo>
                <a:cubicBezTo>
                  <a:pt x="23" y="105"/>
                  <a:pt x="24" y="106"/>
                  <a:pt x="24" y="107"/>
                </a:cubicBezTo>
                <a:cubicBezTo>
                  <a:pt x="23" y="108"/>
                  <a:pt x="23" y="110"/>
                  <a:pt x="23" y="111"/>
                </a:cubicBezTo>
                <a:cubicBezTo>
                  <a:pt x="22" y="112"/>
                  <a:pt x="23" y="116"/>
                  <a:pt x="24" y="116"/>
                </a:cubicBezTo>
                <a:cubicBezTo>
                  <a:pt x="24" y="117"/>
                  <a:pt x="24" y="117"/>
                  <a:pt x="25" y="118"/>
                </a:cubicBezTo>
                <a:cubicBezTo>
                  <a:pt x="26" y="119"/>
                  <a:pt x="24" y="121"/>
                  <a:pt x="26" y="119"/>
                </a:cubicBezTo>
                <a:cubicBezTo>
                  <a:pt x="27" y="116"/>
                  <a:pt x="28" y="115"/>
                  <a:pt x="28" y="115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29" y="114"/>
                  <a:pt x="29" y="112"/>
                  <a:pt x="31" y="112"/>
                </a:cubicBezTo>
                <a:cubicBezTo>
                  <a:pt x="33" y="113"/>
                  <a:pt x="34" y="112"/>
                  <a:pt x="34" y="113"/>
                </a:cubicBezTo>
                <a:cubicBezTo>
                  <a:pt x="35" y="114"/>
                  <a:pt x="33" y="116"/>
                  <a:pt x="35" y="116"/>
                </a:cubicBezTo>
                <a:cubicBezTo>
                  <a:pt x="36" y="117"/>
                  <a:pt x="39" y="115"/>
                  <a:pt x="40" y="115"/>
                </a:cubicBezTo>
                <a:cubicBezTo>
                  <a:pt x="41" y="116"/>
                  <a:pt x="42" y="116"/>
                  <a:pt x="42" y="117"/>
                </a:cubicBezTo>
                <a:cubicBezTo>
                  <a:pt x="43" y="119"/>
                  <a:pt x="43" y="121"/>
                  <a:pt x="44" y="121"/>
                </a:cubicBezTo>
                <a:cubicBezTo>
                  <a:pt x="45" y="122"/>
                  <a:pt x="45" y="124"/>
                  <a:pt x="45" y="125"/>
                </a:cubicBezTo>
                <a:cubicBezTo>
                  <a:pt x="46" y="126"/>
                  <a:pt x="49" y="127"/>
                  <a:pt x="49" y="127"/>
                </a:cubicBezTo>
                <a:cubicBezTo>
                  <a:pt x="50" y="127"/>
                  <a:pt x="53" y="128"/>
                  <a:pt x="54" y="128"/>
                </a:cubicBezTo>
                <a:cubicBezTo>
                  <a:pt x="55" y="129"/>
                  <a:pt x="54" y="130"/>
                  <a:pt x="56" y="131"/>
                </a:cubicBezTo>
                <a:cubicBezTo>
                  <a:pt x="58" y="131"/>
                  <a:pt x="58" y="135"/>
                  <a:pt x="58" y="135"/>
                </a:cubicBezTo>
                <a:cubicBezTo>
                  <a:pt x="58" y="135"/>
                  <a:pt x="59" y="138"/>
                  <a:pt x="58" y="138"/>
                </a:cubicBezTo>
                <a:cubicBezTo>
                  <a:pt x="58" y="139"/>
                  <a:pt x="58" y="141"/>
                  <a:pt x="59" y="141"/>
                </a:cubicBezTo>
                <a:cubicBezTo>
                  <a:pt x="60" y="141"/>
                  <a:pt x="63" y="142"/>
                  <a:pt x="63" y="142"/>
                </a:cubicBezTo>
                <a:cubicBezTo>
                  <a:pt x="63" y="142"/>
                  <a:pt x="61" y="144"/>
                  <a:pt x="64" y="145"/>
                </a:cubicBezTo>
                <a:cubicBezTo>
                  <a:pt x="66" y="146"/>
                  <a:pt x="69" y="147"/>
                  <a:pt x="69" y="147"/>
                </a:cubicBezTo>
                <a:cubicBezTo>
                  <a:pt x="70" y="147"/>
                  <a:pt x="68" y="149"/>
                  <a:pt x="71" y="149"/>
                </a:cubicBezTo>
                <a:cubicBezTo>
                  <a:pt x="73" y="149"/>
                  <a:pt x="76" y="149"/>
                  <a:pt x="77" y="150"/>
                </a:cubicBezTo>
                <a:cubicBezTo>
                  <a:pt x="79" y="151"/>
                  <a:pt x="78" y="152"/>
                  <a:pt x="81" y="154"/>
                </a:cubicBezTo>
                <a:cubicBezTo>
                  <a:pt x="85" y="156"/>
                  <a:pt x="86" y="157"/>
                  <a:pt x="87" y="157"/>
                </a:cubicBezTo>
                <a:cubicBezTo>
                  <a:pt x="87" y="158"/>
                  <a:pt x="89" y="157"/>
                  <a:pt x="89" y="160"/>
                </a:cubicBezTo>
                <a:cubicBezTo>
                  <a:pt x="88" y="163"/>
                  <a:pt x="88" y="165"/>
                  <a:pt x="87" y="166"/>
                </a:cubicBezTo>
                <a:cubicBezTo>
                  <a:pt x="85" y="167"/>
                  <a:pt x="84" y="170"/>
                  <a:pt x="83" y="171"/>
                </a:cubicBezTo>
                <a:cubicBezTo>
                  <a:pt x="82" y="172"/>
                  <a:pt x="81" y="174"/>
                  <a:pt x="82" y="176"/>
                </a:cubicBezTo>
                <a:cubicBezTo>
                  <a:pt x="83" y="178"/>
                  <a:pt x="84" y="180"/>
                  <a:pt x="84" y="181"/>
                </a:cubicBezTo>
                <a:cubicBezTo>
                  <a:pt x="84" y="182"/>
                  <a:pt x="84" y="185"/>
                  <a:pt x="84" y="187"/>
                </a:cubicBezTo>
                <a:cubicBezTo>
                  <a:pt x="83" y="188"/>
                  <a:pt x="82" y="190"/>
                  <a:pt x="82" y="190"/>
                </a:cubicBezTo>
                <a:cubicBezTo>
                  <a:pt x="82" y="190"/>
                  <a:pt x="84" y="192"/>
                  <a:pt x="82" y="194"/>
                </a:cubicBezTo>
                <a:cubicBezTo>
                  <a:pt x="80" y="196"/>
                  <a:pt x="78" y="198"/>
                  <a:pt x="77" y="198"/>
                </a:cubicBezTo>
                <a:cubicBezTo>
                  <a:pt x="75" y="199"/>
                  <a:pt x="73" y="201"/>
                  <a:pt x="73" y="201"/>
                </a:cubicBezTo>
                <a:cubicBezTo>
                  <a:pt x="73" y="201"/>
                  <a:pt x="73" y="207"/>
                  <a:pt x="73" y="208"/>
                </a:cubicBezTo>
                <a:cubicBezTo>
                  <a:pt x="72" y="209"/>
                  <a:pt x="67" y="217"/>
                  <a:pt x="69" y="219"/>
                </a:cubicBezTo>
                <a:cubicBezTo>
                  <a:pt x="71" y="221"/>
                  <a:pt x="71" y="224"/>
                  <a:pt x="71" y="225"/>
                </a:cubicBezTo>
                <a:cubicBezTo>
                  <a:pt x="70" y="226"/>
                  <a:pt x="70" y="226"/>
                  <a:pt x="69" y="227"/>
                </a:cubicBezTo>
                <a:cubicBezTo>
                  <a:pt x="69" y="228"/>
                  <a:pt x="65" y="227"/>
                  <a:pt x="67" y="230"/>
                </a:cubicBezTo>
                <a:cubicBezTo>
                  <a:pt x="69" y="233"/>
                  <a:pt x="70" y="234"/>
                  <a:pt x="71" y="236"/>
                </a:cubicBezTo>
                <a:cubicBezTo>
                  <a:pt x="72" y="238"/>
                  <a:pt x="72" y="238"/>
                  <a:pt x="73" y="240"/>
                </a:cubicBezTo>
                <a:cubicBezTo>
                  <a:pt x="75" y="242"/>
                  <a:pt x="75" y="243"/>
                  <a:pt x="77" y="245"/>
                </a:cubicBezTo>
                <a:cubicBezTo>
                  <a:pt x="78" y="246"/>
                  <a:pt x="80" y="247"/>
                  <a:pt x="80" y="248"/>
                </a:cubicBezTo>
                <a:cubicBezTo>
                  <a:pt x="80" y="250"/>
                  <a:pt x="83" y="254"/>
                  <a:pt x="79" y="251"/>
                </a:cubicBezTo>
                <a:cubicBezTo>
                  <a:pt x="75" y="248"/>
                  <a:pt x="79" y="251"/>
                  <a:pt x="74" y="247"/>
                </a:cubicBezTo>
                <a:cubicBezTo>
                  <a:pt x="69" y="242"/>
                  <a:pt x="68" y="244"/>
                  <a:pt x="65" y="241"/>
                </a:cubicBezTo>
                <a:cubicBezTo>
                  <a:pt x="63" y="239"/>
                  <a:pt x="66" y="248"/>
                  <a:pt x="62" y="237"/>
                </a:cubicBezTo>
                <a:cubicBezTo>
                  <a:pt x="58" y="226"/>
                  <a:pt x="57" y="227"/>
                  <a:pt x="56" y="225"/>
                </a:cubicBezTo>
                <a:cubicBezTo>
                  <a:pt x="55" y="223"/>
                  <a:pt x="56" y="225"/>
                  <a:pt x="53" y="220"/>
                </a:cubicBezTo>
                <a:cubicBezTo>
                  <a:pt x="50" y="214"/>
                  <a:pt x="52" y="218"/>
                  <a:pt x="50" y="214"/>
                </a:cubicBezTo>
                <a:cubicBezTo>
                  <a:pt x="47" y="211"/>
                  <a:pt x="47" y="216"/>
                  <a:pt x="45" y="209"/>
                </a:cubicBezTo>
                <a:cubicBezTo>
                  <a:pt x="44" y="203"/>
                  <a:pt x="44" y="207"/>
                  <a:pt x="42" y="200"/>
                </a:cubicBezTo>
                <a:cubicBezTo>
                  <a:pt x="40" y="193"/>
                  <a:pt x="44" y="192"/>
                  <a:pt x="40" y="189"/>
                </a:cubicBezTo>
                <a:cubicBezTo>
                  <a:pt x="36" y="186"/>
                  <a:pt x="36" y="187"/>
                  <a:pt x="35" y="185"/>
                </a:cubicBezTo>
                <a:cubicBezTo>
                  <a:pt x="33" y="182"/>
                  <a:pt x="35" y="185"/>
                  <a:pt x="31" y="179"/>
                </a:cubicBezTo>
                <a:cubicBezTo>
                  <a:pt x="28" y="172"/>
                  <a:pt x="23" y="170"/>
                  <a:pt x="23" y="159"/>
                </a:cubicBezTo>
                <a:cubicBezTo>
                  <a:pt x="24" y="149"/>
                  <a:pt x="24" y="147"/>
                  <a:pt x="24" y="147"/>
                </a:cubicBezTo>
                <a:cubicBezTo>
                  <a:pt x="24" y="147"/>
                  <a:pt x="18" y="143"/>
                  <a:pt x="20" y="137"/>
                </a:cubicBezTo>
                <a:cubicBezTo>
                  <a:pt x="22" y="131"/>
                  <a:pt x="23" y="133"/>
                  <a:pt x="22" y="131"/>
                </a:cubicBezTo>
                <a:cubicBezTo>
                  <a:pt x="21" y="129"/>
                  <a:pt x="21" y="129"/>
                  <a:pt x="19" y="127"/>
                </a:cubicBezTo>
                <a:cubicBezTo>
                  <a:pt x="17" y="124"/>
                  <a:pt x="17" y="125"/>
                  <a:pt x="16" y="123"/>
                </a:cubicBezTo>
                <a:cubicBezTo>
                  <a:pt x="16" y="122"/>
                  <a:pt x="15" y="118"/>
                  <a:pt x="15" y="118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4" y="119"/>
                  <a:pt x="0" y="258"/>
                  <a:pt x="138" y="278"/>
                </a:cubicBezTo>
                <a:cubicBezTo>
                  <a:pt x="138" y="278"/>
                  <a:pt x="106" y="271"/>
                  <a:pt x="103" y="265"/>
                </a:cubicBezTo>
                <a:cubicBezTo>
                  <a:pt x="103" y="265"/>
                  <a:pt x="103" y="259"/>
                  <a:pt x="104" y="259"/>
                </a:cubicBezTo>
                <a:cubicBezTo>
                  <a:pt x="105" y="259"/>
                  <a:pt x="107" y="260"/>
                  <a:pt x="109" y="258"/>
                </a:cubicBezTo>
                <a:cubicBezTo>
                  <a:pt x="111" y="257"/>
                  <a:pt x="114" y="255"/>
                  <a:pt x="114" y="255"/>
                </a:cubicBezTo>
                <a:cubicBezTo>
                  <a:pt x="114" y="257"/>
                  <a:pt x="114" y="257"/>
                  <a:pt x="114" y="257"/>
                </a:cubicBezTo>
                <a:cubicBezTo>
                  <a:pt x="114" y="257"/>
                  <a:pt x="112" y="258"/>
                  <a:pt x="118" y="257"/>
                </a:cubicBezTo>
                <a:cubicBezTo>
                  <a:pt x="124" y="256"/>
                  <a:pt x="124" y="256"/>
                  <a:pt x="127" y="255"/>
                </a:cubicBezTo>
                <a:cubicBezTo>
                  <a:pt x="129" y="254"/>
                  <a:pt x="132" y="249"/>
                  <a:pt x="133" y="252"/>
                </a:cubicBezTo>
                <a:cubicBezTo>
                  <a:pt x="134" y="255"/>
                  <a:pt x="131" y="254"/>
                  <a:pt x="134" y="255"/>
                </a:cubicBezTo>
                <a:cubicBezTo>
                  <a:pt x="137" y="257"/>
                  <a:pt x="143" y="255"/>
                  <a:pt x="143" y="255"/>
                </a:cubicBezTo>
                <a:cubicBezTo>
                  <a:pt x="143" y="255"/>
                  <a:pt x="152" y="255"/>
                  <a:pt x="153" y="254"/>
                </a:cubicBezTo>
                <a:cubicBezTo>
                  <a:pt x="154" y="253"/>
                  <a:pt x="154" y="252"/>
                  <a:pt x="156" y="252"/>
                </a:cubicBezTo>
                <a:cubicBezTo>
                  <a:pt x="157" y="252"/>
                  <a:pt x="158" y="255"/>
                  <a:pt x="158" y="255"/>
                </a:cubicBezTo>
                <a:cubicBezTo>
                  <a:pt x="153" y="258"/>
                  <a:pt x="153" y="258"/>
                  <a:pt x="153" y="258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48" y="262"/>
                  <a:pt x="146" y="262"/>
                  <a:pt x="148" y="263"/>
                </a:cubicBezTo>
                <a:cubicBezTo>
                  <a:pt x="150" y="264"/>
                  <a:pt x="151" y="264"/>
                  <a:pt x="153" y="264"/>
                </a:cubicBezTo>
                <a:cubicBezTo>
                  <a:pt x="156" y="265"/>
                  <a:pt x="161" y="269"/>
                  <a:pt x="162" y="266"/>
                </a:cubicBezTo>
                <a:cubicBezTo>
                  <a:pt x="164" y="264"/>
                  <a:pt x="164" y="263"/>
                  <a:pt x="165" y="262"/>
                </a:cubicBezTo>
                <a:cubicBezTo>
                  <a:pt x="166" y="260"/>
                  <a:pt x="166" y="258"/>
                  <a:pt x="168" y="258"/>
                </a:cubicBezTo>
                <a:cubicBezTo>
                  <a:pt x="170" y="258"/>
                  <a:pt x="173" y="259"/>
                  <a:pt x="173" y="259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1" y="263"/>
                  <a:pt x="175" y="263"/>
                  <a:pt x="176" y="263"/>
                </a:cubicBezTo>
                <a:cubicBezTo>
                  <a:pt x="178" y="263"/>
                  <a:pt x="178" y="265"/>
                  <a:pt x="180" y="263"/>
                </a:cubicBezTo>
                <a:cubicBezTo>
                  <a:pt x="183" y="261"/>
                  <a:pt x="183" y="261"/>
                  <a:pt x="185" y="260"/>
                </a:cubicBezTo>
                <a:cubicBezTo>
                  <a:pt x="188" y="260"/>
                  <a:pt x="191" y="259"/>
                  <a:pt x="192" y="259"/>
                </a:cubicBezTo>
                <a:cubicBezTo>
                  <a:pt x="193" y="260"/>
                  <a:pt x="195" y="260"/>
                  <a:pt x="196" y="260"/>
                </a:cubicBezTo>
                <a:cubicBezTo>
                  <a:pt x="197" y="260"/>
                  <a:pt x="202" y="264"/>
                  <a:pt x="203" y="263"/>
                </a:cubicBezTo>
                <a:cubicBezTo>
                  <a:pt x="204" y="262"/>
                  <a:pt x="210" y="263"/>
                  <a:pt x="210" y="263"/>
                </a:cubicBezTo>
                <a:cubicBezTo>
                  <a:pt x="210" y="263"/>
                  <a:pt x="194" y="277"/>
                  <a:pt x="159" y="278"/>
                </a:cubicBezTo>
                <a:cubicBezTo>
                  <a:pt x="159" y="278"/>
                  <a:pt x="236" y="282"/>
                  <a:pt x="279" y="207"/>
                </a:cubicBezTo>
                <a:cubicBezTo>
                  <a:pt x="322" y="133"/>
                  <a:pt x="292" y="37"/>
                  <a:pt x="194" y="4"/>
                </a:cubicBezTo>
                <a:cubicBezTo>
                  <a:pt x="194" y="4"/>
                  <a:pt x="267" y="31"/>
                  <a:pt x="286" y="102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4" y="101"/>
                  <a:pt x="284" y="102"/>
                  <a:pt x="282" y="99"/>
                </a:cubicBezTo>
                <a:cubicBezTo>
                  <a:pt x="281" y="95"/>
                  <a:pt x="282" y="96"/>
                  <a:pt x="281" y="94"/>
                </a:cubicBezTo>
                <a:cubicBezTo>
                  <a:pt x="279" y="91"/>
                  <a:pt x="280" y="93"/>
                  <a:pt x="278" y="91"/>
                </a:cubicBezTo>
                <a:cubicBezTo>
                  <a:pt x="276" y="88"/>
                  <a:pt x="276" y="89"/>
                  <a:pt x="275" y="87"/>
                </a:cubicBezTo>
                <a:cubicBezTo>
                  <a:pt x="273" y="86"/>
                  <a:pt x="272" y="82"/>
                  <a:pt x="271" y="81"/>
                </a:cubicBezTo>
                <a:cubicBezTo>
                  <a:pt x="270" y="79"/>
                  <a:pt x="267" y="79"/>
                  <a:pt x="266" y="79"/>
                </a:cubicBezTo>
                <a:cubicBezTo>
                  <a:pt x="264" y="78"/>
                  <a:pt x="265" y="77"/>
                  <a:pt x="264" y="78"/>
                </a:cubicBezTo>
                <a:cubicBezTo>
                  <a:pt x="264" y="80"/>
                  <a:pt x="266" y="82"/>
                  <a:pt x="266" y="82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8"/>
                  <a:pt x="268" y="93"/>
                  <a:pt x="268" y="94"/>
                </a:cubicBezTo>
                <a:cubicBezTo>
                  <a:pt x="268" y="95"/>
                  <a:pt x="267" y="99"/>
                  <a:pt x="267" y="99"/>
                </a:cubicBezTo>
                <a:cubicBezTo>
                  <a:pt x="267" y="99"/>
                  <a:pt x="266" y="103"/>
                  <a:pt x="265" y="103"/>
                </a:cubicBezTo>
                <a:cubicBezTo>
                  <a:pt x="263" y="104"/>
                  <a:pt x="256" y="105"/>
                  <a:pt x="256" y="105"/>
                </a:cubicBezTo>
                <a:cubicBezTo>
                  <a:pt x="256" y="105"/>
                  <a:pt x="254" y="103"/>
                  <a:pt x="252" y="101"/>
                </a:cubicBezTo>
                <a:cubicBezTo>
                  <a:pt x="251" y="98"/>
                  <a:pt x="247" y="98"/>
                  <a:pt x="246" y="97"/>
                </a:cubicBezTo>
                <a:cubicBezTo>
                  <a:pt x="245" y="96"/>
                  <a:pt x="247" y="94"/>
                  <a:pt x="245" y="91"/>
                </a:cubicBezTo>
                <a:cubicBezTo>
                  <a:pt x="243" y="88"/>
                  <a:pt x="245" y="89"/>
                  <a:pt x="242" y="87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40" y="84"/>
                  <a:pt x="234" y="82"/>
                  <a:pt x="236" y="86"/>
                </a:cubicBezTo>
                <a:cubicBezTo>
                  <a:pt x="238" y="89"/>
                  <a:pt x="236" y="93"/>
                  <a:pt x="237" y="93"/>
                </a:cubicBezTo>
                <a:cubicBezTo>
                  <a:pt x="239" y="93"/>
                  <a:pt x="240" y="92"/>
                  <a:pt x="241" y="95"/>
                </a:cubicBezTo>
                <a:cubicBezTo>
                  <a:pt x="242" y="98"/>
                  <a:pt x="243" y="99"/>
                  <a:pt x="244" y="100"/>
                </a:cubicBezTo>
                <a:cubicBezTo>
                  <a:pt x="245" y="101"/>
                  <a:pt x="245" y="105"/>
                  <a:pt x="246" y="106"/>
                </a:cubicBezTo>
                <a:cubicBezTo>
                  <a:pt x="248" y="106"/>
                  <a:pt x="251" y="106"/>
                  <a:pt x="251" y="107"/>
                </a:cubicBezTo>
                <a:cubicBezTo>
                  <a:pt x="251" y="109"/>
                  <a:pt x="249" y="111"/>
                  <a:pt x="251" y="112"/>
                </a:cubicBezTo>
                <a:cubicBezTo>
                  <a:pt x="253" y="113"/>
                  <a:pt x="254" y="114"/>
                  <a:pt x="255" y="113"/>
                </a:cubicBezTo>
                <a:cubicBezTo>
                  <a:pt x="256" y="113"/>
                  <a:pt x="256" y="114"/>
                  <a:pt x="258" y="113"/>
                </a:cubicBezTo>
                <a:cubicBezTo>
                  <a:pt x="260" y="112"/>
                  <a:pt x="263" y="112"/>
                  <a:pt x="263" y="112"/>
                </a:cubicBezTo>
                <a:cubicBezTo>
                  <a:pt x="263" y="112"/>
                  <a:pt x="266" y="114"/>
                  <a:pt x="266" y="115"/>
                </a:cubicBezTo>
                <a:cubicBezTo>
                  <a:pt x="266" y="116"/>
                  <a:pt x="265" y="122"/>
                  <a:pt x="265" y="122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62" y="127"/>
                  <a:pt x="262" y="137"/>
                  <a:pt x="260" y="137"/>
                </a:cubicBezTo>
                <a:cubicBezTo>
                  <a:pt x="259" y="137"/>
                  <a:pt x="257" y="141"/>
                  <a:pt x="256" y="142"/>
                </a:cubicBezTo>
                <a:cubicBezTo>
                  <a:pt x="255" y="143"/>
                  <a:pt x="255" y="149"/>
                  <a:pt x="255" y="14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52" y="153"/>
                  <a:pt x="251" y="158"/>
                  <a:pt x="252" y="159"/>
                </a:cubicBezTo>
                <a:cubicBezTo>
                  <a:pt x="252" y="160"/>
                  <a:pt x="253" y="165"/>
                  <a:pt x="252" y="168"/>
                </a:cubicBezTo>
                <a:cubicBezTo>
                  <a:pt x="251" y="171"/>
                  <a:pt x="248" y="173"/>
                  <a:pt x="248" y="173"/>
                </a:cubicBezTo>
                <a:cubicBezTo>
                  <a:pt x="248" y="173"/>
                  <a:pt x="253" y="178"/>
                  <a:pt x="250" y="179"/>
                </a:cubicBezTo>
                <a:cubicBezTo>
                  <a:pt x="247" y="179"/>
                  <a:pt x="245" y="183"/>
                  <a:pt x="244" y="184"/>
                </a:cubicBezTo>
                <a:cubicBezTo>
                  <a:pt x="243" y="185"/>
                  <a:pt x="244" y="187"/>
                  <a:pt x="242" y="187"/>
                </a:cubicBezTo>
                <a:cubicBezTo>
                  <a:pt x="240" y="188"/>
                  <a:pt x="238" y="188"/>
                  <a:pt x="238" y="189"/>
                </a:cubicBezTo>
                <a:cubicBezTo>
                  <a:pt x="238" y="190"/>
                  <a:pt x="238" y="194"/>
                  <a:pt x="238" y="194"/>
                </a:cubicBezTo>
                <a:cubicBezTo>
                  <a:pt x="232" y="202"/>
                  <a:pt x="232" y="202"/>
                  <a:pt x="232" y="202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26" y="207"/>
                  <a:pt x="227" y="210"/>
                  <a:pt x="225" y="211"/>
                </a:cubicBezTo>
                <a:cubicBezTo>
                  <a:pt x="223" y="211"/>
                  <a:pt x="216" y="214"/>
                  <a:pt x="215" y="215"/>
                </a:cubicBezTo>
                <a:cubicBezTo>
                  <a:pt x="214" y="216"/>
                  <a:pt x="209" y="218"/>
                  <a:pt x="208" y="218"/>
                </a:cubicBezTo>
                <a:cubicBezTo>
                  <a:pt x="206" y="218"/>
                  <a:pt x="209" y="223"/>
                  <a:pt x="206" y="218"/>
                </a:cubicBezTo>
                <a:cubicBezTo>
                  <a:pt x="203" y="213"/>
                  <a:pt x="205" y="216"/>
                  <a:pt x="203" y="211"/>
                </a:cubicBezTo>
                <a:cubicBezTo>
                  <a:pt x="201" y="206"/>
                  <a:pt x="201" y="210"/>
                  <a:pt x="201" y="206"/>
                </a:cubicBezTo>
                <a:cubicBezTo>
                  <a:pt x="201" y="202"/>
                  <a:pt x="201" y="206"/>
                  <a:pt x="201" y="202"/>
                </a:cubicBezTo>
                <a:cubicBezTo>
                  <a:pt x="200" y="198"/>
                  <a:pt x="202" y="201"/>
                  <a:pt x="200" y="197"/>
                </a:cubicBezTo>
                <a:cubicBezTo>
                  <a:pt x="198" y="192"/>
                  <a:pt x="198" y="194"/>
                  <a:pt x="196" y="191"/>
                </a:cubicBezTo>
                <a:cubicBezTo>
                  <a:pt x="193" y="188"/>
                  <a:pt x="191" y="191"/>
                  <a:pt x="193" y="187"/>
                </a:cubicBezTo>
                <a:cubicBezTo>
                  <a:pt x="194" y="183"/>
                  <a:pt x="193" y="187"/>
                  <a:pt x="194" y="183"/>
                </a:cubicBezTo>
                <a:cubicBezTo>
                  <a:pt x="195" y="178"/>
                  <a:pt x="194" y="178"/>
                  <a:pt x="197" y="176"/>
                </a:cubicBezTo>
                <a:cubicBezTo>
                  <a:pt x="199" y="174"/>
                  <a:pt x="201" y="173"/>
                  <a:pt x="201" y="171"/>
                </a:cubicBezTo>
                <a:cubicBezTo>
                  <a:pt x="201" y="168"/>
                  <a:pt x="201" y="167"/>
                  <a:pt x="200" y="165"/>
                </a:cubicBezTo>
                <a:cubicBezTo>
                  <a:pt x="199" y="164"/>
                  <a:pt x="197" y="161"/>
                  <a:pt x="197" y="160"/>
                </a:cubicBezTo>
                <a:cubicBezTo>
                  <a:pt x="196" y="159"/>
                  <a:pt x="196" y="160"/>
                  <a:pt x="194" y="157"/>
                </a:cubicBezTo>
                <a:cubicBezTo>
                  <a:pt x="192" y="154"/>
                  <a:pt x="191" y="152"/>
                  <a:pt x="191" y="152"/>
                </a:cubicBezTo>
                <a:cubicBezTo>
                  <a:pt x="191" y="152"/>
                  <a:pt x="190" y="145"/>
                  <a:pt x="190" y="143"/>
                </a:cubicBezTo>
                <a:cubicBezTo>
                  <a:pt x="190" y="140"/>
                  <a:pt x="189" y="144"/>
                  <a:pt x="190" y="140"/>
                </a:cubicBezTo>
                <a:cubicBezTo>
                  <a:pt x="191" y="136"/>
                  <a:pt x="192" y="133"/>
                  <a:pt x="192" y="133"/>
                </a:cubicBezTo>
                <a:cubicBezTo>
                  <a:pt x="192" y="133"/>
                  <a:pt x="187" y="130"/>
                  <a:pt x="185" y="130"/>
                </a:cubicBezTo>
                <a:cubicBezTo>
                  <a:pt x="183" y="131"/>
                  <a:pt x="183" y="134"/>
                  <a:pt x="180" y="131"/>
                </a:cubicBezTo>
                <a:cubicBezTo>
                  <a:pt x="177" y="129"/>
                  <a:pt x="178" y="127"/>
                  <a:pt x="177" y="127"/>
                </a:cubicBezTo>
                <a:cubicBezTo>
                  <a:pt x="176" y="126"/>
                  <a:pt x="174" y="126"/>
                  <a:pt x="172" y="127"/>
                </a:cubicBezTo>
                <a:cubicBezTo>
                  <a:pt x="171" y="128"/>
                  <a:pt x="167" y="128"/>
                  <a:pt x="164" y="130"/>
                </a:cubicBezTo>
                <a:cubicBezTo>
                  <a:pt x="161" y="131"/>
                  <a:pt x="160" y="131"/>
                  <a:pt x="156" y="131"/>
                </a:cubicBezTo>
                <a:cubicBezTo>
                  <a:pt x="152" y="131"/>
                  <a:pt x="148" y="132"/>
                  <a:pt x="145" y="130"/>
                </a:cubicBezTo>
                <a:cubicBezTo>
                  <a:pt x="142" y="129"/>
                  <a:pt x="141" y="131"/>
                  <a:pt x="140" y="128"/>
                </a:cubicBezTo>
                <a:cubicBezTo>
                  <a:pt x="139" y="124"/>
                  <a:pt x="140" y="125"/>
                  <a:pt x="137" y="123"/>
                </a:cubicBezTo>
                <a:cubicBezTo>
                  <a:pt x="134" y="122"/>
                  <a:pt x="134" y="123"/>
                  <a:pt x="133" y="120"/>
                </a:cubicBezTo>
                <a:cubicBezTo>
                  <a:pt x="133" y="117"/>
                  <a:pt x="135" y="118"/>
                  <a:pt x="132" y="115"/>
                </a:cubicBezTo>
                <a:cubicBezTo>
                  <a:pt x="130" y="112"/>
                  <a:pt x="134" y="116"/>
                  <a:pt x="130" y="112"/>
                </a:cubicBezTo>
                <a:cubicBezTo>
                  <a:pt x="126" y="108"/>
                  <a:pt x="125" y="112"/>
                  <a:pt x="126" y="108"/>
                </a:cubicBezTo>
                <a:cubicBezTo>
                  <a:pt x="128" y="105"/>
                  <a:pt x="129" y="107"/>
                  <a:pt x="129" y="103"/>
                </a:cubicBezTo>
                <a:cubicBezTo>
                  <a:pt x="129" y="99"/>
                  <a:pt x="135" y="105"/>
                  <a:pt x="131" y="97"/>
                </a:cubicBezTo>
                <a:cubicBezTo>
                  <a:pt x="127" y="89"/>
                  <a:pt x="127" y="91"/>
                  <a:pt x="130" y="85"/>
                </a:cubicBezTo>
                <a:cubicBezTo>
                  <a:pt x="133" y="79"/>
                  <a:pt x="137" y="77"/>
                  <a:pt x="138" y="76"/>
                </a:cubicBezTo>
                <a:cubicBezTo>
                  <a:pt x="139" y="74"/>
                  <a:pt x="140" y="71"/>
                  <a:pt x="141" y="70"/>
                </a:cubicBezTo>
                <a:cubicBezTo>
                  <a:pt x="143" y="69"/>
                  <a:pt x="142" y="68"/>
                  <a:pt x="145" y="68"/>
                </a:cubicBezTo>
                <a:cubicBezTo>
                  <a:pt x="148" y="69"/>
                  <a:pt x="151" y="67"/>
                  <a:pt x="153" y="65"/>
                </a:cubicBezTo>
                <a:cubicBezTo>
                  <a:pt x="155" y="63"/>
                  <a:pt x="157" y="61"/>
                  <a:pt x="159" y="60"/>
                </a:cubicBezTo>
                <a:cubicBezTo>
                  <a:pt x="160" y="60"/>
                  <a:pt x="159" y="61"/>
                  <a:pt x="162" y="60"/>
                </a:cubicBezTo>
                <a:cubicBezTo>
                  <a:pt x="165" y="59"/>
                  <a:pt x="166" y="59"/>
                  <a:pt x="168" y="59"/>
                </a:cubicBezTo>
                <a:cubicBezTo>
                  <a:pt x="170" y="59"/>
                  <a:pt x="166" y="60"/>
                  <a:pt x="172" y="59"/>
                </a:cubicBezTo>
                <a:cubicBezTo>
                  <a:pt x="177" y="58"/>
                  <a:pt x="176" y="58"/>
                  <a:pt x="177" y="58"/>
                </a:cubicBezTo>
                <a:cubicBezTo>
                  <a:pt x="178" y="58"/>
                  <a:pt x="178" y="58"/>
                  <a:pt x="180" y="58"/>
                </a:cubicBezTo>
                <a:cubicBezTo>
                  <a:pt x="182" y="59"/>
                  <a:pt x="182" y="54"/>
                  <a:pt x="182" y="59"/>
                </a:cubicBezTo>
                <a:cubicBezTo>
                  <a:pt x="183" y="63"/>
                  <a:pt x="180" y="66"/>
                  <a:pt x="184" y="66"/>
                </a:cubicBezTo>
                <a:cubicBezTo>
                  <a:pt x="188" y="66"/>
                  <a:pt x="184" y="66"/>
                  <a:pt x="188" y="66"/>
                </a:cubicBezTo>
                <a:cubicBezTo>
                  <a:pt x="192" y="66"/>
                  <a:pt x="191" y="67"/>
                  <a:pt x="193" y="68"/>
                </a:cubicBezTo>
                <a:cubicBezTo>
                  <a:pt x="195" y="69"/>
                  <a:pt x="196" y="70"/>
                  <a:pt x="199" y="70"/>
                </a:cubicBezTo>
                <a:cubicBezTo>
                  <a:pt x="202" y="70"/>
                  <a:pt x="198" y="75"/>
                  <a:pt x="202" y="70"/>
                </a:cubicBezTo>
                <a:cubicBezTo>
                  <a:pt x="206" y="66"/>
                  <a:pt x="199" y="65"/>
                  <a:pt x="206" y="66"/>
                </a:cubicBezTo>
                <a:cubicBezTo>
                  <a:pt x="214" y="67"/>
                  <a:pt x="215" y="68"/>
                  <a:pt x="216" y="68"/>
                </a:cubicBezTo>
                <a:cubicBezTo>
                  <a:pt x="218" y="67"/>
                  <a:pt x="218" y="68"/>
                  <a:pt x="221" y="67"/>
                </a:cubicBezTo>
                <a:cubicBezTo>
                  <a:pt x="224" y="65"/>
                  <a:pt x="225" y="65"/>
                  <a:pt x="226" y="66"/>
                </a:cubicBezTo>
                <a:cubicBezTo>
                  <a:pt x="227" y="66"/>
                  <a:pt x="227" y="69"/>
                  <a:pt x="229" y="66"/>
                </a:cubicBezTo>
                <a:cubicBezTo>
                  <a:pt x="230" y="63"/>
                  <a:pt x="233" y="64"/>
                  <a:pt x="229" y="62"/>
                </a:cubicBezTo>
                <a:cubicBezTo>
                  <a:pt x="225" y="61"/>
                  <a:pt x="223" y="63"/>
                  <a:pt x="223" y="60"/>
                </a:cubicBezTo>
                <a:cubicBezTo>
                  <a:pt x="222" y="58"/>
                  <a:pt x="226" y="58"/>
                  <a:pt x="222" y="58"/>
                </a:cubicBezTo>
                <a:cubicBezTo>
                  <a:pt x="218" y="57"/>
                  <a:pt x="219" y="57"/>
                  <a:pt x="216" y="56"/>
                </a:cubicBezTo>
                <a:cubicBezTo>
                  <a:pt x="213" y="55"/>
                  <a:pt x="210" y="59"/>
                  <a:pt x="209" y="56"/>
                </a:cubicBezTo>
                <a:cubicBezTo>
                  <a:pt x="208" y="53"/>
                  <a:pt x="202" y="58"/>
                  <a:pt x="208" y="53"/>
                </a:cubicBezTo>
                <a:cubicBezTo>
                  <a:pt x="214" y="48"/>
                  <a:pt x="211" y="46"/>
                  <a:pt x="215" y="47"/>
                </a:cubicBezTo>
                <a:cubicBezTo>
                  <a:pt x="218" y="48"/>
                  <a:pt x="218" y="51"/>
                  <a:pt x="220" y="49"/>
                </a:cubicBezTo>
                <a:cubicBezTo>
                  <a:pt x="222" y="47"/>
                  <a:pt x="226" y="46"/>
                  <a:pt x="222" y="43"/>
                </a:cubicBezTo>
                <a:cubicBezTo>
                  <a:pt x="218" y="40"/>
                  <a:pt x="221" y="41"/>
                  <a:pt x="217" y="40"/>
                </a:cubicBezTo>
                <a:cubicBezTo>
                  <a:pt x="212" y="38"/>
                  <a:pt x="208" y="47"/>
                  <a:pt x="206" y="46"/>
                </a:cubicBezTo>
                <a:cubicBezTo>
                  <a:pt x="204" y="44"/>
                  <a:pt x="203" y="43"/>
                  <a:pt x="202" y="44"/>
                </a:cubicBezTo>
                <a:cubicBezTo>
                  <a:pt x="201" y="45"/>
                  <a:pt x="201" y="48"/>
                  <a:pt x="200" y="51"/>
                </a:cubicBezTo>
                <a:cubicBezTo>
                  <a:pt x="200" y="54"/>
                  <a:pt x="203" y="54"/>
                  <a:pt x="198" y="52"/>
                </a:cubicBezTo>
                <a:cubicBezTo>
                  <a:pt x="194" y="50"/>
                  <a:pt x="203" y="51"/>
                  <a:pt x="194" y="48"/>
                </a:cubicBezTo>
                <a:cubicBezTo>
                  <a:pt x="184" y="44"/>
                  <a:pt x="181" y="45"/>
                  <a:pt x="179" y="46"/>
                </a:cubicBezTo>
                <a:cubicBezTo>
                  <a:pt x="178" y="48"/>
                  <a:pt x="176" y="47"/>
                  <a:pt x="175" y="48"/>
                </a:cubicBezTo>
                <a:cubicBezTo>
                  <a:pt x="174" y="49"/>
                  <a:pt x="178" y="52"/>
                  <a:pt x="174" y="49"/>
                </a:cubicBezTo>
                <a:cubicBezTo>
                  <a:pt x="170" y="47"/>
                  <a:pt x="166" y="51"/>
                  <a:pt x="166" y="51"/>
                </a:cubicBezTo>
                <a:cubicBezTo>
                  <a:pt x="166" y="51"/>
                  <a:pt x="165" y="50"/>
                  <a:pt x="163" y="51"/>
                </a:cubicBezTo>
                <a:cubicBezTo>
                  <a:pt x="162" y="53"/>
                  <a:pt x="158" y="54"/>
                  <a:pt x="156" y="53"/>
                </a:cubicBezTo>
                <a:cubicBezTo>
                  <a:pt x="155" y="52"/>
                  <a:pt x="150" y="54"/>
                  <a:pt x="154" y="49"/>
                </a:cubicBezTo>
                <a:cubicBezTo>
                  <a:pt x="157" y="44"/>
                  <a:pt x="155" y="47"/>
                  <a:pt x="160" y="45"/>
                </a:cubicBezTo>
                <a:cubicBezTo>
                  <a:pt x="166" y="42"/>
                  <a:pt x="174" y="42"/>
                  <a:pt x="167" y="40"/>
                </a:cubicBezTo>
                <a:cubicBezTo>
                  <a:pt x="160" y="39"/>
                  <a:pt x="171" y="39"/>
                  <a:pt x="161" y="34"/>
                </a:cubicBezTo>
                <a:cubicBezTo>
                  <a:pt x="152" y="30"/>
                  <a:pt x="152" y="36"/>
                  <a:pt x="152" y="30"/>
                </a:cubicBezTo>
                <a:cubicBezTo>
                  <a:pt x="152" y="23"/>
                  <a:pt x="151" y="23"/>
                  <a:pt x="149" y="23"/>
                </a:cubicBezTo>
                <a:cubicBezTo>
                  <a:pt x="147" y="24"/>
                  <a:pt x="141" y="25"/>
                  <a:pt x="139" y="25"/>
                </a:cubicBezTo>
                <a:cubicBezTo>
                  <a:pt x="137" y="26"/>
                  <a:pt x="139" y="28"/>
                  <a:pt x="135" y="25"/>
                </a:cubicBezTo>
                <a:cubicBezTo>
                  <a:pt x="131" y="22"/>
                  <a:pt x="129" y="26"/>
                  <a:pt x="131" y="22"/>
                </a:cubicBezTo>
                <a:cubicBezTo>
                  <a:pt x="133" y="19"/>
                  <a:pt x="133" y="18"/>
                  <a:pt x="135" y="16"/>
                </a:cubicBezTo>
                <a:cubicBezTo>
                  <a:pt x="138" y="13"/>
                  <a:pt x="137" y="5"/>
                  <a:pt x="144" y="8"/>
                </a:cubicBezTo>
                <a:cubicBezTo>
                  <a:pt x="151" y="11"/>
                  <a:pt x="148" y="10"/>
                  <a:pt x="153" y="11"/>
                </a:cubicBezTo>
                <a:cubicBezTo>
                  <a:pt x="158" y="11"/>
                  <a:pt x="161" y="10"/>
                  <a:pt x="161" y="9"/>
                </a:cubicBezTo>
                <a:cubicBezTo>
                  <a:pt x="161" y="8"/>
                  <a:pt x="155" y="5"/>
                  <a:pt x="155" y="5"/>
                </a:cubicBezTo>
                <a:cubicBezTo>
                  <a:pt x="155" y="5"/>
                  <a:pt x="153" y="6"/>
                  <a:pt x="154" y="5"/>
                </a:cubicBezTo>
                <a:cubicBezTo>
                  <a:pt x="154" y="4"/>
                  <a:pt x="156" y="2"/>
                  <a:pt x="156" y="2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0"/>
                  <a:pt x="135" y="0"/>
                  <a:pt x="1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11824" y="2798336"/>
            <a:ext cx="601986" cy="605072"/>
            <a:chOff x="6272213" y="4106863"/>
            <a:chExt cx="619125" cy="622300"/>
          </a:xfrm>
          <a:solidFill>
            <a:schemeClr val="bg1"/>
          </a:solidFill>
        </p:grpSpPr>
        <p:sp>
          <p:nvSpPr>
            <p:cNvPr id="35" name="Freeform 835"/>
            <p:cNvSpPr>
              <a:spLocks noEditPoints="1"/>
            </p:cNvSpPr>
            <p:nvPr/>
          </p:nvSpPr>
          <p:spPr bwMode="auto">
            <a:xfrm>
              <a:off x="6272213" y="4106863"/>
              <a:ext cx="619125" cy="622300"/>
            </a:xfrm>
            <a:custGeom>
              <a:avLst/>
              <a:gdLst>
                <a:gd name="T0" fmla="*/ 247 w 289"/>
                <a:gd name="T1" fmla="*/ 43 h 290"/>
                <a:gd name="T2" fmla="*/ 104 w 289"/>
                <a:gd name="T3" fmla="*/ 49 h 290"/>
                <a:gd name="T4" fmla="*/ 0 w 289"/>
                <a:gd name="T5" fmla="*/ 145 h 290"/>
                <a:gd name="T6" fmla="*/ 104 w 289"/>
                <a:gd name="T7" fmla="*/ 241 h 290"/>
                <a:gd name="T8" fmla="*/ 247 w 289"/>
                <a:gd name="T9" fmla="*/ 247 h 290"/>
                <a:gd name="T10" fmla="*/ 230 w 289"/>
                <a:gd name="T11" fmla="*/ 59 h 290"/>
                <a:gd name="T12" fmla="*/ 187 w 289"/>
                <a:gd name="T13" fmla="*/ 60 h 290"/>
                <a:gd name="T14" fmla="*/ 188 w 289"/>
                <a:gd name="T15" fmla="*/ 163 h 290"/>
                <a:gd name="T16" fmla="*/ 144 w 289"/>
                <a:gd name="T17" fmla="*/ 190 h 290"/>
                <a:gd name="T18" fmla="*/ 100 w 289"/>
                <a:gd name="T19" fmla="*/ 163 h 290"/>
                <a:gd name="T20" fmla="*/ 113 w 289"/>
                <a:gd name="T21" fmla="*/ 113 h 290"/>
                <a:gd name="T22" fmla="*/ 163 w 289"/>
                <a:gd name="T23" fmla="*/ 101 h 290"/>
                <a:gd name="T24" fmla="*/ 189 w 289"/>
                <a:gd name="T25" fmla="*/ 145 h 290"/>
                <a:gd name="T26" fmla="*/ 186 w 289"/>
                <a:gd name="T27" fmla="*/ 103 h 290"/>
                <a:gd name="T28" fmla="*/ 166 w 289"/>
                <a:gd name="T29" fmla="*/ 92 h 290"/>
                <a:gd name="T30" fmla="*/ 185 w 289"/>
                <a:gd name="T31" fmla="*/ 94 h 290"/>
                <a:gd name="T32" fmla="*/ 144 w 289"/>
                <a:gd name="T33" fmla="*/ 92 h 290"/>
                <a:gd name="T34" fmla="*/ 152 w 289"/>
                <a:gd name="T35" fmla="*/ 92 h 290"/>
                <a:gd name="T36" fmla="*/ 111 w 289"/>
                <a:gd name="T37" fmla="*/ 64 h 290"/>
                <a:gd name="T38" fmla="*/ 112 w 289"/>
                <a:gd name="T39" fmla="*/ 102 h 290"/>
                <a:gd name="T40" fmla="*/ 102 w 289"/>
                <a:gd name="T41" fmla="*/ 103 h 290"/>
                <a:gd name="T42" fmla="*/ 79 w 289"/>
                <a:gd name="T43" fmla="*/ 137 h 290"/>
                <a:gd name="T44" fmla="*/ 92 w 289"/>
                <a:gd name="T45" fmla="*/ 123 h 290"/>
                <a:gd name="T46" fmla="*/ 91 w 289"/>
                <a:gd name="T47" fmla="*/ 153 h 290"/>
                <a:gd name="T48" fmla="*/ 92 w 289"/>
                <a:gd name="T49" fmla="*/ 167 h 290"/>
                <a:gd name="T50" fmla="*/ 79 w 289"/>
                <a:gd name="T51" fmla="*/ 153 h 290"/>
                <a:gd name="T52" fmla="*/ 107 w 289"/>
                <a:gd name="T53" fmla="*/ 183 h 290"/>
                <a:gd name="T54" fmla="*/ 101 w 289"/>
                <a:gd name="T55" fmla="*/ 177 h 290"/>
                <a:gd name="T56" fmla="*/ 111 w 289"/>
                <a:gd name="T57" fmla="*/ 226 h 290"/>
                <a:gd name="T58" fmla="*/ 137 w 289"/>
                <a:gd name="T59" fmla="*/ 198 h 290"/>
                <a:gd name="T60" fmla="*/ 144 w 289"/>
                <a:gd name="T61" fmla="*/ 204 h 290"/>
                <a:gd name="T62" fmla="*/ 185 w 289"/>
                <a:gd name="T63" fmla="*/ 196 h 290"/>
                <a:gd name="T64" fmla="*/ 166 w 289"/>
                <a:gd name="T65" fmla="*/ 198 h 290"/>
                <a:gd name="T66" fmla="*/ 187 w 289"/>
                <a:gd name="T67" fmla="*/ 177 h 290"/>
                <a:gd name="T68" fmla="*/ 197 w 289"/>
                <a:gd name="T69" fmla="*/ 167 h 290"/>
                <a:gd name="T70" fmla="*/ 196 w 289"/>
                <a:gd name="T71" fmla="*/ 185 h 290"/>
                <a:gd name="T72" fmla="*/ 198 w 289"/>
                <a:gd name="T73" fmla="*/ 145 h 290"/>
                <a:gd name="T74" fmla="*/ 198 w 289"/>
                <a:gd name="T75" fmla="*/ 153 h 290"/>
                <a:gd name="T76" fmla="*/ 225 w 289"/>
                <a:gd name="T77" fmla="*/ 112 h 290"/>
                <a:gd name="T78" fmla="*/ 144 w 289"/>
                <a:gd name="T79" fmla="*/ 24 h 290"/>
                <a:gd name="T80" fmla="*/ 115 w 289"/>
                <a:gd name="T81" fmla="*/ 54 h 290"/>
                <a:gd name="T82" fmla="*/ 101 w 289"/>
                <a:gd name="T83" fmla="*/ 60 h 290"/>
                <a:gd name="T84" fmla="*/ 59 w 289"/>
                <a:gd name="T85" fmla="*/ 59 h 290"/>
                <a:gd name="T86" fmla="*/ 74 w 289"/>
                <a:gd name="T87" fmla="*/ 145 h 290"/>
                <a:gd name="T88" fmla="*/ 59 w 289"/>
                <a:gd name="T89" fmla="*/ 231 h 290"/>
                <a:gd name="T90" fmla="*/ 101 w 289"/>
                <a:gd name="T91" fmla="*/ 230 h 290"/>
                <a:gd name="T92" fmla="*/ 115 w 289"/>
                <a:gd name="T93" fmla="*/ 236 h 290"/>
                <a:gd name="T94" fmla="*/ 144 w 289"/>
                <a:gd name="T95" fmla="*/ 266 h 290"/>
                <a:gd name="T96" fmla="*/ 194 w 289"/>
                <a:gd name="T97" fmla="*/ 195 h 290"/>
                <a:gd name="T98" fmla="*/ 235 w 289"/>
                <a:gd name="T99" fmla="*/ 175 h 290"/>
                <a:gd name="T100" fmla="*/ 266 w 289"/>
                <a:gd name="T101" fmla="*/ 14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9" h="290">
                  <a:moveTo>
                    <a:pt x="289" y="145"/>
                  </a:moveTo>
                  <a:cubicBezTo>
                    <a:pt x="289" y="129"/>
                    <a:pt x="270" y="115"/>
                    <a:pt x="241" y="105"/>
                  </a:cubicBezTo>
                  <a:cubicBezTo>
                    <a:pt x="255" y="77"/>
                    <a:pt x="258" y="54"/>
                    <a:pt x="247" y="43"/>
                  </a:cubicBezTo>
                  <a:cubicBezTo>
                    <a:pt x="236" y="31"/>
                    <a:pt x="212" y="35"/>
                    <a:pt x="184" y="49"/>
                  </a:cubicBezTo>
                  <a:cubicBezTo>
                    <a:pt x="174" y="19"/>
                    <a:pt x="160" y="0"/>
                    <a:pt x="144" y="0"/>
                  </a:cubicBezTo>
                  <a:cubicBezTo>
                    <a:pt x="128" y="0"/>
                    <a:pt x="114" y="19"/>
                    <a:pt x="104" y="49"/>
                  </a:cubicBezTo>
                  <a:cubicBezTo>
                    <a:pt x="76" y="35"/>
                    <a:pt x="53" y="31"/>
                    <a:pt x="42" y="43"/>
                  </a:cubicBezTo>
                  <a:cubicBezTo>
                    <a:pt x="31" y="54"/>
                    <a:pt x="34" y="77"/>
                    <a:pt x="48" y="105"/>
                  </a:cubicBezTo>
                  <a:cubicBezTo>
                    <a:pt x="18" y="115"/>
                    <a:pt x="0" y="129"/>
                    <a:pt x="0" y="145"/>
                  </a:cubicBezTo>
                  <a:cubicBezTo>
                    <a:pt x="0" y="161"/>
                    <a:pt x="18" y="175"/>
                    <a:pt x="48" y="185"/>
                  </a:cubicBezTo>
                  <a:cubicBezTo>
                    <a:pt x="34" y="213"/>
                    <a:pt x="31" y="236"/>
                    <a:pt x="42" y="247"/>
                  </a:cubicBezTo>
                  <a:cubicBezTo>
                    <a:pt x="53" y="259"/>
                    <a:pt x="76" y="255"/>
                    <a:pt x="104" y="241"/>
                  </a:cubicBezTo>
                  <a:cubicBezTo>
                    <a:pt x="114" y="271"/>
                    <a:pt x="128" y="290"/>
                    <a:pt x="144" y="290"/>
                  </a:cubicBezTo>
                  <a:cubicBezTo>
                    <a:pt x="160" y="290"/>
                    <a:pt x="174" y="271"/>
                    <a:pt x="184" y="241"/>
                  </a:cubicBezTo>
                  <a:cubicBezTo>
                    <a:pt x="212" y="255"/>
                    <a:pt x="236" y="259"/>
                    <a:pt x="247" y="247"/>
                  </a:cubicBezTo>
                  <a:cubicBezTo>
                    <a:pt x="258" y="236"/>
                    <a:pt x="255" y="213"/>
                    <a:pt x="241" y="185"/>
                  </a:cubicBezTo>
                  <a:cubicBezTo>
                    <a:pt x="270" y="175"/>
                    <a:pt x="289" y="161"/>
                    <a:pt x="289" y="145"/>
                  </a:cubicBezTo>
                  <a:close/>
                  <a:moveTo>
                    <a:pt x="230" y="59"/>
                  </a:moveTo>
                  <a:cubicBezTo>
                    <a:pt x="238" y="67"/>
                    <a:pt x="237" y="83"/>
                    <a:pt x="229" y="102"/>
                  </a:cubicBezTo>
                  <a:cubicBezTo>
                    <a:pt x="219" y="99"/>
                    <a:pt x="207" y="97"/>
                    <a:pt x="194" y="95"/>
                  </a:cubicBezTo>
                  <a:cubicBezTo>
                    <a:pt x="193" y="82"/>
                    <a:pt x="190" y="71"/>
                    <a:pt x="187" y="60"/>
                  </a:cubicBezTo>
                  <a:cubicBezTo>
                    <a:pt x="207" y="52"/>
                    <a:pt x="222" y="51"/>
                    <a:pt x="230" y="59"/>
                  </a:cubicBezTo>
                  <a:close/>
                  <a:moveTo>
                    <a:pt x="189" y="145"/>
                  </a:moveTo>
                  <a:cubicBezTo>
                    <a:pt x="189" y="151"/>
                    <a:pt x="189" y="157"/>
                    <a:pt x="188" y="163"/>
                  </a:cubicBezTo>
                  <a:cubicBezTo>
                    <a:pt x="184" y="168"/>
                    <a:pt x="180" y="172"/>
                    <a:pt x="176" y="177"/>
                  </a:cubicBezTo>
                  <a:cubicBezTo>
                    <a:pt x="172" y="181"/>
                    <a:pt x="167" y="185"/>
                    <a:pt x="163" y="189"/>
                  </a:cubicBezTo>
                  <a:cubicBezTo>
                    <a:pt x="157" y="189"/>
                    <a:pt x="151" y="190"/>
                    <a:pt x="144" y="190"/>
                  </a:cubicBezTo>
                  <a:cubicBezTo>
                    <a:pt x="138" y="190"/>
                    <a:pt x="132" y="189"/>
                    <a:pt x="126" y="189"/>
                  </a:cubicBezTo>
                  <a:cubicBezTo>
                    <a:pt x="122" y="185"/>
                    <a:pt x="117" y="181"/>
                    <a:pt x="113" y="177"/>
                  </a:cubicBezTo>
                  <a:cubicBezTo>
                    <a:pt x="108" y="172"/>
                    <a:pt x="104" y="168"/>
                    <a:pt x="100" y="163"/>
                  </a:cubicBezTo>
                  <a:cubicBezTo>
                    <a:pt x="100" y="157"/>
                    <a:pt x="100" y="151"/>
                    <a:pt x="100" y="145"/>
                  </a:cubicBezTo>
                  <a:cubicBezTo>
                    <a:pt x="100" y="139"/>
                    <a:pt x="100" y="133"/>
                    <a:pt x="100" y="127"/>
                  </a:cubicBezTo>
                  <a:cubicBezTo>
                    <a:pt x="104" y="122"/>
                    <a:pt x="108" y="118"/>
                    <a:pt x="113" y="113"/>
                  </a:cubicBezTo>
                  <a:cubicBezTo>
                    <a:pt x="117" y="109"/>
                    <a:pt x="122" y="105"/>
                    <a:pt x="126" y="101"/>
                  </a:cubicBezTo>
                  <a:cubicBezTo>
                    <a:pt x="132" y="100"/>
                    <a:pt x="138" y="100"/>
                    <a:pt x="144" y="100"/>
                  </a:cubicBezTo>
                  <a:cubicBezTo>
                    <a:pt x="151" y="100"/>
                    <a:pt x="157" y="100"/>
                    <a:pt x="163" y="101"/>
                  </a:cubicBezTo>
                  <a:cubicBezTo>
                    <a:pt x="167" y="105"/>
                    <a:pt x="172" y="109"/>
                    <a:pt x="176" y="113"/>
                  </a:cubicBezTo>
                  <a:cubicBezTo>
                    <a:pt x="180" y="118"/>
                    <a:pt x="184" y="122"/>
                    <a:pt x="188" y="127"/>
                  </a:cubicBezTo>
                  <a:cubicBezTo>
                    <a:pt x="189" y="133"/>
                    <a:pt x="189" y="139"/>
                    <a:pt x="189" y="145"/>
                  </a:cubicBezTo>
                  <a:close/>
                  <a:moveTo>
                    <a:pt x="182" y="107"/>
                  </a:moveTo>
                  <a:cubicBezTo>
                    <a:pt x="180" y="105"/>
                    <a:pt x="178" y="104"/>
                    <a:pt x="177" y="102"/>
                  </a:cubicBezTo>
                  <a:cubicBezTo>
                    <a:pt x="180" y="102"/>
                    <a:pt x="183" y="103"/>
                    <a:pt x="186" y="103"/>
                  </a:cubicBezTo>
                  <a:cubicBezTo>
                    <a:pt x="187" y="106"/>
                    <a:pt x="187" y="109"/>
                    <a:pt x="187" y="113"/>
                  </a:cubicBezTo>
                  <a:cubicBezTo>
                    <a:pt x="186" y="111"/>
                    <a:pt x="184" y="109"/>
                    <a:pt x="182" y="107"/>
                  </a:cubicBezTo>
                  <a:close/>
                  <a:moveTo>
                    <a:pt x="166" y="92"/>
                  </a:moveTo>
                  <a:cubicBezTo>
                    <a:pt x="161" y="88"/>
                    <a:pt x="157" y="84"/>
                    <a:pt x="152" y="80"/>
                  </a:cubicBezTo>
                  <a:cubicBezTo>
                    <a:pt x="161" y="74"/>
                    <a:pt x="169" y="69"/>
                    <a:pt x="178" y="64"/>
                  </a:cubicBezTo>
                  <a:cubicBezTo>
                    <a:pt x="181" y="73"/>
                    <a:pt x="183" y="83"/>
                    <a:pt x="185" y="94"/>
                  </a:cubicBezTo>
                  <a:cubicBezTo>
                    <a:pt x="179" y="93"/>
                    <a:pt x="173" y="93"/>
                    <a:pt x="166" y="92"/>
                  </a:cubicBezTo>
                  <a:close/>
                  <a:moveTo>
                    <a:pt x="152" y="92"/>
                  </a:moveTo>
                  <a:cubicBezTo>
                    <a:pt x="149" y="92"/>
                    <a:pt x="147" y="92"/>
                    <a:pt x="144" y="92"/>
                  </a:cubicBezTo>
                  <a:cubicBezTo>
                    <a:pt x="142" y="92"/>
                    <a:pt x="139" y="92"/>
                    <a:pt x="137" y="92"/>
                  </a:cubicBezTo>
                  <a:cubicBezTo>
                    <a:pt x="139" y="90"/>
                    <a:pt x="142" y="88"/>
                    <a:pt x="144" y="86"/>
                  </a:cubicBezTo>
                  <a:cubicBezTo>
                    <a:pt x="147" y="88"/>
                    <a:pt x="149" y="90"/>
                    <a:pt x="152" y="92"/>
                  </a:cubicBezTo>
                  <a:close/>
                  <a:moveTo>
                    <a:pt x="122" y="92"/>
                  </a:moveTo>
                  <a:cubicBezTo>
                    <a:pt x="116" y="93"/>
                    <a:pt x="110" y="93"/>
                    <a:pt x="104" y="94"/>
                  </a:cubicBezTo>
                  <a:cubicBezTo>
                    <a:pt x="106" y="83"/>
                    <a:pt x="108" y="73"/>
                    <a:pt x="111" y="64"/>
                  </a:cubicBezTo>
                  <a:cubicBezTo>
                    <a:pt x="119" y="69"/>
                    <a:pt x="128" y="74"/>
                    <a:pt x="137" y="80"/>
                  </a:cubicBezTo>
                  <a:cubicBezTo>
                    <a:pt x="132" y="84"/>
                    <a:pt x="127" y="88"/>
                    <a:pt x="122" y="92"/>
                  </a:cubicBezTo>
                  <a:close/>
                  <a:moveTo>
                    <a:pt x="112" y="102"/>
                  </a:moveTo>
                  <a:cubicBezTo>
                    <a:pt x="110" y="104"/>
                    <a:pt x="108" y="105"/>
                    <a:pt x="107" y="107"/>
                  </a:cubicBezTo>
                  <a:cubicBezTo>
                    <a:pt x="105" y="109"/>
                    <a:pt x="103" y="111"/>
                    <a:pt x="101" y="113"/>
                  </a:cubicBezTo>
                  <a:cubicBezTo>
                    <a:pt x="102" y="109"/>
                    <a:pt x="102" y="106"/>
                    <a:pt x="102" y="103"/>
                  </a:cubicBezTo>
                  <a:cubicBezTo>
                    <a:pt x="106" y="103"/>
                    <a:pt x="109" y="102"/>
                    <a:pt x="112" y="102"/>
                  </a:cubicBezTo>
                  <a:close/>
                  <a:moveTo>
                    <a:pt x="92" y="123"/>
                  </a:moveTo>
                  <a:cubicBezTo>
                    <a:pt x="87" y="128"/>
                    <a:pt x="83" y="133"/>
                    <a:pt x="79" y="137"/>
                  </a:cubicBezTo>
                  <a:cubicBezTo>
                    <a:pt x="73" y="129"/>
                    <a:pt x="68" y="120"/>
                    <a:pt x="64" y="112"/>
                  </a:cubicBezTo>
                  <a:cubicBezTo>
                    <a:pt x="73" y="109"/>
                    <a:pt x="82" y="106"/>
                    <a:pt x="93" y="104"/>
                  </a:cubicBezTo>
                  <a:cubicBezTo>
                    <a:pt x="92" y="111"/>
                    <a:pt x="92" y="117"/>
                    <a:pt x="92" y="123"/>
                  </a:cubicBezTo>
                  <a:close/>
                  <a:moveTo>
                    <a:pt x="91" y="137"/>
                  </a:moveTo>
                  <a:cubicBezTo>
                    <a:pt x="91" y="140"/>
                    <a:pt x="91" y="142"/>
                    <a:pt x="91" y="145"/>
                  </a:cubicBezTo>
                  <a:cubicBezTo>
                    <a:pt x="91" y="148"/>
                    <a:pt x="91" y="150"/>
                    <a:pt x="91" y="153"/>
                  </a:cubicBezTo>
                  <a:cubicBezTo>
                    <a:pt x="89" y="150"/>
                    <a:pt x="87" y="148"/>
                    <a:pt x="85" y="145"/>
                  </a:cubicBezTo>
                  <a:cubicBezTo>
                    <a:pt x="87" y="142"/>
                    <a:pt x="89" y="140"/>
                    <a:pt x="91" y="137"/>
                  </a:cubicBezTo>
                  <a:close/>
                  <a:moveTo>
                    <a:pt x="92" y="167"/>
                  </a:moveTo>
                  <a:cubicBezTo>
                    <a:pt x="92" y="173"/>
                    <a:pt x="92" y="179"/>
                    <a:pt x="93" y="185"/>
                  </a:cubicBezTo>
                  <a:cubicBezTo>
                    <a:pt x="82" y="184"/>
                    <a:pt x="73" y="181"/>
                    <a:pt x="64" y="178"/>
                  </a:cubicBezTo>
                  <a:cubicBezTo>
                    <a:pt x="68" y="170"/>
                    <a:pt x="73" y="161"/>
                    <a:pt x="79" y="153"/>
                  </a:cubicBezTo>
                  <a:cubicBezTo>
                    <a:pt x="83" y="157"/>
                    <a:pt x="87" y="162"/>
                    <a:pt x="92" y="167"/>
                  </a:cubicBezTo>
                  <a:close/>
                  <a:moveTo>
                    <a:pt x="101" y="177"/>
                  </a:moveTo>
                  <a:cubicBezTo>
                    <a:pt x="103" y="179"/>
                    <a:pt x="105" y="181"/>
                    <a:pt x="107" y="183"/>
                  </a:cubicBezTo>
                  <a:cubicBezTo>
                    <a:pt x="108" y="185"/>
                    <a:pt x="110" y="186"/>
                    <a:pt x="112" y="188"/>
                  </a:cubicBezTo>
                  <a:cubicBezTo>
                    <a:pt x="109" y="188"/>
                    <a:pt x="106" y="187"/>
                    <a:pt x="102" y="187"/>
                  </a:cubicBezTo>
                  <a:cubicBezTo>
                    <a:pt x="102" y="184"/>
                    <a:pt x="102" y="181"/>
                    <a:pt x="101" y="177"/>
                  </a:cubicBezTo>
                  <a:close/>
                  <a:moveTo>
                    <a:pt x="122" y="198"/>
                  </a:moveTo>
                  <a:cubicBezTo>
                    <a:pt x="127" y="202"/>
                    <a:pt x="132" y="206"/>
                    <a:pt x="137" y="210"/>
                  </a:cubicBezTo>
                  <a:cubicBezTo>
                    <a:pt x="128" y="216"/>
                    <a:pt x="119" y="221"/>
                    <a:pt x="111" y="226"/>
                  </a:cubicBezTo>
                  <a:cubicBezTo>
                    <a:pt x="108" y="217"/>
                    <a:pt x="106" y="207"/>
                    <a:pt x="104" y="196"/>
                  </a:cubicBezTo>
                  <a:cubicBezTo>
                    <a:pt x="110" y="197"/>
                    <a:pt x="116" y="197"/>
                    <a:pt x="122" y="198"/>
                  </a:cubicBezTo>
                  <a:close/>
                  <a:moveTo>
                    <a:pt x="137" y="198"/>
                  </a:moveTo>
                  <a:cubicBezTo>
                    <a:pt x="139" y="198"/>
                    <a:pt x="142" y="198"/>
                    <a:pt x="144" y="198"/>
                  </a:cubicBezTo>
                  <a:cubicBezTo>
                    <a:pt x="147" y="198"/>
                    <a:pt x="149" y="198"/>
                    <a:pt x="152" y="198"/>
                  </a:cubicBezTo>
                  <a:cubicBezTo>
                    <a:pt x="149" y="200"/>
                    <a:pt x="147" y="202"/>
                    <a:pt x="144" y="204"/>
                  </a:cubicBezTo>
                  <a:cubicBezTo>
                    <a:pt x="142" y="202"/>
                    <a:pt x="139" y="200"/>
                    <a:pt x="137" y="198"/>
                  </a:cubicBezTo>
                  <a:close/>
                  <a:moveTo>
                    <a:pt x="166" y="198"/>
                  </a:moveTo>
                  <a:cubicBezTo>
                    <a:pt x="173" y="197"/>
                    <a:pt x="179" y="197"/>
                    <a:pt x="185" y="196"/>
                  </a:cubicBezTo>
                  <a:cubicBezTo>
                    <a:pt x="183" y="207"/>
                    <a:pt x="181" y="217"/>
                    <a:pt x="178" y="226"/>
                  </a:cubicBezTo>
                  <a:cubicBezTo>
                    <a:pt x="169" y="221"/>
                    <a:pt x="161" y="216"/>
                    <a:pt x="152" y="210"/>
                  </a:cubicBezTo>
                  <a:cubicBezTo>
                    <a:pt x="157" y="206"/>
                    <a:pt x="161" y="202"/>
                    <a:pt x="166" y="198"/>
                  </a:cubicBezTo>
                  <a:close/>
                  <a:moveTo>
                    <a:pt x="177" y="188"/>
                  </a:moveTo>
                  <a:cubicBezTo>
                    <a:pt x="178" y="186"/>
                    <a:pt x="180" y="185"/>
                    <a:pt x="182" y="183"/>
                  </a:cubicBezTo>
                  <a:cubicBezTo>
                    <a:pt x="184" y="181"/>
                    <a:pt x="186" y="179"/>
                    <a:pt x="187" y="177"/>
                  </a:cubicBezTo>
                  <a:cubicBezTo>
                    <a:pt x="187" y="181"/>
                    <a:pt x="187" y="184"/>
                    <a:pt x="186" y="187"/>
                  </a:cubicBezTo>
                  <a:cubicBezTo>
                    <a:pt x="183" y="187"/>
                    <a:pt x="180" y="188"/>
                    <a:pt x="177" y="188"/>
                  </a:cubicBezTo>
                  <a:close/>
                  <a:moveTo>
                    <a:pt x="197" y="167"/>
                  </a:moveTo>
                  <a:cubicBezTo>
                    <a:pt x="201" y="162"/>
                    <a:pt x="205" y="157"/>
                    <a:pt x="209" y="153"/>
                  </a:cubicBezTo>
                  <a:cubicBezTo>
                    <a:pt x="215" y="161"/>
                    <a:pt x="221" y="170"/>
                    <a:pt x="225" y="178"/>
                  </a:cubicBezTo>
                  <a:cubicBezTo>
                    <a:pt x="216" y="181"/>
                    <a:pt x="206" y="184"/>
                    <a:pt x="196" y="185"/>
                  </a:cubicBezTo>
                  <a:cubicBezTo>
                    <a:pt x="196" y="179"/>
                    <a:pt x="197" y="173"/>
                    <a:pt x="197" y="167"/>
                  </a:cubicBezTo>
                  <a:close/>
                  <a:moveTo>
                    <a:pt x="198" y="153"/>
                  </a:moveTo>
                  <a:cubicBezTo>
                    <a:pt x="198" y="150"/>
                    <a:pt x="198" y="148"/>
                    <a:pt x="198" y="145"/>
                  </a:cubicBezTo>
                  <a:cubicBezTo>
                    <a:pt x="198" y="142"/>
                    <a:pt x="198" y="140"/>
                    <a:pt x="198" y="137"/>
                  </a:cubicBezTo>
                  <a:cubicBezTo>
                    <a:pt x="200" y="140"/>
                    <a:pt x="202" y="142"/>
                    <a:pt x="204" y="145"/>
                  </a:cubicBezTo>
                  <a:cubicBezTo>
                    <a:pt x="202" y="148"/>
                    <a:pt x="200" y="150"/>
                    <a:pt x="198" y="153"/>
                  </a:cubicBezTo>
                  <a:close/>
                  <a:moveTo>
                    <a:pt x="197" y="123"/>
                  </a:moveTo>
                  <a:cubicBezTo>
                    <a:pt x="197" y="117"/>
                    <a:pt x="196" y="111"/>
                    <a:pt x="196" y="105"/>
                  </a:cubicBezTo>
                  <a:cubicBezTo>
                    <a:pt x="206" y="106"/>
                    <a:pt x="216" y="109"/>
                    <a:pt x="225" y="112"/>
                  </a:cubicBezTo>
                  <a:cubicBezTo>
                    <a:pt x="221" y="120"/>
                    <a:pt x="215" y="129"/>
                    <a:pt x="209" y="137"/>
                  </a:cubicBezTo>
                  <a:cubicBezTo>
                    <a:pt x="205" y="133"/>
                    <a:pt x="201" y="128"/>
                    <a:pt x="197" y="123"/>
                  </a:cubicBezTo>
                  <a:close/>
                  <a:moveTo>
                    <a:pt x="144" y="24"/>
                  </a:moveTo>
                  <a:cubicBezTo>
                    <a:pt x="156" y="24"/>
                    <a:pt x="166" y="35"/>
                    <a:pt x="174" y="54"/>
                  </a:cubicBezTo>
                  <a:cubicBezTo>
                    <a:pt x="164" y="60"/>
                    <a:pt x="154" y="66"/>
                    <a:pt x="144" y="74"/>
                  </a:cubicBezTo>
                  <a:cubicBezTo>
                    <a:pt x="134" y="66"/>
                    <a:pt x="124" y="60"/>
                    <a:pt x="115" y="54"/>
                  </a:cubicBezTo>
                  <a:cubicBezTo>
                    <a:pt x="123" y="35"/>
                    <a:pt x="133" y="24"/>
                    <a:pt x="144" y="24"/>
                  </a:cubicBezTo>
                  <a:close/>
                  <a:moveTo>
                    <a:pt x="59" y="59"/>
                  </a:moveTo>
                  <a:cubicBezTo>
                    <a:pt x="67" y="51"/>
                    <a:pt x="82" y="52"/>
                    <a:pt x="101" y="60"/>
                  </a:cubicBezTo>
                  <a:cubicBezTo>
                    <a:pt x="98" y="71"/>
                    <a:pt x="96" y="82"/>
                    <a:pt x="94" y="95"/>
                  </a:cubicBezTo>
                  <a:cubicBezTo>
                    <a:pt x="82" y="97"/>
                    <a:pt x="70" y="99"/>
                    <a:pt x="59" y="102"/>
                  </a:cubicBezTo>
                  <a:cubicBezTo>
                    <a:pt x="51" y="83"/>
                    <a:pt x="51" y="67"/>
                    <a:pt x="59" y="59"/>
                  </a:cubicBezTo>
                  <a:close/>
                  <a:moveTo>
                    <a:pt x="23" y="145"/>
                  </a:moveTo>
                  <a:cubicBezTo>
                    <a:pt x="23" y="134"/>
                    <a:pt x="35" y="123"/>
                    <a:pt x="54" y="115"/>
                  </a:cubicBezTo>
                  <a:cubicBezTo>
                    <a:pt x="59" y="125"/>
                    <a:pt x="66" y="135"/>
                    <a:pt x="74" y="145"/>
                  </a:cubicBezTo>
                  <a:cubicBezTo>
                    <a:pt x="66" y="155"/>
                    <a:pt x="59" y="165"/>
                    <a:pt x="54" y="175"/>
                  </a:cubicBezTo>
                  <a:cubicBezTo>
                    <a:pt x="35" y="167"/>
                    <a:pt x="23" y="156"/>
                    <a:pt x="23" y="145"/>
                  </a:cubicBezTo>
                  <a:close/>
                  <a:moveTo>
                    <a:pt x="59" y="231"/>
                  </a:moveTo>
                  <a:cubicBezTo>
                    <a:pt x="51" y="223"/>
                    <a:pt x="51" y="207"/>
                    <a:pt x="59" y="188"/>
                  </a:cubicBezTo>
                  <a:cubicBezTo>
                    <a:pt x="70" y="191"/>
                    <a:pt x="82" y="193"/>
                    <a:pt x="94" y="195"/>
                  </a:cubicBezTo>
                  <a:cubicBezTo>
                    <a:pt x="96" y="208"/>
                    <a:pt x="98" y="219"/>
                    <a:pt x="101" y="230"/>
                  </a:cubicBezTo>
                  <a:cubicBezTo>
                    <a:pt x="82" y="238"/>
                    <a:pt x="67" y="239"/>
                    <a:pt x="59" y="231"/>
                  </a:cubicBezTo>
                  <a:close/>
                  <a:moveTo>
                    <a:pt x="144" y="266"/>
                  </a:moveTo>
                  <a:cubicBezTo>
                    <a:pt x="133" y="266"/>
                    <a:pt x="123" y="255"/>
                    <a:pt x="115" y="236"/>
                  </a:cubicBezTo>
                  <a:cubicBezTo>
                    <a:pt x="124" y="230"/>
                    <a:pt x="134" y="223"/>
                    <a:pt x="144" y="216"/>
                  </a:cubicBezTo>
                  <a:cubicBezTo>
                    <a:pt x="154" y="223"/>
                    <a:pt x="164" y="230"/>
                    <a:pt x="174" y="236"/>
                  </a:cubicBezTo>
                  <a:cubicBezTo>
                    <a:pt x="166" y="255"/>
                    <a:pt x="156" y="266"/>
                    <a:pt x="144" y="266"/>
                  </a:cubicBezTo>
                  <a:close/>
                  <a:moveTo>
                    <a:pt x="230" y="231"/>
                  </a:moveTo>
                  <a:cubicBezTo>
                    <a:pt x="222" y="239"/>
                    <a:pt x="207" y="238"/>
                    <a:pt x="187" y="230"/>
                  </a:cubicBezTo>
                  <a:cubicBezTo>
                    <a:pt x="190" y="219"/>
                    <a:pt x="193" y="208"/>
                    <a:pt x="194" y="195"/>
                  </a:cubicBezTo>
                  <a:cubicBezTo>
                    <a:pt x="207" y="193"/>
                    <a:pt x="219" y="191"/>
                    <a:pt x="229" y="188"/>
                  </a:cubicBezTo>
                  <a:cubicBezTo>
                    <a:pt x="237" y="207"/>
                    <a:pt x="238" y="223"/>
                    <a:pt x="230" y="231"/>
                  </a:cubicBezTo>
                  <a:close/>
                  <a:moveTo>
                    <a:pt x="235" y="175"/>
                  </a:moveTo>
                  <a:cubicBezTo>
                    <a:pt x="229" y="165"/>
                    <a:pt x="223" y="155"/>
                    <a:pt x="215" y="145"/>
                  </a:cubicBezTo>
                  <a:cubicBezTo>
                    <a:pt x="223" y="135"/>
                    <a:pt x="229" y="125"/>
                    <a:pt x="235" y="115"/>
                  </a:cubicBezTo>
                  <a:cubicBezTo>
                    <a:pt x="254" y="123"/>
                    <a:pt x="266" y="134"/>
                    <a:pt x="266" y="145"/>
                  </a:cubicBezTo>
                  <a:cubicBezTo>
                    <a:pt x="266" y="156"/>
                    <a:pt x="254" y="167"/>
                    <a:pt x="235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6" name="Oval 836"/>
            <p:cNvSpPr>
              <a:spLocks noChangeArrowheads="1"/>
            </p:cNvSpPr>
            <p:nvPr/>
          </p:nvSpPr>
          <p:spPr bwMode="auto">
            <a:xfrm>
              <a:off x="6534151" y="4370388"/>
              <a:ext cx="96838" cy="952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37" name="Freeform 178"/>
          <p:cNvSpPr>
            <a:spLocks noEditPoints="1"/>
          </p:cNvSpPr>
          <p:nvPr/>
        </p:nvSpPr>
        <p:spPr bwMode="auto">
          <a:xfrm>
            <a:off x="6236711" y="4392692"/>
            <a:ext cx="642206" cy="484682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2147483647 w 158"/>
              <a:gd name="T29" fmla="*/ 2147483647 h 119"/>
              <a:gd name="T30" fmla="*/ 2147483647 w 158"/>
              <a:gd name="T31" fmla="*/ 2147483647 h 119"/>
              <a:gd name="T32" fmla="*/ 2147483647 w 158"/>
              <a:gd name="T33" fmla="*/ 2147483647 h 119"/>
              <a:gd name="T34" fmla="*/ 2147483647 w 158"/>
              <a:gd name="T35" fmla="*/ 2147483647 h 119"/>
              <a:gd name="T36" fmla="*/ 2147483647 w 158"/>
              <a:gd name="T37" fmla="*/ 2147483647 h 119"/>
              <a:gd name="T38" fmla="*/ 2147483647 w 158"/>
              <a:gd name="T39" fmla="*/ 2147483647 h 119"/>
              <a:gd name="T40" fmla="*/ 2147483647 w 158"/>
              <a:gd name="T41" fmla="*/ 2147483647 h 119"/>
              <a:gd name="T42" fmla="*/ 2147483647 w 158"/>
              <a:gd name="T43" fmla="*/ 2147483647 h 119"/>
              <a:gd name="T44" fmla="*/ 2147483647 w 158"/>
              <a:gd name="T45" fmla="*/ 2147483647 h 119"/>
              <a:gd name="T46" fmla="*/ 2147483647 w 158"/>
              <a:gd name="T47" fmla="*/ 2147483647 h 119"/>
              <a:gd name="T48" fmla="*/ 2147483647 w 158"/>
              <a:gd name="T49" fmla="*/ 2147483647 h 119"/>
              <a:gd name="T50" fmla="*/ 2147483647 w 158"/>
              <a:gd name="T51" fmla="*/ 2147483647 h 119"/>
              <a:gd name="T52" fmla="*/ 2147483647 w 158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0" grpId="0"/>
      <p:bldP spid="11" grpId="0"/>
      <p:bldP spid="12" grpId="0"/>
      <p:bldP spid="20" grpId="0"/>
      <p:bldP spid="21" grpId="0"/>
      <p:bldP spid="22" grpId="0"/>
      <p:bldP spid="24" grpId="0"/>
      <p:bldP spid="25" grpId="0"/>
      <p:bldP spid="33" grpId="0" bldLvl="0" animBg="1"/>
      <p:bldP spid="3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2322830"/>
            <a:ext cx="12191365" cy="280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03705" y="2806065"/>
            <a:ext cx="3548380" cy="1014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r" eaLnBrk="0"/>
            <a:r>
              <a:rPr lang="zh-CN" altLang="en-US" sz="6000" cap="none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en-US" altLang="zh-CN" sz="6000" cap="none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9190" y="2974340"/>
            <a:ext cx="1737360" cy="13220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0" cap="none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10" y="3822065"/>
            <a:ext cx="5210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</p:txBody>
      </p:sp>
      <p:pic>
        <p:nvPicPr>
          <p:cNvPr id="3" name="图片 2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22049"/>
          <a:stretch>
            <a:fillRect/>
          </a:stretch>
        </p:blipFill>
        <p:spPr>
          <a:xfrm rot="5400000" flipV="1">
            <a:off x="6287770" y="1161415"/>
            <a:ext cx="7272020" cy="453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208796" y="2523726"/>
            <a:ext cx="1847120" cy="5741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8456" y="318353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2208796" y="4224935"/>
            <a:ext cx="1847120" cy="5741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8456" y="48847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598364" y="2523726"/>
            <a:ext cx="1847120" cy="5741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98364" y="318353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598364" y="4224935"/>
            <a:ext cx="1847120" cy="5741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98364" y="48847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8710" t="18496" r="-1069" b="3553"/>
          <a:stretch>
            <a:fillRect/>
          </a:stretch>
        </p:blipFill>
        <p:spPr>
          <a:xfrm rot="10800000" flipV="1">
            <a:off x="4716780" y="2631440"/>
            <a:ext cx="2758440" cy="2758440"/>
          </a:xfrm>
          <a:prstGeom prst="ellipse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grpSp>
        <p:nvGrpSpPr>
          <p:cNvPr id="6" name="Group 3"/>
          <p:cNvGrpSpPr/>
          <p:nvPr/>
        </p:nvGrpSpPr>
        <p:grpSpPr>
          <a:xfrm>
            <a:off x="6538843" y="1837329"/>
            <a:ext cx="4828807" cy="4037259"/>
            <a:chOff x="6268472" y="1942824"/>
            <a:chExt cx="4831523" cy="4039530"/>
          </a:xfrm>
          <a:solidFill>
            <a:srgbClr val="9DC3E6"/>
          </a:solidFill>
        </p:grpSpPr>
        <p:sp>
          <p:nvSpPr>
            <p:cNvPr id="7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E7D6B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E7D6B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1" name="TextBox 62"/>
          <p:cNvSpPr txBox="1"/>
          <p:nvPr/>
        </p:nvSpPr>
        <p:spPr>
          <a:xfrm>
            <a:off x="1272612" y="1572779"/>
            <a:ext cx="16052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Rectangle 64"/>
          <p:cNvSpPr/>
          <p:nvPr/>
        </p:nvSpPr>
        <p:spPr>
          <a:xfrm>
            <a:off x="1267687" y="1837330"/>
            <a:ext cx="4744767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3" name="Donut 65"/>
          <p:cNvSpPr/>
          <p:nvPr/>
        </p:nvSpPr>
        <p:spPr>
          <a:xfrm>
            <a:off x="1355736" y="3273932"/>
            <a:ext cx="724494" cy="724494"/>
          </a:xfrm>
          <a:prstGeom prst="donut">
            <a:avLst>
              <a:gd name="adj" fmla="val 6804"/>
            </a:avLst>
          </a:prstGeom>
          <a:solidFill>
            <a:srgbClr val="FE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Freeform 66"/>
          <p:cNvSpPr>
            <a:spLocks noEditPoints="1"/>
          </p:cNvSpPr>
          <p:nvPr/>
        </p:nvSpPr>
        <p:spPr bwMode="auto">
          <a:xfrm>
            <a:off x="1561492" y="347137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33141" y="499651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72695" y="499399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62563" y="348422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29140" y="479097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50316" y="4791122"/>
            <a:ext cx="724494" cy="724494"/>
          </a:xfrm>
          <a:prstGeom prst="donut">
            <a:avLst>
              <a:gd name="adj" fmla="val 6804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23434" y="3273932"/>
            <a:ext cx="724494" cy="724494"/>
          </a:xfrm>
          <a:prstGeom prst="donut">
            <a:avLst>
              <a:gd name="adj" fmla="val 6804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098389" y="3581935"/>
            <a:ext cx="9956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61" name="TextBox 74"/>
          <p:cNvSpPr txBox="1"/>
          <p:nvPr/>
        </p:nvSpPr>
        <p:spPr>
          <a:xfrm>
            <a:off x="2098389" y="3312712"/>
            <a:ext cx="6223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2" name="TextBox 75"/>
          <p:cNvSpPr txBox="1"/>
          <p:nvPr/>
        </p:nvSpPr>
        <p:spPr>
          <a:xfrm>
            <a:off x="4796393" y="3581936"/>
            <a:ext cx="9956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63" name="TextBox 76"/>
          <p:cNvSpPr txBox="1"/>
          <p:nvPr/>
        </p:nvSpPr>
        <p:spPr>
          <a:xfrm>
            <a:off x="4796393" y="3312712"/>
            <a:ext cx="6223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64" name="TextBox 77"/>
          <p:cNvSpPr txBox="1"/>
          <p:nvPr/>
        </p:nvSpPr>
        <p:spPr>
          <a:xfrm>
            <a:off x="2098389" y="5107882"/>
            <a:ext cx="9956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65" name="TextBox 78"/>
          <p:cNvSpPr txBox="1"/>
          <p:nvPr/>
        </p:nvSpPr>
        <p:spPr>
          <a:xfrm>
            <a:off x="2098389" y="4822082"/>
            <a:ext cx="6223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93%</a:t>
            </a:r>
          </a:p>
        </p:txBody>
      </p:sp>
      <p:sp>
        <p:nvSpPr>
          <p:cNvPr id="166" name="TextBox 79"/>
          <p:cNvSpPr txBox="1"/>
          <p:nvPr/>
        </p:nvSpPr>
        <p:spPr>
          <a:xfrm>
            <a:off x="4796393" y="5107882"/>
            <a:ext cx="9956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167" name="TextBox 80"/>
          <p:cNvSpPr txBox="1"/>
          <p:nvPr/>
        </p:nvSpPr>
        <p:spPr>
          <a:xfrm>
            <a:off x="4796393" y="4822082"/>
            <a:ext cx="6223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168" name="Rectangle 81"/>
          <p:cNvSpPr/>
          <p:nvPr/>
        </p:nvSpPr>
        <p:spPr>
          <a:xfrm>
            <a:off x="1302617" y="4008735"/>
            <a:ext cx="2400274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9" name="Rectangle 82"/>
          <p:cNvSpPr/>
          <p:nvPr/>
        </p:nvSpPr>
        <p:spPr>
          <a:xfrm>
            <a:off x="1302617" y="5532280"/>
            <a:ext cx="2400274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70" name="Rectangle 83"/>
          <p:cNvSpPr/>
          <p:nvPr/>
        </p:nvSpPr>
        <p:spPr>
          <a:xfrm>
            <a:off x="3966929" y="4008735"/>
            <a:ext cx="2400274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71" name="Rectangle 84"/>
          <p:cNvSpPr/>
          <p:nvPr/>
        </p:nvSpPr>
        <p:spPr>
          <a:xfrm>
            <a:off x="3960800" y="5532280"/>
            <a:ext cx="2400274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 bldLvl="0" animBg="1"/>
      <p:bldP spid="134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724540" y="3511276"/>
            <a:ext cx="740806" cy="7434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vs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628502" y="3415240"/>
            <a:ext cx="932882" cy="935570"/>
          </a:xfrm>
          <a:prstGeom prst="ellipse">
            <a:avLst/>
          </a:prstGeom>
          <a:noFill/>
          <a:ln w="1651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6096000" y="1929541"/>
            <a:ext cx="0" cy="1466849"/>
          </a:xfrm>
          <a:prstGeom prst="line">
            <a:avLst/>
          </a:prstGeom>
          <a:noFill/>
          <a:ln w="1651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6096000" y="4369659"/>
            <a:ext cx="0" cy="1466851"/>
          </a:xfrm>
          <a:prstGeom prst="line">
            <a:avLst/>
          </a:prstGeom>
          <a:noFill/>
          <a:ln w="16510">
            <a:solidFill>
              <a:schemeClr val="tx1">
                <a:lumMod val="50000"/>
                <a:lumOff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7209367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8161867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9101493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0062633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11013017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209367" y="5095876"/>
            <a:ext cx="3384551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209367" y="4509559"/>
            <a:ext cx="2389717" cy="4296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7209367" y="3921126"/>
            <a:ext cx="3803651" cy="4296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7209367" y="3332692"/>
            <a:ext cx="1902884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7147365" y="560175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8033628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8984012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9936512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10886894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1170517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2123017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3073400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023784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4963409" y="3332692"/>
            <a:ext cx="0" cy="2194984"/>
          </a:xfrm>
          <a:prstGeom prst="line">
            <a:avLst/>
          </a:prstGeom>
          <a:noFill/>
          <a:ln w="1524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123018" y="5095876"/>
            <a:ext cx="2851149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3073401" y="4509559"/>
            <a:ext cx="1900767" cy="4296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477434" y="3921126"/>
            <a:ext cx="3496733" cy="4296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3073401" y="3332692"/>
            <a:ext cx="1900767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1044394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994778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2945161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3895545" y="560175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4910047" y="560175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70977" y="1882412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161452" y="2165451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222404" y="1882412"/>
            <a:ext cx="278799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68360" y="2165451"/>
            <a:ext cx="3851565" cy="6521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" name="文本框 2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/>
      <p:bldP spid="24599" grpId="0"/>
      <p:bldP spid="24600" grpId="0"/>
      <p:bldP spid="24601" grpId="0"/>
      <p:bldP spid="24602" grpId="0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0" grpId="0" animBg="1"/>
      <p:bldP spid="24611" grpId="0" animBg="1"/>
      <p:bldP spid="24612" grpId="0"/>
      <p:bldP spid="24613" grpId="0"/>
      <p:bldP spid="24614" grpId="0"/>
      <p:bldP spid="24615" grpId="0"/>
      <p:bldP spid="24616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87400" y="1721156"/>
            <a:ext cx="609600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感谢您的聆听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8617" y="3627466"/>
            <a:ext cx="5388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PPT818</a:t>
            </a:r>
          </a:p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汇报日期：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7400" y="2808814"/>
            <a:ext cx="6105832" cy="75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 Please enter the title Please enter the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背景音乐06--6.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7487" y="-63406"/>
            <a:ext cx="487363" cy="487363"/>
          </a:xfrm>
          <a:prstGeom prst="rect">
            <a:avLst/>
          </a:prstGeom>
        </p:spPr>
      </p:pic>
      <p:sp>
        <p:nvSpPr>
          <p:cNvPr id="2" name="平行四边形 1"/>
          <p:cNvSpPr/>
          <p:nvPr/>
        </p:nvSpPr>
        <p:spPr>
          <a:xfrm flipH="1">
            <a:off x="7369810" y="0"/>
            <a:ext cx="420370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6"/>
          <a:srcRect b="22049"/>
          <a:stretch>
            <a:fillRect/>
          </a:stretch>
        </p:blipFill>
        <p:spPr>
          <a:xfrm>
            <a:off x="3565525" y="1172210"/>
            <a:ext cx="9144000" cy="570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002689" y="1970019"/>
            <a:ext cx="4996936" cy="1015663"/>
            <a:chOff x="1036989" y="1779519"/>
            <a:chExt cx="4996936" cy="1015663"/>
          </a:xfrm>
        </p:grpSpPr>
        <p:sp>
          <p:nvSpPr>
            <p:cNvPr id="6" name="文本框 5"/>
            <p:cNvSpPr txBox="1"/>
            <p:nvPr/>
          </p:nvSpPr>
          <p:spPr>
            <a:xfrm>
              <a:off x="2020452" y="1904779"/>
              <a:ext cx="2570903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3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工作概述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36989" y="1779519"/>
              <a:ext cx="1071990" cy="10156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6000" spc="6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endParaRPr lang="ko-KR" altLang="en-US" sz="6000" cap="none" spc="6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20452" y="2368490"/>
              <a:ext cx="4013473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2689" y="3055174"/>
            <a:ext cx="4996936" cy="1015663"/>
            <a:chOff x="1036989" y="2864674"/>
            <a:chExt cx="4996936" cy="1015663"/>
          </a:xfrm>
        </p:grpSpPr>
        <p:sp>
          <p:nvSpPr>
            <p:cNvPr id="10" name="文本框 9"/>
            <p:cNvSpPr txBox="1"/>
            <p:nvPr/>
          </p:nvSpPr>
          <p:spPr>
            <a:xfrm>
              <a:off x="2020452" y="2965032"/>
              <a:ext cx="2570903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3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工作进度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6989" y="2864674"/>
              <a:ext cx="1071990" cy="10156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6000" spc="6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endParaRPr lang="ko-KR" altLang="en-US" sz="6000" cap="none" spc="6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20452" y="3409368"/>
              <a:ext cx="4013473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02689" y="4117532"/>
            <a:ext cx="4996936" cy="1015663"/>
            <a:chOff x="1036989" y="3927032"/>
            <a:chExt cx="4996936" cy="1015663"/>
          </a:xfrm>
        </p:grpSpPr>
        <p:sp>
          <p:nvSpPr>
            <p:cNvPr id="14" name="文本框 13"/>
            <p:cNvSpPr txBox="1"/>
            <p:nvPr/>
          </p:nvSpPr>
          <p:spPr>
            <a:xfrm>
              <a:off x="2020452" y="4024467"/>
              <a:ext cx="2570903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3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不足之处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6989" y="3927032"/>
              <a:ext cx="1071990" cy="10156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6000" spc="6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endParaRPr lang="ko-KR" altLang="en-US" sz="6000" cap="none" spc="6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20452" y="4480149"/>
              <a:ext cx="4013473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02689" y="5164252"/>
            <a:ext cx="4996936" cy="1015663"/>
            <a:chOff x="1036989" y="4973752"/>
            <a:chExt cx="4996936" cy="1015663"/>
          </a:xfrm>
        </p:grpSpPr>
        <p:sp>
          <p:nvSpPr>
            <p:cNvPr id="18" name="文本框 17"/>
            <p:cNvSpPr txBox="1"/>
            <p:nvPr/>
          </p:nvSpPr>
          <p:spPr>
            <a:xfrm>
              <a:off x="2020452" y="5078481"/>
              <a:ext cx="2570903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3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未来计划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36989" y="4973752"/>
              <a:ext cx="1071990" cy="10156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6000" spc="600" dirty="0">
                  <a:solidFill>
                    <a:schemeClr val="bg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4.</a:t>
              </a:r>
              <a:endParaRPr lang="ko-KR" altLang="en-US" sz="6000" cap="none" spc="600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20452" y="5535786"/>
              <a:ext cx="4013473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the title</a:t>
              </a:r>
              <a:endPara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685993" y="891726"/>
            <a:ext cx="5171220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6000" spc="-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目 录 </a:t>
            </a:r>
            <a:r>
              <a:rPr lang="en-US" altLang="zh-CN" sz="6000" spc="-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 </a:t>
            </a:r>
            <a:r>
              <a:rPr lang="en-US" altLang="zh-CN" sz="3000" spc="3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ko-KR" altLang="en-US" sz="3000" cap="none" spc="300" dirty="0">
              <a:solidFill>
                <a:schemeClr val="bg1"/>
              </a:solidFill>
              <a:latin typeface="思源黑体 CN Light" panose="020B0300000000000000" pitchFamily="34" charset="-122"/>
              <a:ea typeface="微软雅黑" panose="020B050302020402020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-129540"/>
            <a:ext cx="6425565" cy="69875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3"/>
          <a:srcRect b="22049"/>
          <a:stretch>
            <a:fillRect/>
          </a:stretch>
        </p:blipFill>
        <p:spPr>
          <a:xfrm flipH="1">
            <a:off x="-676910" y="2841625"/>
            <a:ext cx="6477000" cy="403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:dissolve/>
      </p:transition>
    </mc:Choice>
    <mc:Fallback xmlns="">
      <p:transition spd="slow" advClick="0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2322830"/>
            <a:ext cx="12191365" cy="280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03705" y="2806065"/>
            <a:ext cx="3548380" cy="1014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r" eaLnBrk="0"/>
            <a:r>
              <a:rPr lang="zh-CN" altLang="en-US" sz="60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输入标题</a:t>
            </a:r>
            <a:endParaRPr lang="zh-CN" altLang="en-US" sz="6000" cap="none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9190" y="2974340"/>
            <a:ext cx="1737360" cy="13220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0" cap="none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10" y="3822065"/>
            <a:ext cx="5210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</p:txBody>
      </p:sp>
      <p:pic>
        <p:nvPicPr>
          <p:cNvPr id="3" name="图片 2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22049"/>
          <a:stretch>
            <a:fillRect/>
          </a:stretch>
        </p:blipFill>
        <p:spPr>
          <a:xfrm rot="5400000" flipV="1">
            <a:off x="6287770" y="1161415"/>
            <a:ext cx="7272020" cy="453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14" name="文本框 13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2" name="图片 1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sp>
        <p:nvSpPr>
          <p:cNvPr id="12" name="Freeform 17"/>
          <p:cNvSpPr/>
          <p:nvPr/>
        </p:nvSpPr>
        <p:spPr bwMode="auto">
          <a:xfrm>
            <a:off x="5928043" y="2724468"/>
            <a:ext cx="2081212" cy="204946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DC3E6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43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3" name="Freeform 18"/>
          <p:cNvSpPr/>
          <p:nvPr/>
        </p:nvSpPr>
        <p:spPr bwMode="auto">
          <a:xfrm>
            <a:off x="4029393" y="2859405"/>
            <a:ext cx="1819275" cy="1778000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E7D6B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6" name="Freeform 19"/>
          <p:cNvSpPr/>
          <p:nvPr/>
        </p:nvSpPr>
        <p:spPr bwMode="auto">
          <a:xfrm>
            <a:off x="2521268" y="3016568"/>
            <a:ext cx="1444625" cy="1463675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9DC3E6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17" name="Freeform 17"/>
          <p:cNvSpPr/>
          <p:nvPr/>
        </p:nvSpPr>
        <p:spPr bwMode="auto">
          <a:xfrm>
            <a:off x="7729855" y="2458403"/>
            <a:ext cx="2620963" cy="2579687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FD548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54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956878" y="2324418"/>
            <a:ext cx="0" cy="812800"/>
          </a:xfrm>
          <a:prstGeom prst="straightConnector1">
            <a:avLst/>
          </a:prstGeom>
          <a:ln w="12700">
            <a:solidFill>
              <a:srgbClr val="E63F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6504305" y="2089785"/>
            <a:ext cx="0" cy="812800"/>
          </a:xfrm>
          <a:prstGeom prst="straightConnector1">
            <a:avLst/>
          </a:prstGeom>
          <a:ln w="12700">
            <a:solidFill>
              <a:srgbClr val="E63F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209098" y="4480560"/>
            <a:ext cx="0" cy="811213"/>
          </a:xfrm>
          <a:prstGeom prst="straightConnector1">
            <a:avLst/>
          </a:prstGeom>
          <a:ln w="12700">
            <a:solidFill>
              <a:srgbClr val="E63F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902893" y="4829493"/>
            <a:ext cx="0" cy="809625"/>
          </a:xfrm>
          <a:prstGeom prst="straightConnector1">
            <a:avLst/>
          </a:prstGeom>
          <a:ln w="12700">
            <a:solidFill>
              <a:srgbClr val="E63F87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878455" y="3137218"/>
            <a:ext cx="157163" cy="157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30993" y="4354830"/>
            <a:ext cx="157162" cy="15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424930" y="2864168"/>
            <a:ext cx="158750" cy="157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826693" y="4775518"/>
            <a:ext cx="157162" cy="158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57"/>
          <p:cNvSpPr txBox="1"/>
          <p:nvPr/>
        </p:nvSpPr>
        <p:spPr bwMode="auto">
          <a:xfrm>
            <a:off x="1552575" y="1679575"/>
            <a:ext cx="3058160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</a:t>
            </a:r>
            <a:endParaRPr lang="zh-CN" altLang="zh-CN" sz="1400" kern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TextBox 57"/>
          <p:cNvSpPr txBox="1"/>
          <p:nvPr/>
        </p:nvSpPr>
        <p:spPr bwMode="auto">
          <a:xfrm>
            <a:off x="2878455" y="5283835"/>
            <a:ext cx="2970530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</a:t>
            </a:r>
            <a:endParaRPr lang="zh-CN" altLang="zh-CN" sz="1400" kern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TextBox 57"/>
          <p:cNvSpPr txBox="1"/>
          <p:nvPr/>
        </p:nvSpPr>
        <p:spPr bwMode="auto">
          <a:xfrm>
            <a:off x="5164455" y="1439545"/>
            <a:ext cx="2844800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</a:t>
            </a:r>
            <a:endParaRPr lang="zh-CN" altLang="zh-CN" sz="1400" kern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TextBox 57"/>
          <p:cNvSpPr txBox="1"/>
          <p:nvPr/>
        </p:nvSpPr>
        <p:spPr bwMode="auto">
          <a:xfrm>
            <a:off x="7244266" y="5639118"/>
            <a:ext cx="2970530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</a:t>
            </a:r>
            <a:endParaRPr lang="zh-CN" altLang="zh-CN" sz="1400" kern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6" grpId="0" bldLvl="0" animBg="1"/>
      <p:bldP spid="17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14" name="文本框 13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2" name="图片 1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grpSp>
        <p:nvGrpSpPr>
          <p:cNvPr id="5" name="Group 129"/>
          <p:cNvGrpSpPr/>
          <p:nvPr/>
        </p:nvGrpSpPr>
        <p:grpSpPr>
          <a:xfrm>
            <a:off x="3473309" y="392923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447772" y="440352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370173" y="293934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rgbClr val="FE7D6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373675" y="341363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421228" y="490459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417725" y="443030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447772" y="271002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473309" y="223574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472267" y="4577713"/>
            <a:ext cx="1773186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9" name="Text Placeholder 3"/>
          <p:cNvSpPr txBox="1"/>
          <p:nvPr/>
        </p:nvSpPr>
        <p:spPr>
          <a:xfrm>
            <a:off x="1566023" y="4018164"/>
            <a:ext cx="1773186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0" name="Text Placeholder 3"/>
          <p:cNvSpPr txBox="1"/>
          <p:nvPr/>
        </p:nvSpPr>
        <p:spPr>
          <a:xfrm>
            <a:off x="9472267" y="3064214"/>
            <a:ext cx="1773186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"/>
          <p:cNvSpPr txBox="1"/>
          <p:nvPr/>
        </p:nvSpPr>
        <p:spPr>
          <a:xfrm>
            <a:off x="1566023" y="2353357"/>
            <a:ext cx="1773186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3" name="Group 128"/>
          <p:cNvGrpSpPr/>
          <p:nvPr/>
        </p:nvGrpSpPr>
        <p:grpSpPr>
          <a:xfrm>
            <a:off x="4482338" y="2450284"/>
            <a:ext cx="2719324" cy="2764086"/>
            <a:chOff x="3124200" y="1657350"/>
            <a:chExt cx="2700338" cy="2744788"/>
          </a:xfrm>
          <a:solidFill>
            <a:srgbClr val="9DC3E6"/>
          </a:solidFill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39" y="1671853"/>
              <a:ext cx="184125" cy="709387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364" y="2332056"/>
              <a:ext cx="339875" cy="665248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3822" y="1685725"/>
              <a:ext cx="334831" cy="681012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  <a:grpFill/>
          </p:grpSpPr>
          <p:grpSp>
            <p:nvGrpSpPr>
              <p:cNvPr id="8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  <a:grpFill/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2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2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2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2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E7D6B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200" baseline="-25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14" name="文本框 13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2" name="图片 1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sp>
        <p:nvSpPr>
          <p:cNvPr id="3" name="Freeform 239"/>
          <p:cNvSpPr>
            <a:spLocks noEditPoints="1"/>
          </p:cNvSpPr>
          <p:nvPr/>
        </p:nvSpPr>
        <p:spPr bwMode="auto">
          <a:xfrm>
            <a:off x="8715810" y="2512166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9DC3E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240"/>
          <p:cNvSpPr>
            <a:spLocks noEditPoints="1"/>
          </p:cNvSpPr>
          <p:nvPr/>
        </p:nvSpPr>
        <p:spPr bwMode="auto">
          <a:xfrm>
            <a:off x="6836210" y="1526328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241"/>
          <p:cNvSpPr>
            <a:spLocks noEditPoints="1"/>
          </p:cNvSpPr>
          <p:nvPr/>
        </p:nvSpPr>
        <p:spPr bwMode="auto">
          <a:xfrm>
            <a:off x="8766610" y="76432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242"/>
          <p:cNvSpPr>
            <a:spLocks noEditPoints="1"/>
          </p:cNvSpPr>
          <p:nvPr/>
        </p:nvSpPr>
        <p:spPr bwMode="auto">
          <a:xfrm>
            <a:off x="8371323" y="4802928"/>
            <a:ext cx="1430338" cy="1428750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243"/>
          <p:cNvSpPr/>
          <p:nvPr/>
        </p:nvSpPr>
        <p:spPr bwMode="auto">
          <a:xfrm>
            <a:off x="10092172" y="5652240"/>
            <a:ext cx="254000" cy="236537"/>
          </a:xfrm>
          <a:custGeom>
            <a:avLst/>
            <a:gdLst>
              <a:gd name="T0" fmla="*/ 127 w 202"/>
              <a:gd name="T1" fmla="*/ 3 h 188"/>
              <a:gd name="T2" fmla="*/ 104 w 202"/>
              <a:gd name="T3" fmla="*/ 0 h 188"/>
              <a:gd name="T4" fmla="*/ 12 w 202"/>
              <a:gd name="T5" fmla="*/ 72 h 188"/>
              <a:gd name="T6" fmla="*/ 81 w 202"/>
              <a:gd name="T7" fmla="*/ 186 h 188"/>
              <a:gd name="T8" fmla="*/ 104 w 202"/>
              <a:gd name="T9" fmla="*/ 188 h 188"/>
              <a:gd name="T10" fmla="*/ 104 w 202"/>
              <a:gd name="T11" fmla="*/ 188 h 188"/>
              <a:gd name="T12" fmla="*/ 196 w 202"/>
              <a:gd name="T13" fmla="*/ 117 h 188"/>
              <a:gd name="T14" fmla="*/ 185 w 202"/>
              <a:gd name="T15" fmla="*/ 46 h 188"/>
              <a:gd name="T16" fmla="*/ 127 w 202"/>
              <a:gd name="T17" fmla="*/ 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188">
                <a:moveTo>
                  <a:pt x="127" y="3"/>
                </a:moveTo>
                <a:cubicBezTo>
                  <a:pt x="119" y="1"/>
                  <a:pt x="112" y="0"/>
                  <a:pt x="104" y="0"/>
                </a:cubicBezTo>
                <a:cubicBezTo>
                  <a:pt x="60" y="0"/>
                  <a:pt x="23" y="30"/>
                  <a:pt x="12" y="72"/>
                </a:cubicBezTo>
                <a:cubicBezTo>
                  <a:pt x="0" y="122"/>
                  <a:pt x="30" y="173"/>
                  <a:pt x="81" y="186"/>
                </a:cubicBezTo>
                <a:cubicBezTo>
                  <a:pt x="89" y="188"/>
                  <a:pt x="96" y="188"/>
                  <a:pt x="104" y="188"/>
                </a:cubicBezTo>
                <a:cubicBezTo>
                  <a:pt x="104" y="188"/>
                  <a:pt x="104" y="188"/>
                  <a:pt x="104" y="188"/>
                </a:cubicBezTo>
                <a:cubicBezTo>
                  <a:pt x="147" y="188"/>
                  <a:pt x="185" y="159"/>
                  <a:pt x="196" y="117"/>
                </a:cubicBezTo>
                <a:cubicBezTo>
                  <a:pt x="202" y="93"/>
                  <a:pt x="198" y="68"/>
                  <a:pt x="185" y="46"/>
                </a:cubicBezTo>
                <a:cubicBezTo>
                  <a:pt x="172" y="24"/>
                  <a:pt x="151" y="9"/>
                  <a:pt x="127" y="3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244"/>
          <p:cNvSpPr>
            <a:spLocks noEditPoints="1"/>
          </p:cNvSpPr>
          <p:nvPr/>
        </p:nvSpPr>
        <p:spPr bwMode="auto">
          <a:xfrm>
            <a:off x="9757210" y="5307753"/>
            <a:ext cx="930275" cy="930275"/>
          </a:xfrm>
          <a:custGeom>
            <a:avLst/>
            <a:gdLst>
              <a:gd name="T0" fmla="*/ 730 w 738"/>
              <a:gd name="T1" fmla="*/ 444 h 738"/>
              <a:gd name="T2" fmla="*/ 738 w 738"/>
              <a:gd name="T3" fmla="*/ 357 h 738"/>
              <a:gd name="T4" fmla="*/ 646 w 738"/>
              <a:gd name="T5" fmla="*/ 318 h 738"/>
              <a:gd name="T6" fmla="*/ 624 w 738"/>
              <a:gd name="T7" fmla="*/ 249 h 738"/>
              <a:gd name="T8" fmla="*/ 677 w 738"/>
              <a:gd name="T9" fmla="*/ 167 h 738"/>
              <a:gd name="T10" fmla="*/ 621 w 738"/>
              <a:gd name="T11" fmla="*/ 99 h 738"/>
              <a:gd name="T12" fmla="*/ 530 w 738"/>
              <a:gd name="T13" fmla="*/ 137 h 738"/>
              <a:gd name="T14" fmla="*/ 468 w 738"/>
              <a:gd name="T15" fmla="*/ 104 h 738"/>
              <a:gd name="T16" fmla="*/ 447 w 738"/>
              <a:gd name="T17" fmla="*/ 8 h 738"/>
              <a:gd name="T18" fmla="*/ 360 w 738"/>
              <a:gd name="T19" fmla="*/ 0 h 738"/>
              <a:gd name="T20" fmla="*/ 322 w 738"/>
              <a:gd name="T21" fmla="*/ 90 h 738"/>
              <a:gd name="T22" fmla="*/ 252 w 738"/>
              <a:gd name="T23" fmla="*/ 112 h 738"/>
              <a:gd name="T24" fmla="*/ 169 w 738"/>
              <a:gd name="T25" fmla="*/ 58 h 738"/>
              <a:gd name="T26" fmla="*/ 102 w 738"/>
              <a:gd name="T27" fmla="*/ 114 h 738"/>
              <a:gd name="T28" fmla="*/ 139 w 738"/>
              <a:gd name="T29" fmla="*/ 205 h 738"/>
              <a:gd name="T30" fmla="*/ 105 w 738"/>
              <a:gd name="T31" fmla="*/ 270 h 738"/>
              <a:gd name="T32" fmla="*/ 8 w 738"/>
              <a:gd name="T33" fmla="*/ 291 h 738"/>
              <a:gd name="T34" fmla="*/ 0 w 738"/>
              <a:gd name="T35" fmla="*/ 379 h 738"/>
              <a:gd name="T36" fmla="*/ 92 w 738"/>
              <a:gd name="T37" fmla="*/ 417 h 738"/>
              <a:gd name="T38" fmla="*/ 113 w 738"/>
              <a:gd name="T39" fmla="*/ 485 h 738"/>
              <a:gd name="T40" fmla="*/ 59 w 738"/>
              <a:gd name="T41" fmla="*/ 569 h 738"/>
              <a:gd name="T42" fmla="*/ 115 w 738"/>
              <a:gd name="T43" fmla="*/ 637 h 738"/>
              <a:gd name="T44" fmla="*/ 208 w 738"/>
              <a:gd name="T45" fmla="*/ 599 h 738"/>
              <a:gd name="T46" fmla="*/ 269 w 738"/>
              <a:gd name="T47" fmla="*/ 631 h 738"/>
              <a:gd name="T48" fmla="*/ 290 w 738"/>
              <a:gd name="T49" fmla="*/ 729 h 738"/>
              <a:gd name="T50" fmla="*/ 378 w 738"/>
              <a:gd name="T51" fmla="*/ 738 h 738"/>
              <a:gd name="T52" fmla="*/ 417 w 738"/>
              <a:gd name="T53" fmla="*/ 645 h 738"/>
              <a:gd name="T54" fmla="*/ 484 w 738"/>
              <a:gd name="T55" fmla="*/ 625 h 738"/>
              <a:gd name="T56" fmla="*/ 568 w 738"/>
              <a:gd name="T57" fmla="*/ 679 h 738"/>
              <a:gd name="T58" fmla="*/ 636 w 738"/>
              <a:gd name="T59" fmla="*/ 623 h 738"/>
              <a:gd name="T60" fmla="*/ 599 w 738"/>
              <a:gd name="T61" fmla="*/ 531 h 738"/>
              <a:gd name="T62" fmla="*/ 633 w 738"/>
              <a:gd name="T63" fmla="*/ 465 h 738"/>
              <a:gd name="T64" fmla="*/ 730 w 738"/>
              <a:gd name="T65" fmla="*/ 444 h 738"/>
              <a:gd name="T66" fmla="*/ 503 w 738"/>
              <a:gd name="T67" fmla="*/ 401 h 738"/>
              <a:gd name="T68" fmla="*/ 369 w 738"/>
              <a:gd name="T69" fmla="*/ 505 h 738"/>
              <a:gd name="T70" fmla="*/ 369 w 738"/>
              <a:gd name="T71" fmla="*/ 505 h 738"/>
              <a:gd name="T72" fmla="*/ 335 w 738"/>
              <a:gd name="T73" fmla="*/ 502 h 738"/>
              <a:gd name="T74" fmla="*/ 234 w 738"/>
              <a:gd name="T75" fmla="*/ 334 h 738"/>
              <a:gd name="T76" fmla="*/ 369 w 738"/>
              <a:gd name="T77" fmla="*/ 229 h 738"/>
              <a:gd name="T78" fmla="*/ 403 w 738"/>
              <a:gd name="T79" fmla="*/ 233 h 738"/>
              <a:gd name="T80" fmla="*/ 488 w 738"/>
              <a:gd name="T81" fmla="*/ 297 h 738"/>
              <a:gd name="T82" fmla="*/ 503 w 738"/>
              <a:gd name="T83" fmla="*/ 401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8" h="738">
                <a:moveTo>
                  <a:pt x="730" y="444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6" y="318"/>
                  <a:pt x="646" y="318"/>
                  <a:pt x="646" y="318"/>
                </a:cubicBezTo>
                <a:cubicBezTo>
                  <a:pt x="642" y="294"/>
                  <a:pt x="635" y="271"/>
                  <a:pt x="624" y="249"/>
                </a:cubicBezTo>
                <a:cubicBezTo>
                  <a:pt x="677" y="167"/>
                  <a:pt x="677" y="167"/>
                  <a:pt x="677" y="167"/>
                </a:cubicBezTo>
                <a:cubicBezTo>
                  <a:pt x="621" y="99"/>
                  <a:pt x="621" y="99"/>
                  <a:pt x="621" y="99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1" y="124"/>
                  <a:pt x="490" y="113"/>
                  <a:pt x="468" y="104"/>
                </a:cubicBezTo>
                <a:cubicBezTo>
                  <a:pt x="447" y="8"/>
                  <a:pt x="447" y="8"/>
                  <a:pt x="447" y="8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298" y="94"/>
                  <a:pt x="274" y="102"/>
                  <a:pt x="252" y="112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39" y="205"/>
                  <a:pt x="139" y="205"/>
                  <a:pt x="139" y="205"/>
                </a:cubicBezTo>
                <a:cubicBezTo>
                  <a:pt x="125" y="225"/>
                  <a:pt x="113" y="247"/>
                  <a:pt x="105" y="270"/>
                </a:cubicBezTo>
                <a:cubicBezTo>
                  <a:pt x="8" y="291"/>
                  <a:pt x="8" y="291"/>
                  <a:pt x="8" y="291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7"/>
                  <a:pt x="92" y="417"/>
                  <a:pt x="92" y="417"/>
                </a:cubicBezTo>
                <a:cubicBezTo>
                  <a:pt x="96" y="441"/>
                  <a:pt x="103" y="464"/>
                  <a:pt x="113" y="485"/>
                </a:cubicBezTo>
                <a:cubicBezTo>
                  <a:pt x="59" y="569"/>
                  <a:pt x="59" y="569"/>
                  <a:pt x="59" y="569"/>
                </a:cubicBezTo>
                <a:cubicBezTo>
                  <a:pt x="115" y="637"/>
                  <a:pt x="115" y="637"/>
                  <a:pt x="115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6" y="612"/>
                  <a:pt x="247" y="623"/>
                  <a:pt x="269" y="631"/>
                </a:cubicBezTo>
                <a:cubicBezTo>
                  <a:pt x="290" y="729"/>
                  <a:pt x="290" y="729"/>
                  <a:pt x="290" y="729"/>
                </a:cubicBezTo>
                <a:cubicBezTo>
                  <a:pt x="378" y="738"/>
                  <a:pt x="378" y="738"/>
                  <a:pt x="378" y="738"/>
                </a:cubicBezTo>
                <a:cubicBezTo>
                  <a:pt x="417" y="645"/>
                  <a:pt x="417" y="645"/>
                  <a:pt x="417" y="645"/>
                </a:cubicBezTo>
                <a:cubicBezTo>
                  <a:pt x="440" y="641"/>
                  <a:pt x="463" y="634"/>
                  <a:pt x="484" y="625"/>
                </a:cubicBezTo>
                <a:cubicBezTo>
                  <a:pt x="568" y="679"/>
                  <a:pt x="568" y="679"/>
                  <a:pt x="568" y="679"/>
                </a:cubicBezTo>
                <a:cubicBezTo>
                  <a:pt x="636" y="623"/>
                  <a:pt x="636" y="623"/>
                  <a:pt x="636" y="623"/>
                </a:cubicBezTo>
                <a:cubicBezTo>
                  <a:pt x="599" y="531"/>
                  <a:pt x="599" y="531"/>
                  <a:pt x="599" y="531"/>
                </a:cubicBezTo>
                <a:cubicBezTo>
                  <a:pt x="613" y="511"/>
                  <a:pt x="624" y="489"/>
                  <a:pt x="633" y="465"/>
                </a:cubicBezTo>
                <a:lnTo>
                  <a:pt x="730" y="444"/>
                </a:lnTo>
                <a:close/>
                <a:moveTo>
                  <a:pt x="503" y="401"/>
                </a:moveTo>
                <a:cubicBezTo>
                  <a:pt x="488" y="463"/>
                  <a:pt x="433" y="505"/>
                  <a:pt x="369" y="505"/>
                </a:cubicBezTo>
                <a:cubicBezTo>
                  <a:pt x="369" y="505"/>
                  <a:pt x="369" y="505"/>
                  <a:pt x="369" y="505"/>
                </a:cubicBezTo>
                <a:cubicBezTo>
                  <a:pt x="358" y="505"/>
                  <a:pt x="346" y="504"/>
                  <a:pt x="335" y="502"/>
                </a:cubicBezTo>
                <a:cubicBezTo>
                  <a:pt x="261" y="483"/>
                  <a:pt x="216" y="408"/>
                  <a:pt x="234" y="334"/>
                </a:cubicBezTo>
                <a:cubicBezTo>
                  <a:pt x="250" y="272"/>
                  <a:pt x="305" y="229"/>
                  <a:pt x="369" y="229"/>
                </a:cubicBezTo>
                <a:cubicBezTo>
                  <a:pt x="380" y="229"/>
                  <a:pt x="392" y="231"/>
                  <a:pt x="403" y="233"/>
                </a:cubicBezTo>
                <a:cubicBezTo>
                  <a:pt x="439" y="242"/>
                  <a:pt x="469" y="265"/>
                  <a:pt x="488" y="297"/>
                </a:cubicBezTo>
                <a:cubicBezTo>
                  <a:pt x="507" y="328"/>
                  <a:pt x="512" y="365"/>
                  <a:pt x="503" y="401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245"/>
          <p:cNvSpPr/>
          <p:nvPr/>
        </p:nvSpPr>
        <p:spPr bwMode="auto">
          <a:xfrm>
            <a:off x="10557310" y="2088303"/>
            <a:ext cx="254000" cy="238125"/>
          </a:xfrm>
          <a:custGeom>
            <a:avLst/>
            <a:gdLst>
              <a:gd name="T0" fmla="*/ 128 w 202"/>
              <a:gd name="T1" fmla="*/ 3 h 189"/>
              <a:gd name="T2" fmla="*/ 104 w 202"/>
              <a:gd name="T3" fmla="*/ 0 h 189"/>
              <a:gd name="T4" fmla="*/ 13 w 202"/>
              <a:gd name="T5" fmla="*/ 71 h 189"/>
              <a:gd name="T6" fmla="*/ 82 w 202"/>
              <a:gd name="T7" fmla="*/ 186 h 189"/>
              <a:gd name="T8" fmla="*/ 105 w 202"/>
              <a:gd name="T9" fmla="*/ 189 h 189"/>
              <a:gd name="T10" fmla="*/ 196 w 202"/>
              <a:gd name="T11" fmla="*/ 117 h 189"/>
              <a:gd name="T12" fmla="*/ 186 w 202"/>
              <a:gd name="T13" fmla="*/ 46 h 189"/>
              <a:gd name="T14" fmla="*/ 128 w 202"/>
              <a:gd name="T15" fmla="*/ 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189">
                <a:moveTo>
                  <a:pt x="128" y="3"/>
                </a:moveTo>
                <a:cubicBezTo>
                  <a:pt x="120" y="1"/>
                  <a:pt x="112" y="0"/>
                  <a:pt x="104" y="0"/>
                </a:cubicBezTo>
                <a:cubicBezTo>
                  <a:pt x="61" y="0"/>
                  <a:pt x="23" y="29"/>
                  <a:pt x="13" y="71"/>
                </a:cubicBezTo>
                <a:cubicBezTo>
                  <a:pt x="0" y="122"/>
                  <a:pt x="31" y="173"/>
                  <a:pt x="82" y="186"/>
                </a:cubicBezTo>
                <a:cubicBezTo>
                  <a:pt x="89" y="188"/>
                  <a:pt x="97" y="189"/>
                  <a:pt x="105" y="189"/>
                </a:cubicBezTo>
                <a:cubicBezTo>
                  <a:pt x="148" y="189"/>
                  <a:pt x="186" y="160"/>
                  <a:pt x="196" y="117"/>
                </a:cubicBezTo>
                <a:cubicBezTo>
                  <a:pt x="202" y="93"/>
                  <a:pt x="199" y="67"/>
                  <a:pt x="186" y="46"/>
                </a:cubicBezTo>
                <a:cubicBezTo>
                  <a:pt x="173" y="24"/>
                  <a:pt x="152" y="9"/>
                  <a:pt x="128" y="3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246"/>
          <p:cNvSpPr>
            <a:spLocks noEditPoints="1"/>
          </p:cNvSpPr>
          <p:nvPr/>
        </p:nvSpPr>
        <p:spPr bwMode="auto">
          <a:xfrm>
            <a:off x="10222348" y="1742228"/>
            <a:ext cx="930275" cy="930275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247"/>
          <p:cNvSpPr>
            <a:spLocks noEditPoints="1"/>
          </p:cNvSpPr>
          <p:nvPr/>
        </p:nvSpPr>
        <p:spPr bwMode="auto">
          <a:xfrm>
            <a:off x="7680760" y="2372466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248"/>
          <p:cNvSpPr>
            <a:spLocks noEditPoints="1"/>
          </p:cNvSpPr>
          <p:nvPr/>
        </p:nvSpPr>
        <p:spPr bwMode="auto">
          <a:xfrm>
            <a:off x="9701648" y="3483716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9DC3E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249"/>
          <p:cNvSpPr>
            <a:spLocks noEditPoints="1"/>
          </p:cNvSpPr>
          <p:nvPr/>
        </p:nvSpPr>
        <p:spPr bwMode="auto">
          <a:xfrm>
            <a:off x="9380973" y="1380278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250"/>
          <p:cNvSpPr>
            <a:spLocks noEditPoints="1"/>
          </p:cNvSpPr>
          <p:nvPr/>
        </p:nvSpPr>
        <p:spPr bwMode="auto">
          <a:xfrm>
            <a:off x="8869798" y="5302991"/>
            <a:ext cx="431800" cy="433387"/>
          </a:xfrm>
          <a:custGeom>
            <a:avLst/>
            <a:gdLst>
              <a:gd name="T0" fmla="*/ 171 w 343"/>
              <a:gd name="T1" fmla="*/ 343 h 343"/>
              <a:gd name="T2" fmla="*/ 0 w 343"/>
              <a:gd name="T3" fmla="*/ 171 h 343"/>
              <a:gd name="T4" fmla="*/ 171 w 343"/>
              <a:gd name="T5" fmla="*/ 0 h 343"/>
              <a:gd name="T6" fmla="*/ 343 w 343"/>
              <a:gd name="T7" fmla="*/ 171 h 343"/>
              <a:gd name="T8" fmla="*/ 171 w 343"/>
              <a:gd name="T9" fmla="*/ 343 h 343"/>
              <a:gd name="T10" fmla="*/ 171 w 343"/>
              <a:gd name="T11" fmla="*/ 100 h 343"/>
              <a:gd name="T12" fmla="*/ 100 w 343"/>
              <a:gd name="T13" fmla="*/ 171 h 343"/>
              <a:gd name="T14" fmla="*/ 171 w 343"/>
              <a:gd name="T15" fmla="*/ 243 h 343"/>
              <a:gd name="T16" fmla="*/ 243 w 343"/>
              <a:gd name="T17" fmla="*/ 171 h 343"/>
              <a:gd name="T18" fmla="*/ 171 w 343"/>
              <a:gd name="T19" fmla="*/ 10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3" h="343">
                <a:moveTo>
                  <a:pt x="171" y="343"/>
                </a:moveTo>
                <a:cubicBezTo>
                  <a:pt x="77" y="343"/>
                  <a:pt x="0" y="266"/>
                  <a:pt x="0" y="171"/>
                </a:cubicBezTo>
                <a:cubicBezTo>
                  <a:pt x="0" y="77"/>
                  <a:pt x="77" y="0"/>
                  <a:pt x="171" y="0"/>
                </a:cubicBezTo>
                <a:cubicBezTo>
                  <a:pt x="266" y="0"/>
                  <a:pt x="343" y="77"/>
                  <a:pt x="343" y="171"/>
                </a:cubicBezTo>
                <a:cubicBezTo>
                  <a:pt x="343" y="266"/>
                  <a:pt x="266" y="343"/>
                  <a:pt x="171" y="343"/>
                </a:cubicBezTo>
                <a:close/>
                <a:moveTo>
                  <a:pt x="171" y="100"/>
                </a:moveTo>
                <a:cubicBezTo>
                  <a:pt x="132" y="100"/>
                  <a:pt x="100" y="132"/>
                  <a:pt x="100" y="171"/>
                </a:cubicBezTo>
                <a:cubicBezTo>
                  <a:pt x="100" y="211"/>
                  <a:pt x="132" y="243"/>
                  <a:pt x="171" y="243"/>
                </a:cubicBezTo>
                <a:cubicBezTo>
                  <a:pt x="211" y="243"/>
                  <a:pt x="243" y="211"/>
                  <a:pt x="243" y="171"/>
                </a:cubicBezTo>
                <a:cubicBezTo>
                  <a:pt x="243" y="132"/>
                  <a:pt x="211" y="100"/>
                  <a:pt x="171" y="100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254"/>
          <p:cNvSpPr/>
          <p:nvPr/>
        </p:nvSpPr>
        <p:spPr bwMode="auto">
          <a:xfrm>
            <a:off x="7203841" y="4023464"/>
            <a:ext cx="665390" cy="319042"/>
          </a:xfrm>
          <a:custGeom>
            <a:avLst/>
            <a:gdLst>
              <a:gd name="T0" fmla="*/ 630 w 651"/>
              <a:gd name="T1" fmla="*/ 273 h 313"/>
              <a:gd name="T2" fmla="*/ 589 w 651"/>
              <a:gd name="T3" fmla="*/ 273 h 313"/>
              <a:gd name="T4" fmla="*/ 304 w 651"/>
              <a:gd name="T5" fmla="*/ 0 h 313"/>
              <a:gd name="T6" fmla="*/ 19 w 651"/>
              <a:gd name="T7" fmla="*/ 271 h 313"/>
              <a:gd name="T8" fmla="*/ 0 w 651"/>
              <a:gd name="T9" fmla="*/ 292 h 313"/>
              <a:gd name="T10" fmla="*/ 21 w 651"/>
              <a:gd name="T11" fmla="*/ 313 h 313"/>
              <a:gd name="T12" fmla="*/ 630 w 651"/>
              <a:gd name="T13" fmla="*/ 313 h 313"/>
              <a:gd name="T14" fmla="*/ 651 w 651"/>
              <a:gd name="T15" fmla="*/ 293 h 313"/>
              <a:gd name="T16" fmla="*/ 630 w 651"/>
              <a:gd name="T17" fmla="*/ 27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1" h="313">
                <a:moveTo>
                  <a:pt x="630" y="273"/>
                </a:moveTo>
                <a:cubicBezTo>
                  <a:pt x="589" y="273"/>
                  <a:pt x="589" y="273"/>
                  <a:pt x="589" y="273"/>
                </a:cubicBezTo>
                <a:cubicBezTo>
                  <a:pt x="578" y="113"/>
                  <a:pt x="454" y="0"/>
                  <a:pt x="304" y="0"/>
                </a:cubicBezTo>
                <a:cubicBezTo>
                  <a:pt x="153" y="0"/>
                  <a:pt x="30" y="116"/>
                  <a:pt x="19" y="271"/>
                </a:cubicBezTo>
                <a:cubicBezTo>
                  <a:pt x="9" y="272"/>
                  <a:pt x="0" y="281"/>
                  <a:pt x="0" y="292"/>
                </a:cubicBezTo>
                <a:cubicBezTo>
                  <a:pt x="0" y="303"/>
                  <a:pt x="10" y="313"/>
                  <a:pt x="21" y="313"/>
                </a:cubicBezTo>
                <a:cubicBezTo>
                  <a:pt x="630" y="313"/>
                  <a:pt x="630" y="313"/>
                  <a:pt x="630" y="313"/>
                </a:cubicBezTo>
                <a:cubicBezTo>
                  <a:pt x="642" y="313"/>
                  <a:pt x="651" y="304"/>
                  <a:pt x="651" y="293"/>
                </a:cubicBezTo>
                <a:cubicBezTo>
                  <a:pt x="651" y="282"/>
                  <a:pt x="642" y="273"/>
                  <a:pt x="630" y="273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255"/>
          <p:cNvSpPr/>
          <p:nvPr/>
        </p:nvSpPr>
        <p:spPr bwMode="auto">
          <a:xfrm>
            <a:off x="7034608" y="4129158"/>
            <a:ext cx="1335127" cy="2559308"/>
          </a:xfrm>
          <a:custGeom>
            <a:avLst/>
            <a:gdLst>
              <a:gd name="T0" fmla="*/ 835 w 1488"/>
              <a:gd name="T1" fmla="*/ 717 h 2854"/>
              <a:gd name="T2" fmla="*/ 851 w 1488"/>
              <a:gd name="T3" fmla="*/ 708 h 2854"/>
              <a:gd name="T4" fmla="*/ 1249 w 1488"/>
              <a:gd name="T5" fmla="*/ 68 h 2854"/>
              <a:gd name="T6" fmla="*/ 1417 w 1488"/>
              <a:gd name="T7" fmla="*/ 36 h 2854"/>
              <a:gd name="T8" fmla="*/ 1451 w 1488"/>
              <a:gd name="T9" fmla="*/ 199 h 2854"/>
              <a:gd name="T10" fmla="*/ 890 w 1488"/>
              <a:gd name="T11" fmla="*/ 1074 h 2854"/>
              <a:gd name="T12" fmla="*/ 887 w 1488"/>
              <a:gd name="T13" fmla="*/ 1085 h 2854"/>
              <a:gd name="T14" fmla="*/ 887 w 1488"/>
              <a:gd name="T15" fmla="*/ 1839 h 2854"/>
              <a:gd name="T16" fmla="*/ 887 w 1488"/>
              <a:gd name="T17" fmla="*/ 1906 h 2854"/>
              <a:gd name="T18" fmla="*/ 887 w 1488"/>
              <a:gd name="T19" fmla="*/ 2723 h 2854"/>
              <a:gd name="T20" fmla="*/ 751 w 1488"/>
              <a:gd name="T21" fmla="*/ 2854 h 2854"/>
              <a:gd name="T22" fmla="*/ 749 w 1488"/>
              <a:gd name="T23" fmla="*/ 2854 h 2854"/>
              <a:gd name="T24" fmla="*/ 614 w 1488"/>
              <a:gd name="T25" fmla="*/ 2723 h 2854"/>
              <a:gd name="T26" fmla="*/ 614 w 1488"/>
              <a:gd name="T27" fmla="*/ 1925 h 2854"/>
              <a:gd name="T28" fmla="*/ 595 w 1488"/>
              <a:gd name="T29" fmla="*/ 1906 h 2854"/>
              <a:gd name="T30" fmla="*/ 576 w 1488"/>
              <a:gd name="T31" fmla="*/ 1906 h 2854"/>
              <a:gd name="T32" fmla="*/ 557 w 1488"/>
              <a:gd name="T33" fmla="*/ 1925 h 2854"/>
              <a:gd name="T34" fmla="*/ 557 w 1488"/>
              <a:gd name="T35" fmla="*/ 2723 h 2854"/>
              <a:gd name="T36" fmla="*/ 421 w 1488"/>
              <a:gd name="T37" fmla="*/ 2854 h 2854"/>
              <a:gd name="T38" fmla="*/ 419 w 1488"/>
              <a:gd name="T39" fmla="*/ 2854 h 2854"/>
              <a:gd name="T40" fmla="*/ 283 w 1488"/>
              <a:gd name="T41" fmla="*/ 2723 h 2854"/>
              <a:gd name="T42" fmla="*/ 283 w 1488"/>
              <a:gd name="T43" fmla="*/ 1906 h 2854"/>
              <a:gd name="T44" fmla="*/ 283 w 1488"/>
              <a:gd name="T45" fmla="*/ 1839 h 2854"/>
              <a:gd name="T46" fmla="*/ 283 w 1488"/>
              <a:gd name="T47" fmla="*/ 1103 h 2854"/>
              <a:gd name="T48" fmla="*/ 263 w 1488"/>
              <a:gd name="T49" fmla="*/ 1085 h 2854"/>
              <a:gd name="T50" fmla="*/ 263 w 1488"/>
              <a:gd name="T51" fmla="*/ 1085 h 2854"/>
              <a:gd name="T52" fmla="*/ 246 w 1488"/>
              <a:gd name="T53" fmla="*/ 1103 h 2854"/>
              <a:gd name="T54" fmla="*/ 246 w 1488"/>
              <a:gd name="T55" fmla="*/ 1712 h 2854"/>
              <a:gd name="T56" fmla="*/ 123 w 1488"/>
              <a:gd name="T57" fmla="*/ 1830 h 2854"/>
              <a:gd name="T58" fmla="*/ 0 w 1488"/>
              <a:gd name="T59" fmla="*/ 1712 h 2854"/>
              <a:gd name="T60" fmla="*/ 0 w 1488"/>
              <a:gd name="T61" fmla="*/ 1170 h 2854"/>
              <a:gd name="T62" fmla="*/ 0 w 1488"/>
              <a:gd name="T63" fmla="*/ 1024 h 2854"/>
              <a:gd name="T64" fmla="*/ 0 w 1488"/>
              <a:gd name="T65" fmla="*/ 736 h 2854"/>
              <a:gd name="T66" fmla="*/ 19 w 1488"/>
              <a:gd name="T67" fmla="*/ 717 h 2854"/>
              <a:gd name="T68" fmla="*/ 835 w 1488"/>
              <a:gd name="T69" fmla="*/ 717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88" h="2854">
                <a:moveTo>
                  <a:pt x="835" y="717"/>
                </a:moveTo>
                <a:cubicBezTo>
                  <a:pt x="841" y="717"/>
                  <a:pt x="847" y="714"/>
                  <a:pt x="851" y="708"/>
                </a:cubicBezTo>
                <a:cubicBezTo>
                  <a:pt x="1249" y="68"/>
                  <a:pt x="1249" y="68"/>
                  <a:pt x="1249" y="68"/>
                </a:cubicBezTo>
                <a:cubicBezTo>
                  <a:pt x="1286" y="14"/>
                  <a:pt x="1361" y="0"/>
                  <a:pt x="1417" y="36"/>
                </a:cubicBezTo>
                <a:cubicBezTo>
                  <a:pt x="1473" y="72"/>
                  <a:pt x="1488" y="145"/>
                  <a:pt x="1451" y="199"/>
                </a:cubicBezTo>
                <a:cubicBezTo>
                  <a:pt x="890" y="1074"/>
                  <a:pt x="890" y="1074"/>
                  <a:pt x="890" y="1074"/>
                </a:cubicBezTo>
                <a:cubicBezTo>
                  <a:pt x="888" y="1077"/>
                  <a:pt x="887" y="1081"/>
                  <a:pt x="887" y="1085"/>
                </a:cubicBezTo>
                <a:cubicBezTo>
                  <a:pt x="887" y="1839"/>
                  <a:pt x="887" y="1839"/>
                  <a:pt x="887" y="1839"/>
                </a:cubicBezTo>
                <a:cubicBezTo>
                  <a:pt x="887" y="1906"/>
                  <a:pt x="887" y="1906"/>
                  <a:pt x="887" y="1906"/>
                </a:cubicBezTo>
                <a:cubicBezTo>
                  <a:pt x="887" y="2723"/>
                  <a:pt x="887" y="2723"/>
                  <a:pt x="887" y="2723"/>
                </a:cubicBezTo>
                <a:cubicBezTo>
                  <a:pt x="887" y="2795"/>
                  <a:pt x="826" y="2854"/>
                  <a:pt x="751" y="2854"/>
                </a:cubicBezTo>
                <a:cubicBezTo>
                  <a:pt x="749" y="2854"/>
                  <a:pt x="749" y="2854"/>
                  <a:pt x="749" y="2854"/>
                </a:cubicBezTo>
                <a:cubicBezTo>
                  <a:pt x="675" y="2854"/>
                  <a:pt x="614" y="2795"/>
                  <a:pt x="614" y="2723"/>
                </a:cubicBezTo>
                <a:cubicBezTo>
                  <a:pt x="614" y="1925"/>
                  <a:pt x="614" y="1925"/>
                  <a:pt x="614" y="1925"/>
                </a:cubicBezTo>
                <a:cubicBezTo>
                  <a:pt x="614" y="1914"/>
                  <a:pt x="605" y="1906"/>
                  <a:pt x="595" y="1906"/>
                </a:cubicBezTo>
                <a:cubicBezTo>
                  <a:pt x="576" y="1906"/>
                  <a:pt x="576" y="1906"/>
                  <a:pt x="576" y="1906"/>
                </a:cubicBezTo>
                <a:cubicBezTo>
                  <a:pt x="565" y="1906"/>
                  <a:pt x="557" y="1914"/>
                  <a:pt x="557" y="1925"/>
                </a:cubicBezTo>
                <a:cubicBezTo>
                  <a:pt x="557" y="2723"/>
                  <a:pt x="557" y="2723"/>
                  <a:pt x="557" y="2723"/>
                </a:cubicBezTo>
                <a:cubicBezTo>
                  <a:pt x="557" y="2795"/>
                  <a:pt x="495" y="2854"/>
                  <a:pt x="421" y="2854"/>
                </a:cubicBezTo>
                <a:cubicBezTo>
                  <a:pt x="419" y="2854"/>
                  <a:pt x="419" y="2854"/>
                  <a:pt x="419" y="2854"/>
                </a:cubicBezTo>
                <a:cubicBezTo>
                  <a:pt x="344" y="2854"/>
                  <a:pt x="283" y="2795"/>
                  <a:pt x="283" y="2723"/>
                </a:cubicBezTo>
                <a:cubicBezTo>
                  <a:pt x="283" y="1906"/>
                  <a:pt x="283" y="1906"/>
                  <a:pt x="283" y="1906"/>
                </a:cubicBezTo>
                <a:cubicBezTo>
                  <a:pt x="283" y="1839"/>
                  <a:pt x="283" y="1839"/>
                  <a:pt x="283" y="1839"/>
                </a:cubicBezTo>
                <a:cubicBezTo>
                  <a:pt x="283" y="1103"/>
                  <a:pt x="283" y="1103"/>
                  <a:pt x="283" y="1103"/>
                </a:cubicBezTo>
                <a:cubicBezTo>
                  <a:pt x="283" y="1092"/>
                  <a:pt x="274" y="1084"/>
                  <a:pt x="263" y="1085"/>
                </a:cubicBezTo>
                <a:cubicBezTo>
                  <a:pt x="263" y="1085"/>
                  <a:pt x="263" y="1085"/>
                  <a:pt x="263" y="1085"/>
                </a:cubicBezTo>
                <a:cubicBezTo>
                  <a:pt x="253" y="1086"/>
                  <a:pt x="246" y="1094"/>
                  <a:pt x="246" y="1103"/>
                </a:cubicBezTo>
                <a:cubicBezTo>
                  <a:pt x="246" y="1712"/>
                  <a:pt x="246" y="1712"/>
                  <a:pt x="246" y="1712"/>
                </a:cubicBezTo>
                <a:cubicBezTo>
                  <a:pt x="246" y="1778"/>
                  <a:pt x="190" y="1830"/>
                  <a:pt x="123" y="1830"/>
                </a:cubicBezTo>
                <a:cubicBezTo>
                  <a:pt x="56" y="1830"/>
                  <a:pt x="0" y="1778"/>
                  <a:pt x="0" y="1712"/>
                </a:cubicBezTo>
                <a:cubicBezTo>
                  <a:pt x="0" y="1170"/>
                  <a:pt x="0" y="1170"/>
                  <a:pt x="0" y="1170"/>
                </a:cubicBezTo>
                <a:cubicBezTo>
                  <a:pt x="0" y="1024"/>
                  <a:pt x="0" y="1024"/>
                  <a:pt x="0" y="1024"/>
                </a:cubicBezTo>
                <a:cubicBezTo>
                  <a:pt x="0" y="736"/>
                  <a:pt x="0" y="736"/>
                  <a:pt x="0" y="736"/>
                </a:cubicBezTo>
                <a:cubicBezTo>
                  <a:pt x="0" y="726"/>
                  <a:pt x="9" y="717"/>
                  <a:pt x="19" y="717"/>
                </a:cubicBezTo>
                <a:lnTo>
                  <a:pt x="835" y="717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256"/>
          <p:cNvSpPr/>
          <p:nvPr/>
        </p:nvSpPr>
        <p:spPr bwMode="auto">
          <a:xfrm>
            <a:off x="7218807" y="4378835"/>
            <a:ext cx="604838" cy="327025"/>
          </a:xfrm>
          <a:custGeom>
            <a:avLst/>
            <a:gdLst>
              <a:gd name="T0" fmla="*/ 1 w 535"/>
              <a:gd name="T1" fmla="*/ 0 h 290"/>
              <a:gd name="T2" fmla="*/ 0 w 535"/>
              <a:gd name="T3" fmla="*/ 22 h 290"/>
              <a:gd name="T4" fmla="*/ 267 w 535"/>
              <a:gd name="T5" fmla="*/ 290 h 290"/>
              <a:gd name="T6" fmla="*/ 535 w 535"/>
              <a:gd name="T7" fmla="*/ 22 h 290"/>
              <a:gd name="T8" fmla="*/ 534 w 535"/>
              <a:gd name="T9" fmla="*/ 0 h 290"/>
              <a:gd name="T10" fmla="*/ 1 w 535"/>
              <a:gd name="T11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290">
                <a:moveTo>
                  <a:pt x="1" y="0"/>
                </a:moveTo>
                <a:cubicBezTo>
                  <a:pt x="0" y="7"/>
                  <a:pt x="0" y="15"/>
                  <a:pt x="0" y="22"/>
                </a:cubicBezTo>
                <a:cubicBezTo>
                  <a:pt x="0" y="170"/>
                  <a:pt x="120" y="290"/>
                  <a:pt x="267" y="290"/>
                </a:cubicBezTo>
                <a:cubicBezTo>
                  <a:pt x="415" y="290"/>
                  <a:pt x="535" y="170"/>
                  <a:pt x="535" y="22"/>
                </a:cubicBezTo>
                <a:cubicBezTo>
                  <a:pt x="535" y="15"/>
                  <a:pt x="534" y="7"/>
                  <a:pt x="534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FFD54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5916" y="1476199"/>
            <a:ext cx="114300" cy="1080000"/>
          </a:xfrm>
          <a:prstGeom prst="rect">
            <a:avLst/>
          </a:prstGeom>
          <a:solidFill>
            <a:srgbClr val="FFD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05916" y="2721351"/>
            <a:ext cx="114300" cy="1080000"/>
          </a:xfrm>
          <a:prstGeom prst="rect">
            <a:avLst/>
          </a:prstGeom>
          <a:solidFill>
            <a:srgbClr val="9DC3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05916" y="4017495"/>
            <a:ext cx="114300" cy="1080000"/>
          </a:xfrm>
          <a:prstGeom prst="rect">
            <a:avLst/>
          </a:prstGeom>
          <a:solidFill>
            <a:srgbClr val="FE7D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05916" y="5313639"/>
            <a:ext cx="114300" cy="1080000"/>
          </a:xfrm>
          <a:prstGeom prst="rect">
            <a:avLst/>
          </a:prstGeom>
          <a:solidFill>
            <a:srgbClr val="9DC3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2553" y="1530627"/>
            <a:ext cx="4248063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为客户创造价值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spc="1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42553" y="2774036"/>
            <a:ext cx="4248063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使员工富有成就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spc="1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42553" y="4068437"/>
            <a:ext cx="4248063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为社会营造和谐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spc="1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2553" y="5362837"/>
            <a:ext cx="4248063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让合作伙伴获得回报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spc="1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2322830"/>
            <a:ext cx="12191365" cy="280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03705" y="2806065"/>
            <a:ext cx="3548380" cy="1014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r" eaLnBrk="0"/>
            <a:r>
              <a:rPr lang="zh-CN" altLang="en-US" sz="6000" cap="none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en-US" altLang="zh-CN" sz="6000" cap="none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9190" y="2974340"/>
            <a:ext cx="1737360" cy="13220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0" cap="none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10" y="3822065"/>
            <a:ext cx="5210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 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Please enter the title</a:t>
            </a:r>
          </a:p>
        </p:txBody>
      </p:sp>
      <p:pic>
        <p:nvPicPr>
          <p:cNvPr id="3" name="图片 2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22049"/>
          <a:stretch>
            <a:fillRect/>
          </a:stretch>
        </p:blipFill>
        <p:spPr>
          <a:xfrm rot="5400000" flipV="1">
            <a:off x="6287770" y="1161415"/>
            <a:ext cx="7272020" cy="453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 bwMode="auto">
          <a:xfrm>
            <a:off x="5161751" y="3331265"/>
            <a:ext cx="1887889" cy="16697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19974" y="194"/>
                  <a:pt x="18398" y="904"/>
                  <a:pt x="16981" y="2080"/>
                </a:cubicBezTo>
                <a:cubicBezTo>
                  <a:pt x="13706" y="4798"/>
                  <a:pt x="11644" y="9574"/>
                  <a:pt x="9019" y="13377"/>
                </a:cubicBezTo>
                <a:cubicBezTo>
                  <a:pt x="6482" y="17054"/>
                  <a:pt x="3403" y="19871"/>
                  <a:pt x="0" y="21600"/>
                </a:cubicBez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4" name="Freeform: Shape 3"/>
          <p:cNvSpPr/>
          <p:nvPr/>
        </p:nvSpPr>
        <p:spPr bwMode="auto">
          <a:xfrm flipH="1">
            <a:off x="5033852" y="3321064"/>
            <a:ext cx="1863565" cy="16972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9959" y="197"/>
                  <a:pt x="18367" y="895"/>
                  <a:pt x="16934" y="2047"/>
                </a:cubicBezTo>
                <a:cubicBezTo>
                  <a:pt x="13620" y="4710"/>
                  <a:pt x="11514" y="9381"/>
                  <a:pt x="8891" y="13164"/>
                </a:cubicBezTo>
                <a:cubicBezTo>
                  <a:pt x="6375" y="16795"/>
                  <a:pt x="3352" y="19672"/>
                  <a:pt x="0" y="21599"/>
                </a:cubicBez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7871099" y="3382495"/>
            <a:ext cx="537492" cy="433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8738" y="17338"/>
                  <a:pt x="15567" y="13395"/>
                  <a:pt x="12126" y="9818"/>
                </a:cubicBezTo>
                <a:cubicBezTo>
                  <a:pt x="10487" y="8113"/>
                  <a:pt x="8788" y="6494"/>
                  <a:pt x="7034" y="4964"/>
                </a:cubicBez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6" name="Freeform: Shape 5"/>
          <p:cNvSpPr/>
          <p:nvPr/>
        </p:nvSpPr>
        <p:spPr bwMode="auto">
          <a:xfrm rot="11267082" flipH="1">
            <a:off x="7850777" y="4664400"/>
            <a:ext cx="553969" cy="4904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cubicBezTo>
                  <a:pt x="18447" y="17201"/>
                  <a:pt x="15005" y="13143"/>
                  <a:pt x="11307" y="9469"/>
                </a:cubicBezTo>
                <a:cubicBezTo>
                  <a:pt x="7749" y="5934"/>
                  <a:pt x="3967" y="2767"/>
                  <a:pt x="0" y="0"/>
                </a:cubicBez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3696793" y="4719327"/>
            <a:ext cx="606541" cy="4174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649" y="19258"/>
                  <a:pt x="12007" y="15717"/>
                  <a:pt x="7870" y="11127"/>
                </a:cubicBezTo>
                <a:cubicBezTo>
                  <a:pt x="4950" y="7887"/>
                  <a:pt x="2308" y="4151"/>
                  <a:pt x="0" y="0"/>
                </a:cubicBez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3671537" y="3373636"/>
            <a:ext cx="536707" cy="4755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cubicBezTo>
                  <a:pt x="2310" y="17554"/>
                  <a:pt x="5041" y="13836"/>
                  <a:pt x="8134" y="10523"/>
                </a:cubicBezTo>
                <a:cubicBezTo>
                  <a:pt x="12118" y="6256"/>
                  <a:pt x="16659" y="2707"/>
                  <a:pt x="21600" y="0"/>
                </a:cubicBezTo>
              </a:path>
            </a:pathLst>
          </a:custGeom>
          <a:noFill/>
          <a:ln w="76200" cap="flat" cmpd="sng">
            <a:solidFill>
              <a:srgbClr val="DCDEE0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9" name="Freeform: Shape 8"/>
          <p:cNvSpPr/>
          <p:nvPr/>
        </p:nvSpPr>
        <p:spPr bwMode="auto">
          <a:xfrm>
            <a:off x="7052779" y="2917749"/>
            <a:ext cx="821538" cy="8223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0" name="Freeform: Shape 9"/>
          <p:cNvSpPr/>
          <p:nvPr/>
        </p:nvSpPr>
        <p:spPr bwMode="auto">
          <a:xfrm>
            <a:off x="7981360" y="3768320"/>
            <a:ext cx="821538" cy="8223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1" name="Freeform: Shape 10"/>
          <p:cNvSpPr/>
          <p:nvPr/>
        </p:nvSpPr>
        <p:spPr bwMode="auto">
          <a:xfrm>
            <a:off x="7025316" y="4590643"/>
            <a:ext cx="821538" cy="821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D548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2" name="Freeform: Shape 11"/>
          <p:cNvSpPr/>
          <p:nvPr/>
        </p:nvSpPr>
        <p:spPr bwMode="auto">
          <a:xfrm>
            <a:off x="4210744" y="4590643"/>
            <a:ext cx="821538" cy="821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3" name="Freeform: Shape 12"/>
          <p:cNvSpPr/>
          <p:nvPr/>
        </p:nvSpPr>
        <p:spPr bwMode="auto">
          <a:xfrm>
            <a:off x="4210744" y="2948351"/>
            <a:ext cx="821538" cy="821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E7D6B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4" name="Freeform: Shape 13"/>
          <p:cNvSpPr/>
          <p:nvPr/>
        </p:nvSpPr>
        <p:spPr bwMode="auto">
          <a:xfrm>
            <a:off x="3285631" y="3768320"/>
            <a:ext cx="822323" cy="8223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5" name="Freeform: Shape 14"/>
          <p:cNvSpPr/>
          <p:nvPr/>
        </p:nvSpPr>
        <p:spPr bwMode="auto">
          <a:xfrm>
            <a:off x="3576739" y="4043735"/>
            <a:ext cx="222059" cy="2424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483" y="15438"/>
                </a:moveTo>
                <a:cubicBezTo>
                  <a:pt x="17889" y="14149"/>
                  <a:pt x="18631" y="12358"/>
                  <a:pt x="18631" y="10638"/>
                </a:cubicBezTo>
                <a:cubicBezTo>
                  <a:pt x="18631" y="8955"/>
                  <a:pt x="17967" y="7343"/>
                  <a:pt x="16639" y="6089"/>
                </a:cubicBezTo>
                <a:lnTo>
                  <a:pt x="18553" y="4334"/>
                </a:lnTo>
                <a:cubicBezTo>
                  <a:pt x="20467" y="6125"/>
                  <a:pt x="21599" y="8453"/>
                  <a:pt x="21599" y="10853"/>
                </a:cubicBezTo>
                <a:cubicBezTo>
                  <a:pt x="21599" y="13038"/>
                  <a:pt x="20662" y="15331"/>
                  <a:pt x="18514" y="17265"/>
                </a:cubicBezTo>
                <a:cubicBezTo>
                  <a:pt x="18514" y="17265"/>
                  <a:pt x="16483" y="15438"/>
                  <a:pt x="16483" y="15438"/>
                </a:cubicBezTo>
                <a:close/>
                <a:moveTo>
                  <a:pt x="14373" y="21599"/>
                </a:moveTo>
                <a:lnTo>
                  <a:pt x="7069" y="14901"/>
                </a:lnTo>
                <a:lnTo>
                  <a:pt x="0" y="14901"/>
                </a:lnTo>
                <a:lnTo>
                  <a:pt x="0" y="6698"/>
                </a:lnTo>
                <a:lnTo>
                  <a:pt x="7069" y="6698"/>
                </a:lnTo>
                <a:lnTo>
                  <a:pt x="14373" y="0"/>
                </a:lnTo>
                <a:cubicBezTo>
                  <a:pt x="14373" y="0"/>
                  <a:pt x="14373" y="21599"/>
                  <a:pt x="14373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6" name="Freeform: Shape 15"/>
          <p:cNvSpPr/>
          <p:nvPr/>
        </p:nvSpPr>
        <p:spPr bwMode="auto">
          <a:xfrm>
            <a:off x="4516761" y="3236321"/>
            <a:ext cx="218135" cy="2393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7" name="Freeform: Shape 16"/>
          <p:cNvSpPr/>
          <p:nvPr/>
        </p:nvSpPr>
        <p:spPr bwMode="auto">
          <a:xfrm>
            <a:off x="7339964" y="3189241"/>
            <a:ext cx="246383" cy="2463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277" y="9428"/>
                </a:moveTo>
                <a:lnTo>
                  <a:pt x="12277" y="0"/>
                </a:lnTo>
                <a:cubicBezTo>
                  <a:pt x="17448" y="0"/>
                  <a:pt x="21600" y="4151"/>
                  <a:pt x="21600" y="9322"/>
                </a:cubicBezTo>
                <a:cubicBezTo>
                  <a:pt x="21600" y="9357"/>
                  <a:pt x="21600" y="9392"/>
                  <a:pt x="21600" y="9428"/>
                </a:cubicBezTo>
                <a:cubicBezTo>
                  <a:pt x="21600" y="9428"/>
                  <a:pt x="12277" y="9428"/>
                  <a:pt x="12277" y="9428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8"/>
                  <a:pt x="14493" y="21600"/>
                  <a:pt x="9322" y="21600"/>
                </a:cubicBezTo>
                <a:cubicBezTo>
                  <a:pt x="4151" y="21600"/>
                  <a:pt x="0" y="17448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8" name="Freeform: Shape 17"/>
          <p:cNvSpPr/>
          <p:nvPr/>
        </p:nvSpPr>
        <p:spPr bwMode="auto">
          <a:xfrm>
            <a:off x="8277961" y="4042950"/>
            <a:ext cx="228336" cy="2440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1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3" y="15525"/>
                  <a:pt x="13779" y="15169"/>
                  <a:pt x="10781" y="15169"/>
                </a:cubicBezTo>
                <a:cubicBezTo>
                  <a:pt x="7820" y="15169"/>
                  <a:pt x="3758" y="15525"/>
                  <a:pt x="2201" y="17265"/>
                </a:cubicBezTo>
                <a:cubicBezTo>
                  <a:pt x="3758" y="19006"/>
                  <a:pt x="7820" y="19432"/>
                  <a:pt x="10781" y="19397"/>
                </a:cubicBezTo>
                <a:cubicBezTo>
                  <a:pt x="13779" y="19397"/>
                  <a:pt x="17803" y="19042"/>
                  <a:pt x="19360" y="17265"/>
                </a:cubicBezTo>
                <a:close/>
                <a:moveTo>
                  <a:pt x="21599" y="17976"/>
                </a:moveTo>
                <a:cubicBezTo>
                  <a:pt x="21599" y="20463"/>
                  <a:pt x="14804" y="21599"/>
                  <a:pt x="10781" y="21599"/>
                </a:cubicBezTo>
                <a:cubicBezTo>
                  <a:pt x="6757" y="21599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7" y="9840"/>
                  <a:pt x="3188" y="6536"/>
                  <a:pt x="5200" y="3907"/>
                </a:cubicBezTo>
                <a:cubicBezTo>
                  <a:pt x="6111" y="2735"/>
                  <a:pt x="7174" y="1989"/>
                  <a:pt x="8882" y="1634"/>
                </a:cubicBezTo>
                <a:cubicBezTo>
                  <a:pt x="8958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7"/>
                </a:cubicBezTo>
                <a:cubicBezTo>
                  <a:pt x="18373" y="6536"/>
                  <a:pt x="17424" y="9840"/>
                  <a:pt x="21106" y="16910"/>
                </a:cubicBezTo>
                <a:cubicBezTo>
                  <a:pt x="21410" y="17230"/>
                  <a:pt x="21599" y="17585"/>
                  <a:pt x="21599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19" name="Freeform: Shape 18"/>
          <p:cNvSpPr/>
          <p:nvPr/>
        </p:nvSpPr>
        <p:spPr bwMode="auto">
          <a:xfrm>
            <a:off x="4486944" y="4872335"/>
            <a:ext cx="277769" cy="2581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88" y="12491"/>
                </a:moveTo>
                <a:lnTo>
                  <a:pt x="19188" y="9719"/>
                </a:lnTo>
                <a:lnTo>
                  <a:pt x="16141" y="9719"/>
                </a:lnTo>
                <a:lnTo>
                  <a:pt x="16141" y="12491"/>
                </a:lnTo>
                <a:cubicBezTo>
                  <a:pt x="16141" y="12491"/>
                  <a:pt x="19188" y="12491"/>
                  <a:pt x="19188" y="12491"/>
                </a:cubicBezTo>
                <a:close/>
                <a:moveTo>
                  <a:pt x="19188" y="6551"/>
                </a:moveTo>
                <a:lnTo>
                  <a:pt x="16141" y="6299"/>
                </a:lnTo>
                <a:lnTo>
                  <a:pt x="16141" y="8891"/>
                </a:lnTo>
                <a:lnTo>
                  <a:pt x="19188" y="8891"/>
                </a:lnTo>
                <a:cubicBezTo>
                  <a:pt x="19188" y="8891"/>
                  <a:pt x="19188" y="6551"/>
                  <a:pt x="19188" y="6551"/>
                </a:cubicBezTo>
                <a:close/>
                <a:moveTo>
                  <a:pt x="18217" y="16775"/>
                </a:moveTo>
                <a:cubicBezTo>
                  <a:pt x="17011" y="16775"/>
                  <a:pt x="16007" y="17855"/>
                  <a:pt x="16007" y="19188"/>
                </a:cubicBezTo>
                <a:cubicBezTo>
                  <a:pt x="16007" y="20519"/>
                  <a:pt x="17011" y="21599"/>
                  <a:pt x="18217" y="21599"/>
                </a:cubicBezTo>
                <a:cubicBezTo>
                  <a:pt x="19456" y="21599"/>
                  <a:pt x="20460" y="20519"/>
                  <a:pt x="20460" y="19188"/>
                </a:cubicBezTo>
                <a:cubicBezTo>
                  <a:pt x="20427" y="17855"/>
                  <a:pt x="19456" y="16775"/>
                  <a:pt x="18217" y="16775"/>
                </a:cubicBezTo>
                <a:close/>
                <a:moveTo>
                  <a:pt x="11720" y="9719"/>
                </a:moveTo>
                <a:lnTo>
                  <a:pt x="11720" y="12491"/>
                </a:lnTo>
                <a:lnTo>
                  <a:pt x="15069" y="12491"/>
                </a:lnTo>
                <a:lnTo>
                  <a:pt x="15069" y="9719"/>
                </a:lnTo>
                <a:cubicBezTo>
                  <a:pt x="15069" y="9719"/>
                  <a:pt x="11720" y="9719"/>
                  <a:pt x="11720" y="9719"/>
                </a:cubicBezTo>
                <a:close/>
                <a:moveTo>
                  <a:pt x="15069" y="8891"/>
                </a:moveTo>
                <a:lnTo>
                  <a:pt x="15069" y="6228"/>
                </a:lnTo>
                <a:lnTo>
                  <a:pt x="11720" y="5975"/>
                </a:lnTo>
                <a:lnTo>
                  <a:pt x="11720" y="8891"/>
                </a:lnTo>
                <a:cubicBezTo>
                  <a:pt x="11720" y="8891"/>
                  <a:pt x="15069" y="8891"/>
                  <a:pt x="15069" y="8891"/>
                </a:cubicBezTo>
                <a:close/>
                <a:moveTo>
                  <a:pt x="8438" y="12491"/>
                </a:moveTo>
                <a:lnTo>
                  <a:pt x="10649" y="12491"/>
                </a:lnTo>
                <a:lnTo>
                  <a:pt x="10649" y="9719"/>
                </a:lnTo>
                <a:lnTo>
                  <a:pt x="7635" y="9719"/>
                </a:lnTo>
                <a:cubicBezTo>
                  <a:pt x="7635" y="9719"/>
                  <a:pt x="8438" y="12491"/>
                  <a:pt x="8438" y="12491"/>
                </a:cubicBezTo>
                <a:close/>
                <a:moveTo>
                  <a:pt x="6362" y="5616"/>
                </a:moveTo>
                <a:lnTo>
                  <a:pt x="7367" y="8891"/>
                </a:lnTo>
                <a:lnTo>
                  <a:pt x="10649" y="8891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7" y="16775"/>
                  <a:pt x="5124" y="17855"/>
                  <a:pt x="5124" y="19188"/>
                </a:cubicBezTo>
                <a:cubicBezTo>
                  <a:pt x="5124" y="20519"/>
                  <a:pt x="6127" y="21599"/>
                  <a:pt x="7367" y="21599"/>
                </a:cubicBezTo>
                <a:cubicBezTo>
                  <a:pt x="8606" y="21599"/>
                  <a:pt x="9610" y="20519"/>
                  <a:pt x="9610" y="19188"/>
                </a:cubicBezTo>
                <a:cubicBezTo>
                  <a:pt x="9610" y="17855"/>
                  <a:pt x="8606" y="16775"/>
                  <a:pt x="7367" y="16775"/>
                </a:cubicBezTo>
                <a:close/>
                <a:moveTo>
                  <a:pt x="21599" y="5508"/>
                </a:moveTo>
                <a:lnTo>
                  <a:pt x="21599" y="13607"/>
                </a:lnTo>
                <a:cubicBezTo>
                  <a:pt x="21599" y="14436"/>
                  <a:pt x="20996" y="15083"/>
                  <a:pt x="20226" y="15083"/>
                </a:cubicBezTo>
                <a:lnTo>
                  <a:pt x="7434" y="15083"/>
                </a:lnTo>
                <a:cubicBezTo>
                  <a:pt x="6797" y="15083"/>
                  <a:pt x="6228" y="14543"/>
                  <a:pt x="6127" y="13860"/>
                </a:cubicBezTo>
                <a:lnTo>
                  <a:pt x="3750" y="4715"/>
                </a:lnTo>
                <a:cubicBezTo>
                  <a:pt x="3750" y="4715"/>
                  <a:pt x="3348" y="3060"/>
                  <a:pt x="2645" y="2843"/>
                </a:cubicBezTo>
                <a:cubicBezTo>
                  <a:pt x="1540" y="2519"/>
                  <a:pt x="0" y="3168"/>
                  <a:pt x="0" y="1259"/>
                </a:cubicBezTo>
                <a:cubicBezTo>
                  <a:pt x="0" y="36"/>
                  <a:pt x="1037" y="36"/>
                  <a:pt x="1037" y="36"/>
                </a:cubicBezTo>
                <a:cubicBezTo>
                  <a:pt x="1071" y="36"/>
                  <a:pt x="1272" y="0"/>
                  <a:pt x="1540" y="0"/>
                </a:cubicBezTo>
                <a:cubicBezTo>
                  <a:pt x="3147" y="0"/>
                  <a:pt x="5056" y="647"/>
                  <a:pt x="5793" y="2951"/>
                </a:cubicBezTo>
                <a:lnTo>
                  <a:pt x="20293" y="4068"/>
                </a:lnTo>
                <a:cubicBezTo>
                  <a:pt x="21030" y="4103"/>
                  <a:pt x="21599" y="4715"/>
                  <a:pt x="21599" y="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20" name="Freeform: Shape 19"/>
          <p:cNvSpPr/>
          <p:nvPr/>
        </p:nvSpPr>
        <p:spPr bwMode="auto">
          <a:xfrm>
            <a:off x="7299162" y="4924907"/>
            <a:ext cx="277769" cy="1953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303"/>
                </a:moveTo>
                <a:lnTo>
                  <a:pt x="21600" y="19991"/>
                </a:lnTo>
                <a:lnTo>
                  <a:pt x="15324" y="10736"/>
                </a:lnTo>
                <a:cubicBezTo>
                  <a:pt x="15324" y="10736"/>
                  <a:pt x="21600" y="2303"/>
                  <a:pt x="21600" y="2303"/>
                </a:cubicBezTo>
                <a:close/>
                <a:moveTo>
                  <a:pt x="20046" y="0"/>
                </a:moveTo>
                <a:lnTo>
                  <a:pt x="10784" y="12560"/>
                </a:lnTo>
                <a:lnTo>
                  <a:pt x="1523" y="0"/>
                </a:lnTo>
                <a:cubicBezTo>
                  <a:pt x="1523" y="0"/>
                  <a:pt x="20046" y="0"/>
                  <a:pt x="20046" y="0"/>
                </a:cubicBezTo>
                <a:close/>
                <a:moveTo>
                  <a:pt x="20412" y="21599"/>
                </a:moveTo>
                <a:lnTo>
                  <a:pt x="1188" y="21599"/>
                </a:lnTo>
                <a:lnTo>
                  <a:pt x="7494" y="12430"/>
                </a:lnTo>
                <a:lnTo>
                  <a:pt x="10784" y="16862"/>
                </a:lnTo>
                <a:lnTo>
                  <a:pt x="14136" y="12342"/>
                </a:lnTo>
                <a:cubicBezTo>
                  <a:pt x="14136" y="12342"/>
                  <a:pt x="20412" y="21599"/>
                  <a:pt x="20412" y="21599"/>
                </a:cubicBezTo>
                <a:close/>
                <a:moveTo>
                  <a:pt x="0" y="2303"/>
                </a:moveTo>
                <a:lnTo>
                  <a:pt x="6306" y="10778"/>
                </a:lnTo>
                <a:lnTo>
                  <a:pt x="0" y="19991"/>
                </a:lnTo>
                <a:cubicBezTo>
                  <a:pt x="0" y="19991"/>
                  <a:pt x="0" y="2303"/>
                  <a:pt x="0" y="2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站酷快乐体2016修订版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06054" y="227890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06054" y="259185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68935" y="370685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68935" y="401980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add relevant headline,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06054" y="511318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06054" y="542613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</a:t>
            </a:r>
          </a:p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add relevant headline,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1578" y="227890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11578" y="259185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relevant headline,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9664" y="328383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add relevant headline,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11578" y="511318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点击编辑标题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00148" y="541216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</a:t>
            </a:r>
          </a:p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click add relevant headline,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39" name="文本框 38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41" name="图片 40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3675" y="0"/>
            <a:ext cx="4456430" cy="861060"/>
            <a:chOff x="45" y="-141"/>
            <a:chExt cx="7018" cy="1356"/>
          </a:xfrm>
        </p:grpSpPr>
        <p:sp>
          <p:nvSpPr>
            <p:cNvPr id="14" name="文本框 13"/>
            <p:cNvSpPr txBox="1"/>
            <p:nvPr/>
          </p:nvSpPr>
          <p:spPr>
            <a:xfrm>
              <a:off x="1403" y="110"/>
              <a:ext cx="36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3" y="647"/>
              <a:ext cx="5661" cy="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</a:t>
              </a: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Please enter the title </a:t>
              </a:r>
            </a:p>
          </p:txBody>
        </p:sp>
        <p:pic>
          <p:nvPicPr>
            <p:cNvPr id="5" name="图片 4" descr="未标题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/>
            <a:srcRect l="24917" t="3738" r="12735" b="18311"/>
            <a:stretch>
              <a:fillRect/>
            </a:stretch>
          </p:blipFill>
          <p:spPr>
            <a:xfrm rot="11040000" flipV="1">
              <a:off x="45" y="-141"/>
              <a:ext cx="1325" cy="1325"/>
            </a:xfrm>
            <a:prstGeom prst="ellipse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39298" y="1661610"/>
            <a:ext cx="10932160" cy="1422400"/>
          </a:xfrm>
          <a:prstGeom prst="rect">
            <a:avLst/>
          </a:prstGeom>
          <a:solidFill>
            <a:srgbClr val="9DC3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5763" y="1801107"/>
            <a:ext cx="4528491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0971" y="5266190"/>
            <a:ext cx="4442251" cy="866140"/>
            <a:chOff x="965398" y="3990025"/>
            <a:chExt cx="4442251" cy="866140"/>
          </a:xfrm>
        </p:grpSpPr>
        <p:sp>
          <p:nvSpPr>
            <p:cNvPr id="12" name="矩形 11"/>
            <p:cNvSpPr/>
            <p:nvPr/>
          </p:nvSpPr>
          <p:spPr>
            <a:xfrm>
              <a:off x="1515972" y="3990025"/>
              <a:ext cx="3891677" cy="866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65398" y="4060408"/>
              <a:ext cx="482606" cy="482604"/>
              <a:chOff x="965398" y="4250908"/>
              <a:chExt cx="482606" cy="48260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965398" y="4250908"/>
                <a:ext cx="482606" cy="482604"/>
              </a:xfrm>
              <a:prstGeom prst="ellipse">
                <a:avLst/>
              </a:prstGeom>
              <a:solidFill>
                <a:srgbClr val="FFD5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84"/>
              <p:cNvSpPr>
                <a:spLocks noEditPoints="1"/>
              </p:cNvSpPr>
              <p:nvPr/>
            </p:nvSpPr>
            <p:spPr bwMode="auto">
              <a:xfrm>
                <a:off x="1072863" y="4358373"/>
                <a:ext cx="267675" cy="267674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910971" y="3823069"/>
            <a:ext cx="4442251" cy="866140"/>
            <a:chOff x="965398" y="3326049"/>
            <a:chExt cx="4442251" cy="866140"/>
          </a:xfrm>
        </p:grpSpPr>
        <p:sp>
          <p:nvSpPr>
            <p:cNvPr id="19" name="矩形 18"/>
            <p:cNvSpPr/>
            <p:nvPr/>
          </p:nvSpPr>
          <p:spPr>
            <a:xfrm>
              <a:off x="1515972" y="3326049"/>
              <a:ext cx="3891677" cy="866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65398" y="3386606"/>
              <a:ext cx="482606" cy="482604"/>
              <a:chOff x="965398" y="3577106"/>
              <a:chExt cx="482606" cy="48260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965398" y="3577106"/>
                <a:ext cx="482606" cy="482604"/>
              </a:xfrm>
              <a:prstGeom prst="ellipse">
                <a:avLst/>
              </a:prstGeom>
              <a:solidFill>
                <a:srgbClr val="FE7D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96"/>
              <p:cNvSpPr>
                <a:spLocks noEditPoints="1"/>
              </p:cNvSpPr>
              <p:nvPr/>
            </p:nvSpPr>
            <p:spPr bwMode="auto">
              <a:xfrm>
                <a:off x="1072863" y="3684571"/>
                <a:ext cx="267675" cy="267674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4" name="Group 87"/>
          <p:cNvGrpSpPr/>
          <p:nvPr/>
        </p:nvGrpSpPr>
        <p:grpSpPr>
          <a:xfrm>
            <a:off x="5727700" y="1504950"/>
            <a:ext cx="6047105" cy="4925695"/>
            <a:chOff x="4300539" y="1984376"/>
            <a:chExt cx="3589338" cy="2890838"/>
          </a:xfrm>
        </p:grpSpPr>
        <p:sp>
          <p:nvSpPr>
            <p:cNvPr id="25" name="Freeform 5"/>
            <p:cNvSpPr/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id-ID" sz="3600" dirty="0">
                <a:latin typeface="Calibri Light" panose="020F0302020204030204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958840" y="1800860"/>
            <a:ext cx="5554345" cy="312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b="719"/>
          <a:stretch>
            <a:fillRect/>
          </a:stretch>
        </p:blipFill>
        <p:spPr>
          <a:xfrm rot="10800000" flipV="1">
            <a:off x="6283325" y="1053465"/>
            <a:ext cx="4904740" cy="389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80,&quot;width&quot;:14400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宽屏</PresentationFormat>
  <Paragraphs>238</Paragraphs>
  <Slides>19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Lato Hairline</vt:lpstr>
      <vt:lpstr>Lato Light</vt:lpstr>
      <vt:lpstr>等线</vt:lpstr>
      <vt:lpstr>思源黑体 CN Light</vt:lpstr>
      <vt:lpstr>微软雅黑</vt:lpstr>
      <vt:lpstr>站酷快乐体2016修订版</vt:lpstr>
      <vt:lpstr>Arial</vt:lpstr>
      <vt:lpstr>Calibri Light</vt:lpstr>
      <vt:lpstr>www.2ppt.com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2018-12-22T04:07:00Z</dcterms:created>
  <dcterms:modified xsi:type="dcterms:W3CDTF">2023-01-10T11:05:53Z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BE975864F51C4BDAA0304F7671DF5FAA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