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2"/>
  </p:notesMasterIdLst>
  <p:sldIdLst>
    <p:sldId id="258" r:id="rId3"/>
    <p:sldId id="333" r:id="rId4"/>
    <p:sldId id="384" r:id="rId5"/>
    <p:sldId id="339" r:id="rId6"/>
    <p:sldId id="383" r:id="rId7"/>
    <p:sldId id="382" r:id="rId8"/>
    <p:sldId id="359" r:id="rId9"/>
    <p:sldId id="340" r:id="rId10"/>
    <p:sldId id="385" r:id="rId11"/>
    <p:sldId id="386" r:id="rId12"/>
    <p:sldId id="387" r:id="rId13"/>
    <p:sldId id="341" r:id="rId14"/>
    <p:sldId id="388" r:id="rId15"/>
    <p:sldId id="353" r:id="rId16"/>
    <p:sldId id="389" r:id="rId17"/>
    <p:sldId id="342" r:id="rId18"/>
    <p:sldId id="343" r:id="rId19"/>
    <p:sldId id="346" r:id="rId20"/>
    <p:sldId id="391"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3B42"/>
    <a:srgbClr val="FFFFFF"/>
    <a:srgbClr val="54A8C3"/>
    <a:srgbClr val="C69E3A"/>
    <a:srgbClr val="01BAE2"/>
    <a:srgbClr val="FEFFFF"/>
    <a:srgbClr val="067979"/>
    <a:srgbClr val="000000"/>
    <a:srgbClr val="E6154F"/>
    <a:srgbClr val="F343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1A13A-D60A-422D-BAA6-E4E7ADFA2A2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886AE-BC43-4E5F-A7F0-F0898215431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E4D11E-5DDB-4D0C-A122-CC10D3C1F12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7A10D-3B38-4C9C-9172-F30824FEEB9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E4D11E-5DDB-4D0C-A122-CC10D3C1F12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47BAE28C-3D3E-4DF5-86CA-388958D9FF29}"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E94DC0-552B-4A1E-AB53-15397E35AFB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E4D11E-5DDB-4D0C-A122-CC10D3C1F12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7BDF81-72DC-40A3-AB64-5424411A3A8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7BDF81-72DC-40A3-AB64-5424411A3A8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93CCEAC-8D3F-49ED-B758-76BF4739C52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E4D11E-5DDB-4D0C-A122-CC10D3C1F12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E4D11E-5DDB-4D0C-A122-CC10D3C1F12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E4D11E-5DDB-4D0C-A122-CC10D3C1F12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7A10D-3B38-4C9C-9172-F30824FEEB9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7A10D-3B38-4C9C-9172-F30824FEEB9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7A10D-3B38-4C9C-9172-F30824FEEB9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E4D11E-5DDB-4D0C-A122-CC10D3C1F12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7A10D-3B38-4C9C-9172-F30824FEEB9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17A10D-3B38-4C9C-9172-F30824FEEB9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BC58E1B-5923-4CAF-B9CC-D14A574623C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E746A1-6C2B-4A0A-9B52-5B2A1AF6763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58E1B-5923-4CAF-B9CC-D14A574623CF}"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746A1-6C2B-4A0A-9B52-5B2A1AF6763A}" type="slidenum">
              <a:rPr lang="zh-CN" altLang="en-US" smtClean="0"/>
              <a:t>‹#›</a:t>
            </a:fld>
            <a:endParaRPr lang="zh-CN" altLang="en-US"/>
          </a:p>
        </p:txBody>
      </p:sp>
      <p:pic>
        <p:nvPicPr>
          <p:cNvPr id="7" name="图片 6" descr="图片1"/>
          <p:cNvPicPr>
            <a:picLocks noChangeAspect="1"/>
          </p:cNvPicPr>
          <p:nvPr userDrawn="1"/>
        </p:nvPicPr>
        <p:blipFill>
          <a:blip r:embed="rId16"/>
          <a:srcRect t="89066" b="185"/>
          <a:stretch>
            <a:fillRect/>
          </a:stretch>
        </p:blipFill>
        <p:spPr>
          <a:xfrm>
            <a:off x="0" y="0"/>
            <a:ext cx="12192000" cy="73723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58E1B-5923-4CAF-B9CC-D14A574623CF}"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746A1-6C2B-4A0A-9B52-5B2A1AF6763A}" type="slidenum">
              <a:rPr lang="zh-CN" altLang="en-US" smtClean="0"/>
              <a:t>‹#›</a:t>
            </a:fld>
            <a:endParaRPr lang="zh-CN" altLang="en-US"/>
          </a:p>
        </p:txBody>
      </p:sp>
      <p:pic>
        <p:nvPicPr>
          <p:cNvPr id="7" name="图片 6" descr="图片1"/>
          <p:cNvPicPr>
            <a:picLocks noChangeAspect="1"/>
          </p:cNvPicPr>
          <p:nvPr userDrawn="1"/>
        </p:nvPicPr>
        <p:blipFill>
          <a:blip r:embed="rId15"/>
          <a:srcRect t="89066" b="185"/>
          <a:stretch>
            <a:fillRect/>
          </a:stretch>
        </p:blipFill>
        <p:spPr>
          <a:xfrm>
            <a:off x="0" y="0"/>
            <a:ext cx="12192000" cy="737235"/>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5"/>
          <a:stretch>
            <a:fillRect/>
          </a:stretch>
        </p:blipFill>
        <p:spPr>
          <a:xfrm>
            <a:off x="0" y="0"/>
            <a:ext cx="12192000" cy="6858635"/>
          </a:xfrm>
          <a:prstGeom prst="rect">
            <a:avLst/>
          </a:prstGeom>
        </p:spPr>
      </p:pic>
      <p:sp>
        <p:nvSpPr>
          <p:cNvPr id="8" name="文本框 7"/>
          <p:cNvSpPr txBox="1"/>
          <p:nvPr/>
        </p:nvSpPr>
        <p:spPr>
          <a:xfrm>
            <a:off x="3149433" y="4637818"/>
            <a:ext cx="5892632" cy="618118"/>
          </a:xfrm>
          <a:prstGeom prst="rect">
            <a:avLst/>
          </a:prstGeom>
          <a:noFill/>
        </p:spPr>
        <p:txBody>
          <a:bodyPr wrap="square" rtlCol="0">
            <a:spAutoFit/>
          </a:bodyPr>
          <a:lstStyle/>
          <a:p>
            <a:pPr algn="ctr">
              <a:lnSpc>
                <a:spcPct val="130000"/>
              </a:lnSpc>
            </a:pPr>
            <a:r>
              <a:rPr lang="en-US" altLang="zh-CN" sz="1315" dirty="0">
                <a:solidFill>
                  <a:schemeClr val="bg1"/>
                </a:solidFill>
              </a:rPr>
              <a:t>This power point is made by mike.everything in this template is all original. This power point is made by mike.  </a:t>
            </a:r>
            <a:endParaRPr lang="zh-CN" altLang="en-US" sz="1315" dirty="0">
              <a:solidFill>
                <a:schemeClr val="bg1"/>
              </a:solidFill>
            </a:endParaRPr>
          </a:p>
        </p:txBody>
      </p:sp>
      <p:sp>
        <p:nvSpPr>
          <p:cNvPr id="9" name="文本框 8"/>
          <p:cNvSpPr txBox="1"/>
          <p:nvPr/>
        </p:nvSpPr>
        <p:spPr>
          <a:xfrm>
            <a:off x="1789122" y="3770308"/>
            <a:ext cx="8613254" cy="768350"/>
          </a:xfrm>
          <a:prstGeom prst="rect">
            <a:avLst/>
          </a:prstGeom>
          <a:noFill/>
        </p:spPr>
        <p:txBody>
          <a:bodyPr wrap="square" rtlCol="0">
            <a:spAutoFit/>
          </a:bodyPr>
          <a:lstStyle/>
          <a:p>
            <a:pPr algn="ctr"/>
            <a:r>
              <a:rPr lang="zh-CN" altLang="en-US" sz="4400" b="1" spc="600" dirty="0">
                <a:solidFill>
                  <a:schemeClr val="bg1"/>
                </a:solidFill>
                <a:latin typeface="微软雅黑" panose="020B0503020204020204" pitchFamily="34" charset="-122"/>
                <a:ea typeface="微软雅黑" panose="020B0503020204020204" pitchFamily="34" charset="-122"/>
              </a:rPr>
              <a:t>可爱教育暑假作业</a:t>
            </a:r>
            <a:r>
              <a:rPr lang="en-US" altLang="zh-CN" sz="4400" b="1" spc="600" dirty="0">
                <a:solidFill>
                  <a:schemeClr val="bg1"/>
                </a:solidFill>
                <a:latin typeface="微软雅黑" panose="020B0503020204020204" pitchFamily="34" charset="-122"/>
                <a:ea typeface="微软雅黑" panose="020B0503020204020204" pitchFamily="34" charset="-122"/>
              </a:rPr>
              <a:t>PPT</a:t>
            </a:r>
            <a:r>
              <a:rPr lang="zh-CN" altLang="en-US" sz="4400" b="1" spc="600" dirty="0">
                <a:solidFill>
                  <a:schemeClr val="bg1"/>
                </a:solidFill>
                <a:latin typeface="微软雅黑" panose="020B0503020204020204" pitchFamily="34" charset="-122"/>
                <a:ea typeface="微软雅黑" panose="020B0503020204020204" pitchFamily="34" charset="-122"/>
              </a:rPr>
              <a:t>模板</a:t>
            </a:r>
          </a:p>
        </p:txBody>
      </p:sp>
      <p:pic>
        <p:nvPicPr>
          <p:cNvPr id="2" name="Triarchy - Closer (Triarchy Remix)">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69151" y="0"/>
            <a:ext cx="800934" cy="800934"/>
          </a:xfrm>
          <a:prstGeom prst="rect">
            <a:avLst/>
          </a:prstGeom>
        </p:spPr>
      </p:pic>
      <p:sp>
        <p:nvSpPr>
          <p:cNvPr id="13" name="文本框 12"/>
          <p:cNvSpPr txBox="1"/>
          <p:nvPr/>
        </p:nvSpPr>
        <p:spPr>
          <a:xfrm>
            <a:off x="3879225" y="5354005"/>
            <a:ext cx="2020047" cy="410845"/>
          </a:xfrm>
          <a:prstGeom prst="rect">
            <a:avLst/>
          </a:prstGeom>
          <a:noFill/>
        </p:spPr>
        <p:txBody>
          <a:bodyPr wrap="square" rtlCol="0">
            <a:spAutoFit/>
          </a:bodyPr>
          <a:lstStyle/>
          <a:p>
            <a:pPr algn="ctr">
              <a:lnSpc>
                <a:spcPct val="130000"/>
              </a:lnSpc>
            </a:pPr>
            <a:r>
              <a:rPr lang="zh-CN" altLang="en-US" sz="1600" b="1" smtClean="0">
                <a:solidFill>
                  <a:schemeClr val="bg1"/>
                </a:solidFill>
              </a:rPr>
              <a:t>演讲：</a:t>
            </a:r>
            <a:r>
              <a:rPr lang="en-US" altLang="zh-CN" sz="1600" b="1" smtClean="0">
                <a:solidFill>
                  <a:schemeClr val="bg1"/>
                </a:solidFill>
              </a:rPr>
              <a:t>PPT818</a:t>
            </a:r>
            <a:endParaRPr lang="en-US" altLang="zh-CN" sz="1600" b="1" dirty="0">
              <a:solidFill>
                <a:schemeClr val="bg1"/>
              </a:solidFill>
            </a:endParaRPr>
          </a:p>
        </p:txBody>
      </p:sp>
      <p:sp>
        <p:nvSpPr>
          <p:cNvPr id="14" name="文本框 13"/>
          <p:cNvSpPr txBox="1"/>
          <p:nvPr/>
        </p:nvSpPr>
        <p:spPr>
          <a:xfrm>
            <a:off x="6165225" y="5354287"/>
            <a:ext cx="2020047" cy="410845"/>
          </a:xfrm>
          <a:prstGeom prst="rect">
            <a:avLst/>
          </a:prstGeom>
          <a:noFill/>
        </p:spPr>
        <p:txBody>
          <a:bodyPr wrap="square" rtlCol="0">
            <a:spAutoFit/>
          </a:bodyPr>
          <a:lstStyle/>
          <a:p>
            <a:pPr algn="ctr">
              <a:lnSpc>
                <a:spcPct val="130000"/>
              </a:lnSpc>
            </a:pPr>
            <a:r>
              <a:rPr lang="zh-CN" altLang="en-US" sz="1600" b="1" dirty="0">
                <a:solidFill>
                  <a:schemeClr val="bg1"/>
                </a:solidFill>
              </a:rPr>
              <a:t>日期：</a:t>
            </a:r>
            <a:r>
              <a:rPr lang="en-US" altLang="zh-CN" sz="1600" b="1" dirty="0">
                <a:solidFill>
                  <a:schemeClr val="bg1"/>
                </a:solidFill>
              </a:rPr>
              <a:t>202X.8.8</a:t>
            </a:r>
            <a:endParaRPr lang="zh-CN" altLang="en-US" sz="1600" b="1" dirty="0">
              <a:solidFill>
                <a:schemeClr val="bg1"/>
              </a:solidFill>
            </a:endParaRPr>
          </a:p>
        </p:txBody>
      </p:sp>
      <p:pic>
        <p:nvPicPr>
          <p:cNvPr id="4" name="图片 3" descr="未标题-1"/>
          <p:cNvPicPr>
            <a:picLocks noChangeAspect="1"/>
          </p:cNvPicPr>
          <p:nvPr/>
        </p:nvPicPr>
        <p:blipFill>
          <a:blip r:embed="rId7"/>
          <a:srcRect t="29827" r="5808" b="30005"/>
          <a:stretch>
            <a:fillRect/>
          </a:stretch>
        </p:blipFill>
        <p:spPr>
          <a:xfrm>
            <a:off x="1358900" y="672465"/>
            <a:ext cx="9474200" cy="2856230"/>
          </a:xfrm>
          <a:prstGeom prst="rect">
            <a:avLst/>
          </a:prstGeom>
        </p:spPr>
      </p:pic>
      <p:pic>
        <p:nvPicPr>
          <p:cNvPr id="5" name="图片 4" descr="CN白色版logo"/>
          <p:cNvPicPr>
            <a:picLocks noChangeAspect="1"/>
          </p:cNvPicPr>
          <p:nvPr/>
        </p:nvPicPr>
        <p:blipFill>
          <a:blip r:embed="rId8"/>
          <a:stretch>
            <a:fillRect/>
          </a:stretch>
        </p:blipFill>
        <p:spPr>
          <a:xfrm>
            <a:off x="209550" y="149860"/>
            <a:ext cx="2146300" cy="487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8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6099"/>
                            </p:stCondLst>
                            <p:childTnLst>
                              <p:par>
                                <p:cTn id="14" presetID="1" presetClass="mediacall" presetSubtype="0" fill="hold" nodeType="afterEffect">
                                  <p:stCondLst>
                                    <p:cond delay="0"/>
                                  </p:stCondLst>
                                  <p:childTnLst>
                                    <p:cmd type="call" cmd="playFrom(0.0)">
                                      <p:cBhvr>
                                        <p:cTn id="15" dur="1" fill="hold"/>
                                        <p:tgtEl>
                                          <p:spTgt spid="2"/>
                                        </p:tgtEl>
                                      </p:cBhvr>
                                    </p:cmd>
                                  </p:childTnLst>
                                </p:cTn>
                              </p:par>
                            </p:childTnLst>
                          </p:cTn>
                        </p:par>
                        <p:par>
                          <p:cTn id="16" fill="hold">
                            <p:stCondLst>
                              <p:cond delay="6099"/>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6699"/>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hold" display="0">
                  <p:stCondLst>
                    <p:cond delay="indefinite"/>
                  </p:stCondLst>
                  <p:endCondLst>
                    <p:cond evt="onStopAudio" delay="0">
                      <p:tgtEl>
                        <p:sldTgt/>
                      </p:tgtEl>
                    </p:cond>
                  </p:endCondLst>
                </p:cTn>
                <p:tgtEl>
                  <p:spTgt spid="2"/>
                </p:tgtEl>
              </p:cMediaNode>
            </p:audio>
          </p:childTnLst>
        </p:cTn>
      </p:par>
    </p:tnLst>
    <p:bldLst>
      <p:bldP spid="8" grpId="0"/>
      <p:bldP spid="9" grpId="0"/>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6"/>
          <p:cNvSpPr>
            <a:spLocks noChangeArrowheads="1"/>
          </p:cNvSpPr>
          <p:nvPr/>
        </p:nvSpPr>
        <p:spPr bwMode="auto">
          <a:xfrm>
            <a:off x="1427480" y="2214880"/>
            <a:ext cx="3672205" cy="3672205"/>
          </a:xfrm>
          <a:prstGeom prst="ellipse">
            <a:avLst/>
          </a:prstGeom>
          <a:solidFill>
            <a:srgbClr val="54A8C3"/>
          </a:solidFill>
          <a:ln>
            <a:noFill/>
          </a:ln>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sp>
        <p:nvSpPr>
          <p:cNvPr id="2" name="文本框 1"/>
          <p:cNvSpPr txBox="1"/>
          <p:nvPr/>
        </p:nvSpPr>
        <p:spPr>
          <a:xfrm>
            <a:off x="266700" y="102870"/>
            <a:ext cx="3543300" cy="570865"/>
          </a:xfrm>
          <a:prstGeom prst="rect">
            <a:avLst/>
          </a:prstGeom>
          <a:noFill/>
        </p:spPr>
        <p:txBody>
          <a:bodyPr wrap="square" rtlCol="0">
            <a:spAutoFit/>
          </a:bodyPr>
          <a:lstStyle/>
          <a:p>
            <a:pPr algn="l">
              <a:lnSpc>
                <a:spcPct val="130000"/>
              </a:lnSpc>
            </a:pPr>
            <a:r>
              <a:rPr lang="zh-CN" altLang="zh-CN" sz="2400" b="1" dirty="0">
                <a:solidFill>
                  <a:schemeClr val="bg1"/>
                </a:solidFill>
                <a:latin typeface="微软雅黑" panose="020B0503020204020204" pitchFamily="34" charset="-122"/>
                <a:ea typeface="微软雅黑" panose="020B0503020204020204" pitchFamily="34" charset="-122"/>
              </a:rPr>
              <a:t>输入您的标题内容</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000" y="1503680"/>
            <a:ext cx="5093970" cy="5093970"/>
          </a:xfrm>
          <a:prstGeom prst="rect">
            <a:avLst/>
          </a:prstGeom>
        </p:spPr>
      </p:pic>
      <p:grpSp>
        <p:nvGrpSpPr>
          <p:cNvPr id="4" name="组合 3"/>
          <p:cNvGrpSpPr/>
          <p:nvPr/>
        </p:nvGrpSpPr>
        <p:grpSpPr>
          <a:xfrm>
            <a:off x="6663690" y="1969770"/>
            <a:ext cx="4341495" cy="3606276"/>
            <a:chOff x="5673994" y="1429915"/>
            <a:chExt cx="2399422" cy="2704926"/>
          </a:xfrm>
        </p:grpSpPr>
        <p:sp>
          <p:nvSpPr>
            <p:cNvPr id="5" name="矩形 4"/>
            <p:cNvSpPr/>
            <p:nvPr/>
          </p:nvSpPr>
          <p:spPr>
            <a:xfrm>
              <a:off x="5673994" y="1809215"/>
              <a:ext cx="2399422" cy="842554"/>
            </a:xfrm>
            <a:prstGeom prst="rect">
              <a:avLst/>
            </a:prstGeom>
          </p:spPr>
          <p:txBody>
            <a:bodyPr wrap="square" lIns="91412" tIns="45707" rIns="91412" bIns="45707">
              <a:spAutoFit/>
            </a:bodyPr>
            <a:lstStyle/>
            <a:p>
              <a:pPr defTabSz="913765">
                <a:lnSpc>
                  <a:spcPct val="120000"/>
                </a:lnSpc>
                <a:spcBef>
                  <a:spcPct val="0"/>
                </a:spcBef>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Source Han Serif SC" panose="02020400000000000000" pitchFamily="18" charset="-122"/>
                </a:rPr>
                <a:t>输入替换内容输入替换内容输入替换内容输入替换内容输入替换内容输入替换内容输入替换内容输入替换内容输入替换内容输入替换内容输入替换内容输入替换内容</a:t>
              </a:r>
            </a:p>
          </p:txBody>
        </p:sp>
        <p:sp>
          <p:nvSpPr>
            <p:cNvPr id="34" name="矩形 33"/>
            <p:cNvSpPr/>
            <p:nvPr/>
          </p:nvSpPr>
          <p:spPr>
            <a:xfrm>
              <a:off x="5673994" y="1429915"/>
              <a:ext cx="2399422" cy="275295"/>
            </a:xfrm>
            <a:prstGeom prst="rect">
              <a:avLst/>
            </a:prstGeom>
          </p:spPr>
          <p:txBody>
            <a:bodyPr wrap="square" lIns="91412" tIns="45707" rIns="91412" bIns="45707">
              <a:spAutoFit/>
            </a:bodyPr>
            <a:lstStyle/>
            <a:p>
              <a:pPr defTabSz="914400"/>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Source Han Serif SC" panose="02020400000000000000" pitchFamily="18" charset="-122"/>
                </a:rPr>
                <a:t>添加您的标题</a:t>
              </a:r>
            </a:p>
          </p:txBody>
        </p:sp>
        <p:sp>
          <p:nvSpPr>
            <p:cNvPr id="35" name="矩形 34"/>
            <p:cNvSpPr/>
            <p:nvPr/>
          </p:nvSpPr>
          <p:spPr>
            <a:xfrm>
              <a:off x="5673994" y="3292287"/>
              <a:ext cx="2399422" cy="842554"/>
            </a:xfrm>
            <a:prstGeom prst="rect">
              <a:avLst/>
            </a:prstGeom>
          </p:spPr>
          <p:txBody>
            <a:bodyPr wrap="square" lIns="91412" tIns="45707" rIns="91412" bIns="45707">
              <a:spAutoFit/>
            </a:bodyPr>
            <a:lstStyle/>
            <a:p>
              <a:pPr defTabSz="913765">
                <a:lnSpc>
                  <a:spcPct val="120000"/>
                </a:lnSpc>
                <a:spcBef>
                  <a:spcPct val="0"/>
                </a:spcBef>
                <a:defRPr/>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Source Han Serif SC" panose="02020400000000000000" pitchFamily="18" charset="-122"/>
                </a:rPr>
                <a:t>输入替换内容输入替换内容输入替换内容输入替换内容输入替换内容输入替换内容输入替换内容输入替换内容输入替换内容输入替换内容输入替换内容输入替换内容</a:t>
              </a:r>
            </a:p>
          </p:txBody>
        </p:sp>
        <p:sp>
          <p:nvSpPr>
            <p:cNvPr id="36" name="矩形 35"/>
            <p:cNvSpPr/>
            <p:nvPr/>
          </p:nvSpPr>
          <p:spPr>
            <a:xfrm>
              <a:off x="5673994" y="2912988"/>
              <a:ext cx="2399422" cy="275295"/>
            </a:xfrm>
            <a:prstGeom prst="rect">
              <a:avLst/>
            </a:prstGeom>
          </p:spPr>
          <p:txBody>
            <a:bodyPr wrap="square" lIns="91412" tIns="45707" rIns="91412" bIns="45707">
              <a:spAutoFit/>
            </a:bodyPr>
            <a:lstStyle/>
            <a:p>
              <a:pPr defTabSz="914400"/>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Source Han Serif SC" panose="02020400000000000000" pitchFamily="18" charset="-122"/>
                </a:rPr>
                <a:t>添加您的标题</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3"/>
          <a:stretch>
            <a:fillRect/>
          </a:stretch>
        </p:blipFill>
        <p:spPr>
          <a:xfrm>
            <a:off x="0" y="0"/>
            <a:ext cx="12192000" cy="6858635"/>
          </a:xfrm>
          <a:prstGeom prst="rect">
            <a:avLst/>
          </a:prstGeom>
        </p:spPr>
      </p:pic>
      <p:pic>
        <p:nvPicPr>
          <p:cNvPr id="68" name="图片"/>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99795" y="3422015"/>
            <a:ext cx="3456305" cy="3230245"/>
          </a:xfrm>
          <a:prstGeom prst="rect">
            <a:avLst/>
          </a:prstGeom>
        </p:spPr>
      </p:pic>
      <p:cxnSp>
        <p:nvCxnSpPr>
          <p:cNvPr id="69" name="直接连接符"/>
          <p:cNvCxnSpPr/>
          <p:nvPr/>
        </p:nvCxnSpPr>
        <p:spPr>
          <a:xfrm flipH="1">
            <a:off x="9392507" y="1908163"/>
            <a:ext cx="571047" cy="655262"/>
          </a:xfrm>
          <a:prstGeom prst="line">
            <a:avLst/>
          </a:prstGeom>
          <a:ln w="15875">
            <a:solidFill>
              <a:srgbClr val="FEFFFF"/>
            </a:solidFill>
          </a:ln>
        </p:spPr>
        <p:style>
          <a:lnRef idx="1">
            <a:schemeClr val="accent1"/>
          </a:lnRef>
          <a:fillRef idx="0">
            <a:schemeClr val="accent1"/>
          </a:fillRef>
          <a:effectRef idx="0">
            <a:schemeClr val="accent1"/>
          </a:effectRef>
          <a:fontRef idx="minor">
            <a:schemeClr val="tx1"/>
          </a:fontRef>
        </p:style>
      </p:cxnSp>
      <p:sp>
        <p:nvSpPr>
          <p:cNvPr id="2" name="椭圆"/>
          <p:cNvSpPr>
            <a:spLocks noChangeAspect="1"/>
          </p:cNvSpPr>
          <p:nvPr/>
        </p:nvSpPr>
        <p:spPr>
          <a:xfrm>
            <a:off x="9881029" y="1788060"/>
            <a:ext cx="215153" cy="215153"/>
          </a:xfrm>
          <a:prstGeom prst="ellips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cxnSp>
        <p:nvCxnSpPr>
          <p:cNvPr id="71" name="直接连接符"/>
          <p:cNvCxnSpPr/>
          <p:nvPr/>
        </p:nvCxnSpPr>
        <p:spPr>
          <a:xfrm flipH="1">
            <a:off x="6356787" y="1674188"/>
            <a:ext cx="710087" cy="83462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椭圆"/>
          <p:cNvSpPr>
            <a:spLocks noChangeAspect="1"/>
          </p:cNvSpPr>
          <p:nvPr/>
        </p:nvSpPr>
        <p:spPr>
          <a:xfrm>
            <a:off x="6239463" y="2401233"/>
            <a:ext cx="215153" cy="215153"/>
          </a:xfrm>
          <a:prstGeom prst="ellipse">
            <a:avLst/>
          </a:prstGeom>
          <a:noFill/>
          <a:ln w="15875">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cxnSp>
        <p:nvCxnSpPr>
          <p:cNvPr id="73" name="直接连接符"/>
          <p:cNvCxnSpPr/>
          <p:nvPr/>
        </p:nvCxnSpPr>
        <p:spPr>
          <a:xfrm flipH="1">
            <a:off x="6639234" y="1150769"/>
            <a:ext cx="582399" cy="68454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椭圆"/>
          <p:cNvSpPr>
            <a:spLocks noChangeAspect="1"/>
          </p:cNvSpPr>
          <p:nvPr/>
        </p:nvSpPr>
        <p:spPr>
          <a:xfrm>
            <a:off x="7753667" y="1428810"/>
            <a:ext cx="1080000" cy="1080000"/>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000" tIns="0" rIns="72000" bIns="90000" rtlCol="0" anchor="ctr"/>
          <a:lstStyle/>
          <a:p>
            <a:pPr lvl="0" algn="ctr"/>
            <a:endParaRPr lang="zh-CN" altLang="en-US" sz="1600" b="1" dirty="0">
              <a:solidFill>
                <a:schemeClr val="bg1"/>
              </a:solidFill>
              <a:ea typeface="+mj-ea"/>
            </a:endParaRPr>
          </a:p>
        </p:txBody>
      </p:sp>
      <p:sp>
        <p:nvSpPr>
          <p:cNvPr id="77" name="数字"/>
          <p:cNvSpPr txBox="1"/>
          <p:nvPr/>
        </p:nvSpPr>
        <p:spPr>
          <a:xfrm>
            <a:off x="6493667" y="1615116"/>
            <a:ext cx="3600000" cy="706755"/>
          </a:xfrm>
          <a:prstGeom prst="rect">
            <a:avLst/>
          </a:prstGeom>
          <a:noFill/>
        </p:spPr>
        <p:txBody>
          <a:bodyPr wrap="square" lIns="0" rIns="0" rtlCol="0" anchor="ctr">
            <a:spAutoFit/>
          </a:bodyPr>
          <a:lstStyle>
            <a:lvl1pPr marL="0" indent="0" algn="ctr" defTabSz="914400" rtl="0" eaLnBrk="1" latinLnBrk="0" hangingPunct="1">
              <a:lnSpc>
                <a:spcPct val="100000"/>
              </a:lnSpc>
              <a:spcBef>
                <a:spcPts val="1000"/>
              </a:spcBef>
              <a:buFontTx/>
              <a:buNone/>
              <a:defRPr lang="zh-CN" altLang="en-US" sz="4000" b="0" i="0" u="none" kern="1200" spc="0" baseline="0" dirty="0">
                <a:solidFill>
                  <a:schemeClr val="accent1"/>
                </a:solidFill>
                <a:effectLst/>
                <a:latin typeface="+mj-lt"/>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solidFill>
                  <a:schemeClr val="bg1"/>
                </a:solidFill>
              </a:rPr>
              <a:t>03</a:t>
            </a:r>
          </a:p>
        </p:txBody>
      </p:sp>
      <p:sp>
        <p:nvSpPr>
          <p:cNvPr id="75" name="文本"/>
          <p:cNvSpPr txBox="1"/>
          <p:nvPr/>
        </p:nvSpPr>
        <p:spPr>
          <a:xfrm>
            <a:off x="4693667" y="4314473"/>
            <a:ext cx="7200000" cy="460375"/>
          </a:xfrm>
          <a:prstGeom prst="rect">
            <a:avLst/>
          </a:prstGeom>
        </p:spPr>
        <p:txBody>
          <a:bodyPr wrap="square" lIns="144000" anchor="t">
            <a:spAutoFit/>
          </a:bodyPr>
          <a:lstStyle>
            <a:lvl1pPr marL="0" indent="0" algn="ctr" defTabSz="914400" rtl="0" eaLnBrk="1" latinLnBrk="0" hangingPunct="1">
              <a:lnSpc>
                <a:spcPct val="150000"/>
              </a:lnSpc>
              <a:spcBef>
                <a:spcPts val="1000"/>
              </a:spcBef>
              <a:buFont typeface="Arial" panose="020B0604020202020204" pitchFamily="34" charset="0"/>
              <a:buNone/>
              <a:defRPr sz="1600" b="0" kern="1200" spc="200" baseline="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bg1"/>
                </a:solidFill>
                <a:latin typeface="微软雅黑" panose="020B0503020204020204" pitchFamily="34" charset="-122"/>
                <a:ea typeface="微软雅黑" panose="020B0503020204020204" pitchFamily="34" charset="-122"/>
              </a:rPr>
              <a:t>单击此处添加您的文字内容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6" name="标题"/>
          <p:cNvSpPr txBox="1"/>
          <p:nvPr/>
        </p:nvSpPr>
        <p:spPr>
          <a:xfrm>
            <a:off x="4693667" y="3179404"/>
            <a:ext cx="7200000" cy="937260"/>
          </a:xfrm>
          <a:prstGeom prst="rect">
            <a:avLst/>
          </a:prstGeom>
        </p:spPr>
        <p:txBody>
          <a:bodyPr wrap="square" lIns="144000" anchor="ctr">
            <a:spAutoFit/>
          </a:bodyPr>
          <a:lstStyle>
            <a:lvl1pPr marL="0" indent="0" algn="ctr" defTabSz="914400" rtl="0" eaLnBrk="1" latinLnBrk="0" hangingPunct="1">
              <a:lnSpc>
                <a:spcPct val="100000"/>
              </a:lnSpc>
              <a:spcBef>
                <a:spcPts val="1000"/>
              </a:spcBef>
              <a:buFont typeface="Arial" panose="020B0604020202020204" pitchFamily="34" charset="0"/>
              <a:buNone/>
              <a:defRPr lang="zh-CN" altLang="en-US" sz="5500" b="0" kern="1200" spc="200" baseline="0" dirty="0">
                <a:solidFill>
                  <a:schemeClr val="accent1"/>
                </a:solidFill>
                <a:latin typeface="楷体" panose="02010609060101010101" pitchFamily="49" charset="-122"/>
                <a:ea typeface="楷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微软雅黑" panose="020B0503020204020204" pitchFamily="34" charset="-122"/>
                <a:ea typeface="微软雅黑" panose="020B0503020204020204" pitchFamily="34"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椭圆 20"/>
          <p:cNvSpPr/>
          <p:nvPr/>
        </p:nvSpPr>
        <p:spPr>
          <a:xfrm>
            <a:off x="4972655" y="2617993"/>
            <a:ext cx="2106536" cy="2106811"/>
          </a:xfrm>
          <a:prstGeom prst="ellipse">
            <a:avLst/>
          </a:prstGeom>
          <a:solidFill>
            <a:schemeClr val="tx1">
              <a:lumMod val="65000"/>
              <a:lumOff val="35000"/>
            </a:schemeClr>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22" name="组合 21"/>
          <p:cNvGrpSpPr/>
          <p:nvPr/>
        </p:nvGrpSpPr>
        <p:grpSpPr>
          <a:xfrm>
            <a:off x="5247621" y="1647099"/>
            <a:ext cx="1696320" cy="1632180"/>
            <a:chOff x="3988197" y="1157160"/>
            <a:chExt cx="1272406" cy="1224135"/>
          </a:xfrm>
          <a:effectLst>
            <a:outerShdw blurRad="25400" dist="25400" dir="2700000" algn="tl" rotWithShape="0">
              <a:prstClr val="black">
                <a:alpha val="40000"/>
              </a:prstClr>
            </a:outerShdw>
          </a:effectLst>
        </p:grpSpPr>
        <p:sp>
          <p:nvSpPr>
            <p:cNvPr id="23" name="五边形 22"/>
            <p:cNvSpPr/>
            <p:nvPr/>
          </p:nvSpPr>
          <p:spPr>
            <a:xfrm rot="5400000">
              <a:off x="4012332" y="1133025"/>
              <a:ext cx="1224135" cy="1272406"/>
            </a:xfrm>
            <a:prstGeom prst="homePlate">
              <a:avLst>
                <a:gd name="adj" fmla="val 30368"/>
              </a:avLst>
            </a:prstGeom>
            <a:solidFill>
              <a:schemeClr val="accent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4" name="TextBox 23"/>
            <p:cNvSpPr txBox="1"/>
            <p:nvPr/>
          </p:nvSpPr>
          <p:spPr>
            <a:xfrm>
              <a:off x="4372375" y="1347614"/>
              <a:ext cx="504050" cy="288541"/>
            </a:xfrm>
            <a:prstGeom prst="rect">
              <a:avLst/>
            </a:prstGeom>
            <a:noFill/>
          </p:spPr>
          <p:txBody>
            <a:bodyPr wrap="none" rtlCol="0">
              <a:spAutoFit/>
            </a:bodyPr>
            <a:lstStyle/>
            <a:p>
              <a:pPr lvl="0"/>
              <a:r>
                <a:rPr lang="zh-CN" altLang="en-US" sz="1900" b="1" dirty="0">
                  <a:solidFill>
                    <a:prstClr val="white"/>
                  </a:solidFill>
                  <a:latin typeface="微软雅黑" panose="020B0503020204020204" pitchFamily="34" charset="-122"/>
                  <a:ea typeface="微软雅黑" panose="020B0503020204020204" pitchFamily="34" charset="-122"/>
                </a:rPr>
                <a:t>标题</a:t>
              </a:r>
            </a:p>
          </p:txBody>
        </p:sp>
      </p:grpSp>
      <p:grpSp>
        <p:nvGrpSpPr>
          <p:cNvPr id="25" name="组合 24"/>
          <p:cNvGrpSpPr/>
          <p:nvPr/>
        </p:nvGrpSpPr>
        <p:grpSpPr>
          <a:xfrm>
            <a:off x="5264552" y="4137561"/>
            <a:ext cx="1696320" cy="1632180"/>
            <a:chOff x="4000897" y="3025006"/>
            <a:chExt cx="1272406" cy="1224135"/>
          </a:xfrm>
          <a:effectLst>
            <a:outerShdw blurRad="25400" dist="25400" dir="2700000" algn="tl" rotWithShape="0">
              <a:prstClr val="black">
                <a:alpha val="40000"/>
              </a:prstClr>
            </a:outerShdw>
          </a:effectLst>
        </p:grpSpPr>
        <p:sp>
          <p:nvSpPr>
            <p:cNvPr id="26" name="五边形 25"/>
            <p:cNvSpPr/>
            <p:nvPr/>
          </p:nvSpPr>
          <p:spPr>
            <a:xfrm rot="16200000" flipV="1">
              <a:off x="4025032" y="3000871"/>
              <a:ext cx="1224135" cy="1272406"/>
            </a:xfrm>
            <a:prstGeom prst="homePlate">
              <a:avLst>
                <a:gd name="adj" fmla="val 30368"/>
              </a:avLst>
            </a:prstGeom>
            <a:solidFill>
              <a:schemeClr val="accent3"/>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27" name="TextBox 26"/>
            <p:cNvSpPr txBox="1"/>
            <p:nvPr/>
          </p:nvSpPr>
          <p:spPr>
            <a:xfrm>
              <a:off x="4385075" y="3651188"/>
              <a:ext cx="504050" cy="288541"/>
            </a:xfrm>
            <a:prstGeom prst="rect">
              <a:avLst/>
            </a:prstGeom>
            <a:noFill/>
          </p:spPr>
          <p:txBody>
            <a:bodyPr wrap="none" rtlCol="0">
              <a:spAutoFit/>
            </a:bodyPr>
            <a:lstStyle/>
            <a:p>
              <a:pPr lvl="0"/>
              <a:r>
                <a:rPr lang="zh-CN" altLang="en-US" sz="1900" b="1" dirty="0">
                  <a:solidFill>
                    <a:prstClr val="white"/>
                  </a:solidFill>
                  <a:latin typeface="微软雅黑" panose="020B0503020204020204" pitchFamily="34" charset="-122"/>
                  <a:ea typeface="微软雅黑" panose="020B0503020204020204" pitchFamily="34" charset="-122"/>
                </a:rPr>
                <a:t>标题</a:t>
              </a:r>
            </a:p>
          </p:txBody>
        </p:sp>
      </p:grpSp>
      <p:grpSp>
        <p:nvGrpSpPr>
          <p:cNvPr id="28" name="组合 27"/>
          <p:cNvGrpSpPr/>
          <p:nvPr/>
        </p:nvGrpSpPr>
        <p:grpSpPr>
          <a:xfrm>
            <a:off x="4009962" y="2861145"/>
            <a:ext cx="1631968" cy="1696541"/>
            <a:chOff x="3059832" y="2067694"/>
            <a:chExt cx="1224135" cy="1272406"/>
          </a:xfrm>
          <a:solidFill>
            <a:schemeClr val="accent2"/>
          </a:solidFill>
          <a:effectLst>
            <a:outerShdw blurRad="25400" dist="25400" dir="2700000" algn="tl" rotWithShape="0">
              <a:prstClr val="black">
                <a:alpha val="40000"/>
              </a:prstClr>
            </a:outerShdw>
          </a:effectLst>
        </p:grpSpPr>
        <p:sp>
          <p:nvSpPr>
            <p:cNvPr id="29" name="五边形 28"/>
            <p:cNvSpPr/>
            <p:nvPr/>
          </p:nvSpPr>
          <p:spPr>
            <a:xfrm>
              <a:off x="3059832" y="2067694"/>
              <a:ext cx="1224135" cy="1272406"/>
            </a:xfrm>
            <a:prstGeom prst="homePlate">
              <a:avLst>
                <a:gd name="adj" fmla="val 30368"/>
              </a:avLst>
            </a:prstGeom>
            <a:grp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30" name="TextBox 29"/>
            <p:cNvSpPr txBox="1"/>
            <p:nvPr/>
          </p:nvSpPr>
          <p:spPr>
            <a:xfrm rot="16200000">
              <a:off x="3125449" y="2531094"/>
              <a:ext cx="503984" cy="288578"/>
            </a:xfrm>
            <a:prstGeom prst="rect">
              <a:avLst/>
            </a:prstGeom>
            <a:grpFill/>
          </p:spPr>
          <p:txBody>
            <a:bodyPr wrap="none" rtlCol="0">
              <a:spAutoFit/>
            </a:bodyPr>
            <a:lstStyle/>
            <a:p>
              <a:pPr lvl="0"/>
              <a:r>
                <a:rPr lang="zh-CN" altLang="en-US" sz="1900" b="1" dirty="0">
                  <a:solidFill>
                    <a:prstClr val="white"/>
                  </a:solidFill>
                  <a:latin typeface="微软雅黑" panose="020B0503020204020204" pitchFamily="34" charset="-122"/>
                  <a:ea typeface="微软雅黑" panose="020B0503020204020204" pitchFamily="34" charset="-122"/>
                </a:rPr>
                <a:t>标题</a:t>
              </a:r>
            </a:p>
          </p:txBody>
        </p:sp>
      </p:grpSp>
      <p:grpSp>
        <p:nvGrpSpPr>
          <p:cNvPr id="31" name="组合 30"/>
          <p:cNvGrpSpPr/>
          <p:nvPr/>
        </p:nvGrpSpPr>
        <p:grpSpPr>
          <a:xfrm>
            <a:off x="6520875" y="2823128"/>
            <a:ext cx="1631968" cy="1696541"/>
            <a:chOff x="4943262" y="2039181"/>
            <a:chExt cx="1224135" cy="1272406"/>
          </a:xfrm>
          <a:effectLst>
            <a:outerShdw blurRad="25400" dist="25400" dir="2700000" algn="tl" rotWithShape="0">
              <a:prstClr val="black">
                <a:alpha val="40000"/>
              </a:prstClr>
            </a:outerShdw>
          </a:effectLst>
        </p:grpSpPr>
        <p:sp>
          <p:nvSpPr>
            <p:cNvPr id="32" name="五边形 31"/>
            <p:cNvSpPr/>
            <p:nvPr/>
          </p:nvSpPr>
          <p:spPr>
            <a:xfrm flipH="1">
              <a:off x="4943262" y="2039181"/>
              <a:ext cx="1224135" cy="1272406"/>
            </a:xfrm>
            <a:prstGeom prst="homePlate">
              <a:avLst>
                <a:gd name="adj" fmla="val 30368"/>
              </a:avLst>
            </a:prstGeom>
            <a:solidFill>
              <a:schemeClr val="accent2"/>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33" name="TextBox 32"/>
            <p:cNvSpPr txBox="1"/>
            <p:nvPr/>
          </p:nvSpPr>
          <p:spPr>
            <a:xfrm rot="16200000">
              <a:off x="5606278" y="2531094"/>
              <a:ext cx="503984" cy="288578"/>
            </a:xfrm>
            <a:prstGeom prst="rect">
              <a:avLst/>
            </a:prstGeom>
            <a:noFill/>
          </p:spPr>
          <p:txBody>
            <a:bodyPr wrap="none" rtlCol="0">
              <a:spAutoFit/>
            </a:bodyPr>
            <a:lstStyle/>
            <a:p>
              <a:pPr lvl="0"/>
              <a:r>
                <a:rPr lang="zh-CN" altLang="en-US" sz="1900" b="1" dirty="0">
                  <a:solidFill>
                    <a:prstClr val="white"/>
                  </a:solidFill>
                  <a:latin typeface="微软雅黑" panose="020B0503020204020204" pitchFamily="34" charset="-122"/>
                  <a:ea typeface="微软雅黑" panose="020B0503020204020204" pitchFamily="34" charset="-122"/>
                </a:rPr>
                <a:t>标题</a:t>
              </a:r>
            </a:p>
          </p:txBody>
        </p:sp>
      </p:grpSp>
      <p:grpSp>
        <p:nvGrpSpPr>
          <p:cNvPr id="34" name="组合 33"/>
          <p:cNvGrpSpPr/>
          <p:nvPr/>
        </p:nvGrpSpPr>
        <p:grpSpPr>
          <a:xfrm>
            <a:off x="5122853" y="2760653"/>
            <a:ext cx="1821254" cy="1821491"/>
            <a:chOff x="3894609" y="1992325"/>
            <a:chExt cx="1366118" cy="1366118"/>
          </a:xfrm>
        </p:grpSpPr>
        <p:sp>
          <p:nvSpPr>
            <p:cNvPr id="35" name="椭圆 34"/>
            <p:cNvSpPr/>
            <p:nvPr/>
          </p:nvSpPr>
          <p:spPr>
            <a:xfrm>
              <a:off x="3894609" y="1992325"/>
              <a:ext cx="1366118" cy="1366118"/>
            </a:xfrm>
            <a:prstGeom prst="ellipse">
              <a:avLst/>
            </a:prstGeom>
            <a:solidFill>
              <a:schemeClr val="accent4"/>
            </a:solidFill>
            <a:ln>
              <a:solidFill>
                <a:schemeClr val="bg1"/>
              </a:solid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grpSp>
          <p:nvGrpSpPr>
            <p:cNvPr id="36" name="Group 5"/>
            <p:cNvGrpSpPr>
              <a:grpSpLocks noChangeAspect="1"/>
            </p:cNvGrpSpPr>
            <p:nvPr/>
          </p:nvGrpSpPr>
          <p:grpSpPr bwMode="auto">
            <a:xfrm>
              <a:off x="4232275" y="2324100"/>
              <a:ext cx="690563" cy="728663"/>
              <a:chOff x="2666" y="1464"/>
              <a:chExt cx="435" cy="459"/>
            </a:xfrm>
          </p:grpSpPr>
          <p:sp>
            <p:nvSpPr>
              <p:cNvPr id="52" name="AutoShape 4"/>
              <p:cNvSpPr>
                <a:spLocks noChangeAspect="1" noChangeArrowheads="1" noTextEdit="1"/>
              </p:cNvSpPr>
              <p:nvPr/>
            </p:nvSpPr>
            <p:spPr bwMode="auto">
              <a:xfrm>
                <a:off x="2666" y="1464"/>
                <a:ext cx="435"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b="1">
                  <a:latin typeface="微软雅黑" panose="020B0503020204020204" pitchFamily="34" charset="-122"/>
                  <a:ea typeface="微软雅黑" panose="020B0503020204020204" pitchFamily="34" charset="-122"/>
                </a:endParaRPr>
              </a:p>
            </p:txBody>
          </p:sp>
          <p:sp>
            <p:nvSpPr>
              <p:cNvPr id="53" name="Freeform 6"/>
              <p:cNvSpPr/>
              <p:nvPr/>
            </p:nvSpPr>
            <p:spPr bwMode="auto">
              <a:xfrm>
                <a:off x="2828" y="1464"/>
                <a:ext cx="270" cy="331"/>
              </a:xfrm>
              <a:custGeom>
                <a:avLst/>
                <a:gdLst>
                  <a:gd name="T0" fmla="*/ 52 w 99"/>
                  <a:gd name="T1" fmla="*/ 26 h 121"/>
                  <a:gd name="T2" fmla="*/ 52 w 99"/>
                  <a:gd name="T3" fmla="*/ 0 h 121"/>
                  <a:gd name="T4" fmla="*/ 0 w 99"/>
                  <a:gd name="T5" fmla="*/ 45 h 121"/>
                  <a:gd name="T6" fmla="*/ 52 w 99"/>
                  <a:gd name="T7" fmla="*/ 91 h 121"/>
                  <a:gd name="T8" fmla="*/ 52 w 99"/>
                  <a:gd name="T9" fmla="*/ 63 h 121"/>
                  <a:gd name="T10" fmla="*/ 79 w 99"/>
                  <a:gd name="T11" fmla="*/ 94 h 121"/>
                  <a:gd name="T12" fmla="*/ 63 w 99"/>
                  <a:gd name="T13" fmla="*/ 121 h 121"/>
                  <a:gd name="T14" fmla="*/ 99 w 99"/>
                  <a:gd name="T15" fmla="*/ 74 h 121"/>
                  <a:gd name="T16" fmla="*/ 52 w 99"/>
                  <a:gd name="T17" fmla="*/ 2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21">
                    <a:moveTo>
                      <a:pt x="52" y="26"/>
                    </a:moveTo>
                    <a:cubicBezTo>
                      <a:pt x="52" y="0"/>
                      <a:pt x="52" y="0"/>
                      <a:pt x="52" y="0"/>
                    </a:cubicBezTo>
                    <a:cubicBezTo>
                      <a:pt x="0" y="45"/>
                      <a:pt x="0" y="45"/>
                      <a:pt x="0" y="45"/>
                    </a:cubicBezTo>
                    <a:cubicBezTo>
                      <a:pt x="52" y="91"/>
                      <a:pt x="52" y="91"/>
                      <a:pt x="52" y="91"/>
                    </a:cubicBezTo>
                    <a:cubicBezTo>
                      <a:pt x="52" y="63"/>
                      <a:pt x="52" y="63"/>
                      <a:pt x="52" y="63"/>
                    </a:cubicBezTo>
                    <a:cubicBezTo>
                      <a:pt x="67" y="66"/>
                      <a:pt x="79" y="78"/>
                      <a:pt x="79" y="94"/>
                    </a:cubicBezTo>
                    <a:cubicBezTo>
                      <a:pt x="79" y="106"/>
                      <a:pt x="73" y="116"/>
                      <a:pt x="63" y="121"/>
                    </a:cubicBezTo>
                    <a:cubicBezTo>
                      <a:pt x="84" y="115"/>
                      <a:pt x="99" y="97"/>
                      <a:pt x="99" y="74"/>
                    </a:cubicBezTo>
                    <a:cubicBezTo>
                      <a:pt x="99" y="48"/>
                      <a:pt x="78" y="27"/>
                      <a:pt x="52" y="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微软雅黑" panose="020B0503020204020204" pitchFamily="34" charset="-122"/>
                  <a:ea typeface="微软雅黑" panose="020B0503020204020204" pitchFamily="34" charset="-122"/>
                </a:endParaRPr>
              </a:p>
            </p:txBody>
          </p:sp>
          <p:sp>
            <p:nvSpPr>
              <p:cNvPr id="54" name="Freeform 7"/>
              <p:cNvSpPr/>
              <p:nvPr/>
            </p:nvSpPr>
            <p:spPr bwMode="auto">
              <a:xfrm>
                <a:off x="2669" y="1587"/>
                <a:ext cx="268" cy="333"/>
              </a:xfrm>
              <a:custGeom>
                <a:avLst/>
                <a:gdLst>
                  <a:gd name="T0" fmla="*/ 46 w 98"/>
                  <a:gd name="T1" fmla="*/ 95 h 122"/>
                  <a:gd name="T2" fmla="*/ 46 w 98"/>
                  <a:gd name="T3" fmla="*/ 122 h 122"/>
                  <a:gd name="T4" fmla="*/ 98 w 98"/>
                  <a:gd name="T5" fmla="*/ 76 h 122"/>
                  <a:gd name="T6" fmla="*/ 46 w 98"/>
                  <a:gd name="T7" fmla="*/ 30 h 122"/>
                  <a:gd name="T8" fmla="*/ 46 w 98"/>
                  <a:gd name="T9" fmla="*/ 58 h 122"/>
                  <a:gd name="T10" fmla="*/ 20 w 98"/>
                  <a:gd name="T11" fmla="*/ 27 h 122"/>
                  <a:gd name="T12" fmla="*/ 35 w 98"/>
                  <a:gd name="T13" fmla="*/ 0 h 122"/>
                  <a:gd name="T14" fmla="*/ 0 w 98"/>
                  <a:gd name="T15" fmla="*/ 47 h 122"/>
                  <a:gd name="T16" fmla="*/ 46 w 98"/>
                  <a:gd name="T17" fmla="*/ 9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22">
                    <a:moveTo>
                      <a:pt x="46" y="95"/>
                    </a:moveTo>
                    <a:cubicBezTo>
                      <a:pt x="46" y="122"/>
                      <a:pt x="46" y="122"/>
                      <a:pt x="46" y="122"/>
                    </a:cubicBezTo>
                    <a:cubicBezTo>
                      <a:pt x="98" y="76"/>
                      <a:pt x="98" y="76"/>
                      <a:pt x="98" y="76"/>
                    </a:cubicBezTo>
                    <a:cubicBezTo>
                      <a:pt x="46" y="30"/>
                      <a:pt x="46" y="30"/>
                      <a:pt x="46" y="30"/>
                    </a:cubicBezTo>
                    <a:cubicBezTo>
                      <a:pt x="46" y="58"/>
                      <a:pt x="46" y="58"/>
                      <a:pt x="46" y="58"/>
                    </a:cubicBezTo>
                    <a:cubicBezTo>
                      <a:pt x="31" y="56"/>
                      <a:pt x="20" y="43"/>
                      <a:pt x="20" y="27"/>
                    </a:cubicBezTo>
                    <a:cubicBezTo>
                      <a:pt x="20" y="16"/>
                      <a:pt x="26" y="6"/>
                      <a:pt x="35" y="0"/>
                    </a:cubicBezTo>
                    <a:cubicBezTo>
                      <a:pt x="15" y="6"/>
                      <a:pt x="0" y="25"/>
                      <a:pt x="0" y="47"/>
                    </a:cubicBezTo>
                    <a:cubicBezTo>
                      <a:pt x="0" y="73"/>
                      <a:pt x="21" y="94"/>
                      <a:pt x="46" y="9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微软雅黑" panose="020B0503020204020204" pitchFamily="34" charset="-122"/>
                  <a:ea typeface="微软雅黑" panose="020B0503020204020204" pitchFamily="34" charset="-122"/>
                </a:endParaRPr>
              </a:p>
            </p:txBody>
          </p:sp>
        </p:grpSp>
      </p:grpSp>
      <p:cxnSp>
        <p:nvCxnSpPr>
          <p:cNvPr id="55" name="直接连接符 54"/>
          <p:cNvCxnSpPr/>
          <p:nvPr/>
        </p:nvCxnSpPr>
        <p:spPr>
          <a:xfrm flipH="1">
            <a:off x="3526410" y="2244120"/>
            <a:ext cx="1961163"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H="1">
            <a:off x="3526410" y="3716337"/>
            <a:ext cx="609667"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7999198" y="3716337"/>
            <a:ext cx="609667"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6703987" y="5338231"/>
            <a:ext cx="1904879" cy="0"/>
          </a:xfrm>
          <a:prstGeom prst="line">
            <a:avLst/>
          </a:prstGeom>
          <a:ln w="6350">
            <a:solidFill>
              <a:schemeClr val="tx1">
                <a:alpha val="99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išľíďè"/>
          <p:cNvSpPr/>
          <p:nvPr/>
        </p:nvSpPr>
        <p:spPr bwMode="auto">
          <a:xfrm>
            <a:off x="1123443" y="2519766"/>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sp>
        <p:nvSpPr>
          <p:cNvPr id="38" name="iSlíďè"/>
          <p:cNvSpPr txBox="1"/>
          <p:nvPr/>
        </p:nvSpPr>
        <p:spPr bwMode="auto">
          <a:xfrm>
            <a:off x="1503529" y="2100205"/>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rPr>
              <a:t>标题文本预设</a:t>
            </a:r>
          </a:p>
        </p:txBody>
      </p:sp>
      <p:sp>
        <p:nvSpPr>
          <p:cNvPr id="39" name="išľíďè"/>
          <p:cNvSpPr/>
          <p:nvPr/>
        </p:nvSpPr>
        <p:spPr bwMode="auto">
          <a:xfrm>
            <a:off x="1128278" y="3891672"/>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sp>
        <p:nvSpPr>
          <p:cNvPr id="40" name="iSlíďè"/>
          <p:cNvSpPr txBox="1"/>
          <p:nvPr/>
        </p:nvSpPr>
        <p:spPr bwMode="auto">
          <a:xfrm>
            <a:off x="1508364" y="3472111"/>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rPr>
              <a:t>标题文本预设</a:t>
            </a:r>
          </a:p>
        </p:txBody>
      </p:sp>
      <p:sp>
        <p:nvSpPr>
          <p:cNvPr id="41" name="išľíďè"/>
          <p:cNvSpPr/>
          <p:nvPr/>
        </p:nvSpPr>
        <p:spPr bwMode="auto">
          <a:xfrm>
            <a:off x="8604030" y="3966325"/>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sp>
        <p:nvSpPr>
          <p:cNvPr id="42" name="iSlíďè"/>
          <p:cNvSpPr txBox="1"/>
          <p:nvPr/>
        </p:nvSpPr>
        <p:spPr bwMode="auto">
          <a:xfrm>
            <a:off x="8984116" y="3546764"/>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rPr>
              <a:t>标题文本预设</a:t>
            </a:r>
          </a:p>
        </p:txBody>
      </p:sp>
      <p:sp>
        <p:nvSpPr>
          <p:cNvPr id="43" name="išľíďè"/>
          <p:cNvSpPr/>
          <p:nvPr/>
        </p:nvSpPr>
        <p:spPr bwMode="auto">
          <a:xfrm>
            <a:off x="8608865" y="5338231"/>
            <a:ext cx="2560108"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endParaRPr kumimoji="0" lang="zh-CN" altLang="en-US" sz="1200" b="0" i="0" u="none"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sp>
        <p:nvSpPr>
          <p:cNvPr id="44" name="iSlíďè"/>
          <p:cNvSpPr txBox="1"/>
          <p:nvPr/>
        </p:nvSpPr>
        <p:spPr bwMode="auto">
          <a:xfrm>
            <a:off x="8988951" y="4918670"/>
            <a:ext cx="2623285" cy="4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rPr>
              <a:t>标题文本预设</a:t>
            </a:r>
          </a:p>
        </p:txBody>
      </p:sp>
      <p:sp>
        <p:nvSpPr>
          <p:cNvPr id="2" name="文本框 1"/>
          <p:cNvSpPr txBox="1"/>
          <p:nvPr/>
        </p:nvSpPr>
        <p:spPr>
          <a:xfrm>
            <a:off x="266700" y="102870"/>
            <a:ext cx="3543300" cy="570865"/>
          </a:xfrm>
          <a:prstGeom prst="rect">
            <a:avLst/>
          </a:prstGeom>
          <a:noFill/>
        </p:spPr>
        <p:txBody>
          <a:bodyPr wrap="square" rtlCol="0">
            <a:spAutoFit/>
          </a:bodyPr>
          <a:lstStyle/>
          <a:p>
            <a:pPr algn="l">
              <a:lnSpc>
                <a:spcPct val="130000"/>
              </a:lnSpc>
            </a:pPr>
            <a:r>
              <a:rPr lang="zh-CN" altLang="zh-CN" sz="2400" b="1" dirty="0">
                <a:solidFill>
                  <a:schemeClr val="bg1"/>
                </a:solidFill>
                <a:latin typeface="微软雅黑" panose="020B0503020204020204" pitchFamily="34" charset="-122"/>
                <a:ea typeface="微软雅黑" panose="020B0503020204020204" pitchFamily="34" charset="-122"/>
              </a:rPr>
              <a:t>输入您的标题内容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6700" y="102870"/>
            <a:ext cx="3543300" cy="570865"/>
          </a:xfrm>
          <a:prstGeom prst="rect">
            <a:avLst/>
          </a:prstGeom>
          <a:noFill/>
        </p:spPr>
        <p:txBody>
          <a:bodyPr wrap="square" rtlCol="0">
            <a:spAutoFit/>
          </a:bodyPr>
          <a:lstStyle/>
          <a:p>
            <a:pPr algn="l">
              <a:lnSpc>
                <a:spcPct val="130000"/>
              </a:lnSpc>
            </a:pPr>
            <a:r>
              <a:rPr lang="zh-CN" altLang="zh-CN" sz="2400" b="1" dirty="0">
                <a:solidFill>
                  <a:schemeClr val="bg1"/>
                </a:solidFill>
                <a:latin typeface="微软雅黑" panose="020B0503020204020204" pitchFamily="34" charset="-122"/>
                <a:ea typeface="微软雅黑" panose="020B0503020204020204" pitchFamily="34" charset="-122"/>
              </a:rPr>
              <a:t>输入您的标题内容</a:t>
            </a:r>
          </a:p>
        </p:txBody>
      </p:sp>
      <p:grpSp>
        <p:nvGrpSpPr>
          <p:cNvPr id="20" name="组合 19"/>
          <p:cNvGrpSpPr/>
          <p:nvPr/>
        </p:nvGrpSpPr>
        <p:grpSpPr>
          <a:xfrm>
            <a:off x="612775" y="2393315"/>
            <a:ext cx="11000740" cy="2996442"/>
            <a:chOff x="1489075" y="2227263"/>
            <a:chExt cx="9213850" cy="2509719"/>
          </a:xfrm>
        </p:grpSpPr>
        <p:sp>
          <p:nvSpPr>
            <p:cNvPr id="3" name="Shape 539"/>
            <p:cNvSpPr/>
            <p:nvPr/>
          </p:nvSpPr>
          <p:spPr bwMode="auto">
            <a:xfrm>
              <a:off x="1489075" y="2228850"/>
              <a:ext cx="2527300" cy="127476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5">
                <a:lumMod val="100000"/>
              </a:schemeClr>
            </a:solidFill>
            <a:ln>
              <a:noFill/>
            </a:ln>
          </p:spPr>
          <p:txBody>
            <a:bodyPr anchor="ctr"/>
            <a:lstStyle/>
            <a:p>
              <a:pPr defTabSz="457200">
                <a:defRPr/>
              </a:pP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Source Han Serif SC" panose="02020400000000000000" pitchFamily="18" charset="-122"/>
              </a:endParaRPr>
            </a:p>
          </p:txBody>
        </p:sp>
        <p:sp>
          <p:nvSpPr>
            <p:cNvPr id="4" name="Shape 542"/>
            <p:cNvSpPr/>
            <p:nvPr/>
          </p:nvSpPr>
          <p:spPr bwMode="auto">
            <a:xfrm>
              <a:off x="2454275" y="2628900"/>
              <a:ext cx="563563" cy="469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0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0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extrusionOk="0">
                  <a:moveTo>
                    <a:pt x="20709" y="14020"/>
                  </a:moveTo>
                  <a:cubicBezTo>
                    <a:pt x="20951" y="14020"/>
                    <a:pt x="21162" y="14126"/>
                    <a:pt x="21336" y="14334"/>
                  </a:cubicBezTo>
                  <a:cubicBezTo>
                    <a:pt x="21512" y="14549"/>
                    <a:pt x="21600" y="14810"/>
                    <a:pt x="21600" y="15116"/>
                  </a:cubicBezTo>
                  <a:lnTo>
                    <a:pt x="21600" y="20504"/>
                  </a:lnTo>
                  <a:cubicBezTo>
                    <a:pt x="21600" y="20816"/>
                    <a:pt x="21512" y="21071"/>
                    <a:pt x="21336" y="21286"/>
                  </a:cubicBezTo>
                  <a:cubicBezTo>
                    <a:pt x="21162" y="21494"/>
                    <a:pt x="20951" y="21600"/>
                    <a:pt x="20709" y="21600"/>
                  </a:cubicBezTo>
                  <a:lnTo>
                    <a:pt x="16198" y="21600"/>
                  </a:lnTo>
                  <a:cubicBezTo>
                    <a:pt x="15941" y="21600"/>
                    <a:pt x="15730" y="21494"/>
                    <a:pt x="15564" y="21286"/>
                  </a:cubicBezTo>
                  <a:cubicBezTo>
                    <a:pt x="15400" y="21071"/>
                    <a:pt x="15316" y="20816"/>
                    <a:pt x="15316" y="20504"/>
                  </a:cubicBezTo>
                  <a:lnTo>
                    <a:pt x="15316" y="15116"/>
                  </a:lnTo>
                  <a:cubicBezTo>
                    <a:pt x="15316" y="14810"/>
                    <a:pt x="15400" y="14549"/>
                    <a:pt x="15571" y="14334"/>
                  </a:cubicBezTo>
                  <a:cubicBezTo>
                    <a:pt x="15737" y="14126"/>
                    <a:pt x="15945" y="14020"/>
                    <a:pt x="16198" y="14020"/>
                  </a:cubicBezTo>
                  <a:lnTo>
                    <a:pt x="17789" y="14020"/>
                  </a:lnTo>
                  <a:lnTo>
                    <a:pt x="17789" y="11869"/>
                  </a:lnTo>
                  <a:cubicBezTo>
                    <a:pt x="17789" y="11699"/>
                    <a:pt x="17708" y="11611"/>
                    <a:pt x="17544" y="11602"/>
                  </a:cubicBezTo>
                  <a:lnTo>
                    <a:pt x="11473" y="11602"/>
                  </a:lnTo>
                  <a:lnTo>
                    <a:pt x="11473" y="14020"/>
                  </a:lnTo>
                  <a:lnTo>
                    <a:pt x="13054" y="14020"/>
                  </a:lnTo>
                  <a:cubicBezTo>
                    <a:pt x="13297" y="14020"/>
                    <a:pt x="13507" y="14126"/>
                    <a:pt x="13681" y="14334"/>
                  </a:cubicBezTo>
                  <a:cubicBezTo>
                    <a:pt x="13857" y="14549"/>
                    <a:pt x="13945" y="14810"/>
                    <a:pt x="13945" y="15116"/>
                  </a:cubicBezTo>
                  <a:lnTo>
                    <a:pt x="13945" y="20504"/>
                  </a:lnTo>
                  <a:cubicBezTo>
                    <a:pt x="13945" y="20816"/>
                    <a:pt x="13857" y="21071"/>
                    <a:pt x="13681" y="21286"/>
                  </a:cubicBezTo>
                  <a:cubicBezTo>
                    <a:pt x="13507" y="21494"/>
                    <a:pt x="13297" y="21600"/>
                    <a:pt x="13054" y="21600"/>
                  </a:cubicBezTo>
                  <a:lnTo>
                    <a:pt x="8543" y="21600"/>
                  </a:lnTo>
                  <a:cubicBezTo>
                    <a:pt x="8298" y="21600"/>
                    <a:pt x="8090" y="21494"/>
                    <a:pt x="7914" y="21286"/>
                  </a:cubicBezTo>
                  <a:cubicBezTo>
                    <a:pt x="7740" y="21071"/>
                    <a:pt x="7652" y="20816"/>
                    <a:pt x="7652" y="20504"/>
                  </a:cubicBezTo>
                  <a:lnTo>
                    <a:pt x="7652" y="15116"/>
                  </a:lnTo>
                  <a:cubicBezTo>
                    <a:pt x="7652" y="14810"/>
                    <a:pt x="7740" y="14549"/>
                    <a:pt x="7914" y="14334"/>
                  </a:cubicBezTo>
                  <a:cubicBezTo>
                    <a:pt x="8090" y="14126"/>
                    <a:pt x="8298" y="14020"/>
                    <a:pt x="8543" y="14020"/>
                  </a:cubicBezTo>
                  <a:lnTo>
                    <a:pt x="10124" y="14020"/>
                  </a:lnTo>
                  <a:lnTo>
                    <a:pt x="10124" y="11602"/>
                  </a:lnTo>
                  <a:lnTo>
                    <a:pt x="4056" y="11602"/>
                  </a:lnTo>
                  <a:cubicBezTo>
                    <a:pt x="3902" y="11602"/>
                    <a:pt x="3821" y="11690"/>
                    <a:pt x="3821" y="11869"/>
                  </a:cubicBezTo>
                  <a:lnTo>
                    <a:pt x="3821" y="14020"/>
                  </a:lnTo>
                  <a:lnTo>
                    <a:pt x="5402" y="14020"/>
                  </a:lnTo>
                  <a:cubicBezTo>
                    <a:pt x="5662" y="14020"/>
                    <a:pt x="5875" y="14126"/>
                    <a:pt x="6054" y="14334"/>
                  </a:cubicBezTo>
                  <a:cubicBezTo>
                    <a:pt x="6230" y="14549"/>
                    <a:pt x="6316" y="14810"/>
                    <a:pt x="6316" y="15116"/>
                  </a:cubicBezTo>
                  <a:lnTo>
                    <a:pt x="6316" y="20504"/>
                  </a:lnTo>
                  <a:cubicBezTo>
                    <a:pt x="6316" y="20816"/>
                    <a:pt x="6230" y="21071"/>
                    <a:pt x="6054" y="21286"/>
                  </a:cubicBezTo>
                  <a:cubicBezTo>
                    <a:pt x="5877" y="21494"/>
                    <a:pt x="5664" y="21600"/>
                    <a:pt x="5402" y="21600"/>
                  </a:cubicBezTo>
                  <a:lnTo>
                    <a:pt x="913" y="21600"/>
                  </a:lnTo>
                  <a:cubicBezTo>
                    <a:pt x="658" y="21600"/>
                    <a:pt x="441" y="21494"/>
                    <a:pt x="262" y="21286"/>
                  </a:cubicBezTo>
                  <a:cubicBezTo>
                    <a:pt x="88" y="21071"/>
                    <a:pt x="0" y="20816"/>
                    <a:pt x="0" y="20504"/>
                  </a:cubicBezTo>
                  <a:lnTo>
                    <a:pt x="0" y="15116"/>
                  </a:lnTo>
                  <a:cubicBezTo>
                    <a:pt x="0" y="14810"/>
                    <a:pt x="88" y="14549"/>
                    <a:pt x="262" y="14334"/>
                  </a:cubicBezTo>
                  <a:cubicBezTo>
                    <a:pt x="438" y="14126"/>
                    <a:pt x="656" y="14020"/>
                    <a:pt x="913" y="14020"/>
                  </a:cubicBezTo>
                  <a:lnTo>
                    <a:pt x="2472" y="14020"/>
                  </a:lnTo>
                  <a:lnTo>
                    <a:pt x="2472" y="11869"/>
                  </a:lnTo>
                  <a:cubicBezTo>
                    <a:pt x="2472" y="11352"/>
                    <a:pt x="2629" y="10912"/>
                    <a:pt x="2942" y="10544"/>
                  </a:cubicBezTo>
                  <a:cubicBezTo>
                    <a:pt x="3253" y="10180"/>
                    <a:pt x="3623" y="9998"/>
                    <a:pt x="4054" y="9998"/>
                  </a:cubicBezTo>
                  <a:lnTo>
                    <a:pt x="10122" y="9998"/>
                  </a:lnTo>
                  <a:lnTo>
                    <a:pt x="10122" y="7551"/>
                  </a:lnTo>
                  <a:lnTo>
                    <a:pt x="8541" y="7551"/>
                  </a:lnTo>
                  <a:cubicBezTo>
                    <a:pt x="8296" y="7551"/>
                    <a:pt x="8088" y="7451"/>
                    <a:pt x="7912" y="7248"/>
                  </a:cubicBezTo>
                  <a:cubicBezTo>
                    <a:pt x="7738" y="7045"/>
                    <a:pt x="7650" y="6790"/>
                    <a:pt x="7650" y="6484"/>
                  </a:cubicBezTo>
                  <a:lnTo>
                    <a:pt x="7650" y="1066"/>
                  </a:lnTo>
                  <a:cubicBezTo>
                    <a:pt x="7650" y="776"/>
                    <a:pt x="7738" y="523"/>
                    <a:pt x="7912" y="314"/>
                  </a:cubicBezTo>
                  <a:cubicBezTo>
                    <a:pt x="8088" y="103"/>
                    <a:pt x="8296" y="0"/>
                    <a:pt x="8541" y="0"/>
                  </a:cubicBezTo>
                  <a:lnTo>
                    <a:pt x="13052" y="0"/>
                  </a:lnTo>
                  <a:cubicBezTo>
                    <a:pt x="13294" y="0"/>
                    <a:pt x="13505" y="103"/>
                    <a:pt x="13679" y="314"/>
                  </a:cubicBezTo>
                  <a:cubicBezTo>
                    <a:pt x="13855" y="523"/>
                    <a:pt x="13943" y="776"/>
                    <a:pt x="13943" y="1066"/>
                  </a:cubicBezTo>
                  <a:lnTo>
                    <a:pt x="13943" y="6484"/>
                  </a:lnTo>
                  <a:cubicBezTo>
                    <a:pt x="13943" y="6790"/>
                    <a:pt x="13855" y="7045"/>
                    <a:pt x="13679" y="7248"/>
                  </a:cubicBezTo>
                  <a:cubicBezTo>
                    <a:pt x="13505" y="7451"/>
                    <a:pt x="13294" y="7551"/>
                    <a:pt x="13052" y="7551"/>
                  </a:cubicBezTo>
                  <a:lnTo>
                    <a:pt x="11471" y="7551"/>
                  </a:lnTo>
                  <a:lnTo>
                    <a:pt x="11471" y="9998"/>
                  </a:lnTo>
                  <a:lnTo>
                    <a:pt x="17541" y="9998"/>
                  </a:lnTo>
                  <a:cubicBezTo>
                    <a:pt x="17970" y="9998"/>
                    <a:pt x="18339" y="10177"/>
                    <a:pt x="18653" y="10539"/>
                  </a:cubicBezTo>
                  <a:cubicBezTo>
                    <a:pt x="18966" y="10900"/>
                    <a:pt x="19123" y="11344"/>
                    <a:pt x="19123" y="11869"/>
                  </a:cubicBezTo>
                  <a:lnTo>
                    <a:pt x="19123" y="14020"/>
                  </a:lnTo>
                  <a:lnTo>
                    <a:pt x="20709" y="140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9051" tIns="19051" rIns="19051" bIns="19051" anchor="ctr"/>
            <a:lstStyle/>
            <a:p>
              <a:pPr defTabSz="457200">
                <a:defRPr/>
              </a:pP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Source Han Serif SC" panose="02020400000000000000" pitchFamily="18" charset="-122"/>
              </a:endParaRPr>
            </a:p>
          </p:txBody>
        </p:sp>
        <p:sp>
          <p:nvSpPr>
            <p:cNvPr id="5" name="Shape 544"/>
            <p:cNvSpPr/>
            <p:nvPr/>
          </p:nvSpPr>
          <p:spPr bwMode="auto">
            <a:xfrm>
              <a:off x="3714750" y="2227263"/>
              <a:ext cx="2528888" cy="12763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2"/>
            </a:solidFill>
            <a:ln>
              <a:noFill/>
            </a:ln>
          </p:spPr>
          <p:txBody>
            <a:bodyPr lIns="0" tIns="0" rIns="0" bIns="0" anchor="ctr"/>
            <a:lstStyle/>
            <a:p>
              <a:pPr defTabSz="457200">
                <a:defRPr/>
              </a:pP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Source Han Serif SC" panose="02020400000000000000" pitchFamily="18" charset="-122"/>
              </a:endParaRPr>
            </a:p>
          </p:txBody>
        </p:sp>
        <p:sp>
          <p:nvSpPr>
            <p:cNvPr id="6" name="Shape 547"/>
            <p:cNvSpPr/>
            <p:nvPr/>
          </p:nvSpPr>
          <p:spPr bwMode="auto">
            <a:xfrm>
              <a:off x="4708525" y="2624138"/>
              <a:ext cx="585788" cy="4873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0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2147483647 w 21600"/>
                <a:gd name="T89" fmla="*/ 2147483647 h 21600"/>
                <a:gd name="T90" fmla="*/ 2147483647 w 21600"/>
                <a:gd name="T91" fmla="*/ 2147483647 h 21600"/>
                <a:gd name="T92" fmla="*/ 2147483647 w 21600"/>
                <a:gd name="T93" fmla="*/ 2147483647 h 21600"/>
                <a:gd name="T94" fmla="*/ 2147483647 w 21600"/>
                <a:gd name="T95" fmla="*/ 0 h 21600"/>
                <a:gd name="T96" fmla="*/ 2147483647 w 21600"/>
                <a:gd name="T97" fmla="*/ 2147483647 h 21600"/>
                <a:gd name="T98" fmla="*/ 2147483647 w 21600"/>
                <a:gd name="T99" fmla="*/ 2147483647 h 21600"/>
                <a:gd name="T100" fmla="*/ 2147483647 w 21600"/>
                <a:gd name="T101" fmla="*/ 2147483647 h 21600"/>
                <a:gd name="T102" fmla="*/ 2147483647 w 21600"/>
                <a:gd name="T103" fmla="*/ 2147483647 h 21600"/>
                <a:gd name="T104" fmla="*/ 2147483647 w 21600"/>
                <a:gd name="T105" fmla="*/ 2147483647 h 21600"/>
                <a:gd name="T106" fmla="*/ 2147483647 w 21600"/>
                <a:gd name="T107" fmla="*/ 2147483647 h 21600"/>
                <a:gd name="T108" fmla="*/ 2147483647 w 21600"/>
                <a:gd name="T109" fmla="*/ 2147483647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extrusionOk="0">
                  <a:moveTo>
                    <a:pt x="11234" y="6152"/>
                  </a:moveTo>
                  <a:cubicBezTo>
                    <a:pt x="11406" y="6502"/>
                    <a:pt x="11552" y="6917"/>
                    <a:pt x="11672" y="7395"/>
                  </a:cubicBezTo>
                  <a:cubicBezTo>
                    <a:pt x="11747" y="7412"/>
                    <a:pt x="11886" y="7434"/>
                    <a:pt x="12089" y="7462"/>
                  </a:cubicBezTo>
                  <a:cubicBezTo>
                    <a:pt x="12291" y="7488"/>
                    <a:pt x="12501" y="7527"/>
                    <a:pt x="12715" y="7578"/>
                  </a:cubicBezTo>
                  <a:cubicBezTo>
                    <a:pt x="12929" y="7626"/>
                    <a:pt x="13120" y="7680"/>
                    <a:pt x="13289" y="7731"/>
                  </a:cubicBezTo>
                  <a:cubicBezTo>
                    <a:pt x="13459" y="7787"/>
                    <a:pt x="13543" y="7849"/>
                    <a:pt x="13543" y="7923"/>
                  </a:cubicBezTo>
                  <a:lnTo>
                    <a:pt x="13543" y="10328"/>
                  </a:lnTo>
                  <a:cubicBezTo>
                    <a:pt x="13543" y="10416"/>
                    <a:pt x="13459" y="10495"/>
                    <a:pt x="13289" y="10549"/>
                  </a:cubicBezTo>
                  <a:cubicBezTo>
                    <a:pt x="13120" y="10611"/>
                    <a:pt x="12929" y="10659"/>
                    <a:pt x="12715" y="10707"/>
                  </a:cubicBezTo>
                  <a:cubicBezTo>
                    <a:pt x="12501" y="10752"/>
                    <a:pt x="12289" y="10783"/>
                    <a:pt x="12077" y="10800"/>
                  </a:cubicBezTo>
                  <a:cubicBezTo>
                    <a:pt x="11867" y="10820"/>
                    <a:pt x="11731" y="10837"/>
                    <a:pt x="11672" y="10857"/>
                  </a:cubicBezTo>
                  <a:cubicBezTo>
                    <a:pt x="11566" y="11243"/>
                    <a:pt x="11430" y="11639"/>
                    <a:pt x="11255" y="12045"/>
                  </a:cubicBezTo>
                  <a:cubicBezTo>
                    <a:pt x="11430" y="12325"/>
                    <a:pt x="11594" y="12596"/>
                    <a:pt x="11757" y="12864"/>
                  </a:cubicBezTo>
                  <a:cubicBezTo>
                    <a:pt x="11919" y="13127"/>
                    <a:pt x="12100" y="13395"/>
                    <a:pt x="12303" y="13655"/>
                  </a:cubicBezTo>
                  <a:lnTo>
                    <a:pt x="12326" y="13787"/>
                  </a:lnTo>
                  <a:cubicBezTo>
                    <a:pt x="12326" y="13841"/>
                    <a:pt x="12249" y="13977"/>
                    <a:pt x="12096" y="14194"/>
                  </a:cubicBezTo>
                  <a:cubicBezTo>
                    <a:pt x="11940" y="14411"/>
                    <a:pt x="11762" y="14637"/>
                    <a:pt x="11559" y="14877"/>
                  </a:cubicBezTo>
                  <a:cubicBezTo>
                    <a:pt x="11357" y="15117"/>
                    <a:pt x="11166" y="15326"/>
                    <a:pt x="10992" y="15513"/>
                  </a:cubicBezTo>
                  <a:cubicBezTo>
                    <a:pt x="10813" y="15696"/>
                    <a:pt x="10702" y="15789"/>
                    <a:pt x="10658" y="15789"/>
                  </a:cubicBezTo>
                  <a:cubicBezTo>
                    <a:pt x="10643" y="15789"/>
                    <a:pt x="10566" y="15727"/>
                    <a:pt x="10427" y="15606"/>
                  </a:cubicBezTo>
                  <a:cubicBezTo>
                    <a:pt x="10288" y="15484"/>
                    <a:pt x="10135" y="15346"/>
                    <a:pt x="9966" y="15188"/>
                  </a:cubicBezTo>
                  <a:cubicBezTo>
                    <a:pt x="9796" y="15030"/>
                    <a:pt x="9638" y="14886"/>
                    <a:pt x="9493" y="14747"/>
                  </a:cubicBezTo>
                  <a:cubicBezTo>
                    <a:pt x="9344" y="14615"/>
                    <a:pt x="9250" y="14524"/>
                    <a:pt x="9205" y="14476"/>
                  </a:cubicBezTo>
                  <a:cubicBezTo>
                    <a:pt x="8866" y="14685"/>
                    <a:pt x="8537" y="14852"/>
                    <a:pt x="8212" y="14979"/>
                  </a:cubicBezTo>
                  <a:cubicBezTo>
                    <a:pt x="8212" y="15069"/>
                    <a:pt x="8200" y="15236"/>
                    <a:pt x="8179" y="15476"/>
                  </a:cubicBezTo>
                  <a:cubicBezTo>
                    <a:pt x="8156" y="15721"/>
                    <a:pt x="8127" y="15976"/>
                    <a:pt x="8090" y="16241"/>
                  </a:cubicBezTo>
                  <a:cubicBezTo>
                    <a:pt x="8052" y="16509"/>
                    <a:pt x="8005" y="16744"/>
                    <a:pt x="7948" y="16944"/>
                  </a:cubicBezTo>
                  <a:cubicBezTo>
                    <a:pt x="7892" y="17148"/>
                    <a:pt x="7833" y="17249"/>
                    <a:pt x="7774" y="17249"/>
                  </a:cubicBezTo>
                  <a:lnTo>
                    <a:pt x="5769" y="17249"/>
                  </a:lnTo>
                  <a:cubicBezTo>
                    <a:pt x="5708" y="17249"/>
                    <a:pt x="5651" y="17147"/>
                    <a:pt x="5595" y="16944"/>
                  </a:cubicBezTo>
                  <a:cubicBezTo>
                    <a:pt x="5538" y="16744"/>
                    <a:pt x="5494" y="16509"/>
                    <a:pt x="5463" y="16241"/>
                  </a:cubicBezTo>
                  <a:cubicBezTo>
                    <a:pt x="5435" y="15976"/>
                    <a:pt x="5406" y="15721"/>
                    <a:pt x="5385" y="15484"/>
                  </a:cubicBezTo>
                  <a:cubicBezTo>
                    <a:pt x="5362" y="15244"/>
                    <a:pt x="5352" y="15078"/>
                    <a:pt x="5352" y="14979"/>
                  </a:cubicBezTo>
                  <a:cubicBezTo>
                    <a:pt x="5013" y="14871"/>
                    <a:pt x="4682" y="14702"/>
                    <a:pt x="4359" y="14476"/>
                  </a:cubicBezTo>
                  <a:cubicBezTo>
                    <a:pt x="4126" y="14685"/>
                    <a:pt x="3895" y="14894"/>
                    <a:pt x="3667" y="15106"/>
                  </a:cubicBezTo>
                  <a:cubicBezTo>
                    <a:pt x="3439" y="15321"/>
                    <a:pt x="3213" y="15535"/>
                    <a:pt x="2996" y="15761"/>
                  </a:cubicBezTo>
                  <a:lnTo>
                    <a:pt x="2883" y="15789"/>
                  </a:lnTo>
                  <a:cubicBezTo>
                    <a:pt x="2855" y="15789"/>
                    <a:pt x="2751" y="15696"/>
                    <a:pt x="2573" y="15513"/>
                  </a:cubicBezTo>
                  <a:cubicBezTo>
                    <a:pt x="2396" y="15326"/>
                    <a:pt x="2212" y="15117"/>
                    <a:pt x="2022" y="14877"/>
                  </a:cubicBezTo>
                  <a:cubicBezTo>
                    <a:pt x="1829" y="14637"/>
                    <a:pt x="1657" y="14411"/>
                    <a:pt x="1504" y="14194"/>
                  </a:cubicBezTo>
                  <a:cubicBezTo>
                    <a:pt x="1349" y="13977"/>
                    <a:pt x="1273" y="13841"/>
                    <a:pt x="1273" y="13787"/>
                  </a:cubicBezTo>
                  <a:cubicBezTo>
                    <a:pt x="1273" y="13771"/>
                    <a:pt x="1320" y="13677"/>
                    <a:pt x="1419" y="13511"/>
                  </a:cubicBezTo>
                  <a:cubicBezTo>
                    <a:pt x="1516" y="13347"/>
                    <a:pt x="1629" y="13163"/>
                    <a:pt x="1751" y="12971"/>
                  </a:cubicBezTo>
                  <a:cubicBezTo>
                    <a:pt x="1876" y="12777"/>
                    <a:pt x="1991" y="12590"/>
                    <a:pt x="2100" y="12415"/>
                  </a:cubicBezTo>
                  <a:cubicBezTo>
                    <a:pt x="2210" y="12240"/>
                    <a:pt x="2278" y="12127"/>
                    <a:pt x="2309" y="12071"/>
                  </a:cubicBezTo>
                  <a:cubicBezTo>
                    <a:pt x="2135" y="11687"/>
                    <a:pt x="1989" y="11260"/>
                    <a:pt x="1869" y="10800"/>
                  </a:cubicBezTo>
                  <a:cubicBezTo>
                    <a:pt x="1794" y="10783"/>
                    <a:pt x="1655" y="10761"/>
                    <a:pt x="1452" y="10732"/>
                  </a:cubicBezTo>
                  <a:cubicBezTo>
                    <a:pt x="1250" y="10707"/>
                    <a:pt x="1043" y="10676"/>
                    <a:pt x="826" y="10639"/>
                  </a:cubicBezTo>
                  <a:cubicBezTo>
                    <a:pt x="612" y="10602"/>
                    <a:pt x="421" y="10554"/>
                    <a:pt x="252" y="10498"/>
                  </a:cubicBezTo>
                  <a:cubicBezTo>
                    <a:pt x="82" y="10439"/>
                    <a:pt x="0" y="10374"/>
                    <a:pt x="0" y="10300"/>
                  </a:cubicBezTo>
                  <a:lnTo>
                    <a:pt x="0" y="7869"/>
                  </a:lnTo>
                  <a:cubicBezTo>
                    <a:pt x="0" y="7798"/>
                    <a:pt x="82" y="7725"/>
                    <a:pt x="252" y="7660"/>
                  </a:cubicBezTo>
                  <a:cubicBezTo>
                    <a:pt x="421" y="7590"/>
                    <a:pt x="617" y="7539"/>
                    <a:pt x="838" y="7502"/>
                  </a:cubicBezTo>
                  <a:cubicBezTo>
                    <a:pt x="1059" y="7468"/>
                    <a:pt x="1273" y="7434"/>
                    <a:pt x="1476" y="7409"/>
                  </a:cubicBezTo>
                  <a:cubicBezTo>
                    <a:pt x="1678" y="7380"/>
                    <a:pt x="1817" y="7366"/>
                    <a:pt x="1892" y="7366"/>
                  </a:cubicBezTo>
                  <a:cubicBezTo>
                    <a:pt x="1982" y="6926"/>
                    <a:pt x="2121" y="6531"/>
                    <a:pt x="2309" y="6178"/>
                  </a:cubicBezTo>
                  <a:cubicBezTo>
                    <a:pt x="2135" y="5901"/>
                    <a:pt x="1965" y="5621"/>
                    <a:pt x="1796" y="5347"/>
                  </a:cubicBezTo>
                  <a:cubicBezTo>
                    <a:pt x="1629" y="5074"/>
                    <a:pt x="1452" y="4803"/>
                    <a:pt x="1273" y="4543"/>
                  </a:cubicBezTo>
                  <a:lnTo>
                    <a:pt x="1229" y="4407"/>
                  </a:lnTo>
                  <a:cubicBezTo>
                    <a:pt x="1229" y="4354"/>
                    <a:pt x="1304" y="4221"/>
                    <a:pt x="1457" y="4009"/>
                  </a:cubicBezTo>
                  <a:cubicBezTo>
                    <a:pt x="1612" y="3797"/>
                    <a:pt x="1789" y="3574"/>
                    <a:pt x="1987" y="3334"/>
                  </a:cubicBezTo>
                  <a:cubicBezTo>
                    <a:pt x="2187" y="3094"/>
                    <a:pt x="2375" y="2883"/>
                    <a:pt x="2551" y="2696"/>
                  </a:cubicBezTo>
                  <a:cubicBezTo>
                    <a:pt x="2728" y="2515"/>
                    <a:pt x="2839" y="2419"/>
                    <a:pt x="2883" y="2419"/>
                  </a:cubicBezTo>
                  <a:cubicBezTo>
                    <a:pt x="2900" y="2419"/>
                    <a:pt x="2975" y="2479"/>
                    <a:pt x="3114" y="2597"/>
                  </a:cubicBezTo>
                  <a:cubicBezTo>
                    <a:pt x="3253" y="2713"/>
                    <a:pt x="3408" y="2851"/>
                    <a:pt x="3578" y="3007"/>
                  </a:cubicBezTo>
                  <a:cubicBezTo>
                    <a:pt x="3745" y="3165"/>
                    <a:pt x="3907" y="3320"/>
                    <a:pt x="4060" y="3470"/>
                  </a:cubicBezTo>
                  <a:cubicBezTo>
                    <a:pt x="4215" y="3617"/>
                    <a:pt x="4307" y="3707"/>
                    <a:pt x="4336" y="3744"/>
                  </a:cubicBezTo>
                  <a:cubicBezTo>
                    <a:pt x="4660" y="3518"/>
                    <a:pt x="4999" y="3354"/>
                    <a:pt x="5352" y="3244"/>
                  </a:cubicBezTo>
                  <a:cubicBezTo>
                    <a:pt x="5352" y="3173"/>
                    <a:pt x="5362" y="3004"/>
                    <a:pt x="5385" y="2747"/>
                  </a:cubicBezTo>
                  <a:cubicBezTo>
                    <a:pt x="5406" y="2484"/>
                    <a:pt x="5435" y="2225"/>
                    <a:pt x="5463" y="1968"/>
                  </a:cubicBezTo>
                  <a:cubicBezTo>
                    <a:pt x="5494" y="1708"/>
                    <a:pt x="5534" y="1476"/>
                    <a:pt x="5583" y="1264"/>
                  </a:cubicBezTo>
                  <a:cubicBezTo>
                    <a:pt x="5630" y="1053"/>
                    <a:pt x="5694" y="948"/>
                    <a:pt x="5769" y="948"/>
                  </a:cubicBezTo>
                  <a:lnTo>
                    <a:pt x="7774" y="948"/>
                  </a:lnTo>
                  <a:cubicBezTo>
                    <a:pt x="7833" y="948"/>
                    <a:pt x="7892" y="1053"/>
                    <a:pt x="7948" y="1264"/>
                  </a:cubicBezTo>
                  <a:cubicBezTo>
                    <a:pt x="8005" y="1476"/>
                    <a:pt x="8047" y="1708"/>
                    <a:pt x="8078" y="1968"/>
                  </a:cubicBezTo>
                  <a:cubicBezTo>
                    <a:pt x="8109" y="2225"/>
                    <a:pt x="8134" y="2484"/>
                    <a:pt x="8156" y="2747"/>
                  </a:cubicBezTo>
                  <a:cubicBezTo>
                    <a:pt x="8179" y="3004"/>
                    <a:pt x="8198" y="3173"/>
                    <a:pt x="8212" y="3244"/>
                  </a:cubicBezTo>
                  <a:cubicBezTo>
                    <a:pt x="8551" y="3354"/>
                    <a:pt x="8873" y="3512"/>
                    <a:pt x="9182" y="3715"/>
                  </a:cubicBezTo>
                  <a:cubicBezTo>
                    <a:pt x="9415" y="3512"/>
                    <a:pt x="9650" y="3306"/>
                    <a:pt x="9886" y="3106"/>
                  </a:cubicBezTo>
                  <a:cubicBezTo>
                    <a:pt x="10123" y="2899"/>
                    <a:pt x="10352" y="2691"/>
                    <a:pt x="10568" y="2476"/>
                  </a:cubicBezTo>
                  <a:lnTo>
                    <a:pt x="10658" y="2419"/>
                  </a:lnTo>
                  <a:cubicBezTo>
                    <a:pt x="10688" y="2419"/>
                    <a:pt x="10792" y="2518"/>
                    <a:pt x="10968" y="2710"/>
                  </a:cubicBezTo>
                  <a:cubicBezTo>
                    <a:pt x="11145" y="2905"/>
                    <a:pt x="11331" y="3117"/>
                    <a:pt x="11526" y="3348"/>
                  </a:cubicBezTo>
                  <a:cubicBezTo>
                    <a:pt x="11721" y="3577"/>
                    <a:pt x="11900" y="3797"/>
                    <a:pt x="12060" y="4009"/>
                  </a:cubicBezTo>
                  <a:cubicBezTo>
                    <a:pt x="12223" y="4221"/>
                    <a:pt x="12303" y="4354"/>
                    <a:pt x="12303" y="4407"/>
                  </a:cubicBezTo>
                  <a:cubicBezTo>
                    <a:pt x="12303" y="4444"/>
                    <a:pt x="12253" y="4543"/>
                    <a:pt x="12152" y="4712"/>
                  </a:cubicBezTo>
                  <a:cubicBezTo>
                    <a:pt x="12049" y="4879"/>
                    <a:pt x="11936" y="5057"/>
                    <a:pt x="11813" y="5251"/>
                  </a:cubicBezTo>
                  <a:cubicBezTo>
                    <a:pt x="11689" y="5446"/>
                    <a:pt x="11568" y="5630"/>
                    <a:pt x="11453" y="5808"/>
                  </a:cubicBezTo>
                  <a:cubicBezTo>
                    <a:pt x="11335" y="5983"/>
                    <a:pt x="11260" y="6096"/>
                    <a:pt x="11234" y="6152"/>
                  </a:cubicBezTo>
                  <a:moveTo>
                    <a:pt x="6781" y="11545"/>
                  </a:moveTo>
                  <a:cubicBezTo>
                    <a:pt x="7061" y="11545"/>
                    <a:pt x="7322" y="11480"/>
                    <a:pt x="7570" y="11356"/>
                  </a:cubicBezTo>
                  <a:cubicBezTo>
                    <a:pt x="7819" y="11229"/>
                    <a:pt x="8036" y="11057"/>
                    <a:pt x="8219" y="10837"/>
                  </a:cubicBezTo>
                  <a:cubicBezTo>
                    <a:pt x="8403" y="10616"/>
                    <a:pt x="8546" y="10357"/>
                    <a:pt x="8652" y="10060"/>
                  </a:cubicBezTo>
                  <a:cubicBezTo>
                    <a:pt x="8758" y="9761"/>
                    <a:pt x="8810" y="9447"/>
                    <a:pt x="8810" y="9111"/>
                  </a:cubicBezTo>
                  <a:cubicBezTo>
                    <a:pt x="8810" y="8778"/>
                    <a:pt x="8758" y="8459"/>
                    <a:pt x="8652" y="8160"/>
                  </a:cubicBezTo>
                  <a:cubicBezTo>
                    <a:pt x="8546" y="7858"/>
                    <a:pt x="8403" y="7592"/>
                    <a:pt x="8219" y="7372"/>
                  </a:cubicBezTo>
                  <a:cubicBezTo>
                    <a:pt x="8036" y="7152"/>
                    <a:pt x="7819" y="6980"/>
                    <a:pt x="7570" y="6847"/>
                  </a:cubicBezTo>
                  <a:cubicBezTo>
                    <a:pt x="7322" y="6717"/>
                    <a:pt x="7061" y="6649"/>
                    <a:pt x="6781" y="6649"/>
                  </a:cubicBezTo>
                  <a:cubicBezTo>
                    <a:pt x="6211" y="6649"/>
                    <a:pt x="5727" y="6889"/>
                    <a:pt x="5329" y="7367"/>
                  </a:cubicBezTo>
                  <a:cubicBezTo>
                    <a:pt x="4931" y="7844"/>
                    <a:pt x="4731" y="8425"/>
                    <a:pt x="4731" y="9111"/>
                  </a:cubicBezTo>
                  <a:cubicBezTo>
                    <a:pt x="4731" y="9447"/>
                    <a:pt x="4785" y="9761"/>
                    <a:pt x="4896" y="10060"/>
                  </a:cubicBezTo>
                  <a:cubicBezTo>
                    <a:pt x="5004" y="10357"/>
                    <a:pt x="5150" y="10616"/>
                    <a:pt x="5334" y="10837"/>
                  </a:cubicBezTo>
                  <a:cubicBezTo>
                    <a:pt x="5517" y="11057"/>
                    <a:pt x="5736" y="11229"/>
                    <a:pt x="5988" y="11356"/>
                  </a:cubicBezTo>
                  <a:cubicBezTo>
                    <a:pt x="6240" y="11480"/>
                    <a:pt x="6501" y="11545"/>
                    <a:pt x="6781" y="11545"/>
                  </a:cubicBezTo>
                  <a:moveTo>
                    <a:pt x="20496" y="16952"/>
                  </a:moveTo>
                  <a:cubicBezTo>
                    <a:pt x="20428" y="17294"/>
                    <a:pt x="20341" y="17613"/>
                    <a:pt x="20235" y="17913"/>
                  </a:cubicBezTo>
                  <a:cubicBezTo>
                    <a:pt x="20251" y="17963"/>
                    <a:pt x="20294" y="18051"/>
                    <a:pt x="20364" y="18161"/>
                  </a:cubicBezTo>
                  <a:cubicBezTo>
                    <a:pt x="20437" y="18274"/>
                    <a:pt x="20508" y="18398"/>
                    <a:pt x="20574" y="18528"/>
                  </a:cubicBezTo>
                  <a:cubicBezTo>
                    <a:pt x="20642" y="18655"/>
                    <a:pt x="20701" y="18779"/>
                    <a:pt x="20755" y="18898"/>
                  </a:cubicBezTo>
                  <a:cubicBezTo>
                    <a:pt x="20807" y="19014"/>
                    <a:pt x="20833" y="19098"/>
                    <a:pt x="20833" y="19141"/>
                  </a:cubicBezTo>
                  <a:cubicBezTo>
                    <a:pt x="20833" y="19177"/>
                    <a:pt x="20762" y="19282"/>
                    <a:pt x="20626" y="19460"/>
                  </a:cubicBezTo>
                  <a:cubicBezTo>
                    <a:pt x="20487" y="19635"/>
                    <a:pt x="20324" y="19821"/>
                    <a:pt x="20141" y="20013"/>
                  </a:cubicBezTo>
                  <a:cubicBezTo>
                    <a:pt x="19957" y="20205"/>
                    <a:pt x="19778" y="20389"/>
                    <a:pt x="19611" y="20558"/>
                  </a:cubicBezTo>
                  <a:cubicBezTo>
                    <a:pt x="19442" y="20730"/>
                    <a:pt x="19333" y="20849"/>
                    <a:pt x="19289" y="20911"/>
                  </a:cubicBezTo>
                  <a:lnTo>
                    <a:pt x="19199" y="20968"/>
                  </a:lnTo>
                  <a:cubicBezTo>
                    <a:pt x="19169" y="20968"/>
                    <a:pt x="19107" y="20928"/>
                    <a:pt x="19013" y="20852"/>
                  </a:cubicBezTo>
                  <a:cubicBezTo>
                    <a:pt x="18919" y="20773"/>
                    <a:pt x="18823" y="20685"/>
                    <a:pt x="18726" y="20586"/>
                  </a:cubicBezTo>
                  <a:cubicBezTo>
                    <a:pt x="18630" y="20488"/>
                    <a:pt x="18533" y="20392"/>
                    <a:pt x="18439" y="20295"/>
                  </a:cubicBezTo>
                  <a:cubicBezTo>
                    <a:pt x="18345" y="20199"/>
                    <a:pt x="18284" y="20137"/>
                    <a:pt x="18253" y="20101"/>
                  </a:cubicBezTo>
                  <a:cubicBezTo>
                    <a:pt x="17975" y="20208"/>
                    <a:pt x="17681" y="20295"/>
                    <a:pt x="17373" y="20358"/>
                  </a:cubicBezTo>
                  <a:cubicBezTo>
                    <a:pt x="17359" y="20411"/>
                    <a:pt x="17323" y="20510"/>
                    <a:pt x="17274" y="20649"/>
                  </a:cubicBezTo>
                  <a:cubicBezTo>
                    <a:pt x="17220" y="20787"/>
                    <a:pt x="17161" y="20925"/>
                    <a:pt x="17097" y="21061"/>
                  </a:cubicBezTo>
                  <a:cubicBezTo>
                    <a:pt x="17034" y="21196"/>
                    <a:pt x="16973" y="21320"/>
                    <a:pt x="16911" y="21431"/>
                  </a:cubicBezTo>
                  <a:cubicBezTo>
                    <a:pt x="16853" y="21546"/>
                    <a:pt x="16798" y="21600"/>
                    <a:pt x="16754" y="21600"/>
                  </a:cubicBezTo>
                  <a:cubicBezTo>
                    <a:pt x="16709" y="21600"/>
                    <a:pt x="16577" y="21569"/>
                    <a:pt x="16361" y="21498"/>
                  </a:cubicBezTo>
                  <a:cubicBezTo>
                    <a:pt x="16142" y="21431"/>
                    <a:pt x="15906" y="21349"/>
                    <a:pt x="15655" y="21247"/>
                  </a:cubicBezTo>
                  <a:cubicBezTo>
                    <a:pt x="15405" y="21148"/>
                    <a:pt x="15179" y="21044"/>
                    <a:pt x="14979" y="20931"/>
                  </a:cubicBezTo>
                  <a:cubicBezTo>
                    <a:pt x="14779" y="20818"/>
                    <a:pt x="14680" y="20719"/>
                    <a:pt x="14680" y="20629"/>
                  </a:cubicBezTo>
                  <a:cubicBezTo>
                    <a:pt x="14680" y="20420"/>
                    <a:pt x="14699" y="20205"/>
                    <a:pt x="14737" y="19985"/>
                  </a:cubicBezTo>
                  <a:cubicBezTo>
                    <a:pt x="14774" y="19765"/>
                    <a:pt x="14810" y="19556"/>
                    <a:pt x="14838" y="19355"/>
                  </a:cubicBezTo>
                  <a:cubicBezTo>
                    <a:pt x="14718" y="19248"/>
                    <a:pt x="14612" y="19129"/>
                    <a:pt x="14518" y="18999"/>
                  </a:cubicBezTo>
                  <a:cubicBezTo>
                    <a:pt x="14424" y="18870"/>
                    <a:pt x="14339" y="18731"/>
                    <a:pt x="14264" y="18587"/>
                  </a:cubicBezTo>
                  <a:cubicBezTo>
                    <a:pt x="14092" y="18607"/>
                    <a:pt x="13920" y="18618"/>
                    <a:pt x="13750" y="18630"/>
                  </a:cubicBezTo>
                  <a:cubicBezTo>
                    <a:pt x="13583" y="18638"/>
                    <a:pt x="13414" y="18641"/>
                    <a:pt x="13251" y="18641"/>
                  </a:cubicBezTo>
                  <a:lnTo>
                    <a:pt x="13087" y="18641"/>
                  </a:lnTo>
                  <a:cubicBezTo>
                    <a:pt x="13037" y="18641"/>
                    <a:pt x="13007" y="18590"/>
                    <a:pt x="12990" y="18491"/>
                  </a:cubicBezTo>
                  <a:cubicBezTo>
                    <a:pt x="12976" y="18418"/>
                    <a:pt x="12945" y="18260"/>
                    <a:pt x="12901" y="18011"/>
                  </a:cubicBezTo>
                  <a:cubicBezTo>
                    <a:pt x="12856" y="17763"/>
                    <a:pt x="12804" y="17503"/>
                    <a:pt x="12748" y="17229"/>
                  </a:cubicBezTo>
                  <a:cubicBezTo>
                    <a:pt x="12691" y="16953"/>
                    <a:pt x="12644" y="16704"/>
                    <a:pt x="12609" y="16478"/>
                  </a:cubicBezTo>
                  <a:cubicBezTo>
                    <a:pt x="12569" y="16252"/>
                    <a:pt x="12552" y="16123"/>
                    <a:pt x="12552" y="16086"/>
                  </a:cubicBezTo>
                  <a:cubicBezTo>
                    <a:pt x="12552" y="16032"/>
                    <a:pt x="12602" y="15973"/>
                    <a:pt x="12703" y="15911"/>
                  </a:cubicBezTo>
                  <a:cubicBezTo>
                    <a:pt x="12804" y="15849"/>
                    <a:pt x="12922" y="15784"/>
                    <a:pt x="13054" y="15713"/>
                  </a:cubicBezTo>
                  <a:cubicBezTo>
                    <a:pt x="13183" y="15645"/>
                    <a:pt x="13310" y="15592"/>
                    <a:pt x="13430" y="15546"/>
                  </a:cubicBezTo>
                  <a:cubicBezTo>
                    <a:pt x="13550" y="15501"/>
                    <a:pt x="13633" y="15470"/>
                    <a:pt x="13677" y="15453"/>
                  </a:cubicBezTo>
                  <a:cubicBezTo>
                    <a:pt x="13708" y="15241"/>
                    <a:pt x="13743" y="15069"/>
                    <a:pt x="13786" y="14922"/>
                  </a:cubicBezTo>
                  <a:cubicBezTo>
                    <a:pt x="13826" y="14778"/>
                    <a:pt x="13885" y="14615"/>
                    <a:pt x="13960" y="14423"/>
                  </a:cubicBezTo>
                  <a:cubicBezTo>
                    <a:pt x="13929" y="14389"/>
                    <a:pt x="13882" y="14310"/>
                    <a:pt x="13814" y="14194"/>
                  </a:cubicBezTo>
                  <a:cubicBezTo>
                    <a:pt x="13746" y="14075"/>
                    <a:pt x="13677" y="13951"/>
                    <a:pt x="13604" y="13824"/>
                  </a:cubicBezTo>
                  <a:cubicBezTo>
                    <a:pt x="13534" y="13694"/>
                    <a:pt x="13470" y="13567"/>
                    <a:pt x="13419" y="13446"/>
                  </a:cubicBezTo>
                  <a:cubicBezTo>
                    <a:pt x="13367" y="13325"/>
                    <a:pt x="13341" y="13243"/>
                    <a:pt x="13341" y="13209"/>
                  </a:cubicBezTo>
                  <a:cubicBezTo>
                    <a:pt x="13341" y="13172"/>
                    <a:pt x="13409" y="13065"/>
                    <a:pt x="13548" y="12887"/>
                  </a:cubicBezTo>
                  <a:cubicBezTo>
                    <a:pt x="13687" y="12715"/>
                    <a:pt x="13849" y="12531"/>
                    <a:pt x="14033" y="12336"/>
                  </a:cubicBezTo>
                  <a:cubicBezTo>
                    <a:pt x="14216" y="12144"/>
                    <a:pt x="14393" y="11961"/>
                    <a:pt x="14562" y="11797"/>
                  </a:cubicBezTo>
                  <a:cubicBezTo>
                    <a:pt x="14732" y="11628"/>
                    <a:pt x="14838" y="11517"/>
                    <a:pt x="14883" y="11467"/>
                  </a:cubicBezTo>
                  <a:lnTo>
                    <a:pt x="14974" y="11410"/>
                  </a:lnTo>
                  <a:cubicBezTo>
                    <a:pt x="15005" y="11410"/>
                    <a:pt x="15066" y="11450"/>
                    <a:pt x="15160" y="11526"/>
                  </a:cubicBezTo>
                  <a:cubicBezTo>
                    <a:pt x="15254" y="11599"/>
                    <a:pt x="15349" y="11690"/>
                    <a:pt x="15447" y="11789"/>
                  </a:cubicBezTo>
                  <a:cubicBezTo>
                    <a:pt x="15544" y="11887"/>
                    <a:pt x="15640" y="11983"/>
                    <a:pt x="15735" y="12076"/>
                  </a:cubicBezTo>
                  <a:cubicBezTo>
                    <a:pt x="15829" y="12175"/>
                    <a:pt x="15890" y="12237"/>
                    <a:pt x="15920" y="12277"/>
                  </a:cubicBezTo>
                  <a:cubicBezTo>
                    <a:pt x="16184" y="12167"/>
                    <a:pt x="16469" y="12082"/>
                    <a:pt x="16777" y="12017"/>
                  </a:cubicBezTo>
                  <a:cubicBezTo>
                    <a:pt x="16791" y="11964"/>
                    <a:pt x="16827" y="11868"/>
                    <a:pt x="16878" y="11726"/>
                  </a:cubicBezTo>
                  <a:cubicBezTo>
                    <a:pt x="16930" y="11588"/>
                    <a:pt x="16991" y="11450"/>
                    <a:pt x="17064" y="11317"/>
                  </a:cubicBezTo>
                  <a:cubicBezTo>
                    <a:pt x="17135" y="11178"/>
                    <a:pt x="17201" y="11057"/>
                    <a:pt x="17262" y="10941"/>
                  </a:cubicBezTo>
                  <a:cubicBezTo>
                    <a:pt x="17321" y="10831"/>
                    <a:pt x="17373" y="10775"/>
                    <a:pt x="17420" y="10775"/>
                  </a:cubicBezTo>
                  <a:cubicBezTo>
                    <a:pt x="17448" y="10775"/>
                    <a:pt x="17575" y="10806"/>
                    <a:pt x="17803" y="10871"/>
                  </a:cubicBezTo>
                  <a:cubicBezTo>
                    <a:pt x="18027" y="10930"/>
                    <a:pt x="18265" y="11015"/>
                    <a:pt x="18517" y="11119"/>
                  </a:cubicBezTo>
                  <a:cubicBezTo>
                    <a:pt x="18768" y="11224"/>
                    <a:pt x="18997" y="11328"/>
                    <a:pt x="19199" y="11438"/>
                  </a:cubicBezTo>
                  <a:cubicBezTo>
                    <a:pt x="19402" y="11546"/>
                    <a:pt x="19503" y="11647"/>
                    <a:pt x="19503" y="11746"/>
                  </a:cubicBezTo>
                  <a:cubicBezTo>
                    <a:pt x="19503" y="11955"/>
                    <a:pt x="19482" y="12167"/>
                    <a:pt x="19442" y="12384"/>
                  </a:cubicBezTo>
                  <a:cubicBezTo>
                    <a:pt x="19399" y="12599"/>
                    <a:pt x="19364" y="12810"/>
                    <a:pt x="19333" y="13017"/>
                  </a:cubicBezTo>
                  <a:cubicBezTo>
                    <a:pt x="19453" y="13124"/>
                    <a:pt x="19562" y="13245"/>
                    <a:pt x="19656" y="13375"/>
                  </a:cubicBezTo>
                  <a:cubicBezTo>
                    <a:pt x="19750" y="13505"/>
                    <a:pt x="19835" y="13643"/>
                    <a:pt x="19910" y="13787"/>
                  </a:cubicBezTo>
                  <a:cubicBezTo>
                    <a:pt x="20096" y="13771"/>
                    <a:pt x="20282" y="13756"/>
                    <a:pt x="20466" y="13748"/>
                  </a:cubicBezTo>
                  <a:cubicBezTo>
                    <a:pt x="20651" y="13737"/>
                    <a:pt x="20830" y="13734"/>
                    <a:pt x="21002" y="13734"/>
                  </a:cubicBezTo>
                  <a:cubicBezTo>
                    <a:pt x="21061" y="13734"/>
                    <a:pt x="21129" y="13852"/>
                    <a:pt x="21205" y="14092"/>
                  </a:cubicBezTo>
                  <a:cubicBezTo>
                    <a:pt x="21280" y="14333"/>
                    <a:pt x="21346" y="14604"/>
                    <a:pt x="21402" y="14911"/>
                  </a:cubicBezTo>
                  <a:cubicBezTo>
                    <a:pt x="21459" y="15216"/>
                    <a:pt x="21506" y="15507"/>
                    <a:pt x="21544" y="15784"/>
                  </a:cubicBezTo>
                  <a:cubicBezTo>
                    <a:pt x="21581" y="16058"/>
                    <a:pt x="21600" y="16236"/>
                    <a:pt x="21600" y="16315"/>
                  </a:cubicBezTo>
                  <a:cubicBezTo>
                    <a:pt x="21600" y="16371"/>
                    <a:pt x="21548" y="16427"/>
                    <a:pt x="21447" y="16492"/>
                  </a:cubicBezTo>
                  <a:cubicBezTo>
                    <a:pt x="21346" y="16554"/>
                    <a:pt x="21235" y="16614"/>
                    <a:pt x="21115" y="16665"/>
                  </a:cubicBezTo>
                  <a:cubicBezTo>
                    <a:pt x="20995" y="16721"/>
                    <a:pt x="20873" y="16777"/>
                    <a:pt x="20748" y="16837"/>
                  </a:cubicBezTo>
                  <a:cubicBezTo>
                    <a:pt x="20623" y="16893"/>
                    <a:pt x="20541" y="16933"/>
                    <a:pt x="20496" y="16952"/>
                  </a:cubicBezTo>
                  <a:moveTo>
                    <a:pt x="20515" y="6070"/>
                  </a:moveTo>
                  <a:cubicBezTo>
                    <a:pt x="20416" y="6395"/>
                    <a:pt x="20301" y="6678"/>
                    <a:pt x="20164" y="6920"/>
                  </a:cubicBezTo>
                  <a:cubicBezTo>
                    <a:pt x="20181" y="6960"/>
                    <a:pt x="20211" y="7030"/>
                    <a:pt x="20256" y="7143"/>
                  </a:cubicBezTo>
                  <a:cubicBezTo>
                    <a:pt x="20301" y="7256"/>
                    <a:pt x="20353" y="7378"/>
                    <a:pt x="20409" y="7510"/>
                  </a:cubicBezTo>
                  <a:cubicBezTo>
                    <a:pt x="20463" y="7640"/>
                    <a:pt x="20510" y="7759"/>
                    <a:pt x="20550" y="7869"/>
                  </a:cubicBezTo>
                  <a:cubicBezTo>
                    <a:pt x="20586" y="7974"/>
                    <a:pt x="20604" y="8041"/>
                    <a:pt x="20604" y="8058"/>
                  </a:cubicBezTo>
                  <a:cubicBezTo>
                    <a:pt x="20604" y="8112"/>
                    <a:pt x="20520" y="8216"/>
                    <a:pt x="20353" y="8375"/>
                  </a:cubicBezTo>
                  <a:cubicBezTo>
                    <a:pt x="20183" y="8533"/>
                    <a:pt x="19995" y="8696"/>
                    <a:pt x="19788" y="8863"/>
                  </a:cubicBezTo>
                  <a:cubicBezTo>
                    <a:pt x="19581" y="9027"/>
                    <a:pt x="19388" y="9176"/>
                    <a:pt x="19209" y="9309"/>
                  </a:cubicBezTo>
                  <a:cubicBezTo>
                    <a:pt x="19027" y="9439"/>
                    <a:pt x="18931" y="9501"/>
                    <a:pt x="18914" y="9501"/>
                  </a:cubicBezTo>
                  <a:cubicBezTo>
                    <a:pt x="18886" y="9501"/>
                    <a:pt x="18832" y="9462"/>
                    <a:pt x="18757" y="9374"/>
                  </a:cubicBezTo>
                  <a:cubicBezTo>
                    <a:pt x="18684" y="9289"/>
                    <a:pt x="18601" y="9193"/>
                    <a:pt x="18514" y="9083"/>
                  </a:cubicBezTo>
                  <a:cubicBezTo>
                    <a:pt x="18430" y="8979"/>
                    <a:pt x="18352" y="8871"/>
                    <a:pt x="18284" y="8767"/>
                  </a:cubicBezTo>
                  <a:cubicBezTo>
                    <a:pt x="18215" y="8663"/>
                    <a:pt x="18168" y="8592"/>
                    <a:pt x="18138" y="8558"/>
                  </a:cubicBezTo>
                  <a:cubicBezTo>
                    <a:pt x="18032" y="8592"/>
                    <a:pt x="17926" y="8620"/>
                    <a:pt x="17815" y="8640"/>
                  </a:cubicBezTo>
                  <a:cubicBezTo>
                    <a:pt x="17707" y="8657"/>
                    <a:pt x="17596" y="8657"/>
                    <a:pt x="17483" y="8640"/>
                  </a:cubicBezTo>
                  <a:lnTo>
                    <a:pt x="17326" y="8640"/>
                  </a:lnTo>
                  <a:cubicBezTo>
                    <a:pt x="17297" y="8674"/>
                    <a:pt x="17250" y="8750"/>
                    <a:pt x="17192" y="8863"/>
                  </a:cubicBezTo>
                  <a:cubicBezTo>
                    <a:pt x="17130" y="8973"/>
                    <a:pt x="17067" y="9092"/>
                    <a:pt x="16994" y="9213"/>
                  </a:cubicBezTo>
                  <a:cubicBezTo>
                    <a:pt x="16923" y="9335"/>
                    <a:pt x="16853" y="9442"/>
                    <a:pt x="16784" y="9529"/>
                  </a:cubicBezTo>
                  <a:cubicBezTo>
                    <a:pt x="16718" y="9620"/>
                    <a:pt x="16669" y="9668"/>
                    <a:pt x="16638" y="9668"/>
                  </a:cubicBezTo>
                  <a:cubicBezTo>
                    <a:pt x="16610" y="9668"/>
                    <a:pt x="16495" y="9617"/>
                    <a:pt x="16302" y="9518"/>
                  </a:cubicBezTo>
                  <a:cubicBezTo>
                    <a:pt x="16106" y="9419"/>
                    <a:pt x="15902" y="9304"/>
                    <a:pt x="15687" y="9171"/>
                  </a:cubicBezTo>
                  <a:cubicBezTo>
                    <a:pt x="15473" y="9041"/>
                    <a:pt x="15278" y="8911"/>
                    <a:pt x="15101" y="8778"/>
                  </a:cubicBezTo>
                  <a:cubicBezTo>
                    <a:pt x="14925" y="8649"/>
                    <a:pt x="14835" y="8558"/>
                    <a:pt x="14835" y="8505"/>
                  </a:cubicBezTo>
                  <a:cubicBezTo>
                    <a:pt x="14835" y="8488"/>
                    <a:pt x="14847" y="8420"/>
                    <a:pt x="14868" y="8307"/>
                  </a:cubicBezTo>
                  <a:cubicBezTo>
                    <a:pt x="14892" y="8194"/>
                    <a:pt x="14923" y="8073"/>
                    <a:pt x="14960" y="7948"/>
                  </a:cubicBezTo>
                  <a:cubicBezTo>
                    <a:pt x="14998" y="7824"/>
                    <a:pt x="15031" y="7700"/>
                    <a:pt x="15061" y="7579"/>
                  </a:cubicBezTo>
                  <a:cubicBezTo>
                    <a:pt x="15092" y="7457"/>
                    <a:pt x="15113" y="7378"/>
                    <a:pt x="15130" y="7341"/>
                  </a:cubicBezTo>
                  <a:cubicBezTo>
                    <a:pt x="14958" y="7132"/>
                    <a:pt x="14814" y="6867"/>
                    <a:pt x="14701" y="6542"/>
                  </a:cubicBezTo>
                  <a:cubicBezTo>
                    <a:pt x="14303" y="6525"/>
                    <a:pt x="14021" y="6503"/>
                    <a:pt x="13856" y="6475"/>
                  </a:cubicBezTo>
                  <a:cubicBezTo>
                    <a:pt x="13692" y="6446"/>
                    <a:pt x="13581" y="6364"/>
                    <a:pt x="13529" y="6226"/>
                  </a:cubicBezTo>
                  <a:cubicBezTo>
                    <a:pt x="13477" y="6085"/>
                    <a:pt x="13459" y="5850"/>
                    <a:pt x="13473" y="5514"/>
                  </a:cubicBezTo>
                  <a:cubicBezTo>
                    <a:pt x="13489" y="5184"/>
                    <a:pt x="13473" y="4693"/>
                    <a:pt x="13428" y="4043"/>
                  </a:cubicBezTo>
                  <a:cubicBezTo>
                    <a:pt x="13428" y="3987"/>
                    <a:pt x="13475" y="3936"/>
                    <a:pt x="13569" y="3880"/>
                  </a:cubicBezTo>
                  <a:cubicBezTo>
                    <a:pt x="13663" y="3826"/>
                    <a:pt x="13774" y="3784"/>
                    <a:pt x="13901" y="3744"/>
                  </a:cubicBezTo>
                  <a:cubicBezTo>
                    <a:pt x="14028" y="3707"/>
                    <a:pt x="14155" y="3685"/>
                    <a:pt x="14280" y="3665"/>
                  </a:cubicBezTo>
                  <a:cubicBezTo>
                    <a:pt x="14402" y="3645"/>
                    <a:pt x="14487" y="3628"/>
                    <a:pt x="14532" y="3609"/>
                  </a:cubicBezTo>
                  <a:cubicBezTo>
                    <a:pt x="14607" y="3315"/>
                    <a:pt x="14722" y="3024"/>
                    <a:pt x="14880" y="2747"/>
                  </a:cubicBezTo>
                  <a:cubicBezTo>
                    <a:pt x="14866" y="2708"/>
                    <a:pt x="14835" y="2632"/>
                    <a:pt x="14791" y="2510"/>
                  </a:cubicBezTo>
                  <a:cubicBezTo>
                    <a:pt x="14746" y="2389"/>
                    <a:pt x="14699" y="2265"/>
                    <a:pt x="14650" y="2137"/>
                  </a:cubicBezTo>
                  <a:cubicBezTo>
                    <a:pt x="14602" y="2010"/>
                    <a:pt x="14558" y="1897"/>
                    <a:pt x="14522" y="1793"/>
                  </a:cubicBezTo>
                  <a:cubicBezTo>
                    <a:pt x="14482" y="1689"/>
                    <a:pt x="14466" y="1618"/>
                    <a:pt x="14466" y="1584"/>
                  </a:cubicBezTo>
                  <a:cubicBezTo>
                    <a:pt x="14466" y="1528"/>
                    <a:pt x="14546" y="1429"/>
                    <a:pt x="14706" y="1279"/>
                  </a:cubicBezTo>
                  <a:cubicBezTo>
                    <a:pt x="14868" y="1130"/>
                    <a:pt x="15052" y="971"/>
                    <a:pt x="15259" y="805"/>
                  </a:cubicBezTo>
                  <a:cubicBezTo>
                    <a:pt x="15464" y="641"/>
                    <a:pt x="15659" y="491"/>
                    <a:pt x="15840" y="367"/>
                  </a:cubicBezTo>
                  <a:cubicBezTo>
                    <a:pt x="16019" y="240"/>
                    <a:pt x="16125" y="178"/>
                    <a:pt x="16154" y="178"/>
                  </a:cubicBezTo>
                  <a:cubicBezTo>
                    <a:pt x="16184" y="178"/>
                    <a:pt x="16234" y="217"/>
                    <a:pt x="16302" y="296"/>
                  </a:cubicBezTo>
                  <a:cubicBezTo>
                    <a:pt x="16368" y="381"/>
                    <a:pt x="16445" y="477"/>
                    <a:pt x="16532" y="590"/>
                  </a:cubicBezTo>
                  <a:cubicBezTo>
                    <a:pt x="16620" y="700"/>
                    <a:pt x="16695" y="808"/>
                    <a:pt x="16763" y="906"/>
                  </a:cubicBezTo>
                  <a:cubicBezTo>
                    <a:pt x="16829" y="1005"/>
                    <a:pt x="16878" y="1073"/>
                    <a:pt x="16909" y="1110"/>
                  </a:cubicBezTo>
                  <a:cubicBezTo>
                    <a:pt x="17015" y="1073"/>
                    <a:pt x="17123" y="1048"/>
                    <a:pt x="17229" y="1028"/>
                  </a:cubicBezTo>
                  <a:cubicBezTo>
                    <a:pt x="17340" y="1008"/>
                    <a:pt x="17450" y="1008"/>
                    <a:pt x="17563" y="1028"/>
                  </a:cubicBezTo>
                  <a:lnTo>
                    <a:pt x="17721" y="1028"/>
                  </a:lnTo>
                  <a:cubicBezTo>
                    <a:pt x="17735" y="994"/>
                    <a:pt x="17778" y="918"/>
                    <a:pt x="17846" y="805"/>
                  </a:cubicBezTo>
                  <a:cubicBezTo>
                    <a:pt x="17912" y="692"/>
                    <a:pt x="17982" y="579"/>
                    <a:pt x="18053" y="460"/>
                  </a:cubicBezTo>
                  <a:cubicBezTo>
                    <a:pt x="18124" y="342"/>
                    <a:pt x="18189" y="237"/>
                    <a:pt x="18251" y="144"/>
                  </a:cubicBezTo>
                  <a:cubicBezTo>
                    <a:pt x="18310" y="51"/>
                    <a:pt x="18354" y="0"/>
                    <a:pt x="18385" y="0"/>
                  </a:cubicBezTo>
                  <a:cubicBezTo>
                    <a:pt x="18415" y="0"/>
                    <a:pt x="18528" y="54"/>
                    <a:pt x="18724" y="158"/>
                  </a:cubicBezTo>
                  <a:cubicBezTo>
                    <a:pt x="18919" y="260"/>
                    <a:pt x="19129" y="378"/>
                    <a:pt x="19350" y="508"/>
                  </a:cubicBezTo>
                  <a:cubicBezTo>
                    <a:pt x="19571" y="641"/>
                    <a:pt x="19771" y="765"/>
                    <a:pt x="19945" y="892"/>
                  </a:cubicBezTo>
                  <a:cubicBezTo>
                    <a:pt x="20122" y="1019"/>
                    <a:pt x="20211" y="1110"/>
                    <a:pt x="20211" y="1163"/>
                  </a:cubicBezTo>
                  <a:cubicBezTo>
                    <a:pt x="20211" y="1200"/>
                    <a:pt x="20197" y="1268"/>
                    <a:pt x="20164" y="1372"/>
                  </a:cubicBezTo>
                  <a:cubicBezTo>
                    <a:pt x="20136" y="1477"/>
                    <a:pt x="20105" y="1593"/>
                    <a:pt x="20075" y="1725"/>
                  </a:cubicBezTo>
                  <a:cubicBezTo>
                    <a:pt x="20047" y="1855"/>
                    <a:pt x="20014" y="1979"/>
                    <a:pt x="19981" y="2095"/>
                  </a:cubicBezTo>
                  <a:cubicBezTo>
                    <a:pt x="19945" y="2214"/>
                    <a:pt x="19922" y="2290"/>
                    <a:pt x="19908" y="2327"/>
                  </a:cubicBezTo>
                  <a:cubicBezTo>
                    <a:pt x="20058" y="2552"/>
                    <a:pt x="20204" y="2824"/>
                    <a:pt x="20345" y="3137"/>
                  </a:cubicBezTo>
                  <a:cubicBezTo>
                    <a:pt x="20729" y="3174"/>
                    <a:pt x="21007" y="3205"/>
                    <a:pt x="21181" y="3233"/>
                  </a:cubicBezTo>
                  <a:cubicBezTo>
                    <a:pt x="21353" y="3258"/>
                    <a:pt x="21461" y="3343"/>
                    <a:pt x="21506" y="3478"/>
                  </a:cubicBezTo>
                  <a:cubicBezTo>
                    <a:pt x="21551" y="3623"/>
                    <a:pt x="21572" y="3854"/>
                    <a:pt x="21562" y="4184"/>
                  </a:cubicBezTo>
                  <a:cubicBezTo>
                    <a:pt x="21555" y="4515"/>
                    <a:pt x="21567" y="4995"/>
                    <a:pt x="21598" y="5624"/>
                  </a:cubicBezTo>
                  <a:cubicBezTo>
                    <a:pt x="21598" y="5678"/>
                    <a:pt x="21551" y="5735"/>
                    <a:pt x="21456" y="5794"/>
                  </a:cubicBezTo>
                  <a:cubicBezTo>
                    <a:pt x="21362" y="5850"/>
                    <a:pt x="21254" y="5901"/>
                    <a:pt x="21136" y="5935"/>
                  </a:cubicBezTo>
                  <a:cubicBezTo>
                    <a:pt x="21014" y="5972"/>
                    <a:pt x="20894" y="6000"/>
                    <a:pt x="20769" y="6017"/>
                  </a:cubicBezTo>
                  <a:cubicBezTo>
                    <a:pt x="20647" y="6034"/>
                    <a:pt x="20560" y="6054"/>
                    <a:pt x="20515" y="6070"/>
                  </a:cubicBezTo>
                  <a:moveTo>
                    <a:pt x="15739" y="16167"/>
                  </a:moveTo>
                  <a:cubicBezTo>
                    <a:pt x="15739" y="16611"/>
                    <a:pt x="15869" y="16992"/>
                    <a:pt x="16130" y="17317"/>
                  </a:cubicBezTo>
                  <a:cubicBezTo>
                    <a:pt x="16389" y="17641"/>
                    <a:pt x="16704" y="17802"/>
                    <a:pt x="17081" y="17802"/>
                  </a:cubicBezTo>
                  <a:cubicBezTo>
                    <a:pt x="17448" y="17802"/>
                    <a:pt x="17766" y="17647"/>
                    <a:pt x="18034" y="17339"/>
                  </a:cubicBezTo>
                  <a:cubicBezTo>
                    <a:pt x="18300" y="17023"/>
                    <a:pt x="18434" y="16639"/>
                    <a:pt x="18434" y="16167"/>
                  </a:cubicBezTo>
                  <a:cubicBezTo>
                    <a:pt x="18434" y="15724"/>
                    <a:pt x="18302" y="15351"/>
                    <a:pt x="18044" y="15038"/>
                  </a:cubicBezTo>
                  <a:cubicBezTo>
                    <a:pt x="17785" y="14727"/>
                    <a:pt x="17465" y="14572"/>
                    <a:pt x="17081" y="14572"/>
                  </a:cubicBezTo>
                  <a:cubicBezTo>
                    <a:pt x="16714" y="14572"/>
                    <a:pt x="16396" y="14727"/>
                    <a:pt x="16135" y="15038"/>
                  </a:cubicBezTo>
                  <a:cubicBezTo>
                    <a:pt x="15869" y="15351"/>
                    <a:pt x="15739" y="15724"/>
                    <a:pt x="15739" y="16167"/>
                  </a:cubicBezTo>
                  <a:moveTo>
                    <a:pt x="16292" y="4825"/>
                  </a:moveTo>
                  <a:cubicBezTo>
                    <a:pt x="16292" y="5249"/>
                    <a:pt x="16410" y="5602"/>
                    <a:pt x="16648" y="5887"/>
                  </a:cubicBezTo>
                  <a:cubicBezTo>
                    <a:pt x="16883" y="6172"/>
                    <a:pt x="17173" y="6313"/>
                    <a:pt x="17509" y="6313"/>
                  </a:cubicBezTo>
                  <a:cubicBezTo>
                    <a:pt x="17862" y="6313"/>
                    <a:pt x="18159" y="6172"/>
                    <a:pt x="18399" y="5887"/>
                  </a:cubicBezTo>
                  <a:cubicBezTo>
                    <a:pt x="18639" y="5602"/>
                    <a:pt x="18759" y="5257"/>
                    <a:pt x="18759" y="4853"/>
                  </a:cubicBezTo>
                  <a:cubicBezTo>
                    <a:pt x="18759" y="4430"/>
                    <a:pt x="18641" y="4074"/>
                    <a:pt x="18404" y="3786"/>
                  </a:cubicBezTo>
                  <a:cubicBezTo>
                    <a:pt x="18168" y="3495"/>
                    <a:pt x="17876" y="3354"/>
                    <a:pt x="17530" y="3354"/>
                  </a:cubicBezTo>
                  <a:cubicBezTo>
                    <a:pt x="17177" y="3354"/>
                    <a:pt x="16883" y="3495"/>
                    <a:pt x="16648" y="3786"/>
                  </a:cubicBezTo>
                  <a:cubicBezTo>
                    <a:pt x="16408" y="4074"/>
                    <a:pt x="16292" y="4421"/>
                    <a:pt x="16292" y="4825"/>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9051" tIns="19051" rIns="19051" bIns="19051" anchor="ctr"/>
            <a:lstStyle/>
            <a:p>
              <a:pPr defTabSz="457200">
                <a:defRPr/>
              </a:pP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Source Han Serif SC" panose="02020400000000000000" pitchFamily="18" charset="-122"/>
              </a:endParaRPr>
            </a:p>
          </p:txBody>
        </p:sp>
        <p:sp>
          <p:nvSpPr>
            <p:cNvPr id="7" name="Shape 549"/>
            <p:cNvSpPr/>
            <p:nvPr/>
          </p:nvSpPr>
          <p:spPr bwMode="auto">
            <a:xfrm>
              <a:off x="5945188" y="2227263"/>
              <a:ext cx="2527300" cy="12763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3"/>
            </a:solidFill>
            <a:ln>
              <a:noFill/>
            </a:ln>
          </p:spPr>
          <p:txBody>
            <a:bodyPr anchor="ctr"/>
            <a:lstStyle/>
            <a:p>
              <a:pPr defTabSz="457200">
                <a:defRPr/>
              </a:pP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Source Han Serif SC" panose="02020400000000000000" pitchFamily="18" charset="-122"/>
              </a:endParaRPr>
            </a:p>
          </p:txBody>
        </p:sp>
        <p:sp>
          <p:nvSpPr>
            <p:cNvPr id="8" name="Shape 553"/>
            <p:cNvSpPr/>
            <p:nvPr/>
          </p:nvSpPr>
          <p:spPr bwMode="auto">
            <a:xfrm>
              <a:off x="6986588" y="2611438"/>
              <a:ext cx="584200" cy="4889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2147483647 w 21600"/>
                <a:gd name="T87" fmla="*/ 2147483647 h 216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1600" h="21600" extrusionOk="0">
                  <a:moveTo>
                    <a:pt x="8765" y="0"/>
                  </a:moveTo>
                  <a:cubicBezTo>
                    <a:pt x="9365" y="0"/>
                    <a:pt x="9963" y="51"/>
                    <a:pt x="10556" y="155"/>
                  </a:cubicBezTo>
                  <a:cubicBezTo>
                    <a:pt x="11152" y="260"/>
                    <a:pt x="11733" y="418"/>
                    <a:pt x="12303" y="632"/>
                  </a:cubicBezTo>
                  <a:cubicBezTo>
                    <a:pt x="12950" y="898"/>
                    <a:pt x="13588" y="1240"/>
                    <a:pt x="14219" y="1663"/>
                  </a:cubicBezTo>
                  <a:cubicBezTo>
                    <a:pt x="14850" y="2087"/>
                    <a:pt x="15412" y="2598"/>
                    <a:pt x="15904" y="3199"/>
                  </a:cubicBezTo>
                  <a:cubicBezTo>
                    <a:pt x="16396" y="3798"/>
                    <a:pt x="16791" y="4475"/>
                    <a:pt x="17088" y="5229"/>
                  </a:cubicBezTo>
                  <a:cubicBezTo>
                    <a:pt x="17382" y="5989"/>
                    <a:pt x="17530" y="6813"/>
                    <a:pt x="17530" y="7703"/>
                  </a:cubicBezTo>
                  <a:cubicBezTo>
                    <a:pt x="17530" y="8586"/>
                    <a:pt x="17382" y="9408"/>
                    <a:pt x="17088" y="10162"/>
                  </a:cubicBezTo>
                  <a:cubicBezTo>
                    <a:pt x="16791" y="10921"/>
                    <a:pt x="16396" y="11596"/>
                    <a:pt x="15904" y="12186"/>
                  </a:cubicBezTo>
                  <a:cubicBezTo>
                    <a:pt x="15412" y="12776"/>
                    <a:pt x="14850" y="13287"/>
                    <a:pt x="14219" y="13719"/>
                  </a:cubicBezTo>
                  <a:cubicBezTo>
                    <a:pt x="13588" y="14152"/>
                    <a:pt x="12950" y="14499"/>
                    <a:pt x="12303" y="14758"/>
                  </a:cubicBezTo>
                  <a:cubicBezTo>
                    <a:pt x="11147" y="15185"/>
                    <a:pt x="9968" y="15397"/>
                    <a:pt x="8765" y="15397"/>
                  </a:cubicBezTo>
                  <a:cubicBezTo>
                    <a:pt x="8487" y="15397"/>
                    <a:pt x="8214" y="15382"/>
                    <a:pt x="7948" y="15354"/>
                  </a:cubicBezTo>
                  <a:cubicBezTo>
                    <a:pt x="7683" y="15329"/>
                    <a:pt x="7409" y="15298"/>
                    <a:pt x="7132" y="15258"/>
                  </a:cubicBezTo>
                  <a:cubicBezTo>
                    <a:pt x="6007" y="16294"/>
                    <a:pt x="4743" y="16995"/>
                    <a:pt x="3347" y="17353"/>
                  </a:cubicBezTo>
                  <a:cubicBezTo>
                    <a:pt x="3196" y="17393"/>
                    <a:pt x="3034" y="17435"/>
                    <a:pt x="2862" y="17483"/>
                  </a:cubicBezTo>
                  <a:cubicBezTo>
                    <a:pt x="2688" y="17534"/>
                    <a:pt x="2521" y="17559"/>
                    <a:pt x="2354" y="17559"/>
                  </a:cubicBezTo>
                  <a:cubicBezTo>
                    <a:pt x="2264" y="17559"/>
                    <a:pt x="2182" y="17514"/>
                    <a:pt x="2111" y="17432"/>
                  </a:cubicBezTo>
                  <a:cubicBezTo>
                    <a:pt x="2041" y="17342"/>
                    <a:pt x="2005" y="17238"/>
                    <a:pt x="2005" y="17110"/>
                  </a:cubicBezTo>
                  <a:cubicBezTo>
                    <a:pt x="2005" y="17023"/>
                    <a:pt x="2034" y="16944"/>
                    <a:pt x="2090" y="16873"/>
                  </a:cubicBezTo>
                  <a:cubicBezTo>
                    <a:pt x="2147" y="16808"/>
                    <a:pt x="2196" y="16746"/>
                    <a:pt x="2241" y="16693"/>
                  </a:cubicBezTo>
                  <a:cubicBezTo>
                    <a:pt x="2624" y="16235"/>
                    <a:pt x="2897" y="15803"/>
                    <a:pt x="3060" y="15397"/>
                  </a:cubicBezTo>
                  <a:cubicBezTo>
                    <a:pt x="3220" y="14987"/>
                    <a:pt x="3354" y="14465"/>
                    <a:pt x="3458" y="13813"/>
                  </a:cubicBezTo>
                  <a:cubicBezTo>
                    <a:pt x="2985" y="13499"/>
                    <a:pt x="2540" y="13129"/>
                    <a:pt x="2123" y="12706"/>
                  </a:cubicBezTo>
                  <a:cubicBezTo>
                    <a:pt x="1706" y="12279"/>
                    <a:pt x="1342" y="11811"/>
                    <a:pt x="1024" y="11300"/>
                  </a:cubicBezTo>
                  <a:cubicBezTo>
                    <a:pt x="711" y="10786"/>
                    <a:pt x="459" y="10229"/>
                    <a:pt x="275" y="9623"/>
                  </a:cubicBezTo>
                  <a:cubicBezTo>
                    <a:pt x="92" y="9021"/>
                    <a:pt x="0" y="8383"/>
                    <a:pt x="0" y="7703"/>
                  </a:cubicBezTo>
                  <a:cubicBezTo>
                    <a:pt x="0" y="6822"/>
                    <a:pt x="151" y="6000"/>
                    <a:pt x="450" y="5238"/>
                  </a:cubicBezTo>
                  <a:cubicBezTo>
                    <a:pt x="751" y="4478"/>
                    <a:pt x="1151" y="3798"/>
                    <a:pt x="1650" y="3199"/>
                  </a:cubicBezTo>
                  <a:cubicBezTo>
                    <a:pt x="2149" y="2598"/>
                    <a:pt x="2716" y="2087"/>
                    <a:pt x="3347" y="1663"/>
                  </a:cubicBezTo>
                  <a:cubicBezTo>
                    <a:pt x="3978" y="1239"/>
                    <a:pt x="4616" y="898"/>
                    <a:pt x="5261" y="632"/>
                  </a:cubicBezTo>
                  <a:cubicBezTo>
                    <a:pt x="5832" y="409"/>
                    <a:pt x="6412" y="249"/>
                    <a:pt x="7002" y="150"/>
                  </a:cubicBezTo>
                  <a:cubicBezTo>
                    <a:pt x="7591" y="48"/>
                    <a:pt x="8179" y="0"/>
                    <a:pt x="8765" y="0"/>
                  </a:cubicBezTo>
                  <a:moveTo>
                    <a:pt x="8765" y="2160"/>
                  </a:moveTo>
                  <a:cubicBezTo>
                    <a:pt x="8269" y="2160"/>
                    <a:pt x="7774" y="2202"/>
                    <a:pt x="7278" y="2282"/>
                  </a:cubicBezTo>
                  <a:cubicBezTo>
                    <a:pt x="6783" y="2366"/>
                    <a:pt x="6287" y="2510"/>
                    <a:pt x="5790" y="2719"/>
                  </a:cubicBezTo>
                  <a:cubicBezTo>
                    <a:pt x="5348" y="2877"/>
                    <a:pt x="4886" y="3112"/>
                    <a:pt x="4411" y="3419"/>
                  </a:cubicBezTo>
                  <a:cubicBezTo>
                    <a:pt x="3933" y="3727"/>
                    <a:pt x="3502" y="4086"/>
                    <a:pt x="3114" y="4501"/>
                  </a:cubicBezTo>
                  <a:cubicBezTo>
                    <a:pt x="2728" y="4916"/>
                    <a:pt x="2413" y="5390"/>
                    <a:pt x="2168" y="5927"/>
                  </a:cubicBezTo>
                  <a:cubicBezTo>
                    <a:pt x="1925" y="6463"/>
                    <a:pt x="1803" y="7056"/>
                    <a:pt x="1803" y="7703"/>
                  </a:cubicBezTo>
                  <a:cubicBezTo>
                    <a:pt x="1803" y="8355"/>
                    <a:pt x="1916" y="8925"/>
                    <a:pt x="2147" y="9422"/>
                  </a:cubicBezTo>
                  <a:cubicBezTo>
                    <a:pt x="2375" y="9919"/>
                    <a:pt x="2667" y="10363"/>
                    <a:pt x="3017" y="10758"/>
                  </a:cubicBezTo>
                  <a:cubicBezTo>
                    <a:pt x="3373" y="11156"/>
                    <a:pt x="3764" y="11509"/>
                    <a:pt x="4197" y="11811"/>
                  </a:cubicBezTo>
                  <a:cubicBezTo>
                    <a:pt x="4630" y="12122"/>
                    <a:pt x="5051" y="12407"/>
                    <a:pt x="5465" y="12678"/>
                  </a:cubicBezTo>
                  <a:lnTo>
                    <a:pt x="5239" y="14177"/>
                  </a:lnTo>
                  <a:cubicBezTo>
                    <a:pt x="5486" y="14019"/>
                    <a:pt x="5724" y="13827"/>
                    <a:pt x="5955" y="13610"/>
                  </a:cubicBezTo>
                  <a:cubicBezTo>
                    <a:pt x="6183" y="13395"/>
                    <a:pt x="6407" y="13189"/>
                    <a:pt x="6626" y="12989"/>
                  </a:cubicBezTo>
                  <a:cubicBezTo>
                    <a:pt x="6979" y="13042"/>
                    <a:pt x="7334" y="13099"/>
                    <a:pt x="7694" y="13152"/>
                  </a:cubicBezTo>
                  <a:cubicBezTo>
                    <a:pt x="8057" y="13209"/>
                    <a:pt x="8412" y="13232"/>
                    <a:pt x="8765" y="13232"/>
                  </a:cubicBezTo>
                  <a:cubicBezTo>
                    <a:pt x="9780" y="13232"/>
                    <a:pt x="10771" y="13048"/>
                    <a:pt x="11740" y="12678"/>
                  </a:cubicBezTo>
                  <a:cubicBezTo>
                    <a:pt x="12197" y="12517"/>
                    <a:pt x="12665" y="12280"/>
                    <a:pt x="13138" y="11978"/>
                  </a:cubicBezTo>
                  <a:cubicBezTo>
                    <a:pt x="13609" y="11670"/>
                    <a:pt x="14040" y="11306"/>
                    <a:pt x="14421" y="10880"/>
                  </a:cubicBezTo>
                  <a:cubicBezTo>
                    <a:pt x="14805" y="10459"/>
                    <a:pt x="15120" y="9982"/>
                    <a:pt x="15370" y="9454"/>
                  </a:cubicBezTo>
                  <a:cubicBezTo>
                    <a:pt x="15617" y="8929"/>
                    <a:pt x="15739" y="8344"/>
                    <a:pt x="15739" y="7703"/>
                  </a:cubicBezTo>
                  <a:cubicBezTo>
                    <a:pt x="15739" y="7057"/>
                    <a:pt x="15617" y="6464"/>
                    <a:pt x="15370" y="5927"/>
                  </a:cubicBezTo>
                  <a:cubicBezTo>
                    <a:pt x="15120" y="5391"/>
                    <a:pt x="14805" y="4916"/>
                    <a:pt x="14421" y="4501"/>
                  </a:cubicBezTo>
                  <a:cubicBezTo>
                    <a:pt x="14040" y="4086"/>
                    <a:pt x="13611" y="3728"/>
                    <a:pt x="13143" y="3420"/>
                  </a:cubicBezTo>
                  <a:cubicBezTo>
                    <a:pt x="12675" y="3112"/>
                    <a:pt x="12206" y="2878"/>
                    <a:pt x="11740" y="2720"/>
                  </a:cubicBezTo>
                  <a:cubicBezTo>
                    <a:pt x="11267" y="2511"/>
                    <a:pt x="10780" y="2367"/>
                    <a:pt x="10281" y="2282"/>
                  </a:cubicBezTo>
                  <a:cubicBezTo>
                    <a:pt x="9782" y="2202"/>
                    <a:pt x="9278" y="2160"/>
                    <a:pt x="8765" y="2160"/>
                  </a:cubicBezTo>
                  <a:moveTo>
                    <a:pt x="21600" y="11746"/>
                  </a:moveTo>
                  <a:cubicBezTo>
                    <a:pt x="21600" y="12429"/>
                    <a:pt x="21506" y="13076"/>
                    <a:pt x="21322" y="13672"/>
                  </a:cubicBezTo>
                  <a:cubicBezTo>
                    <a:pt x="21139" y="14273"/>
                    <a:pt x="20889" y="14829"/>
                    <a:pt x="20574" y="15340"/>
                  </a:cubicBezTo>
                  <a:cubicBezTo>
                    <a:pt x="20258" y="15854"/>
                    <a:pt x="19891" y="16323"/>
                    <a:pt x="19475" y="16747"/>
                  </a:cubicBezTo>
                  <a:cubicBezTo>
                    <a:pt x="19058" y="17173"/>
                    <a:pt x="18613" y="17543"/>
                    <a:pt x="18140" y="17856"/>
                  </a:cubicBezTo>
                  <a:cubicBezTo>
                    <a:pt x="18246" y="18506"/>
                    <a:pt x="18378" y="19031"/>
                    <a:pt x="18540" y="19440"/>
                  </a:cubicBezTo>
                  <a:cubicBezTo>
                    <a:pt x="18703" y="19841"/>
                    <a:pt x="18973" y="20276"/>
                    <a:pt x="19357" y="20736"/>
                  </a:cubicBezTo>
                  <a:cubicBezTo>
                    <a:pt x="19402" y="20790"/>
                    <a:pt x="19453" y="20858"/>
                    <a:pt x="19510" y="20931"/>
                  </a:cubicBezTo>
                  <a:cubicBezTo>
                    <a:pt x="19566" y="21007"/>
                    <a:pt x="19592" y="21092"/>
                    <a:pt x="19592" y="21182"/>
                  </a:cubicBezTo>
                  <a:cubicBezTo>
                    <a:pt x="19592" y="21326"/>
                    <a:pt x="19555" y="21431"/>
                    <a:pt x="19475" y="21498"/>
                  </a:cubicBezTo>
                  <a:cubicBezTo>
                    <a:pt x="19397" y="21569"/>
                    <a:pt x="19305" y="21600"/>
                    <a:pt x="19199" y="21600"/>
                  </a:cubicBezTo>
                  <a:cubicBezTo>
                    <a:pt x="19049" y="21600"/>
                    <a:pt x="18889" y="21572"/>
                    <a:pt x="18714" y="21527"/>
                  </a:cubicBezTo>
                  <a:cubicBezTo>
                    <a:pt x="18543" y="21473"/>
                    <a:pt x="18387" y="21433"/>
                    <a:pt x="18253" y="21397"/>
                  </a:cubicBezTo>
                  <a:cubicBezTo>
                    <a:pt x="16855" y="21027"/>
                    <a:pt x="15593" y="20329"/>
                    <a:pt x="14468" y="19302"/>
                  </a:cubicBezTo>
                  <a:cubicBezTo>
                    <a:pt x="14191" y="19338"/>
                    <a:pt x="13917" y="19369"/>
                    <a:pt x="13652" y="19395"/>
                  </a:cubicBezTo>
                  <a:cubicBezTo>
                    <a:pt x="13383" y="19423"/>
                    <a:pt x="13113" y="19440"/>
                    <a:pt x="12832" y="19440"/>
                  </a:cubicBezTo>
                  <a:cubicBezTo>
                    <a:pt x="11865" y="19440"/>
                    <a:pt x="10909" y="19293"/>
                    <a:pt x="9973" y="19002"/>
                  </a:cubicBezTo>
                  <a:cubicBezTo>
                    <a:pt x="9031" y="18717"/>
                    <a:pt x="8146" y="18279"/>
                    <a:pt x="7313" y="17692"/>
                  </a:cubicBezTo>
                  <a:lnTo>
                    <a:pt x="7617" y="17475"/>
                  </a:lnTo>
                  <a:cubicBezTo>
                    <a:pt x="8000" y="17531"/>
                    <a:pt x="8382" y="17559"/>
                    <a:pt x="8765" y="17559"/>
                  </a:cubicBezTo>
                  <a:cubicBezTo>
                    <a:pt x="10246" y="17559"/>
                    <a:pt x="11677" y="17280"/>
                    <a:pt x="13058" y="16721"/>
                  </a:cubicBezTo>
                  <a:cubicBezTo>
                    <a:pt x="13892" y="16388"/>
                    <a:pt x="14685" y="15936"/>
                    <a:pt x="15436" y="15374"/>
                  </a:cubicBezTo>
                  <a:cubicBezTo>
                    <a:pt x="16186" y="14812"/>
                    <a:pt x="16853" y="14149"/>
                    <a:pt x="17432" y="13381"/>
                  </a:cubicBezTo>
                  <a:cubicBezTo>
                    <a:pt x="18008" y="12618"/>
                    <a:pt x="18470" y="11760"/>
                    <a:pt x="18816" y="10814"/>
                  </a:cubicBezTo>
                  <a:cubicBezTo>
                    <a:pt x="19162" y="9865"/>
                    <a:pt x="19336" y="8832"/>
                    <a:pt x="19336" y="7703"/>
                  </a:cubicBezTo>
                  <a:cubicBezTo>
                    <a:pt x="19336" y="7333"/>
                    <a:pt x="19312" y="6957"/>
                    <a:pt x="19267" y="6568"/>
                  </a:cubicBezTo>
                  <a:cubicBezTo>
                    <a:pt x="19943" y="7217"/>
                    <a:pt x="20501" y="7979"/>
                    <a:pt x="20941" y="8855"/>
                  </a:cubicBezTo>
                  <a:cubicBezTo>
                    <a:pt x="21379" y="9727"/>
                    <a:pt x="21600" y="10693"/>
                    <a:pt x="21600" y="11746"/>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9051" tIns="19051" rIns="19051" bIns="19051" anchor="ctr"/>
            <a:lstStyle/>
            <a:p>
              <a:pPr defTabSz="457200">
                <a:defRPr/>
              </a:pP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Source Han Serif SC" panose="02020400000000000000" pitchFamily="18" charset="-122"/>
              </a:endParaRPr>
            </a:p>
          </p:txBody>
        </p:sp>
        <p:sp>
          <p:nvSpPr>
            <p:cNvPr id="9" name="Shape 555"/>
            <p:cNvSpPr/>
            <p:nvPr/>
          </p:nvSpPr>
          <p:spPr bwMode="auto">
            <a:xfrm>
              <a:off x="8174038" y="2227263"/>
              <a:ext cx="2528887" cy="127635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extrusionOk="0">
                  <a:moveTo>
                    <a:pt x="47" y="0"/>
                  </a:moveTo>
                  <a:lnTo>
                    <a:pt x="3117" y="10867"/>
                  </a:lnTo>
                  <a:lnTo>
                    <a:pt x="0" y="21600"/>
                  </a:lnTo>
                  <a:lnTo>
                    <a:pt x="18545" y="21600"/>
                  </a:lnTo>
                  <a:lnTo>
                    <a:pt x="21600" y="10963"/>
                  </a:lnTo>
                  <a:lnTo>
                    <a:pt x="18671" y="18"/>
                  </a:lnTo>
                  <a:lnTo>
                    <a:pt x="47" y="0"/>
                  </a:lnTo>
                  <a:close/>
                </a:path>
              </a:pathLst>
            </a:custGeom>
            <a:solidFill>
              <a:schemeClr val="accent4"/>
            </a:solidFill>
            <a:ln>
              <a:noFill/>
            </a:ln>
          </p:spPr>
          <p:txBody>
            <a:bodyPr lIns="0" tIns="0" rIns="0" bIns="0" anchor="ctr"/>
            <a:lstStyle/>
            <a:p>
              <a:pPr defTabSz="457200">
                <a:defRPr/>
              </a:pP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Source Han Serif SC" panose="02020400000000000000" pitchFamily="18" charset="-122"/>
              </a:endParaRPr>
            </a:p>
          </p:txBody>
        </p:sp>
        <p:sp>
          <p:nvSpPr>
            <p:cNvPr id="10" name="Shape 559"/>
            <p:cNvSpPr/>
            <p:nvPr/>
          </p:nvSpPr>
          <p:spPr bwMode="auto">
            <a:xfrm>
              <a:off x="9202738" y="2611438"/>
              <a:ext cx="573087" cy="4794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2147483647 w 21600"/>
                <a:gd name="T17" fmla="*/ 2147483647 h 21600"/>
                <a:gd name="T18" fmla="*/ 2147483647 w 21600"/>
                <a:gd name="T19" fmla="*/ 0 h 21600"/>
                <a:gd name="T20" fmla="*/ 2147483647 w 21600"/>
                <a:gd name="T21" fmla="*/ 2147483647 h 21600"/>
                <a:gd name="T22" fmla="*/ 2147483647 w 21600"/>
                <a:gd name="T23" fmla="*/ 2147483647 h 21600"/>
                <a:gd name="T24" fmla="*/ 2147483647 w 21600"/>
                <a:gd name="T25" fmla="*/ 2147483647 h 21600"/>
                <a:gd name="T26" fmla="*/ 2147483647 w 21600"/>
                <a:gd name="T27" fmla="*/ 2147483647 h 21600"/>
                <a:gd name="T28" fmla="*/ 2147483647 w 21600"/>
                <a:gd name="T29" fmla="*/ 2147483647 h 21600"/>
                <a:gd name="T30" fmla="*/ 2147483647 w 21600"/>
                <a:gd name="T31" fmla="*/ 2147483647 h 21600"/>
                <a:gd name="T32" fmla="*/ 2147483647 w 21600"/>
                <a:gd name="T33" fmla="*/ 2147483647 h 21600"/>
                <a:gd name="T34" fmla="*/ 2147483647 w 21600"/>
                <a:gd name="T35" fmla="*/ 2147483647 h 21600"/>
                <a:gd name="T36" fmla="*/ 2147483647 w 21600"/>
                <a:gd name="T37" fmla="*/ 2147483647 h 21600"/>
                <a:gd name="T38" fmla="*/ 2147483647 w 21600"/>
                <a:gd name="T39" fmla="*/ 2147483647 h 21600"/>
                <a:gd name="T40" fmla="*/ 2147483647 w 21600"/>
                <a:gd name="T41" fmla="*/ 2147483647 h 21600"/>
                <a:gd name="T42" fmla="*/ 2147483647 w 21600"/>
                <a:gd name="T43" fmla="*/ 2147483647 h 21600"/>
                <a:gd name="T44" fmla="*/ 2147483647 w 21600"/>
                <a:gd name="T45" fmla="*/ 2147483647 h 21600"/>
                <a:gd name="T46" fmla="*/ 2147483647 w 21600"/>
                <a:gd name="T47" fmla="*/ 2147483647 h 21600"/>
                <a:gd name="T48" fmla="*/ 2147483647 w 21600"/>
                <a:gd name="T49" fmla="*/ 2147483647 h 21600"/>
                <a:gd name="T50" fmla="*/ 2147483647 w 21600"/>
                <a:gd name="T51" fmla="*/ 2147483647 h 21600"/>
                <a:gd name="T52" fmla="*/ 2147483647 w 21600"/>
                <a:gd name="T53" fmla="*/ 2147483647 h 21600"/>
                <a:gd name="T54" fmla="*/ 2147483647 w 21600"/>
                <a:gd name="T55" fmla="*/ 2147483647 h 21600"/>
                <a:gd name="T56" fmla="*/ 2147483647 w 21600"/>
                <a:gd name="T57" fmla="*/ 2147483647 h 21600"/>
                <a:gd name="T58" fmla="*/ 2147483647 w 21600"/>
                <a:gd name="T59" fmla="*/ 2147483647 h 21600"/>
                <a:gd name="T60" fmla="*/ 2147483647 w 21600"/>
                <a:gd name="T61" fmla="*/ 2147483647 h 21600"/>
                <a:gd name="T62" fmla="*/ 2147483647 w 21600"/>
                <a:gd name="T63" fmla="*/ 2147483647 h 21600"/>
                <a:gd name="T64" fmla="*/ 2147483647 w 21600"/>
                <a:gd name="T65" fmla="*/ 2147483647 h 21600"/>
                <a:gd name="T66" fmla="*/ 2147483647 w 21600"/>
                <a:gd name="T67" fmla="*/ 2147483647 h 21600"/>
                <a:gd name="T68" fmla="*/ 2147483647 w 21600"/>
                <a:gd name="T69" fmla="*/ 2147483647 h 21600"/>
                <a:gd name="T70" fmla="*/ 2147483647 w 21600"/>
                <a:gd name="T71" fmla="*/ 2147483647 h 21600"/>
                <a:gd name="T72" fmla="*/ 2147483647 w 21600"/>
                <a:gd name="T73" fmla="*/ 2147483647 h 21600"/>
                <a:gd name="T74" fmla="*/ 2147483647 w 21600"/>
                <a:gd name="T75" fmla="*/ 2147483647 h 21600"/>
                <a:gd name="T76" fmla="*/ 2147483647 w 21600"/>
                <a:gd name="T77" fmla="*/ 2147483647 h 21600"/>
                <a:gd name="T78" fmla="*/ 2147483647 w 21600"/>
                <a:gd name="T79" fmla="*/ 2147483647 h 21600"/>
                <a:gd name="T80" fmla="*/ 2147483647 w 21600"/>
                <a:gd name="T81" fmla="*/ 2147483647 h 21600"/>
                <a:gd name="T82" fmla="*/ 2147483647 w 21600"/>
                <a:gd name="T83" fmla="*/ 2147483647 h 21600"/>
                <a:gd name="T84" fmla="*/ 2147483647 w 21600"/>
                <a:gd name="T85" fmla="*/ 2147483647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extrusionOk="0">
                  <a:moveTo>
                    <a:pt x="10800" y="0"/>
                  </a:moveTo>
                  <a:cubicBezTo>
                    <a:pt x="12293" y="0"/>
                    <a:pt x="13697" y="343"/>
                    <a:pt x="15005" y="1019"/>
                  </a:cubicBezTo>
                  <a:cubicBezTo>
                    <a:pt x="16315" y="1699"/>
                    <a:pt x="17460" y="2629"/>
                    <a:pt x="18442" y="3806"/>
                  </a:cubicBezTo>
                  <a:cubicBezTo>
                    <a:pt x="19421" y="4981"/>
                    <a:pt x="20194" y="6355"/>
                    <a:pt x="20755" y="7924"/>
                  </a:cubicBezTo>
                  <a:cubicBezTo>
                    <a:pt x="21319" y="9499"/>
                    <a:pt x="21600" y="11174"/>
                    <a:pt x="21600" y="12957"/>
                  </a:cubicBezTo>
                  <a:cubicBezTo>
                    <a:pt x="21600" y="13674"/>
                    <a:pt x="21545" y="14402"/>
                    <a:pt x="21434" y="15148"/>
                  </a:cubicBezTo>
                  <a:cubicBezTo>
                    <a:pt x="21322" y="15893"/>
                    <a:pt x="21161" y="16625"/>
                    <a:pt x="20952" y="17339"/>
                  </a:cubicBezTo>
                  <a:cubicBezTo>
                    <a:pt x="20741" y="18059"/>
                    <a:pt x="20477" y="18744"/>
                    <a:pt x="20162" y="19403"/>
                  </a:cubicBezTo>
                  <a:cubicBezTo>
                    <a:pt x="19850" y="20057"/>
                    <a:pt x="19498" y="20656"/>
                    <a:pt x="19106" y="21200"/>
                  </a:cubicBezTo>
                  <a:cubicBezTo>
                    <a:pt x="18931" y="21468"/>
                    <a:pt x="18703" y="21600"/>
                    <a:pt x="18430" y="21600"/>
                  </a:cubicBezTo>
                  <a:lnTo>
                    <a:pt x="3170" y="21600"/>
                  </a:lnTo>
                  <a:cubicBezTo>
                    <a:pt x="2887" y="21600"/>
                    <a:pt x="2662" y="21467"/>
                    <a:pt x="2494" y="21200"/>
                  </a:cubicBezTo>
                  <a:cubicBezTo>
                    <a:pt x="2088" y="20656"/>
                    <a:pt x="1730" y="20057"/>
                    <a:pt x="1426" y="19403"/>
                  </a:cubicBezTo>
                  <a:cubicBezTo>
                    <a:pt x="1118" y="18744"/>
                    <a:pt x="859" y="18059"/>
                    <a:pt x="650" y="17339"/>
                  </a:cubicBezTo>
                  <a:cubicBezTo>
                    <a:pt x="439" y="16625"/>
                    <a:pt x="278" y="15893"/>
                    <a:pt x="166" y="15148"/>
                  </a:cubicBezTo>
                  <a:cubicBezTo>
                    <a:pt x="55" y="14402"/>
                    <a:pt x="0" y="13673"/>
                    <a:pt x="0" y="12957"/>
                  </a:cubicBezTo>
                  <a:cubicBezTo>
                    <a:pt x="0" y="11163"/>
                    <a:pt x="281" y="9487"/>
                    <a:pt x="845" y="7918"/>
                  </a:cubicBezTo>
                  <a:cubicBezTo>
                    <a:pt x="1406" y="6354"/>
                    <a:pt x="2179" y="4981"/>
                    <a:pt x="3158" y="3806"/>
                  </a:cubicBezTo>
                  <a:cubicBezTo>
                    <a:pt x="4140" y="2629"/>
                    <a:pt x="5285" y="1699"/>
                    <a:pt x="6595" y="1019"/>
                  </a:cubicBezTo>
                  <a:cubicBezTo>
                    <a:pt x="7903" y="343"/>
                    <a:pt x="9305" y="0"/>
                    <a:pt x="10800" y="0"/>
                  </a:cubicBezTo>
                  <a:moveTo>
                    <a:pt x="3149" y="14572"/>
                  </a:moveTo>
                  <a:cubicBezTo>
                    <a:pt x="3523" y="14572"/>
                    <a:pt x="3842" y="14414"/>
                    <a:pt x="4102" y="14100"/>
                  </a:cubicBezTo>
                  <a:cubicBezTo>
                    <a:pt x="4361" y="13792"/>
                    <a:pt x="4493" y="13409"/>
                    <a:pt x="4493" y="12957"/>
                  </a:cubicBezTo>
                  <a:cubicBezTo>
                    <a:pt x="4493" y="12508"/>
                    <a:pt x="4361" y="12128"/>
                    <a:pt x="4097" y="11822"/>
                  </a:cubicBezTo>
                  <a:cubicBezTo>
                    <a:pt x="3833" y="11512"/>
                    <a:pt x="3516" y="11359"/>
                    <a:pt x="3149" y="11359"/>
                  </a:cubicBezTo>
                  <a:cubicBezTo>
                    <a:pt x="2772" y="11359"/>
                    <a:pt x="2455" y="11511"/>
                    <a:pt x="2201" y="11822"/>
                  </a:cubicBezTo>
                  <a:cubicBezTo>
                    <a:pt x="1944" y="12128"/>
                    <a:pt x="1814" y="12508"/>
                    <a:pt x="1814" y="12957"/>
                  </a:cubicBezTo>
                  <a:cubicBezTo>
                    <a:pt x="1814" y="13409"/>
                    <a:pt x="1944" y="13792"/>
                    <a:pt x="2201" y="14100"/>
                  </a:cubicBezTo>
                  <a:cubicBezTo>
                    <a:pt x="2455" y="14414"/>
                    <a:pt x="2772" y="14572"/>
                    <a:pt x="3149" y="14572"/>
                  </a:cubicBezTo>
                  <a:moveTo>
                    <a:pt x="5388" y="8105"/>
                  </a:moveTo>
                  <a:cubicBezTo>
                    <a:pt x="5762" y="8105"/>
                    <a:pt x="6086" y="7944"/>
                    <a:pt x="6353" y="7621"/>
                  </a:cubicBezTo>
                  <a:cubicBezTo>
                    <a:pt x="6622" y="7302"/>
                    <a:pt x="6756" y="6916"/>
                    <a:pt x="6756" y="6467"/>
                  </a:cubicBezTo>
                  <a:cubicBezTo>
                    <a:pt x="6756" y="6015"/>
                    <a:pt x="6622" y="5635"/>
                    <a:pt x="6353" y="5327"/>
                  </a:cubicBezTo>
                  <a:cubicBezTo>
                    <a:pt x="6086" y="5021"/>
                    <a:pt x="5762" y="4866"/>
                    <a:pt x="5388" y="4866"/>
                  </a:cubicBezTo>
                  <a:cubicBezTo>
                    <a:pt x="5028" y="4866"/>
                    <a:pt x="4714" y="5021"/>
                    <a:pt x="4447" y="5327"/>
                  </a:cubicBezTo>
                  <a:cubicBezTo>
                    <a:pt x="4178" y="5635"/>
                    <a:pt x="4044" y="6015"/>
                    <a:pt x="4044" y="6467"/>
                  </a:cubicBezTo>
                  <a:cubicBezTo>
                    <a:pt x="4044" y="6916"/>
                    <a:pt x="4178" y="7302"/>
                    <a:pt x="4447" y="7621"/>
                  </a:cubicBezTo>
                  <a:cubicBezTo>
                    <a:pt x="4714" y="7944"/>
                    <a:pt x="5028" y="8105"/>
                    <a:pt x="5388" y="8105"/>
                  </a:cubicBezTo>
                  <a:moveTo>
                    <a:pt x="11995" y="15053"/>
                  </a:moveTo>
                  <a:cubicBezTo>
                    <a:pt x="12026" y="14923"/>
                    <a:pt x="12084" y="14673"/>
                    <a:pt x="12173" y="14293"/>
                  </a:cubicBezTo>
                  <a:cubicBezTo>
                    <a:pt x="12262" y="13918"/>
                    <a:pt x="12365" y="13478"/>
                    <a:pt x="12482" y="12977"/>
                  </a:cubicBezTo>
                  <a:cubicBezTo>
                    <a:pt x="12600" y="12476"/>
                    <a:pt x="12727" y="11955"/>
                    <a:pt x="12862" y="11405"/>
                  </a:cubicBezTo>
                  <a:cubicBezTo>
                    <a:pt x="12996" y="10861"/>
                    <a:pt x="13114" y="10351"/>
                    <a:pt x="13212" y="9882"/>
                  </a:cubicBezTo>
                  <a:cubicBezTo>
                    <a:pt x="13313" y="9415"/>
                    <a:pt x="13399" y="9009"/>
                    <a:pt x="13471" y="8670"/>
                  </a:cubicBezTo>
                  <a:cubicBezTo>
                    <a:pt x="13543" y="8330"/>
                    <a:pt x="13579" y="8131"/>
                    <a:pt x="13579" y="8076"/>
                  </a:cubicBezTo>
                  <a:cubicBezTo>
                    <a:pt x="13579" y="7869"/>
                    <a:pt x="13512" y="7682"/>
                    <a:pt x="13380" y="7527"/>
                  </a:cubicBezTo>
                  <a:cubicBezTo>
                    <a:pt x="13246" y="7371"/>
                    <a:pt x="13090" y="7293"/>
                    <a:pt x="12914" y="7293"/>
                  </a:cubicBezTo>
                  <a:cubicBezTo>
                    <a:pt x="12761" y="7293"/>
                    <a:pt x="12624" y="7345"/>
                    <a:pt x="12506" y="7458"/>
                  </a:cubicBezTo>
                  <a:cubicBezTo>
                    <a:pt x="12386" y="7567"/>
                    <a:pt x="12305" y="7711"/>
                    <a:pt x="12259" y="7886"/>
                  </a:cubicBezTo>
                  <a:lnTo>
                    <a:pt x="10706" y="14598"/>
                  </a:lnTo>
                  <a:cubicBezTo>
                    <a:pt x="10409" y="14618"/>
                    <a:pt x="10126" y="14696"/>
                    <a:pt x="9857" y="14840"/>
                  </a:cubicBezTo>
                  <a:cubicBezTo>
                    <a:pt x="9590" y="14984"/>
                    <a:pt x="9358" y="15174"/>
                    <a:pt x="9163" y="15419"/>
                  </a:cubicBezTo>
                  <a:cubicBezTo>
                    <a:pt x="8966" y="15663"/>
                    <a:pt x="8813" y="15945"/>
                    <a:pt x="8702" y="16265"/>
                  </a:cubicBezTo>
                  <a:cubicBezTo>
                    <a:pt x="8592" y="16588"/>
                    <a:pt x="8537" y="16927"/>
                    <a:pt x="8537" y="17284"/>
                  </a:cubicBezTo>
                  <a:cubicBezTo>
                    <a:pt x="8537" y="18039"/>
                    <a:pt x="8755" y="18678"/>
                    <a:pt x="9197" y="19199"/>
                  </a:cubicBezTo>
                  <a:cubicBezTo>
                    <a:pt x="9638" y="19726"/>
                    <a:pt x="10171" y="19988"/>
                    <a:pt x="10800" y="19988"/>
                  </a:cubicBezTo>
                  <a:cubicBezTo>
                    <a:pt x="11429" y="19988"/>
                    <a:pt x="11962" y="19726"/>
                    <a:pt x="12403" y="19199"/>
                  </a:cubicBezTo>
                  <a:cubicBezTo>
                    <a:pt x="12842" y="18678"/>
                    <a:pt x="13063" y="18039"/>
                    <a:pt x="13063" y="17284"/>
                  </a:cubicBezTo>
                  <a:cubicBezTo>
                    <a:pt x="13063" y="16835"/>
                    <a:pt x="12962" y="16418"/>
                    <a:pt x="12763" y="16032"/>
                  </a:cubicBezTo>
                  <a:cubicBezTo>
                    <a:pt x="12564" y="15646"/>
                    <a:pt x="12307" y="15321"/>
                    <a:pt x="11995" y="15053"/>
                  </a:cubicBezTo>
                  <a:moveTo>
                    <a:pt x="10800" y="2177"/>
                  </a:moveTo>
                  <a:cubicBezTo>
                    <a:pt x="10426" y="2177"/>
                    <a:pt x="10106" y="2335"/>
                    <a:pt x="9847" y="2646"/>
                  </a:cubicBezTo>
                  <a:cubicBezTo>
                    <a:pt x="9586" y="2960"/>
                    <a:pt x="9456" y="3343"/>
                    <a:pt x="9456" y="3792"/>
                  </a:cubicBezTo>
                  <a:cubicBezTo>
                    <a:pt x="9456" y="4241"/>
                    <a:pt x="9586" y="4621"/>
                    <a:pt x="9847" y="4927"/>
                  </a:cubicBezTo>
                  <a:cubicBezTo>
                    <a:pt x="10106" y="5237"/>
                    <a:pt x="10426" y="5390"/>
                    <a:pt x="10800" y="5390"/>
                  </a:cubicBezTo>
                  <a:cubicBezTo>
                    <a:pt x="11174" y="5390"/>
                    <a:pt x="11494" y="5238"/>
                    <a:pt x="11753" y="4927"/>
                  </a:cubicBezTo>
                  <a:cubicBezTo>
                    <a:pt x="12014" y="4621"/>
                    <a:pt x="12144" y="4241"/>
                    <a:pt x="12144" y="3792"/>
                  </a:cubicBezTo>
                  <a:cubicBezTo>
                    <a:pt x="12144" y="3343"/>
                    <a:pt x="12014" y="2960"/>
                    <a:pt x="11753" y="2646"/>
                  </a:cubicBezTo>
                  <a:cubicBezTo>
                    <a:pt x="11494" y="2335"/>
                    <a:pt x="11174" y="2177"/>
                    <a:pt x="10800" y="2177"/>
                  </a:cubicBezTo>
                  <a:moveTo>
                    <a:pt x="14844" y="6467"/>
                  </a:moveTo>
                  <a:cubicBezTo>
                    <a:pt x="14844" y="6916"/>
                    <a:pt x="14978" y="7299"/>
                    <a:pt x="15247" y="7610"/>
                  </a:cubicBezTo>
                  <a:cubicBezTo>
                    <a:pt x="15514" y="7921"/>
                    <a:pt x="15835" y="8076"/>
                    <a:pt x="16212" y="8076"/>
                  </a:cubicBezTo>
                  <a:cubicBezTo>
                    <a:pt x="16586" y="8076"/>
                    <a:pt x="16903" y="7921"/>
                    <a:pt x="17165" y="7610"/>
                  </a:cubicBezTo>
                  <a:cubicBezTo>
                    <a:pt x="17426" y="7299"/>
                    <a:pt x="17556" y="6916"/>
                    <a:pt x="17556" y="6467"/>
                  </a:cubicBezTo>
                  <a:cubicBezTo>
                    <a:pt x="17556" y="6015"/>
                    <a:pt x="17426" y="5635"/>
                    <a:pt x="17165" y="5327"/>
                  </a:cubicBezTo>
                  <a:cubicBezTo>
                    <a:pt x="16903" y="5021"/>
                    <a:pt x="16586" y="4866"/>
                    <a:pt x="16212" y="4866"/>
                  </a:cubicBezTo>
                  <a:cubicBezTo>
                    <a:pt x="15835" y="4866"/>
                    <a:pt x="15514" y="5022"/>
                    <a:pt x="15247" y="5327"/>
                  </a:cubicBezTo>
                  <a:cubicBezTo>
                    <a:pt x="14978" y="5635"/>
                    <a:pt x="14844" y="6015"/>
                    <a:pt x="14844" y="6467"/>
                  </a:cubicBezTo>
                  <a:moveTo>
                    <a:pt x="18451" y="14572"/>
                  </a:moveTo>
                  <a:cubicBezTo>
                    <a:pt x="18828" y="14572"/>
                    <a:pt x="19142" y="14414"/>
                    <a:pt x="19399" y="14100"/>
                  </a:cubicBezTo>
                  <a:cubicBezTo>
                    <a:pt x="19656" y="13792"/>
                    <a:pt x="19786" y="13409"/>
                    <a:pt x="19786" y="12957"/>
                  </a:cubicBezTo>
                  <a:cubicBezTo>
                    <a:pt x="19786" y="12508"/>
                    <a:pt x="19656" y="12128"/>
                    <a:pt x="19399" y="11822"/>
                  </a:cubicBezTo>
                  <a:cubicBezTo>
                    <a:pt x="19142" y="11512"/>
                    <a:pt x="18828" y="11359"/>
                    <a:pt x="18451" y="11359"/>
                  </a:cubicBezTo>
                  <a:cubicBezTo>
                    <a:pt x="18077" y="11359"/>
                    <a:pt x="17758" y="11511"/>
                    <a:pt x="17498" y="11822"/>
                  </a:cubicBezTo>
                  <a:cubicBezTo>
                    <a:pt x="17237" y="12128"/>
                    <a:pt x="17107" y="12508"/>
                    <a:pt x="17107" y="12957"/>
                  </a:cubicBezTo>
                  <a:cubicBezTo>
                    <a:pt x="17107" y="13409"/>
                    <a:pt x="17237" y="13792"/>
                    <a:pt x="17498" y="14100"/>
                  </a:cubicBezTo>
                  <a:cubicBezTo>
                    <a:pt x="17758" y="14414"/>
                    <a:pt x="18077" y="14572"/>
                    <a:pt x="18451" y="14572"/>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9051" tIns="19051" rIns="19051" bIns="19051" anchor="ctr"/>
            <a:lstStyle/>
            <a:p>
              <a:pPr defTabSz="457200">
                <a:defRPr/>
              </a:pPr>
              <a:endParaRPr lang="zh-CN" altLang="en-US" sz="2000">
                <a:solidFill>
                  <a:schemeClr val="tx1">
                    <a:lumMod val="75000"/>
                    <a:lumOff val="25000"/>
                  </a:schemeClr>
                </a:solidFill>
                <a:latin typeface="微软雅黑" panose="020B0503020204020204" pitchFamily="34" charset="-122"/>
                <a:ea typeface="微软雅黑" panose="020B0503020204020204" pitchFamily="34" charset="-122"/>
                <a:cs typeface="+mn-ea"/>
                <a:sym typeface="Source Han Serif SC" panose="02020400000000000000" pitchFamily="18" charset="-122"/>
              </a:endParaRPr>
            </a:p>
          </p:txBody>
        </p:sp>
        <p:sp>
          <p:nvSpPr>
            <p:cNvPr id="11" name="文本框 14"/>
            <p:cNvSpPr txBox="1">
              <a:spLocks noChangeArrowheads="1"/>
            </p:cNvSpPr>
            <p:nvPr/>
          </p:nvSpPr>
          <p:spPr bwMode="auto">
            <a:xfrm>
              <a:off x="1798638" y="3736975"/>
              <a:ext cx="1625600" cy="33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457200">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ource Han Serif SC" panose="02020400000000000000" pitchFamily="18" charset="-122"/>
                </a:rPr>
                <a:t>添加您的标题</a:t>
              </a:r>
            </a:p>
          </p:txBody>
        </p:sp>
        <p:sp>
          <p:nvSpPr>
            <p:cNvPr id="12" name="矩形 15"/>
            <p:cNvSpPr>
              <a:spLocks noChangeArrowheads="1"/>
            </p:cNvSpPr>
            <p:nvPr/>
          </p:nvSpPr>
          <p:spPr bwMode="auto">
            <a:xfrm>
              <a:off x="1522414" y="4132263"/>
              <a:ext cx="2178051" cy="60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457200">
                <a:lnSpc>
                  <a:spcPct val="114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ource Han Serif SC" panose="02020400000000000000" pitchFamily="18" charset="-122"/>
                </a:rPr>
                <a:t>添加您的详解介绍性文字描述及案例描写突出标题添加您添加您的详解介绍性文字描述</a:t>
              </a:r>
            </a:p>
          </p:txBody>
        </p:sp>
        <p:sp>
          <p:nvSpPr>
            <p:cNvPr id="13" name="文本框 16"/>
            <p:cNvSpPr txBox="1">
              <a:spLocks noChangeArrowheads="1"/>
            </p:cNvSpPr>
            <p:nvPr/>
          </p:nvSpPr>
          <p:spPr bwMode="auto">
            <a:xfrm>
              <a:off x="4124325" y="3736975"/>
              <a:ext cx="1625600" cy="33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457200">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ource Han Serif SC" panose="02020400000000000000" pitchFamily="18" charset="-122"/>
                </a:rPr>
                <a:t>添加您的标题</a:t>
              </a:r>
            </a:p>
          </p:txBody>
        </p:sp>
        <p:sp>
          <p:nvSpPr>
            <p:cNvPr id="14" name="矩形 17"/>
            <p:cNvSpPr>
              <a:spLocks noChangeArrowheads="1"/>
            </p:cNvSpPr>
            <p:nvPr/>
          </p:nvSpPr>
          <p:spPr bwMode="auto">
            <a:xfrm>
              <a:off x="3848100" y="4132263"/>
              <a:ext cx="2178051" cy="60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457200">
                <a:lnSpc>
                  <a:spcPct val="114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ource Han Serif SC" panose="02020400000000000000" pitchFamily="18" charset="-122"/>
                </a:rPr>
                <a:t>添加您的详解介绍性文字描述及案例描写突出标题添加您添加您的详解介绍性文字描述</a:t>
              </a:r>
            </a:p>
          </p:txBody>
        </p:sp>
        <p:sp>
          <p:nvSpPr>
            <p:cNvPr id="15" name="文本框 18"/>
            <p:cNvSpPr txBox="1">
              <a:spLocks noChangeArrowheads="1"/>
            </p:cNvSpPr>
            <p:nvPr/>
          </p:nvSpPr>
          <p:spPr bwMode="auto">
            <a:xfrm>
              <a:off x="6340475" y="3736975"/>
              <a:ext cx="1625600" cy="33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457200">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ource Han Serif SC" panose="02020400000000000000" pitchFamily="18" charset="-122"/>
                </a:rPr>
                <a:t>添加您的标题</a:t>
              </a:r>
            </a:p>
          </p:txBody>
        </p:sp>
        <p:sp>
          <p:nvSpPr>
            <p:cNvPr id="16" name="矩形 19"/>
            <p:cNvSpPr>
              <a:spLocks noChangeArrowheads="1"/>
            </p:cNvSpPr>
            <p:nvPr/>
          </p:nvSpPr>
          <p:spPr bwMode="auto">
            <a:xfrm>
              <a:off x="6064249" y="4132263"/>
              <a:ext cx="2178051" cy="60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457200">
                <a:lnSpc>
                  <a:spcPct val="114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ource Han Serif SC" panose="02020400000000000000" pitchFamily="18" charset="-122"/>
                </a:rPr>
                <a:t>添加您的详解介绍性文字描述及案例描写突出标题添加您添加您的详解介绍性文字描述</a:t>
              </a:r>
            </a:p>
          </p:txBody>
        </p:sp>
        <p:sp>
          <p:nvSpPr>
            <p:cNvPr id="17" name="文本框 20"/>
            <p:cNvSpPr txBox="1">
              <a:spLocks noChangeArrowheads="1"/>
            </p:cNvSpPr>
            <p:nvPr/>
          </p:nvSpPr>
          <p:spPr bwMode="auto">
            <a:xfrm>
              <a:off x="8556625" y="3736975"/>
              <a:ext cx="1625600" cy="33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457200">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ource Han Serif SC" panose="02020400000000000000" pitchFamily="18" charset="-122"/>
                </a:rPr>
                <a:t>添加您的标题</a:t>
              </a:r>
            </a:p>
          </p:txBody>
        </p:sp>
        <p:sp>
          <p:nvSpPr>
            <p:cNvPr id="18" name="矩形 21"/>
            <p:cNvSpPr>
              <a:spLocks noChangeArrowheads="1"/>
            </p:cNvSpPr>
            <p:nvPr/>
          </p:nvSpPr>
          <p:spPr bwMode="auto">
            <a:xfrm>
              <a:off x="8280400" y="4132263"/>
              <a:ext cx="2178051" cy="60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defTabSz="457200">
                <a:lnSpc>
                  <a:spcPct val="114000"/>
                </a:lnSpc>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Source Han Serif SC" panose="02020400000000000000" pitchFamily="18" charset="-122"/>
                </a:rPr>
                <a:t>添加您的详解介绍性文字描述及案例描写突出标题添加您添加您的详解介绍性文字描述</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2216762" y="3690549"/>
            <a:ext cx="621886" cy="621886"/>
          </a:xfrm>
          <a:prstGeom prst="ellipse">
            <a:avLst/>
          </a:prstGeom>
          <a:solidFill>
            <a:srgbClr val="223B4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365" dirty="0"/>
          </a:p>
        </p:txBody>
      </p:sp>
      <p:sp>
        <p:nvSpPr>
          <p:cNvPr id="7" name="任意多边形: 形状 7"/>
          <p:cNvSpPr/>
          <p:nvPr/>
        </p:nvSpPr>
        <p:spPr bwMode="auto">
          <a:xfrm>
            <a:off x="2413464" y="3889172"/>
            <a:ext cx="228482" cy="217899"/>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rgbClr val="FFFFFF"/>
          </a:solidFill>
          <a:ln>
            <a:noFill/>
          </a:ln>
        </p:spPr>
        <p:txBody>
          <a:bodyPr anchor="ctr"/>
          <a:lstStyle/>
          <a:p>
            <a:pPr algn="ctr"/>
            <a:endParaRPr sz="2365"/>
          </a:p>
        </p:txBody>
      </p:sp>
      <p:cxnSp>
        <p:nvCxnSpPr>
          <p:cNvPr id="8" name="直接连接符 7"/>
          <p:cNvCxnSpPr/>
          <p:nvPr/>
        </p:nvCxnSpPr>
        <p:spPr>
          <a:xfrm>
            <a:off x="1837213" y="4706436"/>
            <a:ext cx="1380984" cy="0"/>
          </a:xfrm>
          <a:prstGeom prst="line">
            <a:avLst/>
          </a:prstGeom>
          <a:ln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4538882" y="3690549"/>
            <a:ext cx="621886" cy="621886"/>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365" dirty="0"/>
          </a:p>
        </p:txBody>
      </p:sp>
      <p:sp>
        <p:nvSpPr>
          <p:cNvPr id="10" name="任意多边形: 形状 91"/>
          <p:cNvSpPr/>
          <p:nvPr/>
        </p:nvSpPr>
        <p:spPr bwMode="auto">
          <a:xfrm>
            <a:off x="4735584" y="3884055"/>
            <a:ext cx="228482" cy="228134"/>
          </a:xfrm>
          <a:custGeom>
            <a:avLst/>
            <a:gdLst>
              <a:gd name="connsiteX0" fmla="*/ 497095 w 607639"/>
              <a:gd name="connsiteY0" fmla="*/ 261992 h 606722"/>
              <a:gd name="connsiteX1" fmla="*/ 497095 w 607639"/>
              <a:gd name="connsiteY1" fmla="*/ 468794 h 606722"/>
              <a:gd name="connsiteX2" fmla="*/ 524775 w 607639"/>
              <a:gd name="connsiteY2" fmla="*/ 468794 h 606722"/>
              <a:gd name="connsiteX3" fmla="*/ 524775 w 607639"/>
              <a:gd name="connsiteY3" fmla="*/ 261992 h 606722"/>
              <a:gd name="connsiteX4" fmla="*/ 414320 w 607639"/>
              <a:gd name="connsiteY4" fmla="*/ 261992 h 606722"/>
              <a:gd name="connsiteX5" fmla="*/ 414320 w 607639"/>
              <a:gd name="connsiteY5" fmla="*/ 468794 h 606722"/>
              <a:gd name="connsiteX6" fmla="*/ 469503 w 607639"/>
              <a:gd name="connsiteY6" fmla="*/ 468794 h 606722"/>
              <a:gd name="connsiteX7" fmla="*/ 469503 w 607639"/>
              <a:gd name="connsiteY7" fmla="*/ 261992 h 606722"/>
              <a:gd name="connsiteX8" fmla="*/ 359047 w 607639"/>
              <a:gd name="connsiteY8" fmla="*/ 261992 h 606722"/>
              <a:gd name="connsiteX9" fmla="*/ 359047 w 607639"/>
              <a:gd name="connsiteY9" fmla="*/ 468794 h 606722"/>
              <a:gd name="connsiteX10" fmla="*/ 386639 w 607639"/>
              <a:gd name="connsiteY10" fmla="*/ 468794 h 606722"/>
              <a:gd name="connsiteX11" fmla="*/ 386639 w 607639"/>
              <a:gd name="connsiteY11" fmla="*/ 261992 h 606722"/>
              <a:gd name="connsiteX12" fmla="*/ 276183 w 607639"/>
              <a:gd name="connsiteY12" fmla="*/ 261992 h 606722"/>
              <a:gd name="connsiteX13" fmla="*/ 276183 w 607639"/>
              <a:gd name="connsiteY13" fmla="*/ 468794 h 606722"/>
              <a:gd name="connsiteX14" fmla="*/ 331456 w 607639"/>
              <a:gd name="connsiteY14" fmla="*/ 468794 h 606722"/>
              <a:gd name="connsiteX15" fmla="*/ 331456 w 607639"/>
              <a:gd name="connsiteY15" fmla="*/ 261992 h 606722"/>
              <a:gd name="connsiteX16" fmla="*/ 220911 w 607639"/>
              <a:gd name="connsiteY16" fmla="*/ 261992 h 606722"/>
              <a:gd name="connsiteX17" fmla="*/ 220911 w 607639"/>
              <a:gd name="connsiteY17" fmla="*/ 468794 h 606722"/>
              <a:gd name="connsiteX18" fmla="*/ 248592 w 607639"/>
              <a:gd name="connsiteY18" fmla="*/ 468794 h 606722"/>
              <a:gd name="connsiteX19" fmla="*/ 248592 w 607639"/>
              <a:gd name="connsiteY19" fmla="*/ 261992 h 606722"/>
              <a:gd name="connsiteX20" fmla="*/ 138136 w 607639"/>
              <a:gd name="connsiteY20" fmla="*/ 261992 h 606722"/>
              <a:gd name="connsiteX21" fmla="*/ 138136 w 607639"/>
              <a:gd name="connsiteY21" fmla="*/ 468794 h 606722"/>
              <a:gd name="connsiteX22" fmla="*/ 193319 w 607639"/>
              <a:gd name="connsiteY22" fmla="*/ 468794 h 606722"/>
              <a:gd name="connsiteX23" fmla="*/ 193319 w 607639"/>
              <a:gd name="connsiteY23" fmla="*/ 261992 h 606722"/>
              <a:gd name="connsiteX24" fmla="*/ 82864 w 607639"/>
              <a:gd name="connsiteY24" fmla="*/ 261992 h 606722"/>
              <a:gd name="connsiteX25" fmla="*/ 82864 w 607639"/>
              <a:gd name="connsiteY25" fmla="*/ 468794 h 606722"/>
              <a:gd name="connsiteX26" fmla="*/ 110455 w 607639"/>
              <a:gd name="connsiteY26" fmla="*/ 468794 h 606722"/>
              <a:gd name="connsiteX27" fmla="*/ 110455 w 607639"/>
              <a:gd name="connsiteY27" fmla="*/ 261992 h 606722"/>
              <a:gd name="connsiteX28" fmla="*/ 303820 w 607639"/>
              <a:gd name="connsiteY28" fmla="*/ 110294 h 606722"/>
              <a:gd name="connsiteX29" fmla="*/ 331447 w 607639"/>
              <a:gd name="connsiteY29" fmla="*/ 137885 h 606722"/>
              <a:gd name="connsiteX30" fmla="*/ 303820 w 607639"/>
              <a:gd name="connsiteY30" fmla="*/ 165476 h 606722"/>
              <a:gd name="connsiteX31" fmla="*/ 276193 w 607639"/>
              <a:gd name="connsiteY31" fmla="*/ 137885 h 606722"/>
              <a:gd name="connsiteX32" fmla="*/ 303820 w 607639"/>
              <a:gd name="connsiteY32" fmla="*/ 110294 h 606722"/>
              <a:gd name="connsiteX33" fmla="*/ 303775 w 607639"/>
              <a:gd name="connsiteY33" fmla="*/ 27550 h 606722"/>
              <a:gd name="connsiteX34" fmla="*/ 174005 w 607639"/>
              <a:gd name="connsiteY34" fmla="*/ 103446 h 606722"/>
              <a:gd name="connsiteX35" fmla="*/ 299681 w 607639"/>
              <a:gd name="connsiteY35" fmla="*/ 56522 h 606722"/>
              <a:gd name="connsiteX36" fmla="*/ 309293 w 607639"/>
              <a:gd name="connsiteY36" fmla="*/ 55189 h 606722"/>
              <a:gd name="connsiteX37" fmla="*/ 434969 w 607639"/>
              <a:gd name="connsiteY37" fmla="*/ 102024 h 606722"/>
              <a:gd name="connsiteX38" fmla="*/ 303775 w 607639"/>
              <a:gd name="connsiteY38" fmla="*/ 27550 h 606722"/>
              <a:gd name="connsiteX39" fmla="*/ 303775 w 607639"/>
              <a:gd name="connsiteY39" fmla="*/ 0 h 606722"/>
              <a:gd name="connsiteX40" fmla="*/ 470927 w 607639"/>
              <a:gd name="connsiteY40" fmla="*/ 115799 h 606722"/>
              <a:gd name="connsiteX41" fmla="*/ 570346 w 607639"/>
              <a:gd name="connsiteY41" fmla="*/ 153036 h 606722"/>
              <a:gd name="connsiteX42" fmla="*/ 579958 w 607639"/>
              <a:gd name="connsiteY42" fmla="*/ 165478 h 606722"/>
              <a:gd name="connsiteX43" fmla="*/ 579958 w 607639"/>
              <a:gd name="connsiteY43" fmla="*/ 193028 h 606722"/>
              <a:gd name="connsiteX44" fmla="*/ 579958 w 607639"/>
              <a:gd name="connsiteY44" fmla="*/ 248217 h 606722"/>
              <a:gd name="connsiteX45" fmla="*/ 566163 w 607639"/>
              <a:gd name="connsiteY45" fmla="*/ 261992 h 606722"/>
              <a:gd name="connsiteX46" fmla="*/ 552367 w 607639"/>
              <a:gd name="connsiteY46" fmla="*/ 261992 h 606722"/>
              <a:gd name="connsiteX47" fmla="*/ 552367 w 607639"/>
              <a:gd name="connsiteY47" fmla="*/ 468794 h 606722"/>
              <a:gd name="connsiteX48" fmla="*/ 566163 w 607639"/>
              <a:gd name="connsiteY48" fmla="*/ 468794 h 606722"/>
              <a:gd name="connsiteX49" fmla="*/ 579958 w 607639"/>
              <a:gd name="connsiteY49" fmla="*/ 482569 h 606722"/>
              <a:gd name="connsiteX50" fmla="*/ 566163 w 607639"/>
              <a:gd name="connsiteY50" fmla="*/ 496344 h 606722"/>
              <a:gd name="connsiteX51" fmla="*/ 538571 w 607639"/>
              <a:gd name="connsiteY51" fmla="*/ 496344 h 606722"/>
              <a:gd name="connsiteX52" fmla="*/ 483299 w 607639"/>
              <a:gd name="connsiteY52" fmla="*/ 496344 h 606722"/>
              <a:gd name="connsiteX53" fmla="*/ 400435 w 607639"/>
              <a:gd name="connsiteY53" fmla="*/ 496344 h 606722"/>
              <a:gd name="connsiteX54" fmla="*/ 345252 w 607639"/>
              <a:gd name="connsiteY54" fmla="*/ 496344 h 606722"/>
              <a:gd name="connsiteX55" fmla="*/ 262387 w 607639"/>
              <a:gd name="connsiteY55" fmla="*/ 496344 h 606722"/>
              <a:gd name="connsiteX56" fmla="*/ 207115 w 607639"/>
              <a:gd name="connsiteY56" fmla="*/ 496344 h 606722"/>
              <a:gd name="connsiteX57" fmla="*/ 124251 w 607639"/>
              <a:gd name="connsiteY57" fmla="*/ 496344 h 606722"/>
              <a:gd name="connsiteX58" fmla="*/ 69068 w 607639"/>
              <a:gd name="connsiteY58" fmla="*/ 496344 h 606722"/>
              <a:gd name="connsiteX59" fmla="*/ 55272 w 607639"/>
              <a:gd name="connsiteY59" fmla="*/ 496344 h 606722"/>
              <a:gd name="connsiteX60" fmla="*/ 55272 w 607639"/>
              <a:gd name="connsiteY60" fmla="*/ 537758 h 606722"/>
              <a:gd name="connsiteX61" fmla="*/ 41387 w 607639"/>
              <a:gd name="connsiteY61" fmla="*/ 551533 h 606722"/>
              <a:gd name="connsiteX62" fmla="*/ 27592 w 607639"/>
              <a:gd name="connsiteY62" fmla="*/ 551533 h 606722"/>
              <a:gd name="connsiteX63" fmla="*/ 27592 w 607639"/>
              <a:gd name="connsiteY63" fmla="*/ 579083 h 606722"/>
              <a:gd name="connsiteX64" fmla="*/ 579958 w 607639"/>
              <a:gd name="connsiteY64" fmla="*/ 579083 h 606722"/>
              <a:gd name="connsiteX65" fmla="*/ 579958 w 607639"/>
              <a:gd name="connsiteY65" fmla="*/ 551533 h 606722"/>
              <a:gd name="connsiteX66" fmla="*/ 96660 w 607639"/>
              <a:gd name="connsiteY66" fmla="*/ 551533 h 606722"/>
              <a:gd name="connsiteX67" fmla="*/ 82864 w 607639"/>
              <a:gd name="connsiteY67" fmla="*/ 537758 h 606722"/>
              <a:gd name="connsiteX68" fmla="*/ 96660 w 607639"/>
              <a:gd name="connsiteY68" fmla="*/ 523983 h 606722"/>
              <a:gd name="connsiteX69" fmla="*/ 593843 w 607639"/>
              <a:gd name="connsiteY69" fmla="*/ 523983 h 606722"/>
              <a:gd name="connsiteX70" fmla="*/ 607639 w 607639"/>
              <a:gd name="connsiteY70" fmla="*/ 537758 h 606722"/>
              <a:gd name="connsiteX71" fmla="*/ 607639 w 607639"/>
              <a:gd name="connsiteY71" fmla="*/ 592947 h 606722"/>
              <a:gd name="connsiteX72" fmla="*/ 593843 w 607639"/>
              <a:gd name="connsiteY72" fmla="*/ 606722 h 606722"/>
              <a:gd name="connsiteX73" fmla="*/ 13796 w 607639"/>
              <a:gd name="connsiteY73" fmla="*/ 606722 h 606722"/>
              <a:gd name="connsiteX74" fmla="*/ 0 w 607639"/>
              <a:gd name="connsiteY74" fmla="*/ 592947 h 606722"/>
              <a:gd name="connsiteX75" fmla="*/ 0 w 607639"/>
              <a:gd name="connsiteY75" fmla="*/ 537758 h 606722"/>
              <a:gd name="connsiteX76" fmla="*/ 13796 w 607639"/>
              <a:gd name="connsiteY76" fmla="*/ 523983 h 606722"/>
              <a:gd name="connsiteX77" fmla="*/ 27592 w 607639"/>
              <a:gd name="connsiteY77" fmla="*/ 523983 h 606722"/>
              <a:gd name="connsiteX78" fmla="*/ 27592 w 607639"/>
              <a:gd name="connsiteY78" fmla="*/ 482569 h 606722"/>
              <a:gd name="connsiteX79" fmla="*/ 41387 w 607639"/>
              <a:gd name="connsiteY79" fmla="*/ 468794 h 606722"/>
              <a:gd name="connsiteX80" fmla="*/ 55272 w 607639"/>
              <a:gd name="connsiteY80" fmla="*/ 468794 h 606722"/>
              <a:gd name="connsiteX81" fmla="*/ 55272 w 607639"/>
              <a:gd name="connsiteY81" fmla="*/ 261992 h 606722"/>
              <a:gd name="connsiteX82" fmla="*/ 41387 w 607639"/>
              <a:gd name="connsiteY82" fmla="*/ 261992 h 606722"/>
              <a:gd name="connsiteX83" fmla="*/ 27592 w 607639"/>
              <a:gd name="connsiteY83" fmla="*/ 248217 h 606722"/>
              <a:gd name="connsiteX84" fmla="*/ 41387 w 607639"/>
              <a:gd name="connsiteY84" fmla="*/ 234442 h 606722"/>
              <a:gd name="connsiteX85" fmla="*/ 69068 w 607639"/>
              <a:gd name="connsiteY85" fmla="*/ 234442 h 606722"/>
              <a:gd name="connsiteX86" fmla="*/ 124251 w 607639"/>
              <a:gd name="connsiteY86" fmla="*/ 234442 h 606722"/>
              <a:gd name="connsiteX87" fmla="*/ 207115 w 607639"/>
              <a:gd name="connsiteY87" fmla="*/ 234442 h 606722"/>
              <a:gd name="connsiteX88" fmla="*/ 262387 w 607639"/>
              <a:gd name="connsiteY88" fmla="*/ 234442 h 606722"/>
              <a:gd name="connsiteX89" fmla="*/ 345252 w 607639"/>
              <a:gd name="connsiteY89" fmla="*/ 234442 h 606722"/>
              <a:gd name="connsiteX90" fmla="*/ 400435 w 607639"/>
              <a:gd name="connsiteY90" fmla="*/ 234442 h 606722"/>
              <a:gd name="connsiteX91" fmla="*/ 483299 w 607639"/>
              <a:gd name="connsiteY91" fmla="*/ 234442 h 606722"/>
              <a:gd name="connsiteX92" fmla="*/ 538571 w 607639"/>
              <a:gd name="connsiteY92" fmla="*/ 234442 h 606722"/>
              <a:gd name="connsiteX93" fmla="*/ 552367 w 607639"/>
              <a:gd name="connsiteY93" fmla="*/ 234442 h 606722"/>
              <a:gd name="connsiteX94" fmla="*/ 552367 w 607639"/>
              <a:gd name="connsiteY94" fmla="*/ 193028 h 606722"/>
              <a:gd name="connsiteX95" fmla="*/ 552367 w 607639"/>
              <a:gd name="connsiteY95" fmla="*/ 175076 h 606722"/>
              <a:gd name="connsiteX96" fmla="*/ 303775 w 607639"/>
              <a:gd name="connsiteY96" fmla="*/ 84072 h 606722"/>
              <a:gd name="connsiteX97" fmla="*/ 55272 w 607639"/>
              <a:gd name="connsiteY97" fmla="*/ 175076 h 606722"/>
              <a:gd name="connsiteX98" fmla="*/ 55272 w 607639"/>
              <a:gd name="connsiteY98" fmla="*/ 179253 h 606722"/>
              <a:gd name="connsiteX99" fmla="*/ 510979 w 607639"/>
              <a:gd name="connsiteY99" fmla="*/ 179253 h 606722"/>
              <a:gd name="connsiteX100" fmla="*/ 524775 w 607639"/>
              <a:gd name="connsiteY100" fmla="*/ 193028 h 606722"/>
              <a:gd name="connsiteX101" fmla="*/ 510979 w 607639"/>
              <a:gd name="connsiteY101" fmla="*/ 206803 h 606722"/>
              <a:gd name="connsiteX102" fmla="*/ 41387 w 607639"/>
              <a:gd name="connsiteY102" fmla="*/ 206803 h 606722"/>
              <a:gd name="connsiteX103" fmla="*/ 27592 w 607639"/>
              <a:gd name="connsiteY103" fmla="*/ 193028 h 606722"/>
              <a:gd name="connsiteX104" fmla="*/ 27592 w 607639"/>
              <a:gd name="connsiteY104" fmla="*/ 165478 h 606722"/>
              <a:gd name="connsiteX105" fmla="*/ 37293 w 607639"/>
              <a:gd name="connsiteY105" fmla="*/ 153036 h 606722"/>
              <a:gd name="connsiteX106" fmla="*/ 136712 w 607639"/>
              <a:gd name="connsiteY106" fmla="*/ 115799 h 606722"/>
              <a:gd name="connsiteX107" fmla="*/ 303775 w 607639"/>
              <a:gd name="connsiteY107"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607639" h="606722">
                <a:moveTo>
                  <a:pt x="497095" y="261992"/>
                </a:moveTo>
                <a:lnTo>
                  <a:pt x="497095" y="468794"/>
                </a:lnTo>
                <a:lnTo>
                  <a:pt x="524775" y="468794"/>
                </a:lnTo>
                <a:lnTo>
                  <a:pt x="524775" y="261992"/>
                </a:lnTo>
                <a:close/>
                <a:moveTo>
                  <a:pt x="414320" y="261992"/>
                </a:moveTo>
                <a:lnTo>
                  <a:pt x="414320" y="468794"/>
                </a:lnTo>
                <a:lnTo>
                  <a:pt x="469503" y="468794"/>
                </a:lnTo>
                <a:lnTo>
                  <a:pt x="469503" y="261992"/>
                </a:lnTo>
                <a:close/>
                <a:moveTo>
                  <a:pt x="359047" y="261992"/>
                </a:moveTo>
                <a:lnTo>
                  <a:pt x="359047" y="468794"/>
                </a:lnTo>
                <a:lnTo>
                  <a:pt x="386639" y="468794"/>
                </a:lnTo>
                <a:lnTo>
                  <a:pt x="386639" y="261992"/>
                </a:lnTo>
                <a:close/>
                <a:moveTo>
                  <a:pt x="276183" y="261992"/>
                </a:moveTo>
                <a:lnTo>
                  <a:pt x="276183" y="468794"/>
                </a:lnTo>
                <a:lnTo>
                  <a:pt x="331456" y="468794"/>
                </a:lnTo>
                <a:lnTo>
                  <a:pt x="331456" y="261992"/>
                </a:lnTo>
                <a:close/>
                <a:moveTo>
                  <a:pt x="220911" y="261992"/>
                </a:moveTo>
                <a:lnTo>
                  <a:pt x="220911" y="468794"/>
                </a:lnTo>
                <a:lnTo>
                  <a:pt x="248592" y="468794"/>
                </a:lnTo>
                <a:lnTo>
                  <a:pt x="248592" y="261992"/>
                </a:lnTo>
                <a:close/>
                <a:moveTo>
                  <a:pt x="138136" y="261992"/>
                </a:moveTo>
                <a:lnTo>
                  <a:pt x="138136" y="468794"/>
                </a:lnTo>
                <a:lnTo>
                  <a:pt x="193319" y="468794"/>
                </a:lnTo>
                <a:lnTo>
                  <a:pt x="193319" y="261992"/>
                </a:lnTo>
                <a:close/>
                <a:moveTo>
                  <a:pt x="82864" y="261992"/>
                </a:moveTo>
                <a:lnTo>
                  <a:pt x="82864" y="468794"/>
                </a:lnTo>
                <a:lnTo>
                  <a:pt x="110455" y="468794"/>
                </a:lnTo>
                <a:lnTo>
                  <a:pt x="110455" y="261992"/>
                </a:lnTo>
                <a:close/>
                <a:moveTo>
                  <a:pt x="303820" y="110294"/>
                </a:moveTo>
                <a:cubicBezTo>
                  <a:pt x="319078" y="110294"/>
                  <a:pt x="331447" y="122647"/>
                  <a:pt x="331447" y="137885"/>
                </a:cubicBezTo>
                <a:cubicBezTo>
                  <a:pt x="331447" y="153123"/>
                  <a:pt x="319078" y="165476"/>
                  <a:pt x="303820" y="165476"/>
                </a:cubicBezTo>
                <a:cubicBezTo>
                  <a:pt x="288562" y="165476"/>
                  <a:pt x="276193" y="153123"/>
                  <a:pt x="276193" y="137885"/>
                </a:cubicBezTo>
                <a:cubicBezTo>
                  <a:pt x="276193" y="122647"/>
                  <a:pt x="288562" y="110294"/>
                  <a:pt x="303820" y="110294"/>
                </a:cubicBezTo>
                <a:close/>
                <a:moveTo>
                  <a:pt x="303775" y="27550"/>
                </a:moveTo>
                <a:cubicBezTo>
                  <a:pt x="248592" y="27550"/>
                  <a:pt x="198838" y="57944"/>
                  <a:pt x="174005" y="103446"/>
                </a:cubicBezTo>
                <a:lnTo>
                  <a:pt x="299681" y="56522"/>
                </a:lnTo>
                <a:cubicBezTo>
                  <a:pt x="302440" y="55189"/>
                  <a:pt x="305199" y="55189"/>
                  <a:pt x="309293" y="55189"/>
                </a:cubicBezTo>
                <a:lnTo>
                  <a:pt x="434969" y="102024"/>
                </a:lnTo>
                <a:cubicBezTo>
                  <a:pt x="408712" y="57944"/>
                  <a:pt x="359047" y="27550"/>
                  <a:pt x="303775" y="27550"/>
                </a:cubicBezTo>
                <a:close/>
                <a:moveTo>
                  <a:pt x="303775" y="0"/>
                </a:moveTo>
                <a:cubicBezTo>
                  <a:pt x="379786" y="0"/>
                  <a:pt x="446006" y="48257"/>
                  <a:pt x="470927" y="115799"/>
                </a:cubicBezTo>
                <a:lnTo>
                  <a:pt x="570346" y="153036"/>
                </a:lnTo>
                <a:cubicBezTo>
                  <a:pt x="575864" y="154458"/>
                  <a:pt x="579958" y="159968"/>
                  <a:pt x="579958" y="165478"/>
                </a:cubicBezTo>
                <a:lnTo>
                  <a:pt x="579958" y="193028"/>
                </a:lnTo>
                <a:lnTo>
                  <a:pt x="579958" y="248217"/>
                </a:lnTo>
                <a:cubicBezTo>
                  <a:pt x="579958" y="256482"/>
                  <a:pt x="574440" y="261992"/>
                  <a:pt x="566163" y="261992"/>
                </a:cubicBezTo>
                <a:lnTo>
                  <a:pt x="552367" y="261992"/>
                </a:lnTo>
                <a:lnTo>
                  <a:pt x="552367" y="468794"/>
                </a:lnTo>
                <a:lnTo>
                  <a:pt x="566163" y="468794"/>
                </a:lnTo>
                <a:cubicBezTo>
                  <a:pt x="574440" y="468794"/>
                  <a:pt x="579958" y="474304"/>
                  <a:pt x="579958" y="482569"/>
                </a:cubicBezTo>
                <a:cubicBezTo>
                  <a:pt x="579958" y="490834"/>
                  <a:pt x="574440" y="496344"/>
                  <a:pt x="566163" y="496344"/>
                </a:cubicBezTo>
                <a:lnTo>
                  <a:pt x="538571" y="496344"/>
                </a:lnTo>
                <a:lnTo>
                  <a:pt x="483299" y="496344"/>
                </a:lnTo>
                <a:lnTo>
                  <a:pt x="400435" y="496344"/>
                </a:lnTo>
                <a:lnTo>
                  <a:pt x="345252" y="496344"/>
                </a:lnTo>
                <a:lnTo>
                  <a:pt x="262387" y="496344"/>
                </a:lnTo>
                <a:lnTo>
                  <a:pt x="207115" y="496344"/>
                </a:lnTo>
                <a:lnTo>
                  <a:pt x="124251" y="496344"/>
                </a:lnTo>
                <a:lnTo>
                  <a:pt x="69068" y="496344"/>
                </a:lnTo>
                <a:lnTo>
                  <a:pt x="55272" y="496344"/>
                </a:lnTo>
                <a:lnTo>
                  <a:pt x="55272" y="537758"/>
                </a:lnTo>
                <a:cubicBezTo>
                  <a:pt x="55272" y="546023"/>
                  <a:pt x="49754" y="551533"/>
                  <a:pt x="41387" y="551533"/>
                </a:cubicBezTo>
                <a:lnTo>
                  <a:pt x="27592" y="551533"/>
                </a:lnTo>
                <a:lnTo>
                  <a:pt x="27592" y="579083"/>
                </a:lnTo>
                <a:lnTo>
                  <a:pt x="579958" y="579083"/>
                </a:lnTo>
                <a:lnTo>
                  <a:pt x="579958" y="551533"/>
                </a:lnTo>
                <a:lnTo>
                  <a:pt x="96660" y="551533"/>
                </a:lnTo>
                <a:cubicBezTo>
                  <a:pt x="88382" y="551533"/>
                  <a:pt x="82864" y="546023"/>
                  <a:pt x="82864" y="537758"/>
                </a:cubicBezTo>
                <a:cubicBezTo>
                  <a:pt x="82864" y="529493"/>
                  <a:pt x="88382" y="523983"/>
                  <a:pt x="96660" y="523983"/>
                </a:cubicBezTo>
                <a:lnTo>
                  <a:pt x="593843" y="523983"/>
                </a:lnTo>
                <a:cubicBezTo>
                  <a:pt x="602121" y="523983"/>
                  <a:pt x="607639" y="529493"/>
                  <a:pt x="607639" y="537758"/>
                </a:cubicBezTo>
                <a:lnTo>
                  <a:pt x="607639" y="592947"/>
                </a:lnTo>
                <a:cubicBezTo>
                  <a:pt x="607639" y="601212"/>
                  <a:pt x="602121" y="606722"/>
                  <a:pt x="593843" y="606722"/>
                </a:cubicBezTo>
                <a:lnTo>
                  <a:pt x="13796" y="606722"/>
                </a:lnTo>
                <a:cubicBezTo>
                  <a:pt x="5518" y="606722"/>
                  <a:pt x="0" y="601212"/>
                  <a:pt x="0" y="592947"/>
                </a:cubicBezTo>
                <a:lnTo>
                  <a:pt x="0" y="537758"/>
                </a:lnTo>
                <a:cubicBezTo>
                  <a:pt x="0" y="529493"/>
                  <a:pt x="5518" y="523983"/>
                  <a:pt x="13796" y="523983"/>
                </a:cubicBezTo>
                <a:lnTo>
                  <a:pt x="27592" y="523983"/>
                </a:lnTo>
                <a:lnTo>
                  <a:pt x="27592" y="482569"/>
                </a:lnTo>
                <a:cubicBezTo>
                  <a:pt x="27592" y="474304"/>
                  <a:pt x="33110" y="468794"/>
                  <a:pt x="41387" y="468794"/>
                </a:cubicBezTo>
                <a:lnTo>
                  <a:pt x="55272" y="468794"/>
                </a:lnTo>
                <a:lnTo>
                  <a:pt x="55272" y="261992"/>
                </a:lnTo>
                <a:lnTo>
                  <a:pt x="41387" y="261992"/>
                </a:lnTo>
                <a:cubicBezTo>
                  <a:pt x="33110" y="261992"/>
                  <a:pt x="27592" y="256482"/>
                  <a:pt x="27592" y="248217"/>
                </a:cubicBezTo>
                <a:cubicBezTo>
                  <a:pt x="27592" y="239952"/>
                  <a:pt x="33110" y="234442"/>
                  <a:pt x="41387" y="234442"/>
                </a:cubicBezTo>
                <a:lnTo>
                  <a:pt x="69068" y="234442"/>
                </a:lnTo>
                <a:lnTo>
                  <a:pt x="124251" y="234442"/>
                </a:lnTo>
                <a:lnTo>
                  <a:pt x="207115" y="234442"/>
                </a:lnTo>
                <a:lnTo>
                  <a:pt x="262387" y="234442"/>
                </a:lnTo>
                <a:lnTo>
                  <a:pt x="345252" y="234442"/>
                </a:lnTo>
                <a:lnTo>
                  <a:pt x="400435" y="234442"/>
                </a:lnTo>
                <a:lnTo>
                  <a:pt x="483299" y="234442"/>
                </a:lnTo>
                <a:lnTo>
                  <a:pt x="538571" y="234442"/>
                </a:lnTo>
                <a:lnTo>
                  <a:pt x="552367" y="234442"/>
                </a:lnTo>
                <a:lnTo>
                  <a:pt x="552367" y="193028"/>
                </a:lnTo>
                <a:lnTo>
                  <a:pt x="552367" y="175076"/>
                </a:lnTo>
                <a:lnTo>
                  <a:pt x="303775" y="84072"/>
                </a:lnTo>
                <a:lnTo>
                  <a:pt x="55272" y="175076"/>
                </a:lnTo>
                <a:lnTo>
                  <a:pt x="55272" y="179253"/>
                </a:lnTo>
                <a:lnTo>
                  <a:pt x="510979" y="179253"/>
                </a:lnTo>
                <a:cubicBezTo>
                  <a:pt x="519257" y="179253"/>
                  <a:pt x="524775" y="184763"/>
                  <a:pt x="524775" y="193028"/>
                </a:cubicBezTo>
                <a:cubicBezTo>
                  <a:pt x="524775" y="201293"/>
                  <a:pt x="519257" y="206803"/>
                  <a:pt x="510979" y="206803"/>
                </a:cubicBezTo>
                <a:lnTo>
                  <a:pt x="41387" y="206803"/>
                </a:lnTo>
                <a:cubicBezTo>
                  <a:pt x="33110" y="206803"/>
                  <a:pt x="27592" y="201293"/>
                  <a:pt x="27592" y="193028"/>
                </a:cubicBezTo>
                <a:lnTo>
                  <a:pt x="27592" y="165478"/>
                </a:lnTo>
                <a:cubicBezTo>
                  <a:pt x="27592" y="159968"/>
                  <a:pt x="31775" y="154458"/>
                  <a:pt x="37293" y="153036"/>
                </a:cubicBezTo>
                <a:lnTo>
                  <a:pt x="136712" y="115799"/>
                </a:lnTo>
                <a:cubicBezTo>
                  <a:pt x="161545" y="48257"/>
                  <a:pt x="227853" y="0"/>
                  <a:pt x="303775" y="0"/>
                </a:cubicBezTo>
                <a:close/>
              </a:path>
            </a:pathLst>
          </a:custGeom>
          <a:solidFill>
            <a:srgbClr val="FFFFFF"/>
          </a:solidFill>
          <a:ln>
            <a:noFill/>
          </a:ln>
        </p:spPr>
        <p:txBody>
          <a:bodyPr anchor="ctr"/>
          <a:lstStyle/>
          <a:p>
            <a:pPr algn="ctr"/>
            <a:endParaRPr sz="2365"/>
          </a:p>
        </p:txBody>
      </p:sp>
      <p:cxnSp>
        <p:nvCxnSpPr>
          <p:cNvPr id="11" name="直接连接符 10"/>
          <p:cNvCxnSpPr/>
          <p:nvPr/>
        </p:nvCxnSpPr>
        <p:spPr>
          <a:xfrm>
            <a:off x="4159333" y="4706436"/>
            <a:ext cx="1380984" cy="0"/>
          </a:xfrm>
          <a:prstGeom prst="line">
            <a:avLst/>
          </a:prstGeom>
          <a:ln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6861000" y="3690549"/>
            <a:ext cx="621886" cy="62188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365"/>
          </a:p>
        </p:txBody>
      </p:sp>
      <p:sp>
        <p:nvSpPr>
          <p:cNvPr id="13" name="任意多边形: 形状 105"/>
          <p:cNvSpPr/>
          <p:nvPr/>
        </p:nvSpPr>
        <p:spPr bwMode="auto">
          <a:xfrm>
            <a:off x="7062262" y="3883882"/>
            <a:ext cx="219361" cy="228479"/>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rgbClr val="FFFFFF"/>
          </a:solidFill>
          <a:ln>
            <a:noFill/>
          </a:ln>
        </p:spPr>
        <p:txBody>
          <a:bodyPr anchor="ctr"/>
          <a:lstStyle/>
          <a:p>
            <a:pPr algn="ctr"/>
            <a:endParaRPr sz="2365"/>
          </a:p>
        </p:txBody>
      </p:sp>
      <p:cxnSp>
        <p:nvCxnSpPr>
          <p:cNvPr id="14" name="直接连接符 13"/>
          <p:cNvCxnSpPr/>
          <p:nvPr/>
        </p:nvCxnSpPr>
        <p:spPr>
          <a:xfrm>
            <a:off x="6481451" y="4706436"/>
            <a:ext cx="1380984" cy="0"/>
          </a:xfrm>
          <a:prstGeom prst="line">
            <a:avLst/>
          </a:prstGeom>
          <a:ln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9183119" y="3690549"/>
            <a:ext cx="621886" cy="621886"/>
          </a:xfrm>
          <a:prstGeom prst="ellipse">
            <a:avLst/>
          </a:prstGeom>
          <a:solidFill>
            <a:srgbClr val="F3437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2365"/>
          </a:p>
        </p:txBody>
      </p:sp>
      <p:sp>
        <p:nvSpPr>
          <p:cNvPr id="16" name="任意多边形: 形状 98"/>
          <p:cNvSpPr/>
          <p:nvPr/>
        </p:nvSpPr>
        <p:spPr bwMode="auto">
          <a:xfrm>
            <a:off x="9379824" y="3884071"/>
            <a:ext cx="228480" cy="228101"/>
          </a:xfrm>
          <a:custGeom>
            <a:avLst/>
            <a:gdLst>
              <a:gd name="T0" fmla="*/ 485 w 485"/>
              <a:gd name="T1" fmla="*/ 230 h 485"/>
              <a:gd name="T2" fmla="*/ 430 w 485"/>
              <a:gd name="T3" fmla="*/ 175 h 485"/>
              <a:gd name="T4" fmla="*/ 406 w 485"/>
              <a:gd name="T5" fmla="*/ 175 h 485"/>
              <a:gd name="T6" fmla="*/ 462 w 485"/>
              <a:gd name="T7" fmla="*/ 119 h 485"/>
              <a:gd name="T8" fmla="*/ 405 w 485"/>
              <a:gd name="T9" fmla="*/ 62 h 485"/>
              <a:gd name="T10" fmla="*/ 327 w 485"/>
              <a:gd name="T11" fmla="*/ 62 h 485"/>
              <a:gd name="T12" fmla="*/ 310 w 485"/>
              <a:gd name="T13" fmla="*/ 79 h 485"/>
              <a:gd name="T14" fmla="*/ 310 w 485"/>
              <a:gd name="T15" fmla="*/ 0 h 485"/>
              <a:gd name="T16" fmla="*/ 230 w 485"/>
              <a:gd name="T17" fmla="*/ 0 h 485"/>
              <a:gd name="T18" fmla="*/ 175 w 485"/>
              <a:gd name="T19" fmla="*/ 55 h 485"/>
              <a:gd name="T20" fmla="*/ 175 w 485"/>
              <a:gd name="T21" fmla="*/ 79 h 485"/>
              <a:gd name="T22" fmla="*/ 119 w 485"/>
              <a:gd name="T23" fmla="*/ 23 h 485"/>
              <a:gd name="T24" fmla="*/ 62 w 485"/>
              <a:gd name="T25" fmla="*/ 80 h 485"/>
              <a:gd name="T26" fmla="*/ 62 w 485"/>
              <a:gd name="T27" fmla="*/ 158 h 485"/>
              <a:gd name="T28" fmla="*/ 79 w 485"/>
              <a:gd name="T29" fmla="*/ 175 h 485"/>
              <a:gd name="T30" fmla="*/ 0 w 485"/>
              <a:gd name="T31" fmla="*/ 175 h 485"/>
              <a:gd name="T32" fmla="*/ 0 w 485"/>
              <a:gd name="T33" fmla="*/ 255 h 485"/>
              <a:gd name="T34" fmla="*/ 55 w 485"/>
              <a:gd name="T35" fmla="*/ 310 h 485"/>
              <a:gd name="T36" fmla="*/ 79 w 485"/>
              <a:gd name="T37" fmla="*/ 310 h 485"/>
              <a:gd name="T38" fmla="*/ 23 w 485"/>
              <a:gd name="T39" fmla="*/ 366 h 485"/>
              <a:gd name="T40" fmla="*/ 80 w 485"/>
              <a:gd name="T41" fmla="*/ 423 h 485"/>
              <a:gd name="T42" fmla="*/ 158 w 485"/>
              <a:gd name="T43" fmla="*/ 423 h 485"/>
              <a:gd name="T44" fmla="*/ 175 w 485"/>
              <a:gd name="T45" fmla="*/ 406 h 485"/>
              <a:gd name="T46" fmla="*/ 175 w 485"/>
              <a:gd name="T47" fmla="*/ 485 h 485"/>
              <a:gd name="T48" fmla="*/ 255 w 485"/>
              <a:gd name="T49" fmla="*/ 485 h 485"/>
              <a:gd name="T50" fmla="*/ 310 w 485"/>
              <a:gd name="T51" fmla="*/ 430 h 485"/>
              <a:gd name="T52" fmla="*/ 310 w 485"/>
              <a:gd name="T53" fmla="*/ 406 h 485"/>
              <a:gd name="T54" fmla="*/ 366 w 485"/>
              <a:gd name="T55" fmla="*/ 462 h 485"/>
              <a:gd name="T56" fmla="*/ 423 w 485"/>
              <a:gd name="T57" fmla="*/ 405 h 485"/>
              <a:gd name="T58" fmla="*/ 423 w 485"/>
              <a:gd name="T59" fmla="*/ 327 h 485"/>
              <a:gd name="T60" fmla="*/ 406 w 485"/>
              <a:gd name="T61" fmla="*/ 310 h 485"/>
              <a:gd name="T62" fmla="*/ 485 w 485"/>
              <a:gd name="T63" fmla="*/ 310 h 485"/>
              <a:gd name="T64" fmla="*/ 485 w 485"/>
              <a:gd name="T65" fmla="*/ 230 h 485"/>
              <a:gd name="T66" fmla="*/ 243 w 485"/>
              <a:gd name="T67" fmla="*/ 343 h 485"/>
              <a:gd name="T68" fmla="*/ 143 w 485"/>
              <a:gd name="T69" fmla="*/ 243 h 485"/>
              <a:gd name="T70" fmla="*/ 243 w 485"/>
              <a:gd name="T71" fmla="*/ 143 h 485"/>
              <a:gd name="T72" fmla="*/ 343 w 485"/>
              <a:gd name="T73" fmla="*/ 243 h 485"/>
              <a:gd name="T74" fmla="*/ 243 w 485"/>
              <a:gd name="T75" fmla="*/ 343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485">
                <a:moveTo>
                  <a:pt x="485" y="230"/>
                </a:moveTo>
                <a:cubicBezTo>
                  <a:pt x="485" y="200"/>
                  <a:pt x="460" y="175"/>
                  <a:pt x="430" y="175"/>
                </a:cubicBezTo>
                <a:lnTo>
                  <a:pt x="406" y="175"/>
                </a:lnTo>
                <a:lnTo>
                  <a:pt x="462" y="119"/>
                </a:lnTo>
                <a:lnTo>
                  <a:pt x="405" y="62"/>
                </a:lnTo>
                <a:cubicBezTo>
                  <a:pt x="384" y="41"/>
                  <a:pt x="349" y="41"/>
                  <a:pt x="327" y="62"/>
                </a:cubicBezTo>
                <a:lnTo>
                  <a:pt x="310" y="79"/>
                </a:lnTo>
                <a:lnTo>
                  <a:pt x="310" y="0"/>
                </a:lnTo>
                <a:lnTo>
                  <a:pt x="230" y="0"/>
                </a:lnTo>
                <a:cubicBezTo>
                  <a:pt x="200" y="0"/>
                  <a:pt x="175" y="25"/>
                  <a:pt x="175" y="55"/>
                </a:cubicBezTo>
                <a:lnTo>
                  <a:pt x="175" y="79"/>
                </a:lnTo>
                <a:lnTo>
                  <a:pt x="119" y="23"/>
                </a:lnTo>
                <a:lnTo>
                  <a:pt x="62" y="80"/>
                </a:lnTo>
                <a:cubicBezTo>
                  <a:pt x="41" y="102"/>
                  <a:pt x="41" y="137"/>
                  <a:pt x="62" y="158"/>
                </a:cubicBezTo>
                <a:lnTo>
                  <a:pt x="79" y="175"/>
                </a:lnTo>
                <a:lnTo>
                  <a:pt x="0" y="175"/>
                </a:lnTo>
                <a:lnTo>
                  <a:pt x="0" y="255"/>
                </a:lnTo>
                <a:cubicBezTo>
                  <a:pt x="0" y="286"/>
                  <a:pt x="25" y="310"/>
                  <a:pt x="55" y="310"/>
                </a:cubicBezTo>
                <a:lnTo>
                  <a:pt x="79" y="310"/>
                </a:lnTo>
                <a:lnTo>
                  <a:pt x="23" y="366"/>
                </a:lnTo>
                <a:lnTo>
                  <a:pt x="80" y="423"/>
                </a:lnTo>
                <a:cubicBezTo>
                  <a:pt x="102" y="445"/>
                  <a:pt x="137" y="445"/>
                  <a:pt x="158" y="423"/>
                </a:cubicBezTo>
                <a:lnTo>
                  <a:pt x="175" y="406"/>
                </a:lnTo>
                <a:lnTo>
                  <a:pt x="175" y="485"/>
                </a:lnTo>
                <a:lnTo>
                  <a:pt x="255" y="485"/>
                </a:lnTo>
                <a:cubicBezTo>
                  <a:pt x="286" y="485"/>
                  <a:pt x="310" y="460"/>
                  <a:pt x="310" y="430"/>
                </a:cubicBezTo>
                <a:lnTo>
                  <a:pt x="310" y="406"/>
                </a:lnTo>
                <a:lnTo>
                  <a:pt x="366" y="462"/>
                </a:lnTo>
                <a:lnTo>
                  <a:pt x="423" y="405"/>
                </a:lnTo>
                <a:cubicBezTo>
                  <a:pt x="445" y="384"/>
                  <a:pt x="445" y="349"/>
                  <a:pt x="423" y="327"/>
                </a:cubicBezTo>
                <a:lnTo>
                  <a:pt x="406" y="310"/>
                </a:lnTo>
                <a:lnTo>
                  <a:pt x="485" y="310"/>
                </a:lnTo>
                <a:lnTo>
                  <a:pt x="485" y="230"/>
                </a:lnTo>
                <a:close/>
                <a:moveTo>
                  <a:pt x="243" y="343"/>
                </a:moveTo>
                <a:cubicBezTo>
                  <a:pt x="187" y="343"/>
                  <a:pt x="143" y="298"/>
                  <a:pt x="143" y="243"/>
                </a:cubicBezTo>
                <a:cubicBezTo>
                  <a:pt x="143" y="187"/>
                  <a:pt x="187" y="143"/>
                  <a:pt x="243" y="143"/>
                </a:cubicBezTo>
                <a:cubicBezTo>
                  <a:pt x="298" y="143"/>
                  <a:pt x="343" y="187"/>
                  <a:pt x="343" y="243"/>
                </a:cubicBezTo>
                <a:cubicBezTo>
                  <a:pt x="343" y="298"/>
                  <a:pt x="298" y="343"/>
                  <a:pt x="243" y="343"/>
                </a:cubicBezTo>
                <a:close/>
              </a:path>
            </a:pathLst>
          </a:custGeom>
          <a:solidFill>
            <a:srgbClr val="FFFFFF"/>
          </a:solidFill>
          <a:ln>
            <a:noFill/>
          </a:ln>
        </p:spPr>
        <p:txBody>
          <a:bodyPr anchor="ctr"/>
          <a:lstStyle/>
          <a:p>
            <a:pPr algn="ctr"/>
            <a:endParaRPr sz="2365"/>
          </a:p>
        </p:txBody>
      </p:sp>
      <p:cxnSp>
        <p:nvCxnSpPr>
          <p:cNvPr id="17" name="直接连接符 16"/>
          <p:cNvCxnSpPr/>
          <p:nvPr/>
        </p:nvCxnSpPr>
        <p:spPr>
          <a:xfrm>
            <a:off x="8803570" y="4706436"/>
            <a:ext cx="1380984" cy="0"/>
          </a:xfrm>
          <a:prstGeom prst="line">
            <a:avLst/>
          </a:prstGeom>
          <a:ln cap="rnd">
            <a:solidFill>
              <a:schemeClr val="bg1">
                <a:lumMod val="50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8960086" y="1259174"/>
            <a:ext cx="2760714" cy="2213105"/>
          </a:xfrm>
          <a:prstGeom prst="rect">
            <a:avLst/>
          </a:prstGeom>
          <a:solidFill>
            <a:schemeClr val="accent2"/>
          </a:solidFill>
          <a:effectLst>
            <a:outerShdw blurRad="63500" sx="102000" sy="102000" algn="ctr" rotWithShape="0">
              <a:prstClr val="black">
                <a:alpha val="40000"/>
              </a:prstClr>
            </a:outerShdw>
          </a:effectLst>
        </p:spPr>
        <p:txBody>
          <a:bodyPr wrap="none" anchor="ctr">
            <a:normAutofit/>
          </a:bodyPr>
          <a:lstStyle/>
          <a:p>
            <a:pPr algn="ctr"/>
            <a:endParaRPr lang="zh-CN" altLang="en-US" sz="2365" dirty="0">
              <a:solidFill>
                <a:schemeClr val="bg1"/>
              </a:solidFill>
            </a:endParaRPr>
          </a:p>
        </p:txBody>
      </p:sp>
      <p:sp>
        <p:nvSpPr>
          <p:cNvPr id="19" name="文本框 18"/>
          <p:cNvSpPr txBox="1"/>
          <p:nvPr/>
        </p:nvSpPr>
        <p:spPr>
          <a:xfrm>
            <a:off x="1443990" y="5281295"/>
            <a:ext cx="2148840" cy="1299210"/>
          </a:xfrm>
          <a:prstGeom prst="rect">
            <a:avLst/>
          </a:prstGeom>
          <a:noFill/>
        </p:spPr>
        <p:txBody>
          <a:bodyPr wrap="square" rtlCol="0">
            <a:spAutoFit/>
          </a:bodyPr>
          <a:lstStyle/>
          <a:p>
            <a:pPr>
              <a:lnSpc>
                <a:spcPct val="150000"/>
              </a:lnSpc>
            </a:pPr>
            <a:r>
              <a:rPr lang="zh-CN" altLang="en-US" sz="131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20" name="Rectangle 24"/>
          <p:cNvSpPr>
            <a:spLocks noChangeArrowheads="1"/>
          </p:cNvSpPr>
          <p:nvPr/>
        </p:nvSpPr>
        <p:spPr bwMode="auto">
          <a:xfrm>
            <a:off x="1694460" y="4989634"/>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
        <p:nvSpPr>
          <p:cNvPr id="21" name="文本框 20"/>
          <p:cNvSpPr txBox="1"/>
          <p:nvPr/>
        </p:nvSpPr>
        <p:spPr>
          <a:xfrm>
            <a:off x="3813175" y="5281295"/>
            <a:ext cx="2148840" cy="1299210"/>
          </a:xfrm>
          <a:prstGeom prst="rect">
            <a:avLst/>
          </a:prstGeom>
          <a:noFill/>
        </p:spPr>
        <p:txBody>
          <a:bodyPr wrap="square" rtlCol="0">
            <a:spAutoFit/>
          </a:bodyPr>
          <a:lstStyle/>
          <a:p>
            <a:pPr>
              <a:lnSpc>
                <a:spcPct val="150000"/>
              </a:lnSpc>
            </a:pPr>
            <a:r>
              <a:rPr lang="zh-CN" altLang="en-US" sz="131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22" name="Rectangle 24"/>
          <p:cNvSpPr>
            <a:spLocks noChangeArrowheads="1"/>
          </p:cNvSpPr>
          <p:nvPr/>
        </p:nvSpPr>
        <p:spPr bwMode="auto">
          <a:xfrm>
            <a:off x="4063499" y="4989634"/>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
        <p:nvSpPr>
          <p:cNvPr id="23" name="文本框 22"/>
          <p:cNvSpPr txBox="1"/>
          <p:nvPr/>
        </p:nvSpPr>
        <p:spPr>
          <a:xfrm>
            <a:off x="6088380" y="5281295"/>
            <a:ext cx="2148840" cy="1299210"/>
          </a:xfrm>
          <a:prstGeom prst="rect">
            <a:avLst/>
          </a:prstGeom>
          <a:noFill/>
        </p:spPr>
        <p:txBody>
          <a:bodyPr wrap="square" rtlCol="0">
            <a:spAutoFit/>
          </a:bodyPr>
          <a:lstStyle/>
          <a:p>
            <a:pPr>
              <a:lnSpc>
                <a:spcPct val="150000"/>
              </a:lnSpc>
            </a:pPr>
            <a:r>
              <a:rPr lang="zh-CN" altLang="en-US" sz="131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24" name="Rectangle 24"/>
          <p:cNvSpPr>
            <a:spLocks noChangeArrowheads="1"/>
          </p:cNvSpPr>
          <p:nvPr/>
        </p:nvSpPr>
        <p:spPr bwMode="auto">
          <a:xfrm>
            <a:off x="6338698" y="4989634"/>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sp>
        <p:nvSpPr>
          <p:cNvPr id="25" name="文本框 24"/>
          <p:cNvSpPr txBox="1"/>
          <p:nvPr/>
        </p:nvSpPr>
        <p:spPr>
          <a:xfrm>
            <a:off x="8457565" y="5281295"/>
            <a:ext cx="2148840" cy="1299210"/>
          </a:xfrm>
          <a:prstGeom prst="rect">
            <a:avLst/>
          </a:prstGeom>
          <a:noFill/>
        </p:spPr>
        <p:txBody>
          <a:bodyPr wrap="square" rtlCol="0">
            <a:spAutoFit/>
          </a:bodyPr>
          <a:lstStyle/>
          <a:p>
            <a:pPr>
              <a:lnSpc>
                <a:spcPct val="150000"/>
              </a:lnSpc>
            </a:pPr>
            <a:r>
              <a:rPr lang="zh-CN" altLang="en-US" sz="131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endParaRPr lang="en-US" altLang="zh-CN" sz="1315" dirty="0">
              <a:latin typeface="微软雅黑" panose="020B0503020204020204" pitchFamily="34" charset="-122"/>
              <a:ea typeface="微软雅黑" panose="020B0503020204020204" pitchFamily="34" charset="-122"/>
              <a:cs typeface="Hiragino Sans GB W3" charset="-122"/>
            </a:endParaRPr>
          </a:p>
        </p:txBody>
      </p:sp>
      <p:sp>
        <p:nvSpPr>
          <p:cNvPr id="26" name="Rectangle 24"/>
          <p:cNvSpPr>
            <a:spLocks noChangeArrowheads="1"/>
          </p:cNvSpPr>
          <p:nvPr/>
        </p:nvSpPr>
        <p:spPr bwMode="auto">
          <a:xfrm>
            <a:off x="8707737" y="4989634"/>
            <a:ext cx="1647928" cy="29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95"/>
              </a:spcBef>
            </a:pPr>
            <a:r>
              <a:rPr lang="zh-CN" altLang="en-US" sz="1575" b="1" dirty="0">
                <a:solidFill>
                  <a:schemeClr val="bg2">
                    <a:lumMod val="25000"/>
                  </a:schemeClr>
                </a:solidFill>
                <a:latin typeface="微软雅黑" panose="020B0503020204020204" pitchFamily="34" charset="-122"/>
                <a:ea typeface="微软雅黑" panose="020B0503020204020204" pitchFamily="34" charset="-122"/>
              </a:rPr>
              <a:t>单击填加标题</a:t>
            </a:r>
            <a:endParaRPr lang="zh-CN" altLang="en-US" sz="1575" b="1" dirty="0">
              <a:solidFill>
                <a:schemeClr val="bg2">
                  <a:lumMod val="25000"/>
                </a:schemeClr>
              </a:solidFill>
            </a:endParaRPr>
          </a:p>
        </p:txBody>
      </p:sp>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120" y="1258941"/>
            <a:ext cx="8090451" cy="2219919"/>
          </a:xfrm>
          <a:prstGeom prst="rect">
            <a:avLst/>
          </a:prstGeom>
        </p:spPr>
      </p:pic>
      <p:sp>
        <p:nvSpPr>
          <p:cNvPr id="2" name="文本框 1"/>
          <p:cNvSpPr txBox="1"/>
          <p:nvPr/>
        </p:nvSpPr>
        <p:spPr>
          <a:xfrm>
            <a:off x="266700" y="102870"/>
            <a:ext cx="3543300" cy="570865"/>
          </a:xfrm>
          <a:prstGeom prst="rect">
            <a:avLst/>
          </a:prstGeom>
          <a:noFill/>
        </p:spPr>
        <p:txBody>
          <a:bodyPr wrap="square" rtlCol="0">
            <a:spAutoFit/>
          </a:bodyPr>
          <a:lstStyle/>
          <a:p>
            <a:pPr algn="l">
              <a:lnSpc>
                <a:spcPct val="130000"/>
              </a:lnSpc>
            </a:pPr>
            <a:r>
              <a:rPr lang="zh-CN" altLang="zh-CN" sz="2400" b="1" dirty="0">
                <a:solidFill>
                  <a:schemeClr val="bg1"/>
                </a:solidFill>
                <a:latin typeface="微软雅黑" panose="020B0503020204020204" pitchFamily="34" charset="-122"/>
                <a:ea typeface="微软雅黑" panose="020B0503020204020204" pitchFamily="34" charset="-122"/>
              </a:rPr>
              <a:t>输入您的标题内容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3"/>
          <a:stretch>
            <a:fillRect/>
          </a:stretch>
        </p:blipFill>
        <p:spPr>
          <a:xfrm>
            <a:off x="0" y="0"/>
            <a:ext cx="12192000" cy="6858635"/>
          </a:xfrm>
          <a:prstGeom prst="rect">
            <a:avLst/>
          </a:prstGeom>
        </p:spPr>
      </p:pic>
      <p:pic>
        <p:nvPicPr>
          <p:cNvPr id="68" name="图片"/>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99795" y="3422015"/>
            <a:ext cx="3456305" cy="3230245"/>
          </a:xfrm>
          <a:prstGeom prst="rect">
            <a:avLst/>
          </a:prstGeom>
        </p:spPr>
      </p:pic>
      <p:cxnSp>
        <p:nvCxnSpPr>
          <p:cNvPr id="69" name="直接连接符"/>
          <p:cNvCxnSpPr/>
          <p:nvPr/>
        </p:nvCxnSpPr>
        <p:spPr>
          <a:xfrm flipH="1">
            <a:off x="9392507" y="1908163"/>
            <a:ext cx="571047" cy="655262"/>
          </a:xfrm>
          <a:prstGeom prst="line">
            <a:avLst/>
          </a:prstGeom>
          <a:ln w="15875">
            <a:solidFill>
              <a:srgbClr val="FEFFFF"/>
            </a:solidFill>
          </a:ln>
        </p:spPr>
        <p:style>
          <a:lnRef idx="1">
            <a:schemeClr val="accent1"/>
          </a:lnRef>
          <a:fillRef idx="0">
            <a:schemeClr val="accent1"/>
          </a:fillRef>
          <a:effectRef idx="0">
            <a:schemeClr val="accent1"/>
          </a:effectRef>
          <a:fontRef idx="minor">
            <a:schemeClr val="tx1"/>
          </a:fontRef>
        </p:style>
      </p:cxnSp>
      <p:sp>
        <p:nvSpPr>
          <p:cNvPr id="2" name="椭圆"/>
          <p:cNvSpPr>
            <a:spLocks noChangeAspect="1"/>
          </p:cNvSpPr>
          <p:nvPr/>
        </p:nvSpPr>
        <p:spPr>
          <a:xfrm>
            <a:off x="9881029" y="1788060"/>
            <a:ext cx="215153" cy="215153"/>
          </a:xfrm>
          <a:prstGeom prst="ellips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cxnSp>
        <p:nvCxnSpPr>
          <p:cNvPr id="71" name="直接连接符"/>
          <p:cNvCxnSpPr/>
          <p:nvPr/>
        </p:nvCxnSpPr>
        <p:spPr>
          <a:xfrm flipH="1">
            <a:off x="6356787" y="1674188"/>
            <a:ext cx="710087" cy="83462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椭圆"/>
          <p:cNvSpPr>
            <a:spLocks noChangeAspect="1"/>
          </p:cNvSpPr>
          <p:nvPr/>
        </p:nvSpPr>
        <p:spPr>
          <a:xfrm>
            <a:off x="6239463" y="2401233"/>
            <a:ext cx="215153" cy="215153"/>
          </a:xfrm>
          <a:prstGeom prst="ellipse">
            <a:avLst/>
          </a:prstGeom>
          <a:noFill/>
          <a:ln w="15875">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cxnSp>
        <p:nvCxnSpPr>
          <p:cNvPr id="73" name="直接连接符"/>
          <p:cNvCxnSpPr/>
          <p:nvPr/>
        </p:nvCxnSpPr>
        <p:spPr>
          <a:xfrm flipH="1">
            <a:off x="6639234" y="1150769"/>
            <a:ext cx="582399" cy="68454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椭圆"/>
          <p:cNvSpPr>
            <a:spLocks noChangeAspect="1"/>
          </p:cNvSpPr>
          <p:nvPr/>
        </p:nvSpPr>
        <p:spPr>
          <a:xfrm>
            <a:off x="7753667" y="1428810"/>
            <a:ext cx="1080000" cy="1080000"/>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000" tIns="0" rIns="72000" bIns="90000" rtlCol="0" anchor="ctr"/>
          <a:lstStyle/>
          <a:p>
            <a:pPr lvl="0" algn="ctr"/>
            <a:endParaRPr lang="zh-CN" altLang="en-US" sz="1600" b="1" dirty="0">
              <a:solidFill>
                <a:schemeClr val="bg1"/>
              </a:solidFill>
              <a:ea typeface="+mj-ea"/>
            </a:endParaRPr>
          </a:p>
        </p:txBody>
      </p:sp>
      <p:sp>
        <p:nvSpPr>
          <p:cNvPr id="77" name="数字"/>
          <p:cNvSpPr txBox="1"/>
          <p:nvPr/>
        </p:nvSpPr>
        <p:spPr>
          <a:xfrm>
            <a:off x="6493667" y="1615116"/>
            <a:ext cx="3600000" cy="706755"/>
          </a:xfrm>
          <a:prstGeom prst="rect">
            <a:avLst/>
          </a:prstGeom>
          <a:noFill/>
        </p:spPr>
        <p:txBody>
          <a:bodyPr wrap="square" lIns="0" rIns="0" rtlCol="0" anchor="ctr">
            <a:spAutoFit/>
          </a:bodyPr>
          <a:lstStyle>
            <a:lvl1pPr marL="0" indent="0" algn="ctr" defTabSz="914400" rtl="0" eaLnBrk="1" latinLnBrk="0" hangingPunct="1">
              <a:lnSpc>
                <a:spcPct val="100000"/>
              </a:lnSpc>
              <a:spcBef>
                <a:spcPts val="1000"/>
              </a:spcBef>
              <a:buFontTx/>
              <a:buNone/>
              <a:defRPr lang="zh-CN" altLang="en-US" sz="4000" b="0" i="0" u="none" kern="1200" spc="0" baseline="0" dirty="0">
                <a:solidFill>
                  <a:schemeClr val="accent1"/>
                </a:solidFill>
                <a:effectLst/>
                <a:latin typeface="+mj-lt"/>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solidFill>
                  <a:schemeClr val="bg1"/>
                </a:solidFill>
              </a:rPr>
              <a:t>04</a:t>
            </a:r>
          </a:p>
        </p:txBody>
      </p:sp>
      <p:sp>
        <p:nvSpPr>
          <p:cNvPr id="75" name="文本"/>
          <p:cNvSpPr txBox="1"/>
          <p:nvPr/>
        </p:nvSpPr>
        <p:spPr>
          <a:xfrm>
            <a:off x="4693667" y="4314473"/>
            <a:ext cx="7200000" cy="460375"/>
          </a:xfrm>
          <a:prstGeom prst="rect">
            <a:avLst/>
          </a:prstGeom>
        </p:spPr>
        <p:txBody>
          <a:bodyPr wrap="square" lIns="144000" anchor="t">
            <a:spAutoFit/>
          </a:bodyPr>
          <a:lstStyle>
            <a:lvl1pPr marL="0" indent="0" algn="ctr" defTabSz="914400" rtl="0" eaLnBrk="1" latinLnBrk="0" hangingPunct="1">
              <a:lnSpc>
                <a:spcPct val="150000"/>
              </a:lnSpc>
              <a:spcBef>
                <a:spcPts val="1000"/>
              </a:spcBef>
              <a:buFont typeface="Arial" panose="020B0604020202020204" pitchFamily="34" charset="0"/>
              <a:buNone/>
              <a:defRPr sz="1600" b="0" kern="1200" spc="200" baseline="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bg1"/>
                </a:solidFill>
                <a:latin typeface="微软雅黑" panose="020B0503020204020204" pitchFamily="34" charset="-122"/>
                <a:ea typeface="微软雅黑" panose="020B0503020204020204" pitchFamily="34" charset="-122"/>
              </a:rPr>
              <a:t>单击此处添加您的文字内容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6" name="标题"/>
          <p:cNvSpPr txBox="1"/>
          <p:nvPr/>
        </p:nvSpPr>
        <p:spPr>
          <a:xfrm>
            <a:off x="4693667" y="3179404"/>
            <a:ext cx="7200000" cy="937260"/>
          </a:xfrm>
          <a:prstGeom prst="rect">
            <a:avLst/>
          </a:prstGeom>
        </p:spPr>
        <p:txBody>
          <a:bodyPr wrap="square" lIns="144000" anchor="ctr">
            <a:spAutoFit/>
          </a:bodyPr>
          <a:lstStyle>
            <a:lvl1pPr marL="0" indent="0" algn="ctr" defTabSz="914400" rtl="0" eaLnBrk="1" latinLnBrk="0" hangingPunct="1">
              <a:lnSpc>
                <a:spcPct val="100000"/>
              </a:lnSpc>
              <a:spcBef>
                <a:spcPts val="1000"/>
              </a:spcBef>
              <a:buFont typeface="Arial" panose="020B0604020202020204" pitchFamily="34" charset="0"/>
              <a:buNone/>
              <a:defRPr lang="zh-CN" altLang="en-US" sz="5500" b="0" kern="1200" spc="200" baseline="0" dirty="0">
                <a:solidFill>
                  <a:schemeClr val="accent1"/>
                </a:solidFill>
                <a:latin typeface="楷体" panose="02010609060101010101" pitchFamily="49" charset="-122"/>
                <a:ea typeface="楷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微软雅黑" panose="020B0503020204020204" pitchFamily="34" charset="-122"/>
                <a:ea typeface="微软雅黑" panose="020B0503020204020204" pitchFamily="34"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6700" y="102870"/>
            <a:ext cx="3543300" cy="570865"/>
          </a:xfrm>
          <a:prstGeom prst="rect">
            <a:avLst/>
          </a:prstGeom>
          <a:noFill/>
        </p:spPr>
        <p:txBody>
          <a:bodyPr wrap="square" rtlCol="0">
            <a:spAutoFit/>
          </a:bodyPr>
          <a:lstStyle/>
          <a:p>
            <a:pPr algn="l">
              <a:lnSpc>
                <a:spcPct val="130000"/>
              </a:lnSpc>
            </a:pPr>
            <a:r>
              <a:rPr lang="zh-CN" altLang="zh-CN" sz="2400" b="1" dirty="0">
                <a:solidFill>
                  <a:schemeClr val="bg1"/>
                </a:solidFill>
                <a:latin typeface="微软雅黑" panose="020B0503020204020204" pitchFamily="34" charset="-122"/>
                <a:ea typeface="微软雅黑" panose="020B0503020204020204" pitchFamily="34" charset="-122"/>
              </a:rPr>
              <a:t>输入您的标题内容</a:t>
            </a:r>
          </a:p>
        </p:txBody>
      </p:sp>
      <p:sp>
        <p:nvSpPr>
          <p:cNvPr id="4" name="文本"/>
          <p:cNvSpPr txBox="1"/>
          <p:nvPr/>
        </p:nvSpPr>
        <p:spPr>
          <a:xfrm>
            <a:off x="1005600" y="5305434"/>
            <a:ext cx="10180800" cy="691515"/>
          </a:xfrm>
          <a:prstGeom prst="rect">
            <a:avLst/>
          </a:prstGeom>
          <a:noFill/>
        </p:spPr>
        <p:txBody>
          <a:bodyPr wrap="square" rtlCol="0" anchor="t">
            <a:spAutoFit/>
          </a:bodyPr>
          <a:lstStyle>
            <a:defPPr>
              <a:defRPr lang="zh-CN"/>
            </a:defPPr>
            <a:lvl1pPr indent="360045">
              <a:lnSpc>
                <a:spcPct val="150000"/>
              </a:lnSpc>
              <a:spcAft>
                <a:spcPts val="1500"/>
              </a:spcAft>
              <a:defRPr sz="1300" spc="80">
                <a:solidFill>
                  <a:schemeClr val="accent3"/>
                </a:solidFill>
                <a:latin typeface="+mn-ea"/>
              </a:defRPr>
            </a:lvl1p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此处添加您的文字内容，或复制文本粘贴至此，字间距和行间距均可自行调节。本模板的所有文字和图片素材，均可自由编辑替换和移动。模板逻辑框架完整，内容实用。模板内素材元素独立，修改方便。建议根据自己的文案适当增减文字内容。</a:t>
            </a:r>
          </a:p>
        </p:txBody>
      </p:sp>
      <p:pic>
        <p:nvPicPr>
          <p:cNvPr id="7" name="图片"/>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398979" y="1849227"/>
            <a:ext cx="3394043" cy="3159546"/>
          </a:xfrm>
          <a:prstGeom prst="rect">
            <a:avLst/>
          </a:prstGeom>
        </p:spPr>
      </p:pic>
      <p:sp>
        <p:nvSpPr>
          <p:cNvPr id="10" name="文本"/>
          <p:cNvSpPr/>
          <p:nvPr/>
        </p:nvSpPr>
        <p:spPr>
          <a:xfrm>
            <a:off x="1704827" y="2559102"/>
            <a:ext cx="1140057" cy="353943"/>
          </a:xfrm>
          <a:prstGeom prst="rect">
            <a:avLst/>
          </a:prstGeom>
        </p:spPr>
        <p:txBody>
          <a:bodyPr wrap="none">
            <a:spAutoFit/>
          </a:bodyPr>
          <a:lstStyle/>
          <a:p>
            <a:pPr algn="ctr"/>
            <a:r>
              <a:rPr lang="zh-CN" altLang="en-US" sz="1700" b="1" spc="15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3" name="文本"/>
          <p:cNvSpPr/>
          <p:nvPr/>
        </p:nvSpPr>
        <p:spPr>
          <a:xfrm>
            <a:off x="1068855" y="3111670"/>
            <a:ext cx="2412000" cy="1245790"/>
          </a:xfrm>
          <a:prstGeom prst="rect">
            <a:avLst/>
          </a:prstGeom>
          <a:noFill/>
        </p:spPr>
        <p:txBody>
          <a:bodyPr wrap="square" rtlCol="0">
            <a:spAutoFit/>
          </a:bodyPr>
          <a:lstStyle/>
          <a:p>
            <a:pPr algn="ctr">
              <a:lnSpc>
                <a:spcPct val="150000"/>
              </a:lnSpc>
            </a:pPr>
            <a:r>
              <a:rPr lang="zh-CN" altLang="en-US" sz="1300" spc="80" dirty="0">
                <a:solidFill>
                  <a:schemeClr val="tx1">
                    <a:lumMod val="75000"/>
                    <a:lumOff val="25000"/>
                  </a:schemeClr>
                </a:solidFill>
                <a:latin typeface="微软雅黑" panose="020B0503020204020204" pitchFamily="34" charset="-122"/>
                <a:ea typeface="微软雅黑" panose="020B0503020204020204" pitchFamily="34" charset="-122"/>
              </a:rPr>
              <a:t>单击此处添加您的文字内容，或复制文本粘贴至此，本模板的所有文字和图片素材，均可自由编辑替换和移动。</a:t>
            </a:r>
          </a:p>
        </p:txBody>
      </p:sp>
      <p:sp>
        <p:nvSpPr>
          <p:cNvPr id="16" name="文本"/>
          <p:cNvSpPr/>
          <p:nvPr/>
        </p:nvSpPr>
        <p:spPr>
          <a:xfrm>
            <a:off x="9347117" y="2559102"/>
            <a:ext cx="1140057" cy="353943"/>
          </a:xfrm>
          <a:prstGeom prst="rect">
            <a:avLst/>
          </a:prstGeom>
        </p:spPr>
        <p:txBody>
          <a:bodyPr wrap="none">
            <a:spAutoFit/>
          </a:bodyPr>
          <a:lstStyle/>
          <a:p>
            <a:pPr algn="ctr"/>
            <a:r>
              <a:rPr lang="zh-CN" altLang="en-US" sz="1700" b="1" spc="15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7" name="文本"/>
          <p:cNvSpPr/>
          <p:nvPr/>
        </p:nvSpPr>
        <p:spPr>
          <a:xfrm>
            <a:off x="8711145" y="3111670"/>
            <a:ext cx="2412000" cy="1245790"/>
          </a:xfrm>
          <a:prstGeom prst="rect">
            <a:avLst/>
          </a:prstGeom>
          <a:noFill/>
        </p:spPr>
        <p:txBody>
          <a:bodyPr wrap="square" rtlCol="0">
            <a:spAutoFit/>
          </a:bodyPr>
          <a:lstStyle/>
          <a:p>
            <a:pPr algn="ctr">
              <a:lnSpc>
                <a:spcPct val="150000"/>
              </a:lnSpc>
            </a:pPr>
            <a:r>
              <a:rPr lang="zh-CN" altLang="en-US" sz="1300" spc="80" dirty="0">
                <a:solidFill>
                  <a:schemeClr val="tx1">
                    <a:lumMod val="75000"/>
                    <a:lumOff val="25000"/>
                  </a:schemeClr>
                </a:solidFill>
                <a:latin typeface="微软雅黑" panose="020B0503020204020204" pitchFamily="34" charset="-122"/>
                <a:ea typeface="微软雅黑" panose="020B0503020204020204" pitchFamily="34" charset="-122"/>
              </a:rPr>
              <a:t>单击此处添加您的文字内容，或复制文本粘贴至此，本模板的所有文字和图片素材，均可自由编辑替换和移动。</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150314" y="1798954"/>
            <a:ext cx="4880928" cy="901702"/>
            <a:chOff x="4939657" y="1947190"/>
            <a:chExt cx="4880928" cy="901702"/>
          </a:xfrm>
        </p:grpSpPr>
        <p:grpSp>
          <p:nvGrpSpPr>
            <p:cNvPr id="24583" name="组合 10"/>
            <p:cNvGrpSpPr/>
            <p:nvPr/>
          </p:nvGrpSpPr>
          <p:grpSpPr bwMode="auto">
            <a:xfrm>
              <a:off x="4939657" y="1947190"/>
              <a:ext cx="4880928" cy="901702"/>
              <a:chOff x="3477295" y="3554567"/>
              <a:chExt cx="4881094" cy="901523"/>
            </a:xfrm>
          </p:grpSpPr>
          <p:sp>
            <p:nvSpPr>
              <p:cNvPr id="12" name="圆角矩形 11"/>
              <p:cNvSpPr/>
              <p:nvPr/>
            </p:nvSpPr>
            <p:spPr>
              <a:xfrm>
                <a:off x="3477295" y="3554569"/>
                <a:ext cx="4881094" cy="901521"/>
              </a:xfrm>
              <a:prstGeom prst="roundRect">
                <a:avLst>
                  <a:gd name="adj" fmla="val 50000"/>
                </a:avLst>
              </a:prstGeom>
              <a:noFill/>
              <a:ln w="50800">
                <a:solidFill>
                  <a:srgbClr val="F3437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3" name="任意多边形 12"/>
              <p:cNvSpPr/>
              <p:nvPr/>
            </p:nvSpPr>
            <p:spPr>
              <a:xfrm>
                <a:off x="3477295" y="3554567"/>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rgbClr val="F343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a:cs typeface="+mn-ea"/>
                  </a:rPr>
                  <a:t> </a:t>
                </a:r>
                <a:endParaRPr lang="zh-CN" altLang="en-US" sz="3600" dirty="0">
                  <a:cs typeface="+mn-ea"/>
                </a:endParaRPr>
              </a:p>
            </p:txBody>
          </p:sp>
        </p:grpSp>
        <p:sp>
          <p:nvSpPr>
            <p:cNvPr id="24587" name="文本框 22"/>
            <p:cNvSpPr txBox="1">
              <a:spLocks noChangeArrowheads="1"/>
            </p:cNvSpPr>
            <p:nvPr/>
          </p:nvSpPr>
          <p:spPr bwMode="auto">
            <a:xfrm>
              <a:off x="5266640" y="2121817"/>
              <a:ext cx="56349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a:solidFill>
                    <a:schemeClr val="bg1"/>
                  </a:solidFill>
                  <a:ea typeface="+mn-ea"/>
                  <a:cs typeface="+mn-ea"/>
                </a:rPr>
                <a:t>1</a:t>
              </a:r>
              <a:endParaRPr lang="zh-CN" altLang="en-US" sz="3200">
                <a:solidFill>
                  <a:schemeClr val="bg1"/>
                </a:solidFill>
                <a:ea typeface="+mn-ea"/>
                <a:cs typeface="+mn-ea"/>
              </a:endParaRPr>
            </a:p>
          </p:txBody>
        </p:sp>
      </p:grpSp>
      <p:grpSp>
        <p:nvGrpSpPr>
          <p:cNvPr id="5" name="组合 4"/>
          <p:cNvGrpSpPr/>
          <p:nvPr/>
        </p:nvGrpSpPr>
        <p:grpSpPr>
          <a:xfrm>
            <a:off x="5150314" y="3876994"/>
            <a:ext cx="4880928" cy="901701"/>
            <a:chOff x="4939657" y="4025229"/>
            <a:chExt cx="4880928" cy="901701"/>
          </a:xfrm>
        </p:grpSpPr>
        <p:grpSp>
          <p:nvGrpSpPr>
            <p:cNvPr id="24586" name="组合 19"/>
            <p:cNvGrpSpPr/>
            <p:nvPr/>
          </p:nvGrpSpPr>
          <p:grpSpPr bwMode="auto">
            <a:xfrm>
              <a:off x="4939657" y="4025229"/>
              <a:ext cx="4880928" cy="901701"/>
              <a:chOff x="3477295" y="3554569"/>
              <a:chExt cx="4881094" cy="901522"/>
            </a:xfrm>
          </p:grpSpPr>
          <p:sp>
            <p:nvSpPr>
              <p:cNvPr id="21" name="圆角矩形 20"/>
              <p:cNvSpPr/>
              <p:nvPr/>
            </p:nvSpPr>
            <p:spPr>
              <a:xfrm>
                <a:off x="3477295" y="3554569"/>
                <a:ext cx="4881094" cy="901521"/>
              </a:xfrm>
              <a:prstGeom prst="roundRect">
                <a:avLst>
                  <a:gd name="adj" fmla="val 50000"/>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22" name="任意多边形 21"/>
              <p:cNvSpPr/>
              <p:nvPr/>
            </p:nvSpPr>
            <p:spPr>
              <a:xfrm>
                <a:off x="3477295"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sp>
          <p:nvSpPr>
            <p:cNvPr id="24589" name="文本框 24"/>
            <p:cNvSpPr txBox="1">
              <a:spLocks noChangeArrowheads="1"/>
            </p:cNvSpPr>
            <p:nvPr/>
          </p:nvSpPr>
          <p:spPr bwMode="auto">
            <a:xfrm>
              <a:off x="5266640" y="4183979"/>
              <a:ext cx="56349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a:solidFill>
                    <a:schemeClr val="bg1"/>
                  </a:solidFill>
                  <a:ea typeface="+mn-ea"/>
                  <a:cs typeface="+mn-ea"/>
                </a:rPr>
                <a:t>3</a:t>
              </a:r>
              <a:endParaRPr lang="zh-CN" altLang="en-US" sz="3200">
                <a:solidFill>
                  <a:schemeClr val="bg1"/>
                </a:solidFill>
                <a:ea typeface="+mn-ea"/>
                <a:cs typeface="+mn-ea"/>
              </a:endParaRPr>
            </a:p>
          </p:txBody>
        </p:sp>
      </p:grpSp>
      <p:grpSp>
        <p:nvGrpSpPr>
          <p:cNvPr id="4" name="组合 3"/>
          <p:cNvGrpSpPr/>
          <p:nvPr/>
        </p:nvGrpSpPr>
        <p:grpSpPr>
          <a:xfrm>
            <a:off x="2145569" y="2868931"/>
            <a:ext cx="4880927" cy="901701"/>
            <a:chOff x="1934911" y="3017166"/>
            <a:chExt cx="4880927" cy="901701"/>
          </a:xfrm>
        </p:grpSpPr>
        <p:grpSp>
          <p:nvGrpSpPr>
            <p:cNvPr id="24584" name="组合 13"/>
            <p:cNvGrpSpPr/>
            <p:nvPr/>
          </p:nvGrpSpPr>
          <p:grpSpPr bwMode="auto">
            <a:xfrm rot="10800000">
              <a:off x="1934911" y="3017166"/>
              <a:ext cx="4880927" cy="901701"/>
              <a:chOff x="3477295" y="3554569"/>
              <a:chExt cx="4881094" cy="901522"/>
            </a:xfrm>
          </p:grpSpPr>
          <p:sp>
            <p:nvSpPr>
              <p:cNvPr id="15" name="圆角矩形 14"/>
              <p:cNvSpPr/>
              <p:nvPr/>
            </p:nvSpPr>
            <p:spPr>
              <a:xfrm>
                <a:off x="3477295" y="3554569"/>
                <a:ext cx="4881094" cy="901521"/>
              </a:xfrm>
              <a:prstGeom prst="roundRect">
                <a:avLst>
                  <a:gd name="adj" fmla="val 50000"/>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6" name="任意多边形 15"/>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endParaRPr>
              </a:p>
            </p:txBody>
          </p:sp>
        </p:grpSp>
        <p:sp>
          <p:nvSpPr>
            <p:cNvPr id="24588" name="文本框 23"/>
            <p:cNvSpPr txBox="1">
              <a:spLocks noChangeArrowheads="1"/>
            </p:cNvSpPr>
            <p:nvPr/>
          </p:nvSpPr>
          <p:spPr bwMode="auto">
            <a:xfrm>
              <a:off x="6133302" y="3166393"/>
              <a:ext cx="56190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a:solidFill>
                    <a:schemeClr val="bg1"/>
                  </a:solidFill>
                  <a:ea typeface="+mn-ea"/>
                  <a:cs typeface="+mn-ea"/>
                </a:rPr>
                <a:t>2</a:t>
              </a:r>
              <a:endParaRPr lang="zh-CN" altLang="en-US" sz="3200">
                <a:solidFill>
                  <a:schemeClr val="bg1"/>
                </a:solidFill>
                <a:ea typeface="+mn-ea"/>
                <a:cs typeface="+mn-ea"/>
              </a:endParaRPr>
            </a:p>
          </p:txBody>
        </p:sp>
      </p:grpSp>
      <p:grpSp>
        <p:nvGrpSpPr>
          <p:cNvPr id="6" name="组合 5"/>
          <p:cNvGrpSpPr/>
          <p:nvPr/>
        </p:nvGrpSpPr>
        <p:grpSpPr>
          <a:xfrm>
            <a:off x="2145569" y="4899343"/>
            <a:ext cx="4880927" cy="901701"/>
            <a:chOff x="1934911" y="5047578"/>
            <a:chExt cx="4880927" cy="901701"/>
          </a:xfrm>
        </p:grpSpPr>
        <p:grpSp>
          <p:nvGrpSpPr>
            <p:cNvPr id="24585" name="组合 16"/>
            <p:cNvGrpSpPr/>
            <p:nvPr/>
          </p:nvGrpSpPr>
          <p:grpSpPr bwMode="auto">
            <a:xfrm rot="10800000">
              <a:off x="1934911" y="5047578"/>
              <a:ext cx="4880927" cy="901701"/>
              <a:chOff x="3477295" y="3554569"/>
              <a:chExt cx="4881094" cy="901522"/>
            </a:xfrm>
          </p:grpSpPr>
          <p:sp>
            <p:nvSpPr>
              <p:cNvPr id="18" name="圆角矩形 17"/>
              <p:cNvSpPr/>
              <p:nvPr/>
            </p:nvSpPr>
            <p:spPr>
              <a:xfrm>
                <a:off x="3477295" y="3554569"/>
                <a:ext cx="4881094" cy="901521"/>
              </a:xfrm>
              <a:prstGeom prst="roundRect">
                <a:avLst>
                  <a:gd name="adj" fmla="val 50000"/>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sp>
            <p:nvSpPr>
              <p:cNvPr id="19" name="任意多边形 18"/>
              <p:cNvSpPr/>
              <p:nvPr/>
            </p:nvSpPr>
            <p:spPr>
              <a:xfrm>
                <a:off x="3478882" y="3554570"/>
                <a:ext cx="944472" cy="901521"/>
              </a:xfrm>
              <a:custGeom>
                <a:avLst/>
                <a:gdLst>
                  <a:gd name="connsiteX0" fmla="*/ 0 w 824612"/>
                  <a:gd name="connsiteY0" fmla="*/ 450760 h 901521"/>
                  <a:gd name="connsiteX1" fmla="*/ 0 w 824612"/>
                  <a:gd name="connsiteY1" fmla="*/ 450761 h 901521"/>
                  <a:gd name="connsiteX2" fmla="*/ 0 w 824612"/>
                  <a:gd name="connsiteY2" fmla="*/ 450761 h 901521"/>
                  <a:gd name="connsiteX3" fmla="*/ 450761 w 824612"/>
                  <a:gd name="connsiteY3" fmla="*/ 0 h 901521"/>
                  <a:gd name="connsiteX4" fmla="*/ 824612 w 824612"/>
                  <a:gd name="connsiteY4" fmla="*/ 0 h 901521"/>
                  <a:gd name="connsiteX5" fmla="*/ 813351 w 824612"/>
                  <a:gd name="connsiteY5" fmla="*/ 55775 h 901521"/>
                  <a:gd name="connsiteX6" fmla="*/ 813351 w 824612"/>
                  <a:gd name="connsiteY6" fmla="*/ 845745 h 901521"/>
                  <a:gd name="connsiteX7" fmla="*/ 824612 w 824612"/>
                  <a:gd name="connsiteY7" fmla="*/ 901521 h 901521"/>
                  <a:gd name="connsiteX8" fmla="*/ 450761 w 824612"/>
                  <a:gd name="connsiteY8" fmla="*/ 901521 h 901521"/>
                  <a:gd name="connsiteX9" fmla="*/ 9158 w 824612"/>
                  <a:gd name="connsiteY9" fmla="*/ 541604 h 901521"/>
                  <a:gd name="connsiteX10" fmla="*/ 0 w 824612"/>
                  <a:gd name="connsiteY10" fmla="*/ 450761 h 901521"/>
                  <a:gd name="connsiteX11" fmla="*/ 9158 w 824612"/>
                  <a:gd name="connsiteY11" fmla="*/ 359917 h 901521"/>
                  <a:gd name="connsiteX12" fmla="*/ 450761 w 824612"/>
                  <a:gd name="connsiteY12" fmla="*/ 0 h 90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4612" h="901521">
                    <a:moveTo>
                      <a:pt x="0" y="450760"/>
                    </a:moveTo>
                    <a:lnTo>
                      <a:pt x="0" y="450761"/>
                    </a:lnTo>
                    <a:lnTo>
                      <a:pt x="0" y="450761"/>
                    </a:lnTo>
                    <a:close/>
                    <a:moveTo>
                      <a:pt x="450761" y="0"/>
                    </a:moveTo>
                    <a:lnTo>
                      <a:pt x="824612" y="0"/>
                    </a:lnTo>
                    <a:lnTo>
                      <a:pt x="813351" y="55775"/>
                    </a:lnTo>
                    <a:lnTo>
                      <a:pt x="813351" y="845745"/>
                    </a:lnTo>
                    <a:lnTo>
                      <a:pt x="824612" y="901521"/>
                    </a:lnTo>
                    <a:lnTo>
                      <a:pt x="450761" y="901521"/>
                    </a:lnTo>
                    <a:cubicBezTo>
                      <a:pt x="232932" y="901521"/>
                      <a:pt x="51190" y="747008"/>
                      <a:pt x="9158" y="541604"/>
                    </a:cubicBezTo>
                    <a:lnTo>
                      <a:pt x="0" y="450761"/>
                    </a:lnTo>
                    <a:lnTo>
                      <a:pt x="9158" y="359917"/>
                    </a:lnTo>
                    <a:cubicBezTo>
                      <a:pt x="51190" y="154513"/>
                      <a:pt x="232932" y="0"/>
                      <a:pt x="45076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endParaRPr>
              </a:p>
            </p:txBody>
          </p:sp>
        </p:grpSp>
        <p:sp>
          <p:nvSpPr>
            <p:cNvPr id="24590" name="文本框 25"/>
            <p:cNvSpPr txBox="1">
              <a:spLocks noChangeArrowheads="1"/>
            </p:cNvSpPr>
            <p:nvPr/>
          </p:nvSpPr>
          <p:spPr bwMode="auto">
            <a:xfrm>
              <a:off x="6133302" y="5206329"/>
              <a:ext cx="56190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en-US" altLang="zh-CN" sz="3200">
                  <a:solidFill>
                    <a:schemeClr val="bg1"/>
                  </a:solidFill>
                  <a:ea typeface="+mn-ea"/>
                  <a:cs typeface="+mn-ea"/>
                </a:rPr>
                <a:t>4</a:t>
              </a:r>
              <a:endParaRPr lang="zh-CN" altLang="en-US" sz="3200">
                <a:solidFill>
                  <a:schemeClr val="bg1"/>
                </a:solidFill>
                <a:ea typeface="+mn-ea"/>
                <a:cs typeface="+mn-ea"/>
              </a:endParaRPr>
            </a:p>
          </p:txBody>
        </p:sp>
      </p:grpSp>
      <p:sp>
        <p:nvSpPr>
          <p:cNvPr id="29" name="išľíďè"/>
          <p:cNvSpPr/>
          <p:nvPr/>
        </p:nvSpPr>
        <p:spPr bwMode="auto">
          <a:xfrm>
            <a:off x="6220669" y="1891491"/>
            <a:ext cx="3373037"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l">
              <a:lnSpc>
                <a:spcPct val="150000"/>
              </a:lnSpc>
            </a:pPr>
            <a:r>
              <a:rPr lang="zh-CN" altLang="en-US" sz="1200" spc="8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a:t>
            </a:r>
            <a:endParaRPr kumimoji="0" lang="zh-CN" altLang="en-US" sz="1200" b="0" i="0" u="none" strike="noStrike" kern="1200" cap="none" spc="0" normalizeH="0" baseline="0" noProof="0" dirty="0">
              <a:ln>
                <a:noFill/>
              </a:ln>
              <a:solidFill>
                <a:schemeClr val="bg2">
                  <a:lumMod val="10000"/>
                </a:schemeClr>
              </a:solidFill>
              <a:effectLst/>
              <a:uLnTx/>
              <a:uFillTx/>
            </a:endParaRPr>
          </a:p>
        </p:txBody>
      </p:sp>
      <p:sp>
        <p:nvSpPr>
          <p:cNvPr id="30" name="išľíďè"/>
          <p:cNvSpPr/>
          <p:nvPr/>
        </p:nvSpPr>
        <p:spPr bwMode="auto">
          <a:xfrm>
            <a:off x="2667750" y="3030241"/>
            <a:ext cx="3373037"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l">
              <a:lnSpc>
                <a:spcPct val="150000"/>
              </a:lnSpc>
            </a:pPr>
            <a:r>
              <a:rPr lang="zh-CN" altLang="en-US" sz="1200" spc="8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a:t>
            </a:r>
            <a:endParaRPr kumimoji="0" lang="zh-CN" altLang="en-US" sz="1200" b="0" i="0" u="none" strike="noStrike" kern="1200" cap="none" spc="0" normalizeH="0" baseline="0" noProof="0" dirty="0">
              <a:ln>
                <a:noFill/>
              </a:ln>
              <a:solidFill>
                <a:schemeClr val="bg2">
                  <a:lumMod val="10000"/>
                </a:schemeClr>
              </a:solidFill>
              <a:effectLst/>
              <a:uLnTx/>
              <a:uFillTx/>
            </a:endParaRPr>
          </a:p>
        </p:txBody>
      </p:sp>
      <p:sp>
        <p:nvSpPr>
          <p:cNvPr id="31" name="išľíďè"/>
          <p:cNvSpPr/>
          <p:nvPr/>
        </p:nvSpPr>
        <p:spPr bwMode="auto">
          <a:xfrm>
            <a:off x="6220669" y="4066642"/>
            <a:ext cx="3373037"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l">
              <a:lnSpc>
                <a:spcPct val="150000"/>
              </a:lnSpc>
            </a:pPr>
            <a:r>
              <a:rPr lang="zh-CN" altLang="en-US" sz="1200" spc="8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a:t>
            </a:r>
            <a:endParaRPr kumimoji="0" lang="zh-CN" altLang="en-US" sz="1200" b="0" i="0" u="none" strike="noStrike" kern="1200" cap="none" spc="0" normalizeH="0" baseline="0" noProof="0" dirty="0">
              <a:ln>
                <a:noFill/>
              </a:ln>
              <a:solidFill>
                <a:schemeClr val="bg2">
                  <a:lumMod val="10000"/>
                </a:schemeClr>
              </a:solidFill>
              <a:effectLst/>
              <a:uLnTx/>
              <a:uFillTx/>
            </a:endParaRPr>
          </a:p>
        </p:txBody>
      </p:sp>
      <p:sp>
        <p:nvSpPr>
          <p:cNvPr id="32" name="išľíďè"/>
          <p:cNvSpPr/>
          <p:nvPr/>
        </p:nvSpPr>
        <p:spPr bwMode="auto">
          <a:xfrm>
            <a:off x="2667750" y="5086664"/>
            <a:ext cx="3373037" cy="666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l">
              <a:lnSpc>
                <a:spcPct val="150000"/>
              </a:lnSpc>
            </a:pPr>
            <a:r>
              <a:rPr lang="zh-CN" altLang="en-US" sz="1200" spc="8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a:t>
            </a:r>
            <a:endParaRPr kumimoji="0" lang="zh-CN" altLang="en-US" sz="1200" b="0" i="0" u="none" strike="noStrike" kern="1200" cap="none" spc="0" normalizeH="0" baseline="0" noProof="0" dirty="0">
              <a:ln>
                <a:noFill/>
              </a:ln>
              <a:solidFill>
                <a:schemeClr val="bg2">
                  <a:lumMod val="10000"/>
                </a:schemeClr>
              </a:solidFill>
              <a:effectLst/>
              <a:uLnTx/>
              <a:uFillTx/>
            </a:endParaRPr>
          </a:p>
        </p:txBody>
      </p:sp>
      <p:sp>
        <p:nvSpPr>
          <p:cNvPr id="2" name="文本框 1"/>
          <p:cNvSpPr txBox="1"/>
          <p:nvPr/>
        </p:nvSpPr>
        <p:spPr>
          <a:xfrm>
            <a:off x="266700" y="102870"/>
            <a:ext cx="3543300" cy="570865"/>
          </a:xfrm>
          <a:prstGeom prst="rect">
            <a:avLst/>
          </a:prstGeom>
          <a:noFill/>
        </p:spPr>
        <p:txBody>
          <a:bodyPr wrap="square" rtlCol="0">
            <a:spAutoFit/>
          </a:bodyPr>
          <a:lstStyle/>
          <a:p>
            <a:pPr algn="l">
              <a:lnSpc>
                <a:spcPct val="130000"/>
              </a:lnSpc>
            </a:pPr>
            <a:r>
              <a:rPr lang="zh-CN" altLang="zh-CN" sz="2400" b="1" dirty="0">
                <a:solidFill>
                  <a:schemeClr val="bg1"/>
                </a:solidFill>
                <a:latin typeface="微软雅黑" panose="020B0503020204020204" pitchFamily="34" charset="-122"/>
                <a:ea typeface="微软雅黑" panose="020B0503020204020204" pitchFamily="34" charset="-122"/>
              </a:rPr>
              <a:t>输入您的标题内容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4"/>
          <p:cNvGrpSpPr/>
          <p:nvPr/>
        </p:nvGrpSpPr>
        <p:grpSpPr>
          <a:xfrm>
            <a:off x="1247296" y="1952712"/>
            <a:ext cx="3728408" cy="3716275"/>
            <a:chOff x="1172952" y="2125055"/>
            <a:chExt cx="3728408" cy="3716274"/>
          </a:xfrm>
        </p:grpSpPr>
        <p:sp>
          <p:nvSpPr>
            <p:cNvPr id="13" name="iS1ide-Frame 4"/>
            <p:cNvSpPr/>
            <p:nvPr/>
          </p:nvSpPr>
          <p:spPr>
            <a:xfrm rot="2700000">
              <a:off x="1554165" y="2462002"/>
              <a:ext cx="3005596" cy="3005596"/>
            </a:xfrm>
            <a:prstGeom prst="frame">
              <a:avLst>
                <a:gd name="adj1" fmla="val 1143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grpSp>
          <p:nvGrpSpPr>
            <p:cNvPr id="14" name="Group 5"/>
            <p:cNvGrpSpPr/>
            <p:nvPr/>
          </p:nvGrpSpPr>
          <p:grpSpPr>
            <a:xfrm>
              <a:off x="2464295" y="3341883"/>
              <a:ext cx="1152915" cy="1152915"/>
              <a:chOff x="3274424" y="1575559"/>
              <a:chExt cx="2253978" cy="2253978"/>
            </a:xfrm>
          </p:grpSpPr>
          <p:sp>
            <p:nvSpPr>
              <p:cNvPr id="35" name="iS1ide-Oval 6"/>
              <p:cNvSpPr/>
              <p:nvPr/>
            </p:nvSpPr>
            <p:spPr>
              <a:xfrm>
                <a:off x="3274424" y="1575559"/>
                <a:ext cx="2253978" cy="225397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sp>
            <p:nvSpPr>
              <p:cNvPr id="36" name="iS1ide-Oval 7"/>
              <p:cNvSpPr/>
              <p:nvPr/>
            </p:nvSpPr>
            <p:spPr>
              <a:xfrm>
                <a:off x="3558434" y="1859569"/>
                <a:ext cx="1685959" cy="16859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sp>
            <p:nvSpPr>
              <p:cNvPr id="37" name="iS1ide-Oval 8"/>
              <p:cNvSpPr/>
              <p:nvPr/>
            </p:nvSpPr>
            <p:spPr>
              <a:xfrm>
                <a:off x="3809122" y="2110257"/>
                <a:ext cx="1184583" cy="118458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sp>
            <p:nvSpPr>
              <p:cNvPr id="38" name="iS1ide-Oval 9"/>
              <p:cNvSpPr/>
              <p:nvPr/>
            </p:nvSpPr>
            <p:spPr>
              <a:xfrm>
                <a:off x="3970688" y="2271823"/>
                <a:ext cx="861450" cy="861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grpSp>
        <p:grpSp>
          <p:nvGrpSpPr>
            <p:cNvPr id="15" name="Group 10"/>
            <p:cNvGrpSpPr/>
            <p:nvPr/>
          </p:nvGrpSpPr>
          <p:grpSpPr>
            <a:xfrm>
              <a:off x="1566860" y="2183433"/>
              <a:ext cx="748891" cy="1424338"/>
              <a:chOff x="1566860" y="2183433"/>
              <a:chExt cx="748891" cy="1424338"/>
            </a:xfrm>
          </p:grpSpPr>
          <p:sp>
            <p:nvSpPr>
              <p:cNvPr id="33" name="iS1ide-Arrow: Pentagon 11"/>
              <p:cNvSpPr/>
              <p:nvPr/>
            </p:nvSpPr>
            <p:spPr>
              <a:xfrm rot="2700000">
                <a:off x="1229137" y="2521156"/>
                <a:ext cx="1424338" cy="748891"/>
              </a:xfrm>
              <a:prstGeom prst="homePlate">
                <a:avLst>
                  <a:gd name="adj" fmla="val 420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sp>
            <p:nvSpPr>
              <p:cNvPr id="34" name="iS1ide-Freeform: Shape 12"/>
              <p:cNvSpPr/>
              <p:nvPr/>
            </p:nvSpPr>
            <p:spPr bwMode="auto">
              <a:xfrm>
                <a:off x="1891147" y="2779188"/>
                <a:ext cx="296640" cy="43337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ln>
            </p:spPr>
            <p:txBody>
              <a:bodyPr anchor="ctr"/>
              <a:lstStyle/>
              <a:p>
                <a:pPr algn="ctr"/>
                <a:endParaRPr sz="2400">
                  <a:latin typeface="微软雅黑" panose="020B0503020204020204" pitchFamily="34" charset="-122"/>
                  <a:ea typeface="微软雅黑" panose="020B0503020204020204" pitchFamily="34" charset="-122"/>
                </a:endParaRPr>
              </a:p>
            </p:txBody>
          </p:sp>
        </p:grpSp>
        <p:grpSp>
          <p:nvGrpSpPr>
            <p:cNvPr id="16" name="Group 13"/>
            <p:cNvGrpSpPr/>
            <p:nvPr/>
          </p:nvGrpSpPr>
          <p:grpSpPr>
            <a:xfrm>
              <a:off x="1235458" y="4724493"/>
              <a:ext cx="1424338" cy="748891"/>
              <a:chOff x="1235458" y="4724493"/>
              <a:chExt cx="1424338" cy="748891"/>
            </a:xfrm>
          </p:grpSpPr>
          <p:sp>
            <p:nvSpPr>
              <p:cNvPr id="31" name="iS1ide-Arrow: Pentagon 14"/>
              <p:cNvSpPr/>
              <p:nvPr/>
            </p:nvSpPr>
            <p:spPr>
              <a:xfrm rot="18995262">
                <a:off x="1235458" y="4724493"/>
                <a:ext cx="1424338" cy="748891"/>
              </a:xfrm>
              <a:prstGeom prst="homePlate">
                <a:avLst>
                  <a:gd name="adj" fmla="val 4204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sp>
            <p:nvSpPr>
              <p:cNvPr id="32" name="iS1ide-Freeform: Shape 15"/>
              <p:cNvSpPr/>
              <p:nvPr/>
            </p:nvSpPr>
            <p:spPr bwMode="auto">
              <a:xfrm>
                <a:off x="1941306" y="4770635"/>
                <a:ext cx="345364" cy="323506"/>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anchor="ctr"/>
              <a:lstStyle/>
              <a:p>
                <a:pPr algn="ctr"/>
                <a:endParaRPr sz="2400">
                  <a:latin typeface="微软雅黑" panose="020B0503020204020204" pitchFamily="34" charset="-122"/>
                  <a:ea typeface="微软雅黑" panose="020B0503020204020204" pitchFamily="34" charset="-122"/>
                </a:endParaRPr>
              </a:p>
            </p:txBody>
          </p:sp>
        </p:grpSp>
        <p:grpSp>
          <p:nvGrpSpPr>
            <p:cNvPr id="17" name="Group 16"/>
            <p:cNvGrpSpPr/>
            <p:nvPr/>
          </p:nvGrpSpPr>
          <p:grpSpPr>
            <a:xfrm>
              <a:off x="3430087" y="4719696"/>
              <a:ext cx="1424338" cy="748891"/>
              <a:chOff x="3430087" y="4719696"/>
              <a:chExt cx="1424338" cy="748891"/>
            </a:xfrm>
          </p:grpSpPr>
          <p:sp>
            <p:nvSpPr>
              <p:cNvPr id="29" name="iS1ide-Arrow: Pentagon 17"/>
              <p:cNvSpPr/>
              <p:nvPr/>
            </p:nvSpPr>
            <p:spPr>
              <a:xfrm rot="13469965">
                <a:off x="3430087" y="4719696"/>
                <a:ext cx="1424338" cy="748891"/>
              </a:xfrm>
              <a:prstGeom prst="homePlate">
                <a:avLst>
                  <a:gd name="adj" fmla="val 420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sp>
            <p:nvSpPr>
              <p:cNvPr id="30" name="iS1ide-Freeform: Shape 18"/>
              <p:cNvSpPr/>
              <p:nvPr/>
            </p:nvSpPr>
            <p:spPr bwMode="auto">
              <a:xfrm>
                <a:off x="3786465" y="4770635"/>
                <a:ext cx="331612" cy="331612"/>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anchor="ctr"/>
              <a:lstStyle/>
              <a:p>
                <a:pPr algn="ctr"/>
                <a:endParaRPr sz="2400">
                  <a:latin typeface="微软雅黑" panose="020B0503020204020204" pitchFamily="34" charset="-122"/>
                  <a:ea typeface="微软雅黑" panose="020B0503020204020204" pitchFamily="34" charset="-122"/>
                </a:endParaRPr>
              </a:p>
            </p:txBody>
          </p:sp>
        </p:grpSp>
        <p:grpSp>
          <p:nvGrpSpPr>
            <p:cNvPr id="18" name="Group 19"/>
            <p:cNvGrpSpPr/>
            <p:nvPr/>
          </p:nvGrpSpPr>
          <p:grpSpPr>
            <a:xfrm>
              <a:off x="3428030" y="2487816"/>
              <a:ext cx="1424338" cy="748891"/>
              <a:chOff x="3428030" y="2487816"/>
              <a:chExt cx="1424338" cy="748891"/>
            </a:xfrm>
          </p:grpSpPr>
          <p:sp>
            <p:nvSpPr>
              <p:cNvPr id="27" name="iS1ide-Arrow: Pentagon 20"/>
              <p:cNvSpPr/>
              <p:nvPr/>
            </p:nvSpPr>
            <p:spPr>
              <a:xfrm rot="8100000">
                <a:off x="3428030" y="2487816"/>
                <a:ext cx="1424338" cy="748891"/>
              </a:xfrm>
              <a:prstGeom prst="homePlate">
                <a:avLst>
                  <a:gd name="adj" fmla="val 4204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sp>
            <p:nvSpPr>
              <p:cNvPr id="28" name="iS1ide-Freeform: Shape 21"/>
              <p:cNvSpPr/>
              <p:nvPr/>
            </p:nvSpPr>
            <p:spPr bwMode="auto">
              <a:xfrm>
                <a:off x="3767086" y="2814062"/>
                <a:ext cx="370370" cy="37037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anchor="ctr"/>
              <a:lstStyle/>
              <a:p>
                <a:pPr algn="ctr"/>
                <a:endParaRPr sz="2400">
                  <a:latin typeface="微软雅黑" panose="020B0503020204020204" pitchFamily="34" charset="-122"/>
                  <a:ea typeface="微软雅黑" panose="020B0503020204020204" pitchFamily="34" charset="-122"/>
                </a:endParaRPr>
              </a:p>
            </p:txBody>
          </p:sp>
        </p:grpSp>
        <p:sp>
          <p:nvSpPr>
            <p:cNvPr id="19" name="iS1ide-Oval 36"/>
            <p:cNvSpPr/>
            <p:nvPr/>
          </p:nvSpPr>
          <p:spPr>
            <a:xfrm>
              <a:off x="1172952" y="2132430"/>
              <a:ext cx="501103" cy="50110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sp>
          <p:nvSpPr>
            <p:cNvPr id="20" name="íṡľíḍè-TextBox 37"/>
            <p:cNvSpPr txBox="1"/>
            <p:nvPr/>
          </p:nvSpPr>
          <p:spPr>
            <a:xfrm>
              <a:off x="1251545" y="2265649"/>
              <a:ext cx="343913" cy="258700"/>
            </a:xfrm>
            <a:prstGeom prst="rect">
              <a:avLst/>
            </a:prstGeom>
          </p:spPr>
          <p:txBody>
            <a:bodyPr vert="horz" wrap="none" lIns="121920" tIns="60960" rIns="121920" bIns="60960" anchor="ctr">
              <a:noAutofit/>
            </a:bodyPr>
            <a:lstStyle/>
            <a:p>
              <a:pPr algn="ctr"/>
              <a:r>
                <a:rPr lang="id-ID" sz="2135" b="1">
                  <a:solidFill>
                    <a:schemeClr val="bg1"/>
                  </a:solidFill>
                  <a:latin typeface="微软雅黑" panose="020B0503020204020204" pitchFamily="34" charset="-122"/>
                  <a:ea typeface="微软雅黑" panose="020B0503020204020204" pitchFamily="34" charset="-122"/>
                </a:rPr>
                <a:t>1</a:t>
              </a:r>
            </a:p>
          </p:txBody>
        </p:sp>
        <p:sp>
          <p:nvSpPr>
            <p:cNvPr id="21" name="íṡľíḍè-Oval 38"/>
            <p:cNvSpPr/>
            <p:nvPr/>
          </p:nvSpPr>
          <p:spPr>
            <a:xfrm>
              <a:off x="4392583" y="2125055"/>
              <a:ext cx="501103" cy="501103"/>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sp>
          <p:nvSpPr>
            <p:cNvPr id="22" name="íṡľíḍè-TextBox 39"/>
            <p:cNvSpPr txBox="1"/>
            <p:nvPr/>
          </p:nvSpPr>
          <p:spPr>
            <a:xfrm>
              <a:off x="4471177" y="2253631"/>
              <a:ext cx="343913" cy="258700"/>
            </a:xfrm>
            <a:prstGeom prst="rect">
              <a:avLst/>
            </a:prstGeom>
          </p:spPr>
          <p:txBody>
            <a:bodyPr vert="horz" wrap="none" lIns="121920" tIns="60960" rIns="121920" bIns="60960" anchor="ctr">
              <a:noAutofit/>
            </a:bodyPr>
            <a:lstStyle/>
            <a:p>
              <a:pPr algn="ctr"/>
              <a:r>
                <a:rPr lang="id-ID" sz="2135" b="1" dirty="0">
                  <a:solidFill>
                    <a:schemeClr val="bg1"/>
                  </a:solidFill>
                  <a:latin typeface="微软雅黑" panose="020B0503020204020204" pitchFamily="34" charset="-122"/>
                  <a:ea typeface="微软雅黑" panose="020B0503020204020204" pitchFamily="34" charset="-122"/>
                </a:rPr>
                <a:t>4</a:t>
              </a:r>
            </a:p>
          </p:txBody>
        </p:sp>
        <p:sp>
          <p:nvSpPr>
            <p:cNvPr id="23" name="íṡľíḍè-Oval 40"/>
            <p:cNvSpPr/>
            <p:nvPr/>
          </p:nvSpPr>
          <p:spPr>
            <a:xfrm>
              <a:off x="1178527" y="5340226"/>
              <a:ext cx="501103" cy="50110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sp>
          <p:nvSpPr>
            <p:cNvPr id="24" name="íṡľíḍè-TextBox 41"/>
            <p:cNvSpPr txBox="1"/>
            <p:nvPr/>
          </p:nvSpPr>
          <p:spPr>
            <a:xfrm>
              <a:off x="1251545" y="5465222"/>
              <a:ext cx="343913" cy="258700"/>
            </a:xfrm>
            <a:prstGeom prst="rect">
              <a:avLst/>
            </a:prstGeom>
          </p:spPr>
          <p:txBody>
            <a:bodyPr vert="horz" wrap="none" lIns="121920" tIns="60960" rIns="121920" bIns="60960" anchor="ctr">
              <a:noAutofit/>
            </a:bodyPr>
            <a:lstStyle/>
            <a:p>
              <a:pPr algn="ctr"/>
              <a:r>
                <a:rPr lang="id-ID" sz="2135" b="1">
                  <a:solidFill>
                    <a:schemeClr val="bg1"/>
                  </a:solidFill>
                  <a:latin typeface="微软雅黑" panose="020B0503020204020204" pitchFamily="34" charset="-122"/>
                  <a:ea typeface="微软雅黑" panose="020B0503020204020204" pitchFamily="34" charset="-122"/>
                </a:rPr>
                <a:t>2</a:t>
              </a:r>
            </a:p>
          </p:txBody>
        </p:sp>
        <p:sp>
          <p:nvSpPr>
            <p:cNvPr id="25" name="íṡľíḍè-Oval 42"/>
            <p:cNvSpPr/>
            <p:nvPr/>
          </p:nvSpPr>
          <p:spPr>
            <a:xfrm>
              <a:off x="4400257" y="5340226"/>
              <a:ext cx="501103" cy="50110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微软雅黑" panose="020B0503020204020204" pitchFamily="34" charset="-122"/>
                <a:ea typeface="微软雅黑" panose="020B0503020204020204" pitchFamily="34" charset="-122"/>
              </a:endParaRPr>
            </a:p>
          </p:txBody>
        </p:sp>
        <p:sp>
          <p:nvSpPr>
            <p:cNvPr id="26" name="íṡľíḍè-TextBox 43"/>
            <p:cNvSpPr txBox="1"/>
            <p:nvPr/>
          </p:nvSpPr>
          <p:spPr>
            <a:xfrm>
              <a:off x="4478851" y="5465222"/>
              <a:ext cx="343913" cy="258700"/>
            </a:xfrm>
            <a:prstGeom prst="rect">
              <a:avLst/>
            </a:prstGeom>
          </p:spPr>
          <p:txBody>
            <a:bodyPr vert="horz" wrap="none" lIns="121920" tIns="60960" rIns="121920" bIns="60960" anchor="ctr">
              <a:noAutofit/>
            </a:bodyPr>
            <a:lstStyle/>
            <a:p>
              <a:pPr algn="ctr"/>
              <a:r>
                <a:rPr lang="id-ID" sz="2135" b="1">
                  <a:solidFill>
                    <a:schemeClr val="bg1"/>
                  </a:solidFill>
                  <a:latin typeface="微软雅黑" panose="020B0503020204020204" pitchFamily="34" charset="-122"/>
                  <a:ea typeface="微软雅黑" panose="020B0503020204020204" pitchFamily="34" charset="-122"/>
                </a:rPr>
                <a:t>3</a:t>
              </a:r>
            </a:p>
          </p:txBody>
        </p:sp>
      </p:grpSp>
      <p:sp>
        <p:nvSpPr>
          <p:cNvPr id="41" name="íṡľíḍè-Freeform: Shape 24"/>
          <p:cNvSpPr/>
          <p:nvPr/>
        </p:nvSpPr>
        <p:spPr bwMode="auto">
          <a:xfrm>
            <a:off x="5853430" y="2440940"/>
            <a:ext cx="229235" cy="2292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anchor="ctr"/>
          <a:lstStyle/>
          <a:p>
            <a:pPr algn="ctr"/>
            <a:endParaRPr sz="2400">
              <a:latin typeface="微软雅黑" panose="020B0503020204020204" pitchFamily="34" charset="-122"/>
              <a:ea typeface="微软雅黑" panose="020B0503020204020204" pitchFamily="34" charset="-122"/>
            </a:endParaRPr>
          </a:p>
        </p:txBody>
      </p:sp>
      <p:sp>
        <p:nvSpPr>
          <p:cNvPr id="42" name="íṡľíḍè-Freeform: Shape 27"/>
          <p:cNvSpPr/>
          <p:nvPr/>
        </p:nvSpPr>
        <p:spPr bwMode="auto">
          <a:xfrm>
            <a:off x="5853430" y="4293235"/>
            <a:ext cx="229235" cy="2292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anchor="ctr"/>
          <a:lstStyle/>
          <a:p>
            <a:pPr algn="ctr"/>
            <a:endParaRPr sz="2400">
              <a:latin typeface="微软雅黑" panose="020B0503020204020204" pitchFamily="34" charset="-122"/>
              <a:ea typeface="微软雅黑" panose="020B0503020204020204" pitchFamily="34" charset="-122"/>
            </a:endParaRPr>
          </a:p>
        </p:txBody>
      </p:sp>
      <p:sp>
        <p:nvSpPr>
          <p:cNvPr id="43" name="íṡľíḍè-Freeform: Shape 30"/>
          <p:cNvSpPr/>
          <p:nvPr/>
        </p:nvSpPr>
        <p:spPr bwMode="auto">
          <a:xfrm>
            <a:off x="8736330" y="2473960"/>
            <a:ext cx="229235" cy="2292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anchor="ctr"/>
          <a:lstStyle/>
          <a:p>
            <a:pPr algn="ctr"/>
            <a:endParaRPr sz="2400">
              <a:latin typeface="微软雅黑" panose="020B0503020204020204" pitchFamily="34" charset="-122"/>
              <a:ea typeface="微软雅黑" panose="020B0503020204020204" pitchFamily="34" charset="-122"/>
            </a:endParaRPr>
          </a:p>
        </p:txBody>
      </p:sp>
      <p:sp>
        <p:nvSpPr>
          <p:cNvPr id="44" name="íṡľíḍè-Freeform: Shape 33"/>
          <p:cNvSpPr/>
          <p:nvPr/>
        </p:nvSpPr>
        <p:spPr bwMode="auto">
          <a:xfrm>
            <a:off x="8736330" y="4326255"/>
            <a:ext cx="229235" cy="22923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anchor="ctr"/>
          <a:lstStyle/>
          <a:p>
            <a:pPr algn="ctr"/>
            <a:endParaRPr sz="2400">
              <a:latin typeface="微软雅黑" panose="020B0503020204020204" pitchFamily="34" charset="-122"/>
              <a:ea typeface="微软雅黑" panose="020B0503020204020204" pitchFamily="34" charset="-122"/>
            </a:endParaRPr>
          </a:p>
        </p:txBody>
      </p:sp>
      <p:sp>
        <p:nvSpPr>
          <p:cNvPr id="56" name="išľíďè"/>
          <p:cNvSpPr/>
          <p:nvPr/>
        </p:nvSpPr>
        <p:spPr bwMode="auto">
          <a:xfrm>
            <a:off x="6173379" y="2703156"/>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50000"/>
              </a:lnSpc>
            </a:pPr>
            <a:r>
              <a:rPr lang="zh-CN" altLang="en-US" sz="1200" spc="8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单击此处添加您的文字内容，或复制文本粘贴至此，本模板的所有文字和图片素材，均可自由编辑替换和移动。</a:t>
            </a: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7" name="iSlíďè"/>
          <p:cNvSpPr txBox="1"/>
          <p:nvPr/>
        </p:nvSpPr>
        <p:spPr bwMode="auto">
          <a:xfrm>
            <a:off x="6201539" y="2351960"/>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rPr>
              <a:t>标题文本预设</a:t>
            </a:r>
          </a:p>
        </p:txBody>
      </p:sp>
      <p:sp>
        <p:nvSpPr>
          <p:cNvPr id="58" name="išľíďè"/>
          <p:cNvSpPr/>
          <p:nvPr/>
        </p:nvSpPr>
        <p:spPr bwMode="auto">
          <a:xfrm>
            <a:off x="6172966" y="4572395"/>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50000"/>
              </a:lnSpc>
            </a:pPr>
            <a:r>
              <a:rPr lang="zh-CN" altLang="en-US" sz="1200" spc="8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单击此处添加您的文字内容，或复制文本粘贴至此，本模板的所有文字和图片素材，均可自由编辑替换和移动。</a:t>
            </a: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9" name="iSlíďè"/>
          <p:cNvSpPr txBox="1"/>
          <p:nvPr/>
        </p:nvSpPr>
        <p:spPr bwMode="auto">
          <a:xfrm>
            <a:off x="6201126" y="4256155"/>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rPr>
              <a:t>标题文本预设</a:t>
            </a:r>
          </a:p>
        </p:txBody>
      </p:sp>
      <p:sp>
        <p:nvSpPr>
          <p:cNvPr id="60" name="išľíďè"/>
          <p:cNvSpPr/>
          <p:nvPr/>
        </p:nvSpPr>
        <p:spPr bwMode="auto">
          <a:xfrm>
            <a:off x="9383772" y="2686491"/>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50000"/>
              </a:lnSpc>
            </a:pPr>
            <a:r>
              <a:rPr lang="zh-CN" altLang="en-US" sz="1200" spc="8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单击此处添加您的文字内容，或复制文本粘贴至此，本模板的所有文字和图片素材，均可自由编辑替换和移动。</a:t>
            </a: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1" name="iSlíďè"/>
          <p:cNvSpPr txBox="1"/>
          <p:nvPr/>
        </p:nvSpPr>
        <p:spPr bwMode="auto">
          <a:xfrm>
            <a:off x="9411932" y="2335295"/>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rPr>
              <a:t>标题文本预设</a:t>
            </a:r>
          </a:p>
        </p:txBody>
      </p:sp>
      <p:sp>
        <p:nvSpPr>
          <p:cNvPr id="62" name="išľíďè"/>
          <p:cNvSpPr/>
          <p:nvPr/>
        </p:nvSpPr>
        <p:spPr bwMode="auto">
          <a:xfrm>
            <a:off x="9383359" y="4555730"/>
            <a:ext cx="2536640"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algn="ctr">
              <a:lnSpc>
                <a:spcPct val="150000"/>
              </a:lnSpc>
            </a:pPr>
            <a:r>
              <a:rPr lang="zh-CN" altLang="en-US" sz="1200" spc="8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单击此处添加您的文字内容，或复制文本粘贴至此，本模板的所有文字和图片素材，均可自由编辑替换和移动。</a:t>
            </a:r>
            <a:endParaRPr kumimoji="0" lang="zh-CN" altLang="en-US" sz="1200" b="0"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3" name="iSlíďè"/>
          <p:cNvSpPr txBox="1"/>
          <p:nvPr/>
        </p:nvSpPr>
        <p:spPr bwMode="auto">
          <a:xfrm>
            <a:off x="9411519" y="4239490"/>
            <a:ext cx="1438709"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rPr>
              <a:t>标题文本预设</a:t>
            </a:r>
          </a:p>
        </p:txBody>
      </p:sp>
      <p:sp>
        <p:nvSpPr>
          <p:cNvPr id="2" name="文本框 1"/>
          <p:cNvSpPr txBox="1"/>
          <p:nvPr/>
        </p:nvSpPr>
        <p:spPr>
          <a:xfrm>
            <a:off x="266700" y="102870"/>
            <a:ext cx="3543300" cy="570865"/>
          </a:xfrm>
          <a:prstGeom prst="rect">
            <a:avLst/>
          </a:prstGeom>
          <a:noFill/>
        </p:spPr>
        <p:txBody>
          <a:bodyPr wrap="square" rtlCol="0">
            <a:spAutoFit/>
          </a:bodyPr>
          <a:lstStyle/>
          <a:p>
            <a:pPr algn="l">
              <a:lnSpc>
                <a:spcPct val="130000"/>
              </a:lnSpc>
            </a:pPr>
            <a:r>
              <a:rPr lang="zh-CN" altLang="zh-CN" sz="2400" b="1" dirty="0">
                <a:solidFill>
                  <a:schemeClr val="bg1"/>
                </a:solidFill>
                <a:latin typeface="微软雅黑" panose="020B0503020204020204" pitchFamily="34" charset="-122"/>
                <a:ea typeface="微软雅黑" panose="020B0503020204020204" pitchFamily="34" charset="-122"/>
              </a:rPr>
              <a:t>输入您的标题内容</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5"/>
          <a:stretch>
            <a:fillRect/>
          </a:stretch>
        </p:blipFill>
        <p:spPr>
          <a:xfrm>
            <a:off x="0" y="0"/>
            <a:ext cx="12192000" cy="6858635"/>
          </a:xfrm>
          <a:prstGeom prst="rect">
            <a:avLst/>
          </a:prstGeom>
        </p:spPr>
      </p:pic>
      <p:sp>
        <p:nvSpPr>
          <p:cNvPr id="8" name="文本框 7"/>
          <p:cNvSpPr txBox="1"/>
          <p:nvPr/>
        </p:nvSpPr>
        <p:spPr>
          <a:xfrm>
            <a:off x="3149433" y="4637818"/>
            <a:ext cx="5892632" cy="618118"/>
          </a:xfrm>
          <a:prstGeom prst="rect">
            <a:avLst/>
          </a:prstGeom>
          <a:noFill/>
        </p:spPr>
        <p:txBody>
          <a:bodyPr wrap="square" rtlCol="0">
            <a:spAutoFit/>
          </a:bodyPr>
          <a:lstStyle/>
          <a:p>
            <a:pPr algn="ctr">
              <a:lnSpc>
                <a:spcPct val="130000"/>
              </a:lnSpc>
            </a:pPr>
            <a:r>
              <a:rPr lang="en-US" altLang="zh-CN" sz="1315" dirty="0">
                <a:solidFill>
                  <a:schemeClr val="bg1"/>
                </a:solidFill>
              </a:rPr>
              <a:t>This power point is made by mike.everything in this template is all original. This power point is made by mike.  </a:t>
            </a:r>
            <a:endParaRPr lang="zh-CN" altLang="en-US" sz="1315" dirty="0">
              <a:solidFill>
                <a:schemeClr val="bg1"/>
              </a:solidFill>
            </a:endParaRPr>
          </a:p>
        </p:txBody>
      </p:sp>
      <p:sp>
        <p:nvSpPr>
          <p:cNvPr id="9" name="文本框 8"/>
          <p:cNvSpPr txBox="1"/>
          <p:nvPr/>
        </p:nvSpPr>
        <p:spPr>
          <a:xfrm>
            <a:off x="1789122" y="3770308"/>
            <a:ext cx="8613254" cy="768350"/>
          </a:xfrm>
          <a:prstGeom prst="rect">
            <a:avLst/>
          </a:prstGeom>
          <a:noFill/>
        </p:spPr>
        <p:txBody>
          <a:bodyPr wrap="square" rtlCol="0">
            <a:spAutoFit/>
          </a:bodyPr>
          <a:lstStyle/>
          <a:p>
            <a:pPr algn="ctr"/>
            <a:r>
              <a:rPr lang="zh-CN" altLang="en-US" sz="4400" b="1" spc="600" dirty="0">
                <a:solidFill>
                  <a:schemeClr val="bg1"/>
                </a:solidFill>
                <a:latin typeface="微软雅黑" panose="020B0503020204020204" pitchFamily="34" charset="-122"/>
                <a:ea typeface="微软雅黑" panose="020B0503020204020204" pitchFamily="34" charset="-122"/>
              </a:rPr>
              <a:t>汇报完毕</a:t>
            </a:r>
          </a:p>
        </p:txBody>
      </p:sp>
      <p:pic>
        <p:nvPicPr>
          <p:cNvPr id="2" name="Triarchy - Closer (Triarchy Remix)">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69151" y="0"/>
            <a:ext cx="800934" cy="800934"/>
          </a:xfrm>
          <a:prstGeom prst="rect">
            <a:avLst/>
          </a:prstGeom>
        </p:spPr>
      </p:pic>
      <p:sp>
        <p:nvSpPr>
          <p:cNvPr id="13" name="文本框 12"/>
          <p:cNvSpPr txBox="1"/>
          <p:nvPr/>
        </p:nvSpPr>
        <p:spPr>
          <a:xfrm>
            <a:off x="3879225" y="5354005"/>
            <a:ext cx="2020047" cy="410845"/>
          </a:xfrm>
          <a:prstGeom prst="rect">
            <a:avLst/>
          </a:prstGeom>
          <a:noFill/>
        </p:spPr>
        <p:txBody>
          <a:bodyPr wrap="square" rtlCol="0">
            <a:spAutoFit/>
          </a:bodyPr>
          <a:lstStyle/>
          <a:p>
            <a:pPr algn="ctr">
              <a:lnSpc>
                <a:spcPct val="130000"/>
              </a:lnSpc>
            </a:pPr>
            <a:r>
              <a:rPr lang="zh-CN" altLang="en-US" sz="1600" b="1" smtClean="0">
                <a:solidFill>
                  <a:schemeClr val="bg1"/>
                </a:solidFill>
              </a:rPr>
              <a:t>演讲：</a:t>
            </a:r>
            <a:r>
              <a:rPr lang="en-US" altLang="zh-CN" sz="1600" b="1" smtClean="0">
                <a:solidFill>
                  <a:schemeClr val="bg1"/>
                </a:solidFill>
              </a:rPr>
              <a:t>PPT818</a:t>
            </a:r>
            <a:endParaRPr lang="en-US" altLang="zh-CN" sz="1600" b="1" dirty="0">
              <a:solidFill>
                <a:schemeClr val="bg1"/>
              </a:solidFill>
            </a:endParaRPr>
          </a:p>
        </p:txBody>
      </p:sp>
      <p:sp>
        <p:nvSpPr>
          <p:cNvPr id="14" name="文本框 13"/>
          <p:cNvSpPr txBox="1"/>
          <p:nvPr/>
        </p:nvSpPr>
        <p:spPr>
          <a:xfrm>
            <a:off x="6165225" y="5354287"/>
            <a:ext cx="2020047" cy="410845"/>
          </a:xfrm>
          <a:prstGeom prst="rect">
            <a:avLst/>
          </a:prstGeom>
          <a:noFill/>
        </p:spPr>
        <p:txBody>
          <a:bodyPr wrap="square" rtlCol="0">
            <a:spAutoFit/>
          </a:bodyPr>
          <a:lstStyle/>
          <a:p>
            <a:pPr algn="ctr">
              <a:lnSpc>
                <a:spcPct val="130000"/>
              </a:lnSpc>
            </a:pPr>
            <a:r>
              <a:rPr lang="zh-CN" altLang="en-US" sz="1600" b="1" dirty="0">
                <a:solidFill>
                  <a:schemeClr val="bg1"/>
                </a:solidFill>
              </a:rPr>
              <a:t>日期：</a:t>
            </a:r>
            <a:r>
              <a:rPr lang="en-US" altLang="zh-CN" sz="1600" b="1" dirty="0">
                <a:solidFill>
                  <a:schemeClr val="bg1"/>
                </a:solidFill>
              </a:rPr>
              <a:t>202X.8.8</a:t>
            </a:r>
            <a:endParaRPr lang="zh-CN" altLang="en-US" sz="1600" b="1" dirty="0">
              <a:solidFill>
                <a:schemeClr val="bg1"/>
              </a:solidFill>
            </a:endParaRPr>
          </a:p>
        </p:txBody>
      </p:sp>
      <p:pic>
        <p:nvPicPr>
          <p:cNvPr id="4" name="图片 3" descr="未标题-1"/>
          <p:cNvPicPr>
            <a:picLocks noChangeAspect="1"/>
          </p:cNvPicPr>
          <p:nvPr/>
        </p:nvPicPr>
        <p:blipFill>
          <a:blip r:embed="rId7"/>
          <a:srcRect t="29827" r="5808" b="30005"/>
          <a:stretch>
            <a:fillRect/>
          </a:stretch>
        </p:blipFill>
        <p:spPr>
          <a:xfrm>
            <a:off x="1358900" y="672465"/>
            <a:ext cx="9474200" cy="28562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48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ppt_x"/>
                                          </p:val>
                                        </p:tav>
                                        <p:tav tm="100000">
                                          <p:val>
                                            <p:strVal val="#ppt_x"/>
                                          </p:val>
                                        </p:tav>
                                      </p:tavLst>
                                    </p:anim>
                                    <p:anim calcmode="lin" valueType="num">
                                      <p:cBhvr additive="base">
                                        <p:cTn id="8" dur="2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6099"/>
                            </p:stCondLst>
                            <p:childTnLst>
                              <p:par>
                                <p:cTn id="14" presetID="1" presetClass="mediacall" presetSubtype="0" fill="hold" nodeType="afterEffect">
                                  <p:stCondLst>
                                    <p:cond delay="0"/>
                                  </p:stCondLst>
                                  <p:childTnLst>
                                    <p:cmd type="call" cmd="playFrom(0.0)">
                                      <p:cBhvr>
                                        <p:cTn id="15" dur="1" fill="hold"/>
                                        <p:tgtEl>
                                          <p:spTgt spid="2"/>
                                        </p:tgtEl>
                                      </p:cBhvr>
                                    </p:cmd>
                                  </p:childTnLst>
                                </p:cTn>
                              </p:par>
                            </p:childTnLst>
                          </p:cTn>
                        </p:par>
                        <p:par>
                          <p:cTn id="16" fill="hold">
                            <p:stCondLst>
                              <p:cond delay="6099"/>
                            </p:stCondLst>
                            <p:childTnLst>
                              <p:par>
                                <p:cTn id="17" presetID="10" presetClass="entr" presetSubtype="0" fill="hold" grpId="0" nodeType="afterEffect">
                                  <p:stCondLst>
                                    <p:cond delay="0"/>
                                  </p:stCondLst>
                                  <p:iterate type="wd">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6699"/>
                            </p:stCondLst>
                            <p:childTnLst>
                              <p:par>
                                <p:cTn id="21" presetID="10" presetClass="entr" presetSubtype="0" fill="hold" grpId="0" nodeType="afterEffect">
                                  <p:stCondLst>
                                    <p:cond delay="0"/>
                                  </p:stCondLst>
                                  <p:iterate type="wd">
                                    <p:tmPct val="10000"/>
                                  </p:iterate>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4" repeatCount="indefinite" fill="hold" display="0">
                  <p:stCondLst>
                    <p:cond delay="indefinite"/>
                  </p:stCondLst>
                  <p:endCondLst>
                    <p:cond evt="onStopAudio" delay="0">
                      <p:tgtEl>
                        <p:sldTgt/>
                      </p:tgtEl>
                    </p:cond>
                  </p:endCondLst>
                </p:cTn>
                <p:tgtEl>
                  <p:spTgt spid="2"/>
                </p:tgtEl>
              </p:cMediaNode>
            </p:audio>
          </p:childTnLst>
        </p:cTn>
      </p:par>
    </p:tnLst>
    <p:bldLst>
      <p:bldP spid="8" grpId="0"/>
      <p:bldP spid="9"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3"/>
          <a:stretch>
            <a:fillRect/>
          </a:stretch>
        </p:blipFill>
        <p:spPr>
          <a:xfrm>
            <a:off x="0" y="0"/>
            <a:ext cx="12192000" cy="6858635"/>
          </a:xfrm>
          <a:prstGeom prst="rect">
            <a:avLst/>
          </a:prstGeom>
        </p:spPr>
      </p:pic>
      <p:sp>
        <p:nvSpPr>
          <p:cNvPr id="10" name="文本框 9"/>
          <p:cNvSpPr txBox="1"/>
          <p:nvPr/>
        </p:nvSpPr>
        <p:spPr>
          <a:xfrm>
            <a:off x="8467654" y="3663624"/>
            <a:ext cx="1584960" cy="374015"/>
          </a:xfrm>
          <a:prstGeom prst="rect">
            <a:avLst/>
          </a:prstGeom>
          <a:noFill/>
        </p:spPr>
        <p:txBody>
          <a:bodyPr wrap="none" rtlCol="0">
            <a:spAutoFit/>
          </a:bodyPr>
          <a:lstStyle/>
          <a:p>
            <a:pPr algn="l"/>
            <a:r>
              <a:rPr lang="zh-CN" altLang="en-US" sz="1835" b="1" dirty="0">
                <a:solidFill>
                  <a:schemeClr val="bg1"/>
                </a:solidFill>
                <a:latin typeface="微软雅黑" panose="020B0503020204020204" pitchFamily="34" charset="-122"/>
                <a:ea typeface="微软雅黑" panose="020B0503020204020204" pitchFamily="34" charset="-122"/>
                <a:sym typeface="+mn-ea"/>
              </a:rPr>
              <a:t>输入标题内容</a:t>
            </a:r>
            <a:endParaRPr lang="zh-CN" altLang="en-US" sz="184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484211" y="4379407"/>
            <a:ext cx="1584960" cy="374015"/>
          </a:xfrm>
          <a:prstGeom prst="rect">
            <a:avLst/>
          </a:prstGeom>
          <a:noFill/>
        </p:spPr>
        <p:txBody>
          <a:bodyPr wrap="none" rtlCol="0">
            <a:spAutoFit/>
          </a:bodyPr>
          <a:lstStyle/>
          <a:p>
            <a:pPr algn="l"/>
            <a:r>
              <a:rPr lang="zh-CN" altLang="en-US" sz="1835" b="1" dirty="0">
                <a:solidFill>
                  <a:schemeClr val="bg1"/>
                </a:solidFill>
                <a:latin typeface="微软雅黑" panose="020B0503020204020204" pitchFamily="34" charset="-122"/>
                <a:ea typeface="微软雅黑" panose="020B0503020204020204" pitchFamily="34" charset="-122"/>
                <a:sym typeface="+mn-ea"/>
              </a:rPr>
              <a:t>输入标题内容</a:t>
            </a:r>
            <a:endParaRPr lang="zh-CN" altLang="en-US" sz="184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3716182" y="4348858"/>
            <a:ext cx="1584960" cy="374015"/>
          </a:xfrm>
          <a:prstGeom prst="rect">
            <a:avLst/>
          </a:prstGeom>
          <a:noFill/>
        </p:spPr>
        <p:txBody>
          <a:bodyPr wrap="none" rtlCol="0">
            <a:spAutoFit/>
          </a:bodyPr>
          <a:lstStyle/>
          <a:p>
            <a:pPr algn="l"/>
            <a:r>
              <a:rPr lang="zh-CN" altLang="en-US" sz="1835" b="1" dirty="0">
                <a:solidFill>
                  <a:schemeClr val="bg1"/>
                </a:solidFill>
                <a:latin typeface="微软雅黑" panose="020B0503020204020204" pitchFamily="34" charset="-122"/>
                <a:ea typeface="微软雅黑" panose="020B0503020204020204" pitchFamily="34" charset="-122"/>
                <a:sym typeface="+mn-ea"/>
              </a:rPr>
              <a:t>输入标题内容</a:t>
            </a:r>
            <a:endParaRPr lang="zh-CN" altLang="en-US" sz="1840" b="1"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3765772" y="3667535"/>
            <a:ext cx="1584960" cy="374015"/>
          </a:xfrm>
          <a:prstGeom prst="rect">
            <a:avLst/>
          </a:prstGeom>
          <a:noFill/>
        </p:spPr>
        <p:txBody>
          <a:bodyPr wrap="none" rtlCol="0">
            <a:spAutoFit/>
          </a:bodyPr>
          <a:lstStyle/>
          <a:p>
            <a:r>
              <a:rPr lang="zh-CN" altLang="en-US" sz="1840" b="1" dirty="0">
                <a:solidFill>
                  <a:schemeClr val="bg1"/>
                </a:solidFill>
                <a:latin typeface="微软雅黑" panose="020B0503020204020204" pitchFamily="34" charset="-122"/>
                <a:ea typeface="微软雅黑" panose="020B0503020204020204" pitchFamily="34" charset="-122"/>
              </a:rPr>
              <a:t>输入标题内容</a:t>
            </a:r>
          </a:p>
        </p:txBody>
      </p:sp>
      <p:sp>
        <p:nvSpPr>
          <p:cNvPr id="20" name="矩形 19"/>
          <p:cNvSpPr/>
          <p:nvPr/>
        </p:nvSpPr>
        <p:spPr>
          <a:xfrm>
            <a:off x="2961112" y="3593604"/>
            <a:ext cx="543739" cy="523220"/>
          </a:xfrm>
          <a:prstGeom prst="rect">
            <a:avLst/>
          </a:prstGeom>
        </p:spPr>
        <p:txBody>
          <a:bodyPr wrap="none">
            <a:spAutoFit/>
          </a:bodyPr>
          <a:lstStyle/>
          <a:p>
            <a:r>
              <a:rPr lang="en-US" altLang="zh-CN" sz="2800" b="1" dirty="0">
                <a:solidFill>
                  <a:schemeClr val="bg1"/>
                </a:solidFill>
                <a:latin typeface="Adobe Caslon Pro Bold" panose="0205070206050A020403" pitchFamily="18" charset="0"/>
                <a:ea typeface="微软雅黑" panose="020B0503020204020204" pitchFamily="34" charset="-122"/>
                <a:sym typeface="微软雅黑" panose="020B0503020204020204" pitchFamily="34" charset="-122"/>
              </a:rPr>
              <a:t>01</a:t>
            </a:r>
            <a:endParaRPr lang="zh-CN" altLang="en-US" sz="2800" dirty="0">
              <a:solidFill>
                <a:schemeClr val="bg1"/>
              </a:solidFill>
              <a:latin typeface="Adobe Caslon Pro Bold" panose="0205070206050A020403" pitchFamily="18" charset="0"/>
            </a:endParaRPr>
          </a:p>
        </p:txBody>
      </p:sp>
      <p:sp>
        <p:nvSpPr>
          <p:cNvPr id="21" name="矩形 20"/>
          <p:cNvSpPr/>
          <p:nvPr/>
        </p:nvSpPr>
        <p:spPr>
          <a:xfrm>
            <a:off x="2965522" y="4272443"/>
            <a:ext cx="543739" cy="523220"/>
          </a:xfrm>
          <a:prstGeom prst="rect">
            <a:avLst/>
          </a:prstGeom>
        </p:spPr>
        <p:txBody>
          <a:bodyPr wrap="none">
            <a:spAutoFit/>
          </a:bodyPr>
          <a:lstStyle/>
          <a:p>
            <a:r>
              <a:rPr lang="en-US" altLang="zh-CN" sz="2800" b="1" dirty="0">
                <a:solidFill>
                  <a:schemeClr val="bg1"/>
                </a:solidFill>
                <a:latin typeface="Adobe Caslon Pro Bold" panose="0205070206050A020403" pitchFamily="18" charset="0"/>
                <a:ea typeface="微软雅黑" panose="020B0503020204020204" pitchFamily="34" charset="-122"/>
                <a:sym typeface="微软雅黑" panose="020B0503020204020204" pitchFamily="34" charset="-122"/>
              </a:rPr>
              <a:t>02</a:t>
            </a:r>
            <a:endParaRPr lang="zh-CN" altLang="en-US" sz="2800" dirty="0">
              <a:solidFill>
                <a:schemeClr val="bg1"/>
              </a:solidFill>
              <a:latin typeface="Adobe Caslon Pro Bold" panose="0205070206050A020403" pitchFamily="18" charset="0"/>
            </a:endParaRPr>
          </a:p>
        </p:txBody>
      </p:sp>
      <p:sp>
        <p:nvSpPr>
          <p:cNvPr id="22" name="矩形 21"/>
          <p:cNvSpPr/>
          <p:nvPr/>
        </p:nvSpPr>
        <p:spPr>
          <a:xfrm>
            <a:off x="7659674" y="3593838"/>
            <a:ext cx="543739" cy="523220"/>
          </a:xfrm>
          <a:prstGeom prst="rect">
            <a:avLst/>
          </a:prstGeom>
        </p:spPr>
        <p:txBody>
          <a:bodyPr wrap="none">
            <a:spAutoFit/>
          </a:bodyPr>
          <a:lstStyle/>
          <a:p>
            <a:r>
              <a:rPr lang="en-US" altLang="zh-CN" sz="2800" b="1" dirty="0">
                <a:solidFill>
                  <a:schemeClr val="bg1"/>
                </a:solidFill>
                <a:latin typeface="Adobe Caslon Pro Bold" panose="0205070206050A020403" pitchFamily="18" charset="0"/>
                <a:ea typeface="微软雅黑" panose="020B0503020204020204" pitchFamily="34" charset="-122"/>
                <a:sym typeface="微软雅黑" panose="020B0503020204020204" pitchFamily="34" charset="-122"/>
              </a:rPr>
              <a:t>03</a:t>
            </a:r>
            <a:endParaRPr lang="zh-CN" altLang="en-US" sz="2800" dirty="0">
              <a:solidFill>
                <a:schemeClr val="bg1"/>
              </a:solidFill>
              <a:latin typeface="Adobe Caslon Pro Bold" panose="0205070206050A020403" pitchFamily="18" charset="0"/>
            </a:endParaRPr>
          </a:p>
        </p:txBody>
      </p:sp>
      <p:sp>
        <p:nvSpPr>
          <p:cNvPr id="23" name="矩形 22"/>
          <p:cNvSpPr/>
          <p:nvPr/>
        </p:nvSpPr>
        <p:spPr>
          <a:xfrm>
            <a:off x="7664084" y="4272677"/>
            <a:ext cx="543739" cy="523220"/>
          </a:xfrm>
          <a:prstGeom prst="rect">
            <a:avLst/>
          </a:prstGeom>
        </p:spPr>
        <p:txBody>
          <a:bodyPr wrap="none">
            <a:spAutoFit/>
          </a:bodyPr>
          <a:lstStyle/>
          <a:p>
            <a:r>
              <a:rPr lang="en-US" altLang="zh-CN" sz="2800" b="1" dirty="0">
                <a:solidFill>
                  <a:schemeClr val="bg1"/>
                </a:solidFill>
                <a:latin typeface="Adobe Caslon Pro Bold" panose="0205070206050A020403" pitchFamily="18" charset="0"/>
                <a:ea typeface="微软雅黑" panose="020B0503020204020204" pitchFamily="34" charset="-122"/>
                <a:sym typeface="微软雅黑" panose="020B0503020204020204" pitchFamily="34" charset="-122"/>
              </a:rPr>
              <a:t>04</a:t>
            </a:r>
            <a:endParaRPr lang="zh-CN" altLang="en-US" sz="2800" dirty="0">
              <a:solidFill>
                <a:schemeClr val="bg1"/>
              </a:solidFill>
              <a:latin typeface="Adobe Caslon Pro Bold" panose="0205070206050A020403" pitchFamily="18" charset="0"/>
            </a:endParaRPr>
          </a:p>
        </p:txBody>
      </p:sp>
      <p:sp>
        <p:nvSpPr>
          <p:cNvPr id="25" name="矩形 24"/>
          <p:cNvSpPr/>
          <p:nvPr/>
        </p:nvSpPr>
        <p:spPr>
          <a:xfrm>
            <a:off x="3284557" y="1661063"/>
            <a:ext cx="3145413" cy="707886"/>
          </a:xfrm>
          <a:prstGeom prst="rect">
            <a:avLst/>
          </a:prstGeom>
        </p:spPr>
        <p:txBody>
          <a:bodyPr wrap="none">
            <a:spAutoFit/>
          </a:bodyPr>
          <a:lstStyle/>
          <a:p>
            <a:r>
              <a:rPr lang="en-US" altLang="zh-CN" sz="4000" b="1" dirty="0">
                <a:solidFill>
                  <a:schemeClr val="bg1"/>
                </a:solidFill>
                <a:latin typeface="Adobe Caslon Pro Bold" panose="0205070206050A020403" pitchFamily="18" charset="0"/>
                <a:ea typeface="微软雅黑" panose="020B0503020204020204" pitchFamily="34" charset="-122"/>
                <a:sym typeface="微软雅黑" panose="020B0503020204020204" pitchFamily="34" charset="-122"/>
              </a:rPr>
              <a:t>CONTENTS</a:t>
            </a:r>
            <a:endParaRPr lang="zh-CN" altLang="en-US" sz="4000" dirty="0">
              <a:solidFill>
                <a:schemeClr val="bg1"/>
              </a:solidFill>
              <a:latin typeface="Adobe Caslon Pro Bold" panose="0205070206050A020403"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3"/>
          <a:stretch>
            <a:fillRect/>
          </a:stretch>
        </p:blipFill>
        <p:spPr>
          <a:xfrm>
            <a:off x="0" y="0"/>
            <a:ext cx="12192000" cy="6858635"/>
          </a:xfrm>
          <a:prstGeom prst="rect">
            <a:avLst/>
          </a:prstGeom>
        </p:spPr>
      </p:pic>
      <p:pic>
        <p:nvPicPr>
          <p:cNvPr id="68" name="图片"/>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99795" y="3422015"/>
            <a:ext cx="3456305" cy="3230245"/>
          </a:xfrm>
          <a:prstGeom prst="rect">
            <a:avLst/>
          </a:prstGeom>
        </p:spPr>
      </p:pic>
      <p:cxnSp>
        <p:nvCxnSpPr>
          <p:cNvPr id="69" name="直接连接符"/>
          <p:cNvCxnSpPr/>
          <p:nvPr/>
        </p:nvCxnSpPr>
        <p:spPr>
          <a:xfrm flipH="1">
            <a:off x="9392507" y="1908163"/>
            <a:ext cx="571047" cy="655262"/>
          </a:xfrm>
          <a:prstGeom prst="line">
            <a:avLst/>
          </a:prstGeom>
          <a:ln w="15875">
            <a:solidFill>
              <a:srgbClr val="FEFFFF"/>
            </a:solidFill>
          </a:ln>
        </p:spPr>
        <p:style>
          <a:lnRef idx="1">
            <a:schemeClr val="accent1"/>
          </a:lnRef>
          <a:fillRef idx="0">
            <a:schemeClr val="accent1"/>
          </a:fillRef>
          <a:effectRef idx="0">
            <a:schemeClr val="accent1"/>
          </a:effectRef>
          <a:fontRef idx="minor">
            <a:schemeClr val="tx1"/>
          </a:fontRef>
        </p:style>
      </p:cxnSp>
      <p:sp>
        <p:nvSpPr>
          <p:cNvPr id="2" name="椭圆"/>
          <p:cNvSpPr>
            <a:spLocks noChangeAspect="1"/>
          </p:cNvSpPr>
          <p:nvPr/>
        </p:nvSpPr>
        <p:spPr>
          <a:xfrm>
            <a:off x="9881029" y="1788060"/>
            <a:ext cx="215153" cy="215153"/>
          </a:xfrm>
          <a:prstGeom prst="ellips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cxnSp>
        <p:nvCxnSpPr>
          <p:cNvPr id="71" name="直接连接符"/>
          <p:cNvCxnSpPr/>
          <p:nvPr/>
        </p:nvCxnSpPr>
        <p:spPr>
          <a:xfrm flipH="1">
            <a:off x="6356787" y="1674188"/>
            <a:ext cx="710087" cy="83462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椭圆"/>
          <p:cNvSpPr>
            <a:spLocks noChangeAspect="1"/>
          </p:cNvSpPr>
          <p:nvPr/>
        </p:nvSpPr>
        <p:spPr>
          <a:xfrm>
            <a:off x="6239463" y="2401233"/>
            <a:ext cx="215153" cy="215153"/>
          </a:xfrm>
          <a:prstGeom prst="ellips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cxnSp>
        <p:nvCxnSpPr>
          <p:cNvPr id="73" name="直接连接符"/>
          <p:cNvCxnSpPr/>
          <p:nvPr/>
        </p:nvCxnSpPr>
        <p:spPr>
          <a:xfrm flipH="1">
            <a:off x="6639234" y="1150769"/>
            <a:ext cx="582399" cy="68454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椭圆"/>
          <p:cNvSpPr>
            <a:spLocks noChangeAspect="1"/>
          </p:cNvSpPr>
          <p:nvPr/>
        </p:nvSpPr>
        <p:spPr>
          <a:xfrm>
            <a:off x="7753667" y="1428810"/>
            <a:ext cx="1080000" cy="1080000"/>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000" tIns="0" rIns="72000" bIns="90000" rtlCol="0" anchor="ctr"/>
          <a:lstStyle/>
          <a:p>
            <a:pPr lvl="0" algn="ctr"/>
            <a:endParaRPr lang="zh-CN" altLang="en-US" sz="1600" b="1" dirty="0">
              <a:solidFill>
                <a:schemeClr val="bg1"/>
              </a:solidFill>
              <a:ea typeface="+mj-ea"/>
            </a:endParaRPr>
          </a:p>
        </p:txBody>
      </p:sp>
      <p:sp>
        <p:nvSpPr>
          <p:cNvPr id="77" name="数字"/>
          <p:cNvSpPr txBox="1"/>
          <p:nvPr/>
        </p:nvSpPr>
        <p:spPr>
          <a:xfrm>
            <a:off x="6493667" y="1614551"/>
            <a:ext cx="3600000" cy="707886"/>
          </a:xfrm>
          <a:prstGeom prst="rect">
            <a:avLst/>
          </a:prstGeom>
          <a:noFill/>
        </p:spPr>
        <p:txBody>
          <a:bodyPr wrap="square" lIns="0" rIns="0" rtlCol="0" anchor="ctr">
            <a:spAutoFit/>
          </a:bodyPr>
          <a:lstStyle>
            <a:lvl1pPr marL="0" indent="0" algn="ctr" defTabSz="914400" rtl="0" eaLnBrk="1" latinLnBrk="0" hangingPunct="1">
              <a:lnSpc>
                <a:spcPct val="100000"/>
              </a:lnSpc>
              <a:spcBef>
                <a:spcPts val="1000"/>
              </a:spcBef>
              <a:buFontTx/>
              <a:buNone/>
              <a:defRPr lang="zh-CN" altLang="en-US" sz="4000" b="0" i="0" u="none" kern="1200" spc="0" baseline="0" dirty="0">
                <a:solidFill>
                  <a:schemeClr val="accent1"/>
                </a:solidFill>
                <a:effectLst/>
                <a:latin typeface="+mj-lt"/>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solidFill>
                  <a:schemeClr val="bg1"/>
                </a:solidFill>
              </a:rPr>
              <a:t>01</a:t>
            </a:r>
          </a:p>
        </p:txBody>
      </p:sp>
      <p:sp>
        <p:nvSpPr>
          <p:cNvPr id="75" name="文本"/>
          <p:cNvSpPr txBox="1"/>
          <p:nvPr/>
        </p:nvSpPr>
        <p:spPr>
          <a:xfrm>
            <a:off x="4693667" y="4314473"/>
            <a:ext cx="7200000" cy="460375"/>
          </a:xfrm>
          <a:prstGeom prst="rect">
            <a:avLst/>
          </a:prstGeom>
        </p:spPr>
        <p:txBody>
          <a:bodyPr wrap="square" lIns="144000" anchor="t">
            <a:spAutoFit/>
          </a:bodyPr>
          <a:lstStyle>
            <a:lvl1pPr marL="0" indent="0" algn="ctr" defTabSz="914400" rtl="0" eaLnBrk="1" latinLnBrk="0" hangingPunct="1">
              <a:lnSpc>
                <a:spcPct val="150000"/>
              </a:lnSpc>
              <a:spcBef>
                <a:spcPts val="1000"/>
              </a:spcBef>
              <a:buFont typeface="Arial" panose="020B0604020202020204" pitchFamily="34" charset="0"/>
              <a:buNone/>
              <a:defRPr sz="1600" b="0" kern="1200" spc="200" baseline="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bg1"/>
                </a:solidFill>
                <a:latin typeface="微软雅黑" panose="020B0503020204020204" pitchFamily="34" charset="-122"/>
                <a:ea typeface="微软雅黑" panose="020B0503020204020204" pitchFamily="34" charset="-122"/>
              </a:rPr>
              <a:t>单击此处添加您的文字内容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6" name="标题"/>
          <p:cNvSpPr txBox="1"/>
          <p:nvPr/>
        </p:nvSpPr>
        <p:spPr>
          <a:xfrm>
            <a:off x="4693667" y="3179404"/>
            <a:ext cx="7200000" cy="937260"/>
          </a:xfrm>
          <a:prstGeom prst="rect">
            <a:avLst/>
          </a:prstGeom>
        </p:spPr>
        <p:txBody>
          <a:bodyPr wrap="square" lIns="144000" anchor="ctr">
            <a:spAutoFit/>
          </a:bodyPr>
          <a:lstStyle>
            <a:lvl1pPr marL="0" indent="0" algn="ctr" defTabSz="914400" rtl="0" eaLnBrk="1" latinLnBrk="0" hangingPunct="1">
              <a:lnSpc>
                <a:spcPct val="100000"/>
              </a:lnSpc>
              <a:spcBef>
                <a:spcPts val="1000"/>
              </a:spcBef>
              <a:buFont typeface="Arial" panose="020B0604020202020204" pitchFamily="34" charset="0"/>
              <a:buNone/>
              <a:defRPr lang="zh-CN" altLang="en-US" sz="5500" b="0" kern="1200" spc="200" baseline="0" dirty="0">
                <a:solidFill>
                  <a:schemeClr val="accent1"/>
                </a:solidFill>
                <a:latin typeface="楷体" panose="02010609060101010101" pitchFamily="49" charset="-122"/>
                <a:ea typeface="楷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微软雅黑" panose="020B0503020204020204" pitchFamily="34" charset="-122"/>
                <a:ea typeface="微软雅黑" panose="020B0503020204020204" pitchFamily="34"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4"/>
          <a:srcRect t="91658"/>
          <a:stretch>
            <a:fillRect/>
          </a:stretch>
        </p:blipFill>
        <p:spPr>
          <a:xfrm>
            <a:off x="0" y="0"/>
            <a:ext cx="12192000" cy="572135"/>
          </a:xfrm>
          <a:prstGeom prst="rect">
            <a:avLst/>
          </a:prstGeom>
        </p:spPr>
      </p:pic>
      <p:sp>
        <p:nvSpPr>
          <p:cNvPr id="2" name="文本框 1"/>
          <p:cNvSpPr txBox="1"/>
          <p:nvPr/>
        </p:nvSpPr>
        <p:spPr>
          <a:xfrm>
            <a:off x="266700" y="102870"/>
            <a:ext cx="3543300" cy="570865"/>
          </a:xfrm>
          <a:prstGeom prst="rect">
            <a:avLst/>
          </a:prstGeom>
          <a:noFill/>
        </p:spPr>
        <p:txBody>
          <a:bodyPr wrap="square" rtlCol="0">
            <a:spAutoFit/>
          </a:bodyPr>
          <a:lstStyle/>
          <a:p>
            <a:pPr algn="l">
              <a:lnSpc>
                <a:spcPct val="130000"/>
              </a:lnSpc>
            </a:pPr>
            <a:r>
              <a:rPr lang="zh-CN" altLang="zh-CN" sz="2400" b="1" dirty="0">
                <a:solidFill>
                  <a:schemeClr val="bg1"/>
                </a:solidFill>
                <a:latin typeface="微软雅黑" panose="020B0503020204020204" pitchFamily="34" charset="-122"/>
                <a:ea typeface="微软雅黑" panose="020B0503020204020204" pitchFamily="34" charset="-122"/>
              </a:rPr>
              <a:t>输入您的标题内容</a:t>
            </a:r>
          </a:p>
        </p:txBody>
      </p:sp>
      <p:grpSp>
        <p:nvGrpSpPr>
          <p:cNvPr id="37" name="千图PPT彼岸天：ID 8661124库_组合 1"/>
          <p:cNvGrpSpPr/>
          <p:nvPr>
            <p:custDataLst>
              <p:tags r:id="rId1"/>
            </p:custDataLst>
          </p:nvPr>
        </p:nvGrpSpPr>
        <p:grpSpPr>
          <a:xfrm>
            <a:off x="1961746" y="1748630"/>
            <a:ext cx="8137510" cy="2187193"/>
            <a:chOff x="1982276" y="1227505"/>
            <a:chExt cx="8137510" cy="2187193"/>
          </a:xfrm>
        </p:grpSpPr>
        <p:sp>
          <p:nvSpPr>
            <p:cNvPr id="38" name="Oval 74"/>
            <p:cNvSpPr/>
            <p:nvPr/>
          </p:nvSpPr>
          <p:spPr bwMode="auto">
            <a:xfrm>
              <a:off x="9729062" y="3023974"/>
              <a:ext cx="390724" cy="390724"/>
            </a:xfrm>
            <a:prstGeom prst="ellipse">
              <a:avLst/>
            </a:prstGeom>
            <a:solidFill>
              <a:schemeClr val="bg1">
                <a:lumMod val="65000"/>
              </a:schemeClr>
            </a:solidFill>
            <a:ln>
              <a:noFill/>
            </a:ln>
            <a:effectLst/>
          </p:spPr>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39" name="Freeform: Shape 75"/>
            <p:cNvSpPr/>
            <p:nvPr/>
          </p:nvSpPr>
          <p:spPr bwMode="auto">
            <a:xfrm rot="5400000" flipH="1">
              <a:off x="8401485" y="1697730"/>
              <a:ext cx="1107553" cy="1938325"/>
            </a:xfrm>
            <a:custGeom>
              <a:avLst/>
              <a:gdLst>
                <a:gd name="connsiteX0" fmla="*/ 0 w 1066164"/>
                <a:gd name="connsiteY0" fmla="*/ 533082 h 1066164"/>
                <a:gd name="connsiteX1" fmla="*/ 533082 w 1066164"/>
                <a:gd name="connsiteY1" fmla="*/ 0 h 1066164"/>
                <a:gd name="connsiteX2" fmla="*/ 1066164 w 1066164"/>
                <a:gd name="connsiteY2" fmla="*/ 533082 h 1066164"/>
                <a:gd name="connsiteX3" fmla="*/ 533082 w 1066164"/>
                <a:gd name="connsiteY3" fmla="*/ 1066164 h 1066164"/>
                <a:gd name="connsiteX4" fmla="*/ 0 w 1066164"/>
                <a:gd name="connsiteY4" fmla="*/ 533082 h 1066164"/>
                <a:gd name="connsiteX0-1" fmla="*/ 0 w 1066164"/>
                <a:gd name="connsiteY0-2" fmla="*/ 533082 h 1066164"/>
                <a:gd name="connsiteX1-3" fmla="*/ 533082 w 1066164"/>
                <a:gd name="connsiteY1-4" fmla="*/ 0 h 1066164"/>
                <a:gd name="connsiteX2-5" fmla="*/ 1066164 w 1066164"/>
                <a:gd name="connsiteY2-6" fmla="*/ 533082 h 1066164"/>
                <a:gd name="connsiteX3-7" fmla="*/ 533082 w 1066164"/>
                <a:gd name="connsiteY3-8" fmla="*/ 1066164 h 1066164"/>
                <a:gd name="connsiteX4-9" fmla="*/ 91440 w 1066164"/>
                <a:gd name="connsiteY4-10" fmla="*/ 624522 h 1066164"/>
                <a:gd name="connsiteX0-11" fmla="*/ 461439 w 994521"/>
                <a:gd name="connsiteY0-12" fmla="*/ 0 h 1066164"/>
                <a:gd name="connsiteX1-13" fmla="*/ 994521 w 994521"/>
                <a:gd name="connsiteY1-14" fmla="*/ 533082 h 1066164"/>
                <a:gd name="connsiteX2-15" fmla="*/ 461439 w 994521"/>
                <a:gd name="connsiteY2-16" fmla="*/ 1066164 h 1066164"/>
                <a:gd name="connsiteX3-17" fmla="*/ 19797 w 994521"/>
                <a:gd name="connsiteY3-18" fmla="*/ 624522 h 1066164"/>
                <a:gd name="connsiteX0-19" fmla="*/ 0 w 533082"/>
                <a:gd name="connsiteY0-20" fmla="*/ 0 h 1066164"/>
                <a:gd name="connsiteX1-21" fmla="*/ 533082 w 533082"/>
                <a:gd name="connsiteY1-22" fmla="*/ 533082 h 1066164"/>
                <a:gd name="connsiteX2-23" fmla="*/ 0 w 533082"/>
                <a:gd name="connsiteY2-24" fmla="*/ 1066164 h 1066164"/>
              </a:gdLst>
              <a:ahLst/>
              <a:cxnLst>
                <a:cxn ang="0">
                  <a:pos x="connsiteX0-1" y="connsiteY0-2"/>
                </a:cxn>
                <a:cxn ang="0">
                  <a:pos x="connsiteX1-3" y="connsiteY1-4"/>
                </a:cxn>
                <a:cxn ang="0">
                  <a:pos x="connsiteX2-5" y="connsiteY2-6"/>
                </a:cxn>
              </a:cxnLst>
              <a:rect l="l" t="t" r="r" b="b"/>
              <a:pathLst>
                <a:path w="533082" h="1066164">
                  <a:moveTo>
                    <a:pt x="0" y="0"/>
                  </a:moveTo>
                  <a:cubicBezTo>
                    <a:pt x="294413" y="0"/>
                    <a:pt x="533082" y="238669"/>
                    <a:pt x="533082" y="533082"/>
                  </a:cubicBezTo>
                  <a:cubicBezTo>
                    <a:pt x="533082" y="827495"/>
                    <a:pt x="294413" y="1066164"/>
                    <a:pt x="0" y="1066164"/>
                  </a:cubicBezTo>
                </a:path>
              </a:pathLst>
            </a:custGeom>
            <a:noFill/>
            <a:ln w="381000">
              <a:solidFill>
                <a:schemeClr val="bg1">
                  <a:lumMod val="65000"/>
                </a:schemeClr>
              </a:solidFill>
            </a:ln>
            <a:effectLst/>
          </p:spPr>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40" name="Freeform: Shape 76"/>
            <p:cNvSpPr/>
            <p:nvPr/>
          </p:nvSpPr>
          <p:spPr>
            <a:xfrm>
              <a:off x="7986099" y="2098610"/>
              <a:ext cx="1938325" cy="1260003"/>
            </a:xfrm>
            <a:custGeom>
              <a:avLst/>
              <a:gdLst>
                <a:gd name="connsiteX0" fmla="*/ 1214556 w 2429112"/>
                <a:gd name="connsiteY0" fmla="*/ 0 h 1200150"/>
                <a:gd name="connsiteX1" fmla="*/ 2423604 w 2429112"/>
                <a:gd name="connsiteY1" fmla="*/ 1091063 h 1200150"/>
                <a:gd name="connsiteX2" fmla="*/ 2429112 w 2429112"/>
                <a:gd name="connsiteY2" fmla="*/ 1200150 h 1200150"/>
                <a:gd name="connsiteX3" fmla="*/ 0 w 2429112"/>
                <a:gd name="connsiteY3" fmla="*/ 1200150 h 1200150"/>
                <a:gd name="connsiteX4" fmla="*/ 5509 w 2429112"/>
                <a:gd name="connsiteY4" fmla="*/ 1091063 h 1200150"/>
                <a:gd name="connsiteX5" fmla="*/ 1214556 w 2429112"/>
                <a:gd name="connsiteY5" fmla="*/ 0 h 1200150"/>
                <a:gd name="connsiteX0-1" fmla="*/ 1214556 w 2429112"/>
                <a:gd name="connsiteY0-2" fmla="*/ 0 h 1420283"/>
                <a:gd name="connsiteX1-3" fmla="*/ 2423604 w 2429112"/>
                <a:gd name="connsiteY1-4" fmla="*/ 1091063 h 1420283"/>
                <a:gd name="connsiteX2-5" fmla="*/ 2429112 w 2429112"/>
                <a:gd name="connsiteY2-6" fmla="*/ 1200150 h 1420283"/>
                <a:gd name="connsiteX3-7" fmla="*/ 0 w 2429112"/>
                <a:gd name="connsiteY3-8" fmla="*/ 1200150 h 1420283"/>
                <a:gd name="connsiteX4-9" fmla="*/ 5509 w 2429112"/>
                <a:gd name="connsiteY4-10" fmla="*/ 1091063 h 1420283"/>
                <a:gd name="connsiteX5-11" fmla="*/ 1214556 w 2429112"/>
                <a:gd name="connsiteY5-12" fmla="*/ 0 h 1420283"/>
                <a:gd name="connsiteX0-13" fmla="*/ 0 w 2429112"/>
                <a:gd name="connsiteY0-14" fmla="*/ 1200150 h 1450099"/>
                <a:gd name="connsiteX1-15" fmla="*/ 5509 w 2429112"/>
                <a:gd name="connsiteY1-16" fmla="*/ 1091063 h 1450099"/>
                <a:gd name="connsiteX2-17" fmla="*/ 1214556 w 2429112"/>
                <a:gd name="connsiteY2-18" fmla="*/ 0 h 1450099"/>
                <a:gd name="connsiteX3-19" fmla="*/ 2423604 w 2429112"/>
                <a:gd name="connsiteY3-20" fmla="*/ 1091063 h 1450099"/>
                <a:gd name="connsiteX4-21" fmla="*/ 2429112 w 2429112"/>
                <a:gd name="connsiteY4-22" fmla="*/ 1200150 h 1450099"/>
                <a:gd name="connsiteX5-23" fmla="*/ 91440 w 2429112"/>
                <a:gd name="connsiteY5-24" fmla="*/ 1291590 h 1450099"/>
                <a:gd name="connsiteX0-25" fmla="*/ 0 w 2429112"/>
                <a:gd name="connsiteY0-26" fmla="*/ 1200150 h 1450099"/>
                <a:gd name="connsiteX1-27" fmla="*/ 5509 w 2429112"/>
                <a:gd name="connsiteY1-28" fmla="*/ 1091063 h 1450099"/>
                <a:gd name="connsiteX2-29" fmla="*/ 1214556 w 2429112"/>
                <a:gd name="connsiteY2-30" fmla="*/ 0 h 1450099"/>
                <a:gd name="connsiteX3-31" fmla="*/ 2423604 w 2429112"/>
                <a:gd name="connsiteY3-32" fmla="*/ 1091063 h 1450099"/>
                <a:gd name="connsiteX4-33" fmla="*/ 2429112 w 2429112"/>
                <a:gd name="connsiteY4-34" fmla="*/ 1200150 h 1450099"/>
                <a:gd name="connsiteX5-35" fmla="*/ 43815 w 2429112"/>
                <a:gd name="connsiteY5-36" fmla="*/ 1291590 h 1450099"/>
                <a:gd name="connsiteX0-37" fmla="*/ 0 w 2429112"/>
                <a:gd name="connsiteY0-38" fmla="*/ 1200150 h 1450099"/>
                <a:gd name="connsiteX1-39" fmla="*/ 5509 w 2429112"/>
                <a:gd name="connsiteY1-40" fmla="*/ 1091063 h 1450099"/>
                <a:gd name="connsiteX2-41" fmla="*/ 1214556 w 2429112"/>
                <a:gd name="connsiteY2-42" fmla="*/ 0 h 1450099"/>
                <a:gd name="connsiteX3-43" fmla="*/ 2423604 w 2429112"/>
                <a:gd name="connsiteY3-44" fmla="*/ 1091063 h 1450099"/>
                <a:gd name="connsiteX4-45" fmla="*/ 2429112 w 2429112"/>
                <a:gd name="connsiteY4-46" fmla="*/ 1200150 h 1450099"/>
                <a:gd name="connsiteX5-47" fmla="*/ 34290 w 2429112"/>
                <a:gd name="connsiteY5-48" fmla="*/ 1291590 h 1450099"/>
                <a:gd name="connsiteX0-49" fmla="*/ 0 w 2429112"/>
                <a:gd name="connsiteY0-50" fmla="*/ 1200150 h 1442532"/>
                <a:gd name="connsiteX1-51" fmla="*/ 5509 w 2429112"/>
                <a:gd name="connsiteY1-52" fmla="*/ 1091063 h 1442532"/>
                <a:gd name="connsiteX2-53" fmla="*/ 1214556 w 2429112"/>
                <a:gd name="connsiteY2-54" fmla="*/ 0 h 1442532"/>
                <a:gd name="connsiteX3-55" fmla="*/ 2423604 w 2429112"/>
                <a:gd name="connsiteY3-56" fmla="*/ 1091063 h 1442532"/>
                <a:gd name="connsiteX4-57" fmla="*/ 2429112 w 2429112"/>
                <a:gd name="connsiteY4-58" fmla="*/ 1200150 h 1442532"/>
                <a:gd name="connsiteX5-59" fmla="*/ 34290 w 2429112"/>
                <a:gd name="connsiteY5-60" fmla="*/ 1282065 h 1442532"/>
                <a:gd name="connsiteX0-61" fmla="*/ 0 w 2429112"/>
                <a:gd name="connsiteY0-62" fmla="*/ 1200150 h 1442532"/>
                <a:gd name="connsiteX1-63" fmla="*/ 5509 w 2429112"/>
                <a:gd name="connsiteY1-64" fmla="*/ 1091063 h 1442532"/>
                <a:gd name="connsiteX2-65" fmla="*/ 1214556 w 2429112"/>
                <a:gd name="connsiteY2-66" fmla="*/ 0 h 1442532"/>
                <a:gd name="connsiteX3-67" fmla="*/ 2423604 w 2429112"/>
                <a:gd name="connsiteY3-68" fmla="*/ 1091063 h 1442532"/>
                <a:gd name="connsiteX4-69" fmla="*/ 2429112 w 2429112"/>
                <a:gd name="connsiteY4-70" fmla="*/ 1200150 h 1442532"/>
                <a:gd name="connsiteX5-71" fmla="*/ 53340 w 2429112"/>
                <a:gd name="connsiteY5-72" fmla="*/ 1282065 h 1442532"/>
                <a:gd name="connsiteX0-73" fmla="*/ 0 w 2429112"/>
                <a:gd name="connsiteY0-74" fmla="*/ 1200150 h 1617722"/>
                <a:gd name="connsiteX1-75" fmla="*/ 5509 w 2429112"/>
                <a:gd name="connsiteY1-76" fmla="*/ 1091063 h 1617722"/>
                <a:gd name="connsiteX2-77" fmla="*/ 1214556 w 2429112"/>
                <a:gd name="connsiteY2-78" fmla="*/ 0 h 1617722"/>
                <a:gd name="connsiteX3-79" fmla="*/ 2423604 w 2429112"/>
                <a:gd name="connsiteY3-80" fmla="*/ 1091063 h 1617722"/>
                <a:gd name="connsiteX4-81" fmla="*/ 2429112 w 2429112"/>
                <a:gd name="connsiteY4-82" fmla="*/ 1200150 h 1617722"/>
                <a:gd name="connsiteX5-83" fmla="*/ 186690 w 2429112"/>
                <a:gd name="connsiteY5-84" fmla="*/ 1491615 h 1617722"/>
                <a:gd name="connsiteX0-85" fmla="*/ 0 w 2429112"/>
                <a:gd name="connsiteY0-86" fmla="*/ 1200150 h 1200150"/>
                <a:gd name="connsiteX1-87" fmla="*/ 5509 w 2429112"/>
                <a:gd name="connsiteY1-88" fmla="*/ 1091063 h 1200150"/>
                <a:gd name="connsiteX2-89" fmla="*/ 1214556 w 2429112"/>
                <a:gd name="connsiteY2-90" fmla="*/ 0 h 1200150"/>
                <a:gd name="connsiteX3-91" fmla="*/ 2423604 w 2429112"/>
                <a:gd name="connsiteY3-92" fmla="*/ 1091063 h 1200150"/>
                <a:gd name="connsiteX4-93" fmla="*/ 2429112 w 2429112"/>
                <a:gd name="connsiteY4-94" fmla="*/ 1200150 h 12001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9112" h="1200150">
                  <a:moveTo>
                    <a:pt x="0" y="1200150"/>
                  </a:moveTo>
                  <a:lnTo>
                    <a:pt x="5509" y="1091063"/>
                  </a:lnTo>
                  <a:cubicBezTo>
                    <a:pt x="67745" y="478229"/>
                    <a:pt x="585302" y="0"/>
                    <a:pt x="1214556" y="0"/>
                  </a:cubicBezTo>
                  <a:cubicBezTo>
                    <a:pt x="1843810" y="0"/>
                    <a:pt x="2361367" y="478229"/>
                    <a:pt x="2423604" y="1091063"/>
                  </a:cubicBezTo>
                  <a:lnTo>
                    <a:pt x="2429112" y="1200150"/>
                  </a:lnTo>
                </a:path>
              </a:pathLst>
            </a:custGeom>
            <a:noFill/>
            <a:ln w="28575" cap="rnd">
              <a:solidFill>
                <a:schemeClr val="bg1">
                  <a:lumMod val="95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41" name="Oval 71"/>
            <p:cNvSpPr/>
            <p:nvPr/>
          </p:nvSpPr>
          <p:spPr bwMode="auto">
            <a:xfrm>
              <a:off x="7790737" y="3023974"/>
              <a:ext cx="390724" cy="390724"/>
            </a:xfrm>
            <a:prstGeom prst="ellipse">
              <a:avLst/>
            </a:prstGeom>
            <a:solidFill>
              <a:schemeClr val="bg1">
                <a:lumMod val="65000"/>
              </a:schemeClr>
            </a:solidFill>
            <a:ln>
              <a:noFill/>
            </a:ln>
            <a:effectLst/>
          </p:spPr>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42" name="Freeform: Shape 65"/>
            <p:cNvSpPr/>
            <p:nvPr/>
          </p:nvSpPr>
          <p:spPr bwMode="auto">
            <a:xfrm rot="5400000" flipH="1">
              <a:off x="6463160" y="1697730"/>
              <a:ext cx="1107553" cy="1938325"/>
            </a:xfrm>
            <a:custGeom>
              <a:avLst/>
              <a:gdLst>
                <a:gd name="connsiteX0" fmla="*/ 0 w 1066164"/>
                <a:gd name="connsiteY0" fmla="*/ 533082 h 1066164"/>
                <a:gd name="connsiteX1" fmla="*/ 533082 w 1066164"/>
                <a:gd name="connsiteY1" fmla="*/ 0 h 1066164"/>
                <a:gd name="connsiteX2" fmla="*/ 1066164 w 1066164"/>
                <a:gd name="connsiteY2" fmla="*/ 533082 h 1066164"/>
                <a:gd name="connsiteX3" fmla="*/ 533082 w 1066164"/>
                <a:gd name="connsiteY3" fmla="*/ 1066164 h 1066164"/>
                <a:gd name="connsiteX4" fmla="*/ 0 w 1066164"/>
                <a:gd name="connsiteY4" fmla="*/ 533082 h 1066164"/>
                <a:gd name="connsiteX0-1" fmla="*/ 0 w 1066164"/>
                <a:gd name="connsiteY0-2" fmla="*/ 533082 h 1066164"/>
                <a:gd name="connsiteX1-3" fmla="*/ 533082 w 1066164"/>
                <a:gd name="connsiteY1-4" fmla="*/ 0 h 1066164"/>
                <a:gd name="connsiteX2-5" fmla="*/ 1066164 w 1066164"/>
                <a:gd name="connsiteY2-6" fmla="*/ 533082 h 1066164"/>
                <a:gd name="connsiteX3-7" fmla="*/ 533082 w 1066164"/>
                <a:gd name="connsiteY3-8" fmla="*/ 1066164 h 1066164"/>
                <a:gd name="connsiteX4-9" fmla="*/ 91440 w 1066164"/>
                <a:gd name="connsiteY4-10" fmla="*/ 624522 h 1066164"/>
                <a:gd name="connsiteX0-11" fmla="*/ 461439 w 994521"/>
                <a:gd name="connsiteY0-12" fmla="*/ 0 h 1066164"/>
                <a:gd name="connsiteX1-13" fmla="*/ 994521 w 994521"/>
                <a:gd name="connsiteY1-14" fmla="*/ 533082 h 1066164"/>
                <a:gd name="connsiteX2-15" fmla="*/ 461439 w 994521"/>
                <a:gd name="connsiteY2-16" fmla="*/ 1066164 h 1066164"/>
                <a:gd name="connsiteX3-17" fmla="*/ 19797 w 994521"/>
                <a:gd name="connsiteY3-18" fmla="*/ 624522 h 1066164"/>
                <a:gd name="connsiteX0-19" fmla="*/ 0 w 533082"/>
                <a:gd name="connsiteY0-20" fmla="*/ 0 h 1066164"/>
                <a:gd name="connsiteX1-21" fmla="*/ 533082 w 533082"/>
                <a:gd name="connsiteY1-22" fmla="*/ 533082 h 1066164"/>
                <a:gd name="connsiteX2-23" fmla="*/ 0 w 533082"/>
                <a:gd name="connsiteY2-24" fmla="*/ 1066164 h 1066164"/>
              </a:gdLst>
              <a:ahLst/>
              <a:cxnLst>
                <a:cxn ang="0">
                  <a:pos x="connsiteX0-1" y="connsiteY0-2"/>
                </a:cxn>
                <a:cxn ang="0">
                  <a:pos x="connsiteX1-3" y="connsiteY1-4"/>
                </a:cxn>
                <a:cxn ang="0">
                  <a:pos x="connsiteX2-5" y="connsiteY2-6"/>
                </a:cxn>
              </a:cxnLst>
              <a:rect l="l" t="t" r="r" b="b"/>
              <a:pathLst>
                <a:path w="533082" h="1066164">
                  <a:moveTo>
                    <a:pt x="0" y="0"/>
                  </a:moveTo>
                  <a:cubicBezTo>
                    <a:pt x="294413" y="0"/>
                    <a:pt x="533082" y="238669"/>
                    <a:pt x="533082" y="533082"/>
                  </a:cubicBezTo>
                  <a:cubicBezTo>
                    <a:pt x="533082" y="827495"/>
                    <a:pt x="294413" y="1066164"/>
                    <a:pt x="0" y="1066164"/>
                  </a:cubicBezTo>
                </a:path>
              </a:pathLst>
            </a:custGeom>
            <a:noFill/>
            <a:ln w="381000">
              <a:solidFill>
                <a:schemeClr val="bg1">
                  <a:lumMod val="65000"/>
                </a:schemeClr>
              </a:solidFill>
            </a:ln>
            <a:effectLst/>
          </p:spPr>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43" name="Freeform: Shape 64"/>
            <p:cNvSpPr/>
            <p:nvPr/>
          </p:nvSpPr>
          <p:spPr>
            <a:xfrm>
              <a:off x="6047774" y="2098610"/>
              <a:ext cx="1938325" cy="1260003"/>
            </a:xfrm>
            <a:custGeom>
              <a:avLst/>
              <a:gdLst>
                <a:gd name="connsiteX0" fmla="*/ 1214556 w 2429112"/>
                <a:gd name="connsiteY0" fmla="*/ 0 h 1200150"/>
                <a:gd name="connsiteX1" fmla="*/ 2423604 w 2429112"/>
                <a:gd name="connsiteY1" fmla="*/ 1091063 h 1200150"/>
                <a:gd name="connsiteX2" fmla="*/ 2429112 w 2429112"/>
                <a:gd name="connsiteY2" fmla="*/ 1200150 h 1200150"/>
                <a:gd name="connsiteX3" fmla="*/ 0 w 2429112"/>
                <a:gd name="connsiteY3" fmla="*/ 1200150 h 1200150"/>
                <a:gd name="connsiteX4" fmla="*/ 5509 w 2429112"/>
                <a:gd name="connsiteY4" fmla="*/ 1091063 h 1200150"/>
                <a:gd name="connsiteX5" fmla="*/ 1214556 w 2429112"/>
                <a:gd name="connsiteY5" fmla="*/ 0 h 1200150"/>
                <a:gd name="connsiteX0-1" fmla="*/ 1214556 w 2429112"/>
                <a:gd name="connsiteY0-2" fmla="*/ 0 h 1420283"/>
                <a:gd name="connsiteX1-3" fmla="*/ 2423604 w 2429112"/>
                <a:gd name="connsiteY1-4" fmla="*/ 1091063 h 1420283"/>
                <a:gd name="connsiteX2-5" fmla="*/ 2429112 w 2429112"/>
                <a:gd name="connsiteY2-6" fmla="*/ 1200150 h 1420283"/>
                <a:gd name="connsiteX3-7" fmla="*/ 0 w 2429112"/>
                <a:gd name="connsiteY3-8" fmla="*/ 1200150 h 1420283"/>
                <a:gd name="connsiteX4-9" fmla="*/ 5509 w 2429112"/>
                <a:gd name="connsiteY4-10" fmla="*/ 1091063 h 1420283"/>
                <a:gd name="connsiteX5-11" fmla="*/ 1214556 w 2429112"/>
                <a:gd name="connsiteY5-12" fmla="*/ 0 h 1420283"/>
                <a:gd name="connsiteX0-13" fmla="*/ 0 w 2429112"/>
                <a:gd name="connsiteY0-14" fmla="*/ 1200150 h 1450099"/>
                <a:gd name="connsiteX1-15" fmla="*/ 5509 w 2429112"/>
                <a:gd name="connsiteY1-16" fmla="*/ 1091063 h 1450099"/>
                <a:gd name="connsiteX2-17" fmla="*/ 1214556 w 2429112"/>
                <a:gd name="connsiteY2-18" fmla="*/ 0 h 1450099"/>
                <a:gd name="connsiteX3-19" fmla="*/ 2423604 w 2429112"/>
                <a:gd name="connsiteY3-20" fmla="*/ 1091063 h 1450099"/>
                <a:gd name="connsiteX4-21" fmla="*/ 2429112 w 2429112"/>
                <a:gd name="connsiteY4-22" fmla="*/ 1200150 h 1450099"/>
                <a:gd name="connsiteX5-23" fmla="*/ 91440 w 2429112"/>
                <a:gd name="connsiteY5-24" fmla="*/ 1291590 h 1450099"/>
                <a:gd name="connsiteX0-25" fmla="*/ 0 w 2429112"/>
                <a:gd name="connsiteY0-26" fmla="*/ 1200150 h 1450099"/>
                <a:gd name="connsiteX1-27" fmla="*/ 5509 w 2429112"/>
                <a:gd name="connsiteY1-28" fmla="*/ 1091063 h 1450099"/>
                <a:gd name="connsiteX2-29" fmla="*/ 1214556 w 2429112"/>
                <a:gd name="connsiteY2-30" fmla="*/ 0 h 1450099"/>
                <a:gd name="connsiteX3-31" fmla="*/ 2423604 w 2429112"/>
                <a:gd name="connsiteY3-32" fmla="*/ 1091063 h 1450099"/>
                <a:gd name="connsiteX4-33" fmla="*/ 2429112 w 2429112"/>
                <a:gd name="connsiteY4-34" fmla="*/ 1200150 h 1450099"/>
                <a:gd name="connsiteX5-35" fmla="*/ 43815 w 2429112"/>
                <a:gd name="connsiteY5-36" fmla="*/ 1291590 h 1450099"/>
                <a:gd name="connsiteX0-37" fmla="*/ 0 w 2429112"/>
                <a:gd name="connsiteY0-38" fmla="*/ 1200150 h 1450099"/>
                <a:gd name="connsiteX1-39" fmla="*/ 5509 w 2429112"/>
                <a:gd name="connsiteY1-40" fmla="*/ 1091063 h 1450099"/>
                <a:gd name="connsiteX2-41" fmla="*/ 1214556 w 2429112"/>
                <a:gd name="connsiteY2-42" fmla="*/ 0 h 1450099"/>
                <a:gd name="connsiteX3-43" fmla="*/ 2423604 w 2429112"/>
                <a:gd name="connsiteY3-44" fmla="*/ 1091063 h 1450099"/>
                <a:gd name="connsiteX4-45" fmla="*/ 2429112 w 2429112"/>
                <a:gd name="connsiteY4-46" fmla="*/ 1200150 h 1450099"/>
                <a:gd name="connsiteX5-47" fmla="*/ 34290 w 2429112"/>
                <a:gd name="connsiteY5-48" fmla="*/ 1291590 h 1450099"/>
                <a:gd name="connsiteX0-49" fmla="*/ 0 w 2429112"/>
                <a:gd name="connsiteY0-50" fmla="*/ 1200150 h 1442532"/>
                <a:gd name="connsiteX1-51" fmla="*/ 5509 w 2429112"/>
                <a:gd name="connsiteY1-52" fmla="*/ 1091063 h 1442532"/>
                <a:gd name="connsiteX2-53" fmla="*/ 1214556 w 2429112"/>
                <a:gd name="connsiteY2-54" fmla="*/ 0 h 1442532"/>
                <a:gd name="connsiteX3-55" fmla="*/ 2423604 w 2429112"/>
                <a:gd name="connsiteY3-56" fmla="*/ 1091063 h 1442532"/>
                <a:gd name="connsiteX4-57" fmla="*/ 2429112 w 2429112"/>
                <a:gd name="connsiteY4-58" fmla="*/ 1200150 h 1442532"/>
                <a:gd name="connsiteX5-59" fmla="*/ 34290 w 2429112"/>
                <a:gd name="connsiteY5-60" fmla="*/ 1282065 h 1442532"/>
                <a:gd name="connsiteX0-61" fmla="*/ 0 w 2429112"/>
                <a:gd name="connsiteY0-62" fmla="*/ 1200150 h 1442532"/>
                <a:gd name="connsiteX1-63" fmla="*/ 5509 w 2429112"/>
                <a:gd name="connsiteY1-64" fmla="*/ 1091063 h 1442532"/>
                <a:gd name="connsiteX2-65" fmla="*/ 1214556 w 2429112"/>
                <a:gd name="connsiteY2-66" fmla="*/ 0 h 1442532"/>
                <a:gd name="connsiteX3-67" fmla="*/ 2423604 w 2429112"/>
                <a:gd name="connsiteY3-68" fmla="*/ 1091063 h 1442532"/>
                <a:gd name="connsiteX4-69" fmla="*/ 2429112 w 2429112"/>
                <a:gd name="connsiteY4-70" fmla="*/ 1200150 h 1442532"/>
                <a:gd name="connsiteX5-71" fmla="*/ 53340 w 2429112"/>
                <a:gd name="connsiteY5-72" fmla="*/ 1282065 h 1442532"/>
                <a:gd name="connsiteX0-73" fmla="*/ 0 w 2429112"/>
                <a:gd name="connsiteY0-74" fmla="*/ 1200150 h 1617722"/>
                <a:gd name="connsiteX1-75" fmla="*/ 5509 w 2429112"/>
                <a:gd name="connsiteY1-76" fmla="*/ 1091063 h 1617722"/>
                <a:gd name="connsiteX2-77" fmla="*/ 1214556 w 2429112"/>
                <a:gd name="connsiteY2-78" fmla="*/ 0 h 1617722"/>
                <a:gd name="connsiteX3-79" fmla="*/ 2423604 w 2429112"/>
                <a:gd name="connsiteY3-80" fmla="*/ 1091063 h 1617722"/>
                <a:gd name="connsiteX4-81" fmla="*/ 2429112 w 2429112"/>
                <a:gd name="connsiteY4-82" fmla="*/ 1200150 h 1617722"/>
                <a:gd name="connsiteX5-83" fmla="*/ 186690 w 2429112"/>
                <a:gd name="connsiteY5-84" fmla="*/ 1491615 h 1617722"/>
                <a:gd name="connsiteX0-85" fmla="*/ 0 w 2429112"/>
                <a:gd name="connsiteY0-86" fmla="*/ 1200150 h 1200150"/>
                <a:gd name="connsiteX1-87" fmla="*/ 5509 w 2429112"/>
                <a:gd name="connsiteY1-88" fmla="*/ 1091063 h 1200150"/>
                <a:gd name="connsiteX2-89" fmla="*/ 1214556 w 2429112"/>
                <a:gd name="connsiteY2-90" fmla="*/ 0 h 1200150"/>
                <a:gd name="connsiteX3-91" fmla="*/ 2423604 w 2429112"/>
                <a:gd name="connsiteY3-92" fmla="*/ 1091063 h 1200150"/>
                <a:gd name="connsiteX4-93" fmla="*/ 2429112 w 2429112"/>
                <a:gd name="connsiteY4-94" fmla="*/ 1200150 h 12001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9112" h="1200150">
                  <a:moveTo>
                    <a:pt x="0" y="1200150"/>
                  </a:moveTo>
                  <a:lnTo>
                    <a:pt x="5509" y="1091063"/>
                  </a:lnTo>
                  <a:cubicBezTo>
                    <a:pt x="67745" y="478229"/>
                    <a:pt x="585302" y="0"/>
                    <a:pt x="1214556" y="0"/>
                  </a:cubicBezTo>
                  <a:cubicBezTo>
                    <a:pt x="1843810" y="0"/>
                    <a:pt x="2361367" y="478229"/>
                    <a:pt x="2423604" y="1091063"/>
                  </a:cubicBezTo>
                  <a:lnTo>
                    <a:pt x="2429112" y="1200150"/>
                  </a:lnTo>
                </a:path>
              </a:pathLst>
            </a:custGeom>
            <a:noFill/>
            <a:ln w="28575" cap="rnd">
              <a:solidFill>
                <a:schemeClr val="bg1">
                  <a:lumMod val="95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44" name="Oval 70"/>
            <p:cNvSpPr/>
            <p:nvPr/>
          </p:nvSpPr>
          <p:spPr bwMode="auto">
            <a:xfrm>
              <a:off x="5851773" y="3023974"/>
              <a:ext cx="390724" cy="390724"/>
            </a:xfrm>
            <a:prstGeom prst="ellipse">
              <a:avLst/>
            </a:prstGeom>
            <a:solidFill>
              <a:schemeClr val="bg1">
                <a:lumMod val="65000"/>
              </a:schemeClr>
            </a:solidFill>
            <a:ln>
              <a:noFill/>
            </a:ln>
            <a:effectLst/>
          </p:spPr>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45" name="Freeform: Shape 59"/>
            <p:cNvSpPr/>
            <p:nvPr/>
          </p:nvSpPr>
          <p:spPr bwMode="auto">
            <a:xfrm rot="5400000" flipH="1">
              <a:off x="4523557" y="1697730"/>
              <a:ext cx="1107553" cy="1938325"/>
            </a:xfrm>
            <a:custGeom>
              <a:avLst/>
              <a:gdLst>
                <a:gd name="connsiteX0" fmla="*/ 0 w 1066164"/>
                <a:gd name="connsiteY0" fmla="*/ 533082 h 1066164"/>
                <a:gd name="connsiteX1" fmla="*/ 533082 w 1066164"/>
                <a:gd name="connsiteY1" fmla="*/ 0 h 1066164"/>
                <a:gd name="connsiteX2" fmla="*/ 1066164 w 1066164"/>
                <a:gd name="connsiteY2" fmla="*/ 533082 h 1066164"/>
                <a:gd name="connsiteX3" fmla="*/ 533082 w 1066164"/>
                <a:gd name="connsiteY3" fmla="*/ 1066164 h 1066164"/>
                <a:gd name="connsiteX4" fmla="*/ 0 w 1066164"/>
                <a:gd name="connsiteY4" fmla="*/ 533082 h 1066164"/>
                <a:gd name="connsiteX0-1" fmla="*/ 0 w 1066164"/>
                <a:gd name="connsiteY0-2" fmla="*/ 533082 h 1066164"/>
                <a:gd name="connsiteX1-3" fmla="*/ 533082 w 1066164"/>
                <a:gd name="connsiteY1-4" fmla="*/ 0 h 1066164"/>
                <a:gd name="connsiteX2-5" fmla="*/ 1066164 w 1066164"/>
                <a:gd name="connsiteY2-6" fmla="*/ 533082 h 1066164"/>
                <a:gd name="connsiteX3-7" fmla="*/ 533082 w 1066164"/>
                <a:gd name="connsiteY3-8" fmla="*/ 1066164 h 1066164"/>
                <a:gd name="connsiteX4-9" fmla="*/ 91440 w 1066164"/>
                <a:gd name="connsiteY4-10" fmla="*/ 624522 h 1066164"/>
                <a:gd name="connsiteX0-11" fmla="*/ 461439 w 994521"/>
                <a:gd name="connsiteY0-12" fmla="*/ 0 h 1066164"/>
                <a:gd name="connsiteX1-13" fmla="*/ 994521 w 994521"/>
                <a:gd name="connsiteY1-14" fmla="*/ 533082 h 1066164"/>
                <a:gd name="connsiteX2-15" fmla="*/ 461439 w 994521"/>
                <a:gd name="connsiteY2-16" fmla="*/ 1066164 h 1066164"/>
                <a:gd name="connsiteX3-17" fmla="*/ 19797 w 994521"/>
                <a:gd name="connsiteY3-18" fmla="*/ 624522 h 1066164"/>
                <a:gd name="connsiteX0-19" fmla="*/ 0 w 533082"/>
                <a:gd name="connsiteY0-20" fmla="*/ 0 h 1066164"/>
                <a:gd name="connsiteX1-21" fmla="*/ 533082 w 533082"/>
                <a:gd name="connsiteY1-22" fmla="*/ 533082 h 1066164"/>
                <a:gd name="connsiteX2-23" fmla="*/ 0 w 533082"/>
                <a:gd name="connsiteY2-24" fmla="*/ 1066164 h 1066164"/>
              </a:gdLst>
              <a:ahLst/>
              <a:cxnLst>
                <a:cxn ang="0">
                  <a:pos x="connsiteX0-1" y="connsiteY0-2"/>
                </a:cxn>
                <a:cxn ang="0">
                  <a:pos x="connsiteX1-3" y="connsiteY1-4"/>
                </a:cxn>
                <a:cxn ang="0">
                  <a:pos x="connsiteX2-5" y="connsiteY2-6"/>
                </a:cxn>
              </a:cxnLst>
              <a:rect l="l" t="t" r="r" b="b"/>
              <a:pathLst>
                <a:path w="533082" h="1066164">
                  <a:moveTo>
                    <a:pt x="0" y="0"/>
                  </a:moveTo>
                  <a:cubicBezTo>
                    <a:pt x="294413" y="0"/>
                    <a:pt x="533082" y="238669"/>
                    <a:pt x="533082" y="533082"/>
                  </a:cubicBezTo>
                  <a:cubicBezTo>
                    <a:pt x="533082" y="827495"/>
                    <a:pt x="294413" y="1066164"/>
                    <a:pt x="0" y="1066164"/>
                  </a:cubicBezTo>
                </a:path>
              </a:pathLst>
            </a:custGeom>
            <a:noFill/>
            <a:ln w="381000">
              <a:solidFill>
                <a:schemeClr val="bg1">
                  <a:lumMod val="65000"/>
                </a:schemeClr>
              </a:solidFill>
            </a:ln>
            <a:effectLst/>
          </p:spPr>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46" name="Freeform: Shape 58"/>
            <p:cNvSpPr/>
            <p:nvPr/>
          </p:nvSpPr>
          <p:spPr>
            <a:xfrm>
              <a:off x="4108171" y="2098610"/>
              <a:ext cx="1938325" cy="1260003"/>
            </a:xfrm>
            <a:custGeom>
              <a:avLst/>
              <a:gdLst>
                <a:gd name="connsiteX0" fmla="*/ 1214556 w 2429112"/>
                <a:gd name="connsiteY0" fmla="*/ 0 h 1200150"/>
                <a:gd name="connsiteX1" fmla="*/ 2423604 w 2429112"/>
                <a:gd name="connsiteY1" fmla="*/ 1091063 h 1200150"/>
                <a:gd name="connsiteX2" fmla="*/ 2429112 w 2429112"/>
                <a:gd name="connsiteY2" fmla="*/ 1200150 h 1200150"/>
                <a:gd name="connsiteX3" fmla="*/ 0 w 2429112"/>
                <a:gd name="connsiteY3" fmla="*/ 1200150 h 1200150"/>
                <a:gd name="connsiteX4" fmla="*/ 5509 w 2429112"/>
                <a:gd name="connsiteY4" fmla="*/ 1091063 h 1200150"/>
                <a:gd name="connsiteX5" fmla="*/ 1214556 w 2429112"/>
                <a:gd name="connsiteY5" fmla="*/ 0 h 1200150"/>
                <a:gd name="connsiteX0-1" fmla="*/ 1214556 w 2429112"/>
                <a:gd name="connsiteY0-2" fmla="*/ 0 h 1420283"/>
                <a:gd name="connsiteX1-3" fmla="*/ 2423604 w 2429112"/>
                <a:gd name="connsiteY1-4" fmla="*/ 1091063 h 1420283"/>
                <a:gd name="connsiteX2-5" fmla="*/ 2429112 w 2429112"/>
                <a:gd name="connsiteY2-6" fmla="*/ 1200150 h 1420283"/>
                <a:gd name="connsiteX3-7" fmla="*/ 0 w 2429112"/>
                <a:gd name="connsiteY3-8" fmla="*/ 1200150 h 1420283"/>
                <a:gd name="connsiteX4-9" fmla="*/ 5509 w 2429112"/>
                <a:gd name="connsiteY4-10" fmla="*/ 1091063 h 1420283"/>
                <a:gd name="connsiteX5-11" fmla="*/ 1214556 w 2429112"/>
                <a:gd name="connsiteY5-12" fmla="*/ 0 h 1420283"/>
                <a:gd name="connsiteX0-13" fmla="*/ 0 w 2429112"/>
                <a:gd name="connsiteY0-14" fmla="*/ 1200150 h 1450099"/>
                <a:gd name="connsiteX1-15" fmla="*/ 5509 w 2429112"/>
                <a:gd name="connsiteY1-16" fmla="*/ 1091063 h 1450099"/>
                <a:gd name="connsiteX2-17" fmla="*/ 1214556 w 2429112"/>
                <a:gd name="connsiteY2-18" fmla="*/ 0 h 1450099"/>
                <a:gd name="connsiteX3-19" fmla="*/ 2423604 w 2429112"/>
                <a:gd name="connsiteY3-20" fmla="*/ 1091063 h 1450099"/>
                <a:gd name="connsiteX4-21" fmla="*/ 2429112 w 2429112"/>
                <a:gd name="connsiteY4-22" fmla="*/ 1200150 h 1450099"/>
                <a:gd name="connsiteX5-23" fmla="*/ 91440 w 2429112"/>
                <a:gd name="connsiteY5-24" fmla="*/ 1291590 h 1450099"/>
                <a:gd name="connsiteX0-25" fmla="*/ 0 w 2429112"/>
                <a:gd name="connsiteY0-26" fmla="*/ 1200150 h 1450099"/>
                <a:gd name="connsiteX1-27" fmla="*/ 5509 w 2429112"/>
                <a:gd name="connsiteY1-28" fmla="*/ 1091063 h 1450099"/>
                <a:gd name="connsiteX2-29" fmla="*/ 1214556 w 2429112"/>
                <a:gd name="connsiteY2-30" fmla="*/ 0 h 1450099"/>
                <a:gd name="connsiteX3-31" fmla="*/ 2423604 w 2429112"/>
                <a:gd name="connsiteY3-32" fmla="*/ 1091063 h 1450099"/>
                <a:gd name="connsiteX4-33" fmla="*/ 2429112 w 2429112"/>
                <a:gd name="connsiteY4-34" fmla="*/ 1200150 h 1450099"/>
                <a:gd name="connsiteX5-35" fmla="*/ 43815 w 2429112"/>
                <a:gd name="connsiteY5-36" fmla="*/ 1291590 h 1450099"/>
                <a:gd name="connsiteX0-37" fmla="*/ 0 w 2429112"/>
                <a:gd name="connsiteY0-38" fmla="*/ 1200150 h 1450099"/>
                <a:gd name="connsiteX1-39" fmla="*/ 5509 w 2429112"/>
                <a:gd name="connsiteY1-40" fmla="*/ 1091063 h 1450099"/>
                <a:gd name="connsiteX2-41" fmla="*/ 1214556 w 2429112"/>
                <a:gd name="connsiteY2-42" fmla="*/ 0 h 1450099"/>
                <a:gd name="connsiteX3-43" fmla="*/ 2423604 w 2429112"/>
                <a:gd name="connsiteY3-44" fmla="*/ 1091063 h 1450099"/>
                <a:gd name="connsiteX4-45" fmla="*/ 2429112 w 2429112"/>
                <a:gd name="connsiteY4-46" fmla="*/ 1200150 h 1450099"/>
                <a:gd name="connsiteX5-47" fmla="*/ 34290 w 2429112"/>
                <a:gd name="connsiteY5-48" fmla="*/ 1291590 h 1450099"/>
                <a:gd name="connsiteX0-49" fmla="*/ 0 w 2429112"/>
                <a:gd name="connsiteY0-50" fmla="*/ 1200150 h 1442532"/>
                <a:gd name="connsiteX1-51" fmla="*/ 5509 w 2429112"/>
                <a:gd name="connsiteY1-52" fmla="*/ 1091063 h 1442532"/>
                <a:gd name="connsiteX2-53" fmla="*/ 1214556 w 2429112"/>
                <a:gd name="connsiteY2-54" fmla="*/ 0 h 1442532"/>
                <a:gd name="connsiteX3-55" fmla="*/ 2423604 w 2429112"/>
                <a:gd name="connsiteY3-56" fmla="*/ 1091063 h 1442532"/>
                <a:gd name="connsiteX4-57" fmla="*/ 2429112 w 2429112"/>
                <a:gd name="connsiteY4-58" fmla="*/ 1200150 h 1442532"/>
                <a:gd name="connsiteX5-59" fmla="*/ 34290 w 2429112"/>
                <a:gd name="connsiteY5-60" fmla="*/ 1282065 h 1442532"/>
                <a:gd name="connsiteX0-61" fmla="*/ 0 w 2429112"/>
                <a:gd name="connsiteY0-62" fmla="*/ 1200150 h 1442532"/>
                <a:gd name="connsiteX1-63" fmla="*/ 5509 w 2429112"/>
                <a:gd name="connsiteY1-64" fmla="*/ 1091063 h 1442532"/>
                <a:gd name="connsiteX2-65" fmla="*/ 1214556 w 2429112"/>
                <a:gd name="connsiteY2-66" fmla="*/ 0 h 1442532"/>
                <a:gd name="connsiteX3-67" fmla="*/ 2423604 w 2429112"/>
                <a:gd name="connsiteY3-68" fmla="*/ 1091063 h 1442532"/>
                <a:gd name="connsiteX4-69" fmla="*/ 2429112 w 2429112"/>
                <a:gd name="connsiteY4-70" fmla="*/ 1200150 h 1442532"/>
                <a:gd name="connsiteX5-71" fmla="*/ 53340 w 2429112"/>
                <a:gd name="connsiteY5-72" fmla="*/ 1282065 h 1442532"/>
                <a:gd name="connsiteX0-73" fmla="*/ 0 w 2429112"/>
                <a:gd name="connsiteY0-74" fmla="*/ 1200150 h 1617722"/>
                <a:gd name="connsiteX1-75" fmla="*/ 5509 w 2429112"/>
                <a:gd name="connsiteY1-76" fmla="*/ 1091063 h 1617722"/>
                <a:gd name="connsiteX2-77" fmla="*/ 1214556 w 2429112"/>
                <a:gd name="connsiteY2-78" fmla="*/ 0 h 1617722"/>
                <a:gd name="connsiteX3-79" fmla="*/ 2423604 w 2429112"/>
                <a:gd name="connsiteY3-80" fmla="*/ 1091063 h 1617722"/>
                <a:gd name="connsiteX4-81" fmla="*/ 2429112 w 2429112"/>
                <a:gd name="connsiteY4-82" fmla="*/ 1200150 h 1617722"/>
                <a:gd name="connsiteX5-83" fmla="*/ 186690 w 2429112"/>
                <a:gd name="connsiteY5-84" fmla="*/ 1491615 h 1617722"/>
                <a:gd name="connsiteX0-85" fmla="*/ 0 w 2429112"/>
                <a:gd name="connsiteY0-86" fmla="*/ 1200150 h 1200150"/>
                <a:gd name="connsiteX1-87" fmla="*/ 5509 w 2429112"/>
                <a:gd name="connsiteY1-88" fmla="*/ 1091063 h 1200150"/>
                <a:gd name="connsiteX2-89" fmla="*/ 1214556 w 2429112"/>
                <a:gd name="connsiteY2-90" fmla="*/ 0 h 1200150"/>
                <a:gd name="connsiteX3-91" fmla="*/ 2423604 w 2429112"/>
                <a:gd name="connsiteY3-92" fmla="*/ 1091063 h 1200150"/>
                <a:gd name="connsiteX4-93" fmla="*/ 2429112 w 2429112"/>
                <a:gd name="connsiteY4-94" fmla="*/ 1200150 h 12001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9112" h="1200150">
                  <a:moveTo>
                    <a:pt x="0" y="1200150"/>
                  </a:moveTo>
                  <a:lnTo>
                    <a:pt x="5509" y="1091063"/>
                  </a:lnTo>
                  <a:cubicBezTo>
                    <a:pt x="67745" y="478229"/>
                    <a:pt x="585302" y="0"/>
                    <a:pt x="1214556" y="0"/>
                  </a:cubicBezTo>
                  <a:cubicBezTo>
                    <a:pt x="1843810" y="0"/>
                    <a:pt x="2361367" y="478229"/>
                    <a:pt x="2423604" y="1091063"/>
                  </a:cubicBezTo>
                  <a:lnTo>
                    <a:pt x="2429112" y="1200150"/>
                  </a:lnTo>
                </a:path>
              </a:pathLst>
            </a:custGeom>
            <a:noFill/>
            <a:ln w="28575" cap="rnd">
              <a:solidFill>
                <a:schemeClr val="bg1">
                  <a:lumMod val="95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47" name="Oval 69"/>
            <p:cNvSpPr/>
            <p:nvPr/>
          </p:nvSpPr>
          <p:spPr bwMode="auto">
            <a:xfrm>
              <a:off x="3912170" y="3023974"/>
              <a:ext cx="390724" cy="390724"/>
            </a:xfrm>
            <a:prstGeom prst="ellipse">
              <a:avLst/>
            </a:prstGeom>
            <a:solidFill>
              <a:schemeClr val="bg1">
                <a:lumMod val="65000"/>
              </a:schemeClr>
            </a:solidFill>
            <a:ln>
              <a:noFill/>
            </a:ln>
            <a:effectLst/>
          </p:spPr>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48" name="Freeform: Shape 50"/>
            <p:cNvSpPr/>
            <p:nvPr/>
          </p:nvSpPr>
          <p:spPr bwMode="auto">
            <a:xfrm rot="5400000" flipH="1">
              <a:off x="2594302" y="1697730"/>
              <a:ext cx="1107553" cy="1938325"/>
            </a:xfrm>
            <a:custGeom>
              <a:avLst/>
              <a:gdLst>
                <a:gd name="connsiteX0" fmla="*/ 0 w 1066164"/>
                <a:gd name="connsiteY0" fmla="*/ 533082 h 1066164"/>
                <a:gd name="connsiteX1" fmla="*/ 533082 w 1066164"/>
                <a:gd name="connsiteY1" fmla="*/ 0 h 1066164"/>
                <a:gd name="connsiteX2" fmla="*/ 1066164 w 1066164"/>
                <a:gd name="connsiteY2" fmla="*/ 533082 h 1066164"/>
                <a:gd name="connsiteX3" fmla="*/ 533082 w 1066164"/>
                <a:gd name="connsiteY3" fmla="*/ 1066164 h 1066164"/>
                <a:gd name="connsiteX4" fmla="*/ 0 w 1066164"/>
                <a:gd name="connsiteY4" fmla="*/ 533082 h 1066164"/>
                <a:gd name="connsiteX0-1" fmla="*/ 0 w 1066164"/>
                <a:gd name="connsiteY0-2" fmla="*/ 533082 h 1066164"/>
                <a:gd name="connsiteX1-3" fmla="*/ 533082 w 1066164"/>
                <a:gd name="connsiteY1-4" fmla="*/ 0 h 1066164"/>
                <a:gd name="connsiteX2-5" fmla="*/ 1066164 w 1066164"/>
                <a:gd name="connsiteY2-6" fmla="*/ 533082 h 1066164"/>
                <a:gd name="connsiteX3-7" fmla="*/ 533082 w 1066164"/>
                <a:gd name="connsiteY3-8" fmla="*/ 1066164 h 1066164"/>
                <a:gd name="connsiteX4-9" fmla="*/ 91440 w 1066164"/>
                <a:gd name="connsiteY4-10" fmla="*/ 624522 h 1066164"/>
                <a:gd name="connsiteX0-11" fmla="*/ 461439 w 994521"/>
                <a:gd name="connsiteY0-12" fmla="*/ 0 h 1066164"/>
                <a:gd name="connsiteX1-13" fmla="*/ 994521 w 994521"/>
                <a:gd name="connsiteY1-14" fmla="*/ 533082 h 1066164"/>
                <a:gd name="connsiteX2-15" fmla="*/ 461439 w 994521"/>
                <a:gd name="connsiteY2-16" fmla="*/ 1066164 h 1066164"/>
                <a:gd name="connsiteX3-17" fmla="*/ 19797 w 994521"/>
                <a:gd name="connsiteY3-18" fmla="*/ 624522 h 1066164"/>
                <a:gd name="connsiteX0-19" fmla="*/ 0 w 533082"/>
                <a:gd name="connsiteY0-20" fmla="*/ 0 h 1066164"/>
                <a:gd name="connsiteX1-21" fmla="*/ 533082 w 533082"/>
                <a:gd name="connsiteY1-22" fmla="*/ 533082 h 1066164"/>
                <a:gd name="connsiteX2-23" fmla="*/ 0 w 533082"/>
                <a:gd name="connsiteY2-24" fmla="*/ 1066164 h 1066164"/>
              </a:gdLst>
              <a:ahLst/>
              <a:cxnLst>
                <a:cxn ang="0">
                  <a:pos x="connsiteX0-1" y="connsiteY0-2"/>
                </a:cxn>
                <a:cxn ang="0">
                  <a:pos x="connsiteX1-3" y="connsiteY1-4"/>
                </a:cxn>
                <a:cxn ang="0">
                  <a:pos x="connsiteX2-5" y="connsiteY2-6"/>
                </a:cxn>
              </a:cxnLst>
              <a:rect l="l" t="t" r="r" b="b"/>
              <a:pathLst>
                <a:path w="533082" h="1066164">
                  <a:moveTo>
                    <a:pt x="0" y="0"/>
                  </a:moveTo>
                  <a:cubicBezTo>
                    <a:pt x="294413" y="0"/>
                    <a:pt x="533082" y="238669"/>
                    <a:pt x="533082" y="533082"/>
                  </a:cubicBezTo>
                  <a:cubicBezTo>
                    <a:pt x="533082" y="827495"/>
                    <a:pt x="294413" y="1066164"/>
                    <a:pt x="0" y="1066164"/>
                  </a:cubicBezTo>
                </a:path>
              </a:pathLst>
            </a:custGeom>
            <a:noFill/>
            <a:ln w="381000">
              <a:solidFill>
                <a:schemeClr val="bg1">
                  <a:lumMod val="65000"/>
                </a:schemeClr>
              </a:solidFill>
            </a:ln>
            <a:effectLst/>
          </p:spPr>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49" name="Oval 52"/>
            <p:cNvSpPr/>
            <p:nvPr/>
          </p:nvSpPr>
          <p:spPr bwMode="auto">
            <a:xfrm>
              <a:off x="1982276" y="3023974"/>
              <a:ext cx="390724" cy="390724"/>
            </a:xfrm>
            <a:prstGeom prst="ellipse">
              <a:avLst/>
            </a:prstGeom>
            <a:solidFill>
              <a:schemeClr val="bg1">
                <a:lumMod val="65000"/>
              </a:schemeClr>
            </a:solidFill>
            <a:ln>
              <a:noFill/>
            </a:ln>
            <a:effectLst/>
          </p:spPr>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50" name="Freeform: Shape 6"/>
            <p:cNvSpPr/>
            <p:nvPr/>
          </p:nvSpPr>
          <p:spPr>
            <a:xfrm>
              <a:off x="2178916" y="2098610"/>
              <a:ext cx="1938325" cy="1260003"/>
            </a:xfrm>
            <a:custGeom>
              <a:avLst/>
              <a:gdLst>
                <a:gd name="connsiteX0" fmla="*/ 1214556 w 2429112"/>
                <a:gd name="connsiteY0" fmla="*/ 0 h 1200150"/>
                <a:gd name="connsiteX1" fmla="*/ 2423604 w 2429112"/>
                <a:gd name="connsiteY1" fmla="*/ 1091063 h 1200150"/>
                <a:gd name="connsiteX2" fmla="*/ 2429112 w 2429112"/>
                <a:gd name="connsiteY2" fmla="*/ 1200150 h 1200150"/>
                <a:gd name="connsiteX3" fmla="*/ 0 w 2429112"/>
                <a:gd name="connsiteY3" fmla="*/ 1200150 h 1200150"/>
                <a:gd name="connsiteX4" fmla="*/ 5509 w 2429112"/>
                <a:gd name="connsiteY4" fmla="*/ 1091063 h 1200150"/>
                <a:gd name="connsiteX5" fmla="*/ 1214556 w 2429112"/>
                <a:gd name="connsiteY5" fmla="*/ 0 h 1200150"/>
                <a:gd name="connsiteX0-1" fmla="*/ 1214556 w 2429112"/>
                <a:gd name="connsiteY0-2" fmla="*/ 0 h 1420283"/>
                <a:gd name="connsiteX1-3" fmla="*/ 2423604 w 2429112"/>
                <a:gd name="connsiteY1-4" fmla="*/ 1091063 h 1420283"/>
                <a:gd name="connsiteX2-5" fmla="*/ 2429112 w 2429112"/>
                <a:gd name="connsiteY2-6" fmla="*/ 1200150 h 1420283"/>
                <a:gd name="connsiteX3-7" fmla="*/ 0 w 2429112"/>
                <a:gd name="connsiteY3-8" fmla="*/ 1200150 h 1420283"/>
                <a:gd name="connsiteX4-9" fmla="*/ 5509 w 2429112"/>
                <a:gd name="connsiteY4-10" fmla="*/ 1091063 h 1420283"/>
                <a:gd name="connsiteX5-11" fmla="*/ 1214556 w 2429112"/>
                <a:gd name="connsiteY5-12" fmla="*/ 0 h 1420283"/>
                <a:gd name="connsiteX0-13" fmla="*/ 0 w 2429112"/>
                <a:gd name="connsiteY0-14" fmla="*/ 1200150 h 1450099"/>
                <a:gd name="connsiteX1-15" fmla="*/ 5509 w 2429112"/>
                <a:gd name="connsiteY1-16" fmla="*/ 1091063 h 1450099"/>
                <a:gd name="connsiteX2-17" fmla="*/ 1214556 w 2429112"/>
                <a:gd name="connsiteY2-18" fmla="*/ 0 h 1450099"/>
                <a:gd name="connsiteX3-19" fmla="*/ 2423604 w 2429112"/>
                <a:gd name="connsiteY3-20" fmla="*/ 1091063 h 1450099"/>
                <a:gd name="connsiteX4-21" fmla="*/ 2429112 w 2429112"/>
                <a:gd name="connsiteY4-22" fmla="*/ 1200150 h 1450099"/>
                <a:gd name="connsiteX5-23" fmla="*/ 91440 w 2429112"/>
                <a:gd name="connsiteY5-24" fmla="*/ 1291590 h 1450099"/>
                <a:gd name="connsiteX0-25" fmla="*/ 0 w 2429112"/>
                <a:gd name="connsiteY0-26" fmla="*/ 1200150 h 1450099"/>
                <a:gd name="connsiteX1-27" fmla="*/ 5509 w 2429112"/>
                <a:gd name="connsiteY1-28" fmla="*/ 1091063 h 1450099"/>
                <a:gd name="connsiteX2-29" fmla="*/ 1214556 w 2429112"/>
                <a:gd name="connsiteY2-30" fmla="*/ 0 h 1450099"/>
                <a:gd name="connsiteX3-31" fmla="*/ 2423604 w 2429112"/>
                <a:gd name="connsiteY3-32" fmla="*/ 1091063 h 1450099"/>
                <a:gd name="connsiteX4-33" fmla="*/ 2429112 w 2429112"/>
                <a:gd name="connsiteY4-34" fmla="*/ 1200150 h 1450099"/>
                <a:gd name="connsiteX5-35" fmla="*/ 43815 w 2429112"/>
                <a:gd name="connsiteY5-36" fmla="*/ 1291590 h 1450099"/>
                <a:gd name="connsiteX0-37" fmla="*/ 0 w 2429112"/>
                <a:gd name="connsiteY0-38" fmla="*/ 1200150 h 1450099"/>
                <a:gd name="connsiteX1-39" fmla="*/ 5509 w 2429112"/>
                <a:gd name="connsiteY1-40" fmla="*/ 1091063 h 1450099"/>
                <a:gd name="connsiteX2-41" fmla="*/ 1214556 w 2429112"/>
                <a:gd name="connsiteY2-42" fmla="*/ 0 h 1450099"/>
                <a:gd name="connsiteX3-43" fmla="*/ 2423604 w 2429112"/>
                <a:gd name="connsiteY3-44" fmla="*/ 1091063 h 1450099"/>
                <a:gd name="connsiteX4-45" fmla="*/ 2429112 w 2429112"/>
                <a:gd name="connsiteY4-46" fmla="*/ 1200150 h 1450099"/>
                <a:gd name="connsiteX5-47" fmla="*/ 34290 w 2429112"/>
                <a:gd name="connsiteY5-48" fmla="*/ 1291590 h 1450099"/>
                <a:gd name="connsiteX0-49" fmla="*/ 0 w 2429112"/>
                <a:gd name="connsiteY0-50" fmla="*/ 1200150 h 1442532"/>
                <a:gd name="connsiteX1-51" fmla="*/ 5509 w 2429112"/>
                <a:gd name="connsiteY1-52" fmla="*/ 1091063 h 1442532"/>
                <a:gd name="connsiteX2-53" fmla="*/ 1214556 w 2429112"/>
                <a:gd name="connsiteY2-54" fmla="*/ 0 h 1442532"/>
                <a:gd name="connsiteX3-55" fmla="*/ 2423604 w 2429112"/>
                <a:gd name="connsiteY3-56" fmla="*/ 1091063 h 1442532"/>
                <a:gd name="connsiteX4-57" fmla="*/ 2429112 w 2429112"/>
                <a:gd name="connsiteY4-58" fmla="*/ 1200150 h 1442532"/>
                <a:gd name="connsiteX5-59" fmla="*/ 34290 w 2429112"/>
                <a:gd name="connsiteY5-60" fmla="*/ 1282065 h 1442532"/>
                <a:gd name="connsiteX0-61" fmla="*/ 0 w 2429112"/>
                <a:gd name="connsiteY0-62" fmla="*/ 1200150 h 1442532"/>
                <a:gd name="connsiteX1-63" fmla="*/ 5509 w 2429112"/>
                <a:gd name="connsiteY1-64" fmla="*/ 1091063 h 1442532"/>
                <a:gd name="connsiteX2-65" fmla="*/ 1214556 w 2429112"/>
                <a:gd name="connsiteY2-66" fmla="*/ 0 h 1442532"/>
                <a:gd name="connsiteX3-67" fmla="*/ 2423604 w 2429112"/>
                <a:gd name="connsiteY3-68" fmla="*/ 1091063 h 1442532"/>
                <a:gd name="connsiteX4-69" fmla="*/ 2429112 w 2429112"/>
                <a:gd name="connsiteY4-70" fmla="*/ 1200150 h 1442532"/>
                <a:gd name="connsiteX5-71" fmla="*/ 53340 w 2429112"/>
                <a:gd name="connsiteY5-72" fmla="*/ 1282065 h 1442532"/>
                <a:gd name="connsiteX0-73" fmla="*/ 0 w 2429112"/>
                <a:gd name="connsiteY0-74" fmla="*/ 1200150 h 1617722"/>
                <a:gd name="connsiteX1-75" fmla="*/ 5509 w 2429112"/>
                <a:gd name="connsiteY1-76" fmla="*/ 1091063 h 1617722"/>
                <a:gd name="connsiteX2-77" fmla="*/ 1214556 w 2429112"/>
                <a:gd name="connsiteY2-78" fmla="*/ 0 h 1617722"/>
                <a:gd name="connsiteX3-79" fmla="*/ 2423604 w 2429112"/>
                <a:gd name="connsiteY3-80" fmla="*/ 1091063 h 1617722"/>
                <a:gd name="connsiteX4-81" fmla="*/ 2429112 w 2429112"/>
                <a:gd name="connsiteY4-82" fmla="*/ 1200150 h 1617722"/>
                <a:gd name="connsiteX5-83" fmla="*/ 186690 w 2429112"/>
                <a:gd name="connsiteY5-84" fmla="*/ 1491615 h 1617722"/>
                <a:gd name="connsiteX0-85" fmla="*/ 0 w 2429112"/>
                <a:gd name="connsiteY0-86" fmla="*/ 1200150 h 1200150"/>
                <a:gd name="connsiteX1-87" fmla="*/ 5509 w 2429112"/>
                <a:gd name="connsiteY1-88" fmla="*/ 1091063 h 1200150"/>
                <a:gd name="connsiteX2-89" fmla="*/ 1214556 w 2429112"/>
                <a:gd name="connsiteY2-90" fmla="*/ 0 h 1200150"/>
                <a:gd name="connsiteX3-91" fmla="*/ 2423604 w 2429112"/>
                <a:gd name="connsiteY3-92" fmla="*/ 1091063 h 1200150"/>
                <a:gd name="connsiteX4-93" fmla="*/ 2429112 w 2429112"/>
                <a:gd name="connsiteY4-94" fmla="*/ 1200150 h 12001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29112" h="1200150">
                  <a:moveTo>
                    <a:pt x="0" y="1200150"/>
                  </a:moveTo>
                  <a:lnTo>
                    <a:pt x="5509" y="1091063"/>
                  </a:lnTo>
                  <a:cubicBezTo>
                    <a:pt x="67745" y="478229"/>
                    <a:pt x="585302" y="0"/>
                    <a:pt x="1214556" y="0"/>
                  </a:cubicBezTo>
                  <a:cubicBezTo>
                    <a:pt x="1843810" y="0"/>
                    <a:pt x="2361367" y="478229"/>
                    <a:pt x="2423604" y="1091063"/>
                  </a:cubicBezTo>
                  <a:lnTo>
                    <a:pt x="2429112" y="1200150"/>
                  </a:lnTo>
                </a:path>
              </a:pathLst>
            </a:custGeom>
            <a:noFill/>
            <a:ln w="28575" cap="rnd">
              <a:solidFill>
                <a:schemeClr val="bg1">
                  <a:lumMod val="95000"/>
                </a:schemeClr>
              </a:solidFill>
              <a:prstDash val="dash"/>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51" name="Teardrop 11"/>
            <p:cNvSpPr/>
            <p:nvPr/>
          </p:nvSpPr>
          <p:spPr>
            <a:xfrm rot="8100000">
              <a:off x="2827228" y="1227505"/>
              <a:ext cx="656407" cy="656407"/>
            </a:xfrm>
            <a:prstGeom prst="teardrop">
              <a:avLst/>
            </a:prstGeom>
            <a:solidFill>
              <a:schemeClr val="accent1"/>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52" name="Teardrop 14"/>
            <p:cNvSpPr/>
            <p:nvPr/>
          </p:nvSpPr>
          <p:spPr>
            <a:xfrm rot="8100000">
              <a:off x="8690322" y="1227505"/>
              <a:ext cx="656407" cy="656407"/>
            </a:xfrm>
            <a:prstGeom prst="teardrop">
              <a:avLst/>
            </a:prstGeom>
            <a:solidFill>
              <a:schemeClr val="accent4"/>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53" name="Teardrop 17"/>
            <p:cNvSpPr/>
            <p:nvPr/>
          </p:nvSpPr>
          <p:spPr>
            <a:xfrm rot="8100000">
              <a:off x="4780363" y="1227505"/>
              <a:ext cx="656407" cy="656407"/>
            </a:xfrm>
            <a:prstGeom prst="teardrop">
              <a:avLst/>
            </a:prstGeom>
            <a:solidFill>
              <a:schemeClr val="accent2"/>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54" name="Teardrop 20"/>
            <p:cNvSpPr/>
            <p:nvPr/>
          </p:nvSpPr>
          <p:spPr>
            <a:xfrm rot="8100000">
              <a:off x="6733498" y="1227505"/>
              <a:ext cx="656407" cy="656407"/>
            </a:xfrm>
            <a:prstGeom prst="teardrop">
              <a:avLst/>
            </a:prstGeom>
            <a:solidFill>
              <a:schemeClr val="accent3"/>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55" name="Freeform: Shape 79"/>
            <p:cNvSpPr/>
            <p:nvPr/>
          </p:nvSpPr>
          <p:spPr bwMode="auto">
            <a:xfrm>
              <a:off x="4833184" y="2719309"/>
              <a:ext cx="609329" cy="609329"/>
            </a:xfrm>
            <a:custGeom>
              <a:avLst/>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accent2"/>
            </a:solidFill>
            <a:ln>
              <a:noFill/>
            </a:ln>
          </p:spPr>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56" name="Freeform: Shape 80"/>
            <p:cNvSpPr/>
            <p:nvPr/>
          </p:nvSpPr>
          <p:spPr bwMode="auto">
            <a:xfrm>
              <a:off x="2846956" y="2749284"/>
              <a:ext cx="609329" cy="609329"/>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accent1"/>
            </a:solidFill>
            <a:ln>
              <a:noFill/>
            </a:ln>
          </p:spPr>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57" name="Freeform: Shape 81"/>
            <p:cNvSpPr/>
            <p:nvPr/>
          </p:nvSpPr>
          <p:spPr bwMode="auto">
            <a:xfrm>
              <a:off x="6726539" y="2728611"/>
              <a:ext cx="609329" cy="609329"/>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3"/>
            </a:solidFill>
            <a:ln>
              <a:noFill/>
            </a:ln>
          </p:spPr>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sp>
          <p:nvSpPr>
            <p:cNvPr id="58" name="Freeform: Shape 82"/>
            <p:cNvSpPr/>
            <p:nvPr/>
          </p:nvSpPr>
          <p:spPr bwMode="auto">
            <a:xfrm>
              <a:off x="8717388" y="2758309"/>
              <a:ext cx="609329" cy="609329"/>
            </a:xfrm>
            <a:custGeom>
              <a:avLst/>
              <a:gdLst>
                <a:gd name="T0" fmla="*/ 0 w 236"/>
                <a:gd name="T1" fmla="*/ 118 h 236"/>
                <a:gd name="T2" fmla="*/ 236 w 236"/>
                <a:gd name="T3" fmla="*/ 118 h 236"/>
                <a:gd name="T4" fmla="*/ 150 w 236"/>
                <a:gd name="T5" fmla="*/ 168 h 236"/>
                <a:gd name="T6" fmla="*/ 128 w 236"/>
                <a:gd name="T7" fmla="*/ 196 h 236"/>
                <a:gd name="T8" fmla="*/ 125 w 236"/>
                <a:gd name="T9" fmla="*/ 199 h 236"/>
                <a:gd name="T10" fmla="*/ 111 w 236"/>
                <a:gd name="T11" fmla="*/ 198 h 236"/>
                <a:gd name="T12" fmla="*/ 110 w 236"/>
                <a:gd name="T13" fmla="*/ 180 h 236"/>
                <a:gd name="T14" fmla="*/ 90 w 236"/>
                <a:gd name="T15" fmla="*/ 173 h 236"/>
                <a:gd name="T16" fmla="*/ 79 w 236"/>
                <a:gd name="T17" fmla="*/ 166 h 236"/>
                <a:gd name="T18" fmla="*/ 78 w 236"/>
                <a:gd name="T19" fmla="*/ 160 h 236"/>
                <a:gd name="T20" fmla="*/ 89 w 236"/>
                <a:gd name="T21" fmla="*/ 147 h 236"/>
                <a:gd name="T22" fmla="*/ 91 w 236"/>
                <a:gd name="T23" fmla="*/ 148 h 236"/>
                <a:gd name="T24" fmla="*/ 119 w 236"/>
                <a:gd name="T25" fmla="*/ 160 h 236"/>
                <a:gd name="T26" fmla="*/ 137 w 236"/>
                <a:gd name="T27" fmla="*/ 145 h 236"/>
                <a:gd name="T28" fmla="*/ 133 w 236"/>
                <a:gd name="T29" fmla="*/ 137 h 236"/>
                <a:gd name="T30" fmla="*/ 122 w 236"/>
                <a:gd name="T31" fmla="*/ 130 h 236"/>
                <a:gd name="T32" fmla="*/ 109 w 236"/>
                <a:gd name="T33" fmla="*/ 125 h 236"/>
                <a:gd name="T34" fmla="*/ 98 w 236"/>
                <a:gd name="T35" fmla="*/ 120 h 236"/>
                <a:gd name="T36" fmla="*/ 89 w 236"/>
                <a:gd name="T37" fmla="*/ 113 h 236"/>
                <a:gd name="T38" fmla="*/ 82 w 236"/>
                <a:gd name="T39" fmla="*/ 103 h 236"/>
                <a:gd name="T40" fmla="*/ 79 w 236"/>
                <a:gd name="T41" fmla="*/ 90 h 236"/>
                <a:gd name="T42" fmla="*/ 110 w 236"/>
                <a:gd name="T43" fmla="*/ 57 h 236"/>
                <a:gd name="T44" fmla="*/ 111 w 236"/>
                <a:gd name="T45" fmla="*/ 38 h 236"/>
                <a:gd name="T46" fmla="*/ 125 w 236"/>
                <a:gd name="T47" fmla="*/ 37 h 236"/>
                <a:gd name="T48" fmla="*/ 128 w 236"/>
                <a:gd name="T49" fmla="*/ 40 h 236"/>
                <a:gd name="T50" fmla="*/ 137 w 236"/>
                <a:gd name="T51" fmla="*/ 58 h 236"/>
                <a:gd name="T52" fmla="*/ 151 w 236"/>
                <a:gd name="T53" fmla="*/ 65 h 236"/>
                <a:gd name="T54" fmla="*/ 155 w 236"/>
                <a:gd name="T55" fmla="*/ 69 h 236"/>
                <a:gd name="T56" fmla="*/ 149 w 236"/>
                <a:gd name="T57" fmla="*/ 85 h 236"/>
                <a:gd name="T58" fmla="*/ 144 w 236"/>
                <a:gd name="T59" fmla="*/ 86 h 236"/>
                <a:gd name="T60" fmla="*/ 140 w 236"/>
                <a:gd name="T61" fmla="*/ 82 h 236"/>
                <a:gd name="T62" fmla="*/ 128 w 236"/>
                <a:gd name="T63" fmla="*/ 77 h 236"/>
                <a:gd name="T64" fmla="*/ 107 w 236"/>
                <a:gd name="T65" fmla="*/ 80 h 236"/>
                <a:gd name="T66" fmla="*/ 102 w 236"/>
                <a:gd name="T67" fmla="*/ 94 h 236"/>
                <a:gd name="T68" fmla="*/ 108 w 236"/>
                <a:gd name="T69" fmla="*/ 101 h 236"/>
                <a:gd name="T70" fmla="*/ 118 w 236"/>
                <a:gd name="T71" fmla="*/ 106 h 236"/>
                <a:gd name="T72" fmla="*/ 132 w 236"/>
                <a:gd name="T73" fmla="*/ 112 h 236"/>
                <a:gd name="T74" fmla="*/ 145 w 236"/>
                <a:gd name="T75" fmla="*/ 119 h 236"/>
                <a:gd name="T76" fmla="*/ 155 w 236"/>
                <a:gd name="T77" fmla="*/ 129 h 236"/>
                <a:gd name="T78" fmla="*/ 159 w 236"/>
                <a:gd name="T79" fmla="*/ 1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moveTo>
                    <a:pt x="150" y="168"/>
                  </a:moveTo>
                  <a:cubicBezTo>
                    <a:pt x="145" y="175"/>
                    <a:pt x="137" y="179"/>
                    <a:pt x="128" y="180"/>
                  </a:cubicBezTo>
                  <a:cubicBezTo>
                    <a:pt x="128" y="196"/>
                    <a:pt x="128" y="196"/>
                    <a:pt x="128" y="196"/>
                  </a:cubicBezTo>
                  <a:cubicBezTo>
                    <a:pt x="128" y="197"/>
                    <a:pt x="127" y="198"/>
                    <a:pt x="127" y="198"/>
                  </a:cubicBezTo>
                  <a:cubicBezTo>
                    <a:pt x="126" y="199"/>
                    <a:pt x="126" y="199"/>
                    <a:pt x="125" y="199"/>
                  </a:cubicBezTo>
                  <a:cubicBezTo>
                    <a:pt x="113" y="199"/>
                    <a:pt x="113" y="199"/>
                    <a:pt x="113" y="199"/>
                  </a:cubicBezTo>
                  <a:cubicBezTo>
                    <a:pt x="112" y="199"/>
                    <a:pt x="111" y="199"/>
                    <a:pt x="111" y="198"/>
                  </a:cubicBezTo>
                  <a:cubicBezTo>
                    <a:pt x="110" y="197"/>
                    <a:pt x="110" y="197"/>
                    <a:pt x="110" y="196"/>
                  </a:cubicBezTo>
                  <a:cubicBezTo>
                    <a:pt x="110" y="180"/>
                    <a:pt x="110" y="180"/>
                    <a:pt x="110" y="180"/>
                  </a:cubicBezTo>
                  <a:cubicBezTo>
                    <a:pt x="106" y="180"/>
                    <a:pt x="102" y="179"/>
                    <a:pt x="99" y="177"/>
                  </a:cubicBezTo>
                  <a:cubicBezTo>
                    <a:pt x="95" y="176"/>
                    <a:pt x="92" y="175"/>
                    <a:pt x="90" y="173"/>
                  </a:cubicBezTo>
                  <a:cubicBezTo>
                    <a:pt x="88" y="172"/>
                    <a:pt x="85" y="171"/>
                    <a:pt x="83" y="169"/>
                  </a:cubicBezTo>
                  <a:cubicBezTo>
                    <a:pt x="81" y="168"/>
                    <a:pt x="80" y="166"/>
                    <a:pt x="79" y="166"/>
                  </a:cubicBezTo>
                  <a:cubicBezTo>
                    <a:pt x="79" y="165"/>
                    <a:pt x="78" y="164"/>
                    <a:pt x="78" y="164"/>
                  </a:cubicBezTo>
                  <a:cubicBezTo>
                    <a:pt x="77" y="163"/>
                    <a:pt x="77" y="162"/>
                    <a:pt x="78" y="160"/>
                  </a:cubicBezTo>
                  <a:cubicBezTo>
                    <a:pt x="87" y="148"/>
                    <a:pt x="87" y="148"/>
                    <a:pt x="87" y="148"/>
                  </a:cubicBezTo>
                  <a:cubicBezTo>
                    <a:pt x="87" y="148"/>
                    <a:pt x="88" y="147"/>
                    <a:pt x="89" y="147"/>
                  </a:cubicBezTo>
                  <a:cubicBezTo>
                    <a:pt x="90" y="147"/>
                    <a:pt x="90" y="147"/>
                    <a:pt x="91" y="148"/>
                  </a:cubicBezTo>
                  <a:cubicBezTo>
                    <a:pt x="91" y="148"/>
                    <a:pt x="91" y="148"/>
                    <a:pt x="91" y="148"/>
                  </a:cubicBezTo>
                  <a:cubicBezTo>
                    <a:pt x="98" y="154"/>
                    <a:pt x="105" y="158"/>
                    <a:pt x="112" y="159"/>
                  </a:cubicBezTo>
                  <a:cubicBezTo>
                    <a:pt x="115" y="160"/>
                    <a:pt x="117" y="160"/>
                    <a:pt x="119" y="160"/>
                  </a:cubicBezTo>
                  <a:cubicBezTo>
                    <a:pt x="124" y="160"/>
                    <a:pt x="128" y="159"/>
                    <a:pt x="131" y="156"/>
                  </a:cubicBezTo>
                  <a:cubicBezTo>
                    <a:pt x="135" y="154"/>
                    <a:pt x="137" y="150"/>
                    <a:pt x="137" y="145"/>
                  </a:cubicBezTo>
                  <a:cubicBezTo>
                    <a:pt x="137" y="144"/>
                    <a:pt x="136" y="142"/>
                    <a:pt x="136" y="140"/>
                  </a:cubicBezTo>
                  <a:cubicBezTo>
                    <a:pt x="135" y="139"/>
                    <a:pt x="134" y="138"/>
                    <a:pt x="133" y="137"/>
                  </a:cubicBezTo>
                  <a:cubicBezTo>
                    <a:pt x="132" y="136"/>
                    <a:pt x="130" y="135"/>
                    <a:pt x="127" y="133"/>
                  </a:cubicBezTo>
                  <a:cubicBezTo>
                    <a:pt x="125" y="132"/>
                    <a:pt x="123" y="131"/>
                    <a:pt x="122" y="130"/>
                  </a:cubicBezTo>
                  <a:cubicBezTo>
                    <a:pt x="120" y="130"/>
                    <a:pt x="118" y="129"/>
                    <a:pt x="115" y="128"/>
                  </a:cubicBezTo>
                  <a:cubicBezTo>
                    <a:pt x="112" y="127"/>
                    <a:pt x="110" y="126"/>
                    <a:pt x="109" y="125"/>
                  </a:cubicBezTo>
                  <a:cubicBezTo>
                    <a:pt x="108" y="125"/>
                    <a:pt x="106" y="124"/>
                    <a:pt x="104" y="123"/>
                  </a:cubicBezTo>
                  <a:cubicBezTo>
                    <a:pt x="101" y="122"/>
                    <a:pt x="100" y="121"/>
                    <a:pt x="98" y="120"/>
                  </a:cubicBezTo>
                  <a:cubicBezTo>
                    <a:pt x="97" y="119"/>
                    <a:pt x="95" y="118"/>
                    <a:pt x="93" y="117"/>
                  </a:cubicBezTo>
                  <a:cubicBezTo>
                    <a:pt x="91" y="116"/>
                    <a:pt x="90" y="114"/>
                    <a:pt x="89" y="113"/>
                  </a:cubicBezTo>
                  <a:cubicBezTo>
                    <a:pt x="87" y="112"/>
                    <a:pt x="86" y="110"/>
                    <a:pt x="85" y="109"/>
                  </a:cubicBezTo>
                  <a:cubicBezTo>
                    <a:pt x="83" y="107"/>
                    <a:pt x="82" y="105"/>
                    <a:pt x="82" y="103"/>
                  </a:cubicBezTo>
                  <a:cubicBezTo>
                    <a:pt x="81" y="102"/>
                    <a:pt x="80" y="100"/>
                    <a:pt x="80" y="97"/>
                  </a:cubicBezTo>
                  <a:cubicBezTo>
                    <a:pt x="79" y="95"/>
                    <a:pt x="79" y="93"/>
                    <a:pt x="79" y="90"/>
                  </a:cubicBezTo>
                  <a:cubicBezTo>
                    <a:pt x="79" y="82"/>
                    <a:pt x="82" y="75"/>
                    <a:pt x="88" y="69"/>
                  </a:cubicBezTo>
                  <a:cubicBezTo>
                    <a:pt x="93" y="62"/>
                    <a:pt x="101" y="58"/>
                    <a:pt x="110" y="57"/>
                  </a:cubicBezTo>
                  <a:cubicBezTo>
                    <a:pt x="110" y="40"/>
                    <a:pt x="110" y="40"/>
                    <a:pt x="110" y="40"/>
                  </a:cubicBezTo>
                  <a:cubicBezTo>
                    <a:pt x="110" y="40"/>
                    <a:pt x="110" y="39"/>
                    <a:pt x="111" y="38"/>
                  </a:cubicBezTo>
                  <a:cubicBezTo>
                    <a:pt x="111" y="38"/>
                    <a:pt x="112" y="37"/>
                    <a:pt x="113" y="37"/>
                  </a:cubicBezTo>
                  <a:cubicBezTo>
                    <a:pt x="125" y="37"/>
                    <a:pt x="125" y="37"/>
                    <a:pt x="125" y="37"/>
                  </a:cubicBezTo>
                  <a:cubicBezTo>
                    <a:pt x="126" y="37"/>
                    <a:pt x="126" y="38"/>
                    <a:pt x="127" y="38"/>
                  </a:cubicBezTo>
                  <a:cubicBezTo>
                    <a:pt x="127" y="39"/>
                    <a:pt x="128" y="39"/>
                    <a:pt x="128" y="40"/>
                  </a:cubicBezTo>
                  <a:cubicBezTo>
                    <a:pt x="128" y="56"/>
                    <a:pt x="128" y="56"/>
                    <a:pt x="128" y="56"/>
                  </a:cubicBezTo>
                  <a:cubicBezTo>
                    <a:pt x="131" y="57"/>
                    <a:pt x="134" y="57"/>
                    <a:pt x="137" y="58"/>
                  </a:cubicBezTo>
                  <a:cubicBezTo>
                    <a:pt x="140" y="59"/>
                    <a:pt x="143" y="60"/>
                    <a:pt x="145" y="61"/>
                  </a:cubicBezTo>
                  <a:cubicBezTo>
                    <a:pt x="147" y="62"/>
                    <a:pt x="149" y="63"/>
                    <a:pt x="151" y="65"/>
                  </a:cubicBezTo>
                  <a:cubicBezTo>
                    <a:pt x="152" y="66"/>
                    <a:pt x="153" y="67"/>
                    <a:pt x="154" y="67"/>
                  </a:cubicBezTo>
                  <a:cubicBezTo>
                    <a:pt x="155" y="68"/>
                    <a:pt x="155" y="68"/>
                    <a:pt x="155" y="69"/>
                  </a:cubicBezTo>
                  <a:cubicBezTo>
                    <a:pt x="156" y="70"/>
                    <a:pt x="156" y="71"/>
                    <a:pt x="156" y="72"/>
                  </a:cubicBezTo>
                  <a:cubicBezTo>
                    <a:pt x="149" y="85"/>
                    <a:pt x="149" y="85"/>
                    <a:pt x="149" y="85"/>
                  </a:cubicBezTo>
                  <a:cubicBezTo>
                    <a:pt x="148" y="86"/>
                    <a:pt x="148" y="86"/>
                    <a:pt x="147" y="87"/>
                  </a:cubicBezTo>
                  <a:cubicBezTo>
                    <a:pt x="146" y="87"/>
                    <a:pt x="145" y="86"/>
                    <a:pt x="144" y="86"/>
                  </a:cubicBezTo>
                  <a:cubicBezTo>
                    <a:pt x="144" y="86"/>
                    <a:pt x="144" y="85"/>
                    <a:pt x="143" y="85"/>
                  </a:cubicBezTo>
                  <a:cubicBezTo>
                    <a:pt x="142" y="84"/>
                    <a:pt x="141" y="83"/>
                    <a:pt x="140" y="82"/>
                  </a:cubicBezTo>
                  <a:cubicBezTo>
                    <a:pt x="138" y="81"/>
                    <a:pt x="136" y="80"/>
                    <a:pt x="134" y="80"/>
                  </a:cubicBezTo>
                  <a:cubicBezTo>
                    <a:pt x="133" y="79"/>
                    <a:pt x="130" y="78"/>
                    <a:pt x="128" y="77"/>
                  </a:cubicBezTo>
                  <a:cubicBezTo>
                    <a:pt x="125" y="77"/>
                    <a:pt x="123" y="76"/>
                    <a:pt x="120" y="76"/>
                  </a:cubicBezTo>
                  <a:cubicBezTo>
                    <a:pt x="115" y="76"/>
                    <a:pt x="110" y="77"/>
                    <a:pt x="107" y="80"/>
                  </a:cubicBezTo>
                  <a:cubicBezTo>
                    <a:pt x="103" y="83"/>
                    <a:pt x="101" y="86"/>
                    <a:pt x="101" y="90"/>
                  </a:cubicBezTo>
                  <a:cubicBezTo>
                    <a:pt x="101" y="92"/>
                    <a:pt x="102" y="93"/>
                    <a:pt x="102" y="94"/>
                  </a:cubicBezTo>
                  <a:cubicBezTo>
                    <a:pt x="103" y="96"/>
                    <a:pt x="103" y="97"/>
                    <a:pt x="105" y="98"/>
                  </a:cubicBezTo>
                  <a:cubicBezTo>
                    <a:pt x="106" y="99"/>
                    <a:pt x="107" y="100"/>
                    <a:pt x="108" y="101"/>
                  </a:cubicBezTo>
                  <a:cubicBezTo>
                    <a:pt x="109" y="102"/>
                    <a:pt x="111" y="103"/>
                    <a:pt x="113" y="104"/>
                  </a:cubicBezTo>
                  <a:cubicBezTo>
                    <a:pt x="115" y="105"/>
                    <a:pt x="117" y="106"/>
                    <a:pt x="118" y="106"/>
                  </a:cubicBezTo>
                  <a:cubicBezTo>
                    <a:pt x="120" y="107"/>
                    <a:pt x="122" y="108"/>
                    <a:pt x="125" y="109"/>
                  </a:cubicBezTo>
                  <a:cubicBezTo>
                    <a:pt x="128" y="110"/>
                    <a:pt x="130" y="111"/>
                    <a:pt x="132" y="112"/>
                  </a:cubicBezTo>
                  <a:cubicBezTo>
                    <a:pt x="133" y="112"/>
                    <a:pt x="136" y="113"/>
                    <a:pt x="138" y="115"/>
                  </a:cubicBezTo>
                  <a:cubicBezTo>
                    <a:pt x="141" y="116"/>
                    <a:pt x="143" y="117"/>
                    <a:pt x="145" y="119"/>
                  </a:cubicBezTo>
                  <a:cubicBezTo>
                    <a:pt x="147" y="120"/>
                    <a:pt x="149" y="121"/>
                    <a:pt x="151" y="123"/>
                  </a:cubicBezTo>
                  <a:cubicBezTo>
                    <a:pt x="153" y="125"/>
                    <a:pt x="154" y="127"/>
                    <a:pt x="155" y="129"/>
                  </a:cubicBezTo>
                  <a:cubicBezTo>
                    <a:pt x="156" y="131"/>
                    <a:pt x="157" y="133"/>
                    <a:pt x="158" y="136"/>
                  </a:cubicBezTo>
                  <a:cubicBezTo>
                    <a:pt x="159" y="138"/>
                    <a:pt x="159" y="141"/>
                    <a:pt x="159" y="144"/>
                  </a:cubicBezTo>
                  <a:cubicBezTo>
                    <a:pt x="159" y="153"/>
                    <a:pt x="156" y="161"/>
                    <a:pt x="150" y="168"/>
                  </a:cubicBezTo>
                </a:path>
              </a:pathLst>
            </a:custGeom>
            <a:solidFill>
              <a:schemeClr val="accent4"/>
            </a:solidFill>
            <a:ln>
              <a:noFill/>
            </a:ln>
          </p:spPr>
          <p:txBody>
            <a:bodyPr anchor="ctr"/>
            <a:lstStyle/>
            <a:p>
              <a:pPr algn="ctr"/>
              <a:endParaRPr>
                <a:latin typeface="字魂58号-创中黑" panose="00000500000000000000" pitchFamily="2" charset="-122"/>
                <a:ea typeface="字魂58号-创中黑" panose="00000500000000000000" pitchFamily="2" charset="-122"/>
                <a:sym typeface="字魂58号-创中黑" panose="00000500000000000000" pitchFamily="2" charset="-122"/>
              </a:endParaRPr>
            </a:p>
          </p:txBody>
        </p:sp>
      </p:grpSp>
      <p:sp>
        <p:nvSpPr>
          <p:cNvPr id="59" name="išľíďè"/>
          <p:cNvSpPr/>
          <p:nvPr/>
        </p:nvSpPr>
        <p:spPr bwMode="auto">
          <a:xfrm>
            <a:off x="423812" y="5050899"/>
            <a:ext cx="258943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endParaRPr kumimoji="0" lang="zh-CN" altLang="en-US" sz="1200" b="0"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字魂58号-创中黑" panose="00000500000000000000" pitchFamily="2" charset="-122"/>
            </a:endParaRPr>
          </a:p>
        </p:txBody>
      </p:sp>
      <p:sp>
        <p:nvSpPr>
          <p:cNvPr id="60" name="iSlíďè"/>
          <p:cNvSpPr txBox="1"/>
          <p:nvPr/>
        </p:nvSpPr>
        <p:spPr bwMode="auto">
          <a:xfrm>
            <a:off x="910219" y="4667429"/>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sym typeface="字魂58号-创中黑" panose="00000500000000000000" pitchFamily="2" charset="-122"/>
              </a:rPr>
              <a:t>标题文本预设</a:t>
            </a:r>
          </a:p>
        </p:txBody>
      </p:sp>
      <p:sp>
        <p:nvSpPr>
          <p:cNvPr id="61" name="išľíďè"/>
          <p:cNvSpPr/>
          <p:nvPr/>
        </p:nvSpPr>
        <p:spPr bwMode="auto">
          <a:xfrm>
            <a:off x="3348264" y="5050899"/>
            <a:ext cx="258943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endParaRPr kumimoji="0" lang="zh-CN" altLang="en-US" sz="1200" b="0"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字魂58号-创中黑" panose="00000500000000000000" pitchFamily="2" charset="-122"/>
            </a:endParaRPr>
          </a:p>
        </p:txBody>
      </p:sp>
      <p:sp>
        <p:nvSpPr>
          <p:cNvPr id="62" name="iSlíďè"/>
          <p:cNvSpPr txBox="1"/>
          <p:nvPr/>
        </p:nvSpPr>
        <p:spPr bwMode="auto">
          <a:xfrm>
            <a:off x="3834671" y="4667429"/>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sym typeface="字魂58号-创中黑" panose="00000500000000000000" pitchFamily="2" charset="-122"/>
              </a:rPr>
              <a:t>标题文本预设</a:t>
            </a:r>
          </a:p>
        </p:txBody>
      </p:sp>
      <p:sp>
        <p:nvSpPr>
          <p:cNvPr id="63" name="išľíďè"/>
          <p:cNvSpPr/>
          <p:nvPr/>
        </p:nvSpPr>
        <p:spPr bwMode="auto">
          <a:xfrm>
            <a:off x="6320575" y="5050899"/>
            <a:ext cx="258943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endParaRPr kumimoji="0" lang="zh-CN" altLang="en-US" sz="1200" b="0"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字魂58号-创中黑" panose="00000500000000000000" pitchFamily="2" charset="-122"/>
            </a:endParaRPr>
          </a:p>
        </p:txBody>
      </p:sp>
      <p:sp>
        <p:nvSpPr>
          <p:cNvPr id="64" name="iSlíďè"/>
          <p:cNvSpPr txBox="1"/>
          <p:nvPr/>
        </p:nvSpPr>
        <p:spPr bwMode="auto">
          <a:xfrm>
            <a:off x="6816123" y="4662086"/>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sym typeface="字魂58号-创中黑" panose="00000500000000000000" pitchFamily="2" charset="-122"/>
              </a:rPr>
              <a:t>标题文本预设</a:t>
            </a:r>
          </a:p>
        </p:txBody>
      </p:sp>
      <p:sp>
        <p:nvSpPr>
          <p:cNvPr id="65" name="išľíďè"/>
          <p:cNvSpPr/>
          <p:nvPr/>
        </p:nvSpPr>
        <p:spPr bwMode="auto">
          <a:xfrm>
            <a:off x="9054862" y="5050899"/>
            <a:ext cx="2589436" cy="557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0" marR="0" lvl="0" indent="0" algn="l" defTabSz="913765" rtl="0" eaLnBrk="1" fontAlgn="auto" latinLnBrk="0" hangingPunct="1">
              <a:lnSpc>
                <a:spcPct val="120000"/>
              </a:lnSpc>
              <a:spcBef>
                <a:spcPct val="0"/>
              </a:spcBef>
              <a:spcAft>
                <a:spcPts val="0"/>
              </a:spcAft>
              <a:buClrTx/>
              <a:buSzTx/>
              <a:buFontTx/>
              <a:buNone/>
              <a:defRP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endParaRPr kumimoji="0" lang="zh-CN" altLang="en-US" sz="1200" b="0"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字魂58号-创中黑" panose="00000500000000000000" pitchFamily="2" charset="-122"/>
            </a:endParaRPr>
          </a:p>
        </p:txBody>
      </p:sp>
      <p:sp>
        <p:nvSpPr>
          <p:cNvPr id="66" name="iSlíďè"/>
          <p:cNvSpPr txBox="1"/>
          <p:nvPr/>
        </p:nvSpPr>
        <p:spPr bwMode="auto">
          <a:xfrm>
            <a:off x="9541269" y="4667429"/>
            <a:ext cx="2195830" cy="351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ormAutofit lnSpcReduction="10000"/>
          </a:bodyPr>
          <a:lstStyle/>
          <a:p>
            <a:pPr marL="0" marR="0" lvl="0" indent="0" algn="l" defTabSz="913765" rtl="0" eaLnBrk="1" fontAlgn="auto" latinLnBrk="0" hangingPunct="1">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bg2">
                    <a:lumMod val="10000"/>
                  </a:schemeClr>
                </a:solidFill>
                <a:effectLst/>
                <a:uLnTx/>
                <a:uFillTx/>
                <a:latin typeface="微软雅黑" panose="020B0503020204020204" pitchFamily="34" charset="-122"/>
                <a:ea typeface="微软雅黑" panose="020B0503020204020204" pitchFamily="34" charset="-122"/>
                <a:sym typeface="字魂58号-创中黑" panose="00000500000000000000" pitchFamily="2" charset="-122"/>
              </a:rPr>
              <a:t>标题文本预设</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3"/>
          <a:srcRect t="91658"/>
          <a:stretch>
            <a:fillRect/>
          </a:stretch>
        </p:blipFill>
        <p:spPr>
          <a:xfrm>
            <a:off x="0" y="0"/>
            <a:ext cx="12192000" cy="572135"/>
          </a:xfrm>
          <a:prstGeom prst="rect">
            <a:avLst/>
          </a:prstGeom>
        </p:spPr>
      </p:pic>
      <p:sp>
        <p:nvSpPr>
          <p:cNvPr id="2" name="文本框 1"/>
          <p:cNvSpPr txBox="1"/>
          <p:nvPr/>
        </p:nvSpPr>
        <p:spPr>
          <a:xfrm>
            <a:off x="266700" y="102870"/>
            <a:ext cx="3543300" cy="570865"/>
          </a:xfrm>
          <a:prstGeom prst="rect">
            <a:avLst/>
          </a:prstGeom>
          <a:noFill/>
        </p:spPr>
        <p:txBody>
          <a:bodyPr wrap="square" rtlCol="0">
            <a:spAutoFit/>
          </a:bodyPr>
          <a:lstStyle/>
          <a:p>
            <a:pPr algn="l">
              <a:lnSpc>
                <a:spcPct val="130000"/>
              </a:lnSpc>
            </a:pPr>
            <a:r>
              <a:rPr lang="zh-CN" altLang="zh-CN" sz="2400" b="1" dirty="0">
                <a:solidFill>
                  <a:schemeClr val="bg1"/>
                </a:solidFill>
                <a:latin typeface="微软雅黑" panose="020B0503020204020204" pitchFamily="34" charset="-122"/>
                <a:ea typeface="微软雅黑" panose="020B0503020204020204" pitchFamily="34" charset="-122"/>
              </a:rPr>
              <a:t>输入您的标题内容</a:t>
            </a:r>
          </a:p>
        </p:txBody>
      </p:sp>
      <p:pic>
        <p:nvPicPr>
          <p:cNvPr id="4" name="图片"/>
          <p:cNvPicPr>
            <a:picLocks noChangeAspect="1"/>
          </p:cNvPicPr>
          <p:nvPr/>
        </p:nvPicPr>
        <p:blipFill rotWithShape="1">
          <a:blip r:embed="rId4" cstate="print">
            <a:extLst>
              <a:ext uri="{28A0092B-C50C-407E-A947-70E740481C1C}">
                <a14:useLocalDpi xmlns:a14="http://schemas.microsoft.com/office/drawing/2010/main" val="0"/>
              </a:ext>
            </a:extLst>
          </a:blip>
          <a:srcRect l="16438" r="16954"/>
          <a:stretch>
            <a:fillRect/>
          </a:stretch>
        </p:blipFill>
        <p:spPr>
          <a:xfrm>
            <a:off x="2363220" y="2751359"/>
            <a:ext cx="2618102" cy="2618102"/>
          </a:xfrm>
          <a:prstGeom prst="ellipse">
            <a:avLst/>
          </a:prstGeom>
          <a:ln w="38100">
            <a:solidFill>
              <a:srgbClr val="FFFFFF"/>
            </a:solidFill>
            <a:miter lim="800000"/>
            <a:headEnd/>
            <a:tailEnd/>
          </a:ln>
          <a:effectLst>
            <a:outerShdw blurRad="50800" dist="38100" dir="2700000" algn="tl" rotWithShape="0">
              <a:prstClr val="black">
                <a:alpha val="40000"/>
              </a:prstClr>
            </a:outerShdw>
          </a:effectLst>
        </p:spPr>
      </p:pic>
      <p:pic>
        <p:nvPicPr>
          <p:cNvPr id="5" name="图片"/>
          <p:cNvPicPr>
            <a:picLocks noChangeAspect="1"/>
          </p:cNvPicPr>
          <p:nvPr/>
        </p:nvPicPr>
        <p:blipFill rotWithShape="1">
          <a:blip r:embed="rId5" cstate="print">
            <a:extLst>
              <a:ext uri="{28A0092B-C50C-407E-A947-70E740481C1C}">
                <a14:useLocalDpi xmlns:a14="http://schemas.microsoft.com/office/drawing/2010/main" val="0"/>
              </a:ext>
            </a:extLst>
          </a:blip>
          <a:srcRect l="14870" t="4444" r="20844" b="4444"/>
          <a:stretch>
            <a:fillRect/>
          </a:stretch>
        </p:blipFill>
        <p:spPr>
          <a:xfrm>
            <a:off x="1451655" y="1724241"/>
            <a:ext cx="1364226" cy="1364226"/>
          </a:xfrm>
          <a:prstGeom prst="ellipse">
            <a:avLst/>
          </a:prstGeom>
          <a:ln w="38100">
            <a:solidFill>
              <a:srgbClr val="FFFFFF"/>
            </a:solidFill>
            <a:miter lim="800000"/>
            <a:headEnd/>
            <a:tailEnd/>
          </a:ln>
          <a:effectLst>
            <a:outerShdw blurRad="50800" dist="38100" dir="2700000" algn="tl" rotWithShape="0">
              <a:prstClr val="black">
                <a:alpha val="40000"/>
              </a:prstClr>
            </a:outerShdw>
          </a:effectLst>
        </p:spPr>
      </p:pic>
      <p:pic>
        <p:nvPicPr>
          <p:cNvPr id="27" name="图片"/>
          <p:cNvPicPr>
            <a:picLocks noChangeAspect="1"/>
          </p:cNvPicPr>
          <p:nvPr/>
        </p:nvPicPr>
        <p:blipFill rotWithShape="1">
          <a:blip r:embed="rId6" cstate="print">
            <a:extLst>
              <a:ext uri="{28A0092B-C50C-407E-A947-70E740481C1C}">
                <a14:useLocalDpi xmlns:a14="http://schemas.microsoft.com/office/drawing/2010/main" val="0"/>
              </a:ext>
            </a:extLst>
          </a:blip>
          <a:srcRect l="8302" t="507" r="25032" b="-507"/>
          <a:stretch>
            <a:fillRect/>
          </a:stretch>
        </p:blipFill>
        <p:spPr>
          <a:xfrm>
            <a:off x="1191828" y="4147924"/>
            <a:ext cx="1742943" cy="1742943"/>
          </a:xfrm>
          <a:prstGeom prst="ellipse">
            <a:avLst/>
          </a:prstGeom>
          <a:ln w="38100">
            <a:solidFill>
              <a:srgbClr val="FFFFFF"/>
            </a:solidFill>
            <a:miter lim="800000"/>
            <a:headEnd/>
            <a:tailEnd/>
          </a:ln>
          <a:effectLst>
            <a:outerShdw blurRad="50800" dist="38100" dir="2700000" algn="tl" rotWithShape="0">
              <a:prstClr val="black">
                <a:alpha val="40000"/>
              </a:prstClr>
            </a:outerShdw>
          </a:effectLst>
        </p:spPr>
      </p:pic>
      <p:pic>
        <p:nvPicPr>
          <p:cNvPr id="28" name="图片"/>
          <p:cNvPicPr>
            <a:picLocks noChangeAspect="1"/>
          </p:cNvPicPr>
          <p:nvPr/>
        </p:nvPicPr>
        <p:blipFill rotWithShape="1">
          <a:blip r:embed="rId7" cstate="print">
            <a:extLst>
              <a:ext uri="{28A0092B-C50C-407E-A947-70E740481C1C}">
                <a14:useLocalDpi xmlns:a14="http://schemas.microsoft.com/office/drawing/2010/main" val="0"/>
              </a:ext>
            </a:extLst>
          </a:blip>
          <a:srcRect l="16635" r="16635"/>
          <a:stretch>
            <a:fillRect/>
          </a:stretch>
        </p:blipFill>
        <p:spPr>
          <a:xfrm>
            <a:off x="4726273" y="1998996"/>
            <a:ext cx="1214547" cy="1214547"/>
          </a:xfrm>
          <a:prstGeom prst="ellipse">
            <a:avLst/>
          </a:prstGeom>
          <a:ln w="38100">
            <a:solidFill>
              <a:srgbClr val="FFFFFF"/>
            </a:solidFill>
            <a:miter lim="800000"/>
            <a:headEnd/>
            <a:tailEnd/>
          </a:ln>
          <a:effectLst>
            <a:outerShdw blurRad="50800" dist="38100" dir="2700000" algn="tl" rotWithShape="0">
              <a:prstClr val="black">
                <a:alpha val="40000"/>
              </a:prstClr>
            </a:outerShdw>
          </a:effectLst>
        </p:spPr>
      </p:pic>
      <p:sp>
        <p:nvSpPr>
          <p:cNvPr id="29" name="图标"/>
          <p:cNvSpPr>
            <a:spLocks noChangeAspect="1" noEditPoints="1"/>
          </p:cNvSpPr>
          <p:nvPr/>
        </p:nvSpPr>
        <p:spPr bwMode="auto">
          <a:xfrm>
            <a:off x="6677279" y="2114228"/>
            <a:ext cx="325801" cy="325348"/>
          </a:xfrm>
          <a:custGeom>
            <a:avLst/>
            <a:gdLst>
              <a:gd name="connsiteX0" fmla="*/ 443164 w 609403"/>
              <a:gd name="connsiteY0" fmla="*/ 187725 h 608556"/>
              <a:gd name="connsiteX1" fmla="*/ 458558 w 609403"/>
              <a:gd name="connsiteY1" fmla="*/ 194090 h 608556"/>
              <a:gd name="connsiteX2" fmla="*/ 464856 w 609403"/>
              <a:gd name="connsiteY2" fmla="*/ 209382 h 608556"/>
              <a:gd name="connsiteX3" fmla="*/ 458558 w 609403"/>
              <a:gd name="connsiteY3" fmla="*/ 224674 h 608556"/>
              <a:gd name="connsiteX4" fmla="*/ 268385 w 609403"/>
              <a:gd name="connsiteY4" fmla="*/ 414466 h 608556"/>
              <a:gd name="connsiteX5" fmla="*/ 253068 w 609403"/>
              <a:gd name="connsiteY5" fmla="*/ 420831 h 608556"/>
              <a:gd name="connsiteX6" fmla="*/ 237752 w 609403"/>
              <a:gd name="connsiteY6" fmla="*/ 414466 h 608556"/>
              <a:gd name="connsiteX7" fmla="*/ 150906 w 609403"/>
              <a:gd name="connsiteY7" fmla="*/ 327837 h 608556"/>
              <a:gd name="connsiteX8" fmla="*/ 150906 w 609403"/>
              <a:gd name="connsiteY8" fmla="*/ 297175 h 608556"/>
              <a:gd name="connsiteX9" fmla="*/ 166223 w 609403"/>
              <a:gd name="connsiteY9" fmla="*/ 290810 h 608556"/>
              <a:gd name="connsiteX10" fmla="*/ 181617 w 609403"/>
              <a:gd name="connsiteY10" fmla="*/ 297175 h 608556"/>
              <a:gd name="connsiteX11" fmla="*/ 253068 w 609403"/>
              <a:gd name="connsiteY11" fmla="*/ 368590 h 608556"/>
              <a:gd name="connsiteX12" fmla="*/ 427847 w 609403"/>
              <a:gd name="connsiteY12" fmla="*/ 194090 h 608556"/>
              <a:gd name="connsiteX13" fmla="*/ 443164 w 609403"/>
              <a:gd name="connsiteY13" fmla="*/ 187725 h 608556"/>
              <a:gd name="connsiteX14" fmla="*/ 443184 w 609403"/>
              <a:gd name="connsiteY14" fmla="*/ 187195 h 608556"/>
              <a:gd name="connsiteX15" fmla="*/ 427451 w 609403"/>
              <a:gd name="connsiteY15" fmla="*/ 193714 h 608556"/>
              <a:gd name="connsiteX16" fmla="*/ 253077 w 609403"/>
              <a:gd name="connsiteY16" fmla="*/ 367795 h 608556"/>
              <a:gd name="connsiteX17" fmla="*/ 181944 w 609403"/>
              <a:gd name="connsiteY17" fmla="*/ 296781 h 608556"/>
              <a:gd name="connsiteX18" fmla="*/ 150614 w 609403"/>
              <a:gd name="connsiteY18" fmla="*/ 296781 h 608556"/>
              <a:gd name="connsiteX19" fmla="*/ 150614 w 609403"/>
              <a:gd name="connsiteY19" fmla="*/ 328136 h 608556"/>
              <a:gd name="connsiteX20" fmla="*/ 237374 w 609403"/>
              <a:gd name="connsiteY20" fmla="*/ 414827 h 608556"/>
              <a:gd name="connsiteX21" fmla="*/ 253077 w 609403"/>
              <a:gd name="connsiteY21" fmla="*/ 421346 h 608556"/>
              <a:gd name="connsiteX22" fmla="*/ 268781 w 609403"/>
              <a:gd name="connsiteY22" fmla="*/ 414827 h 608556"/>
              <a:gd name="connsiteX23" fmla="*/ 458859 w 609403"/>
              <a:gd name="connsiteY23" fmla="*/ 225069 h 608556"/>
              <a:gd name="connsiteX24" fmla="*/ 458859 w 609403"/>
              <a:gd name="connsiteY24" fmla="*/ 193714 h 608556"/>
              <a:gd name="connsiteX25" fmla="*/ 443184 w 609403"/>
              <a:gd name="connsiteY25" fmla="*/ 187195 h 608556"/>
              <a:gd name="connsiteX26" fmla="*/ 443164 w 609403"/>
              <a:gd name="connsiteY26" fmla="*/ 186716 h 608556"/>
              <a:gd name="connsiteX27" fmla="*/ 459258 w 609403"/>
              <a:gd name="connsiteY27" fmla="*/ 193314 h 608556"/>
              <a:gd name="connsiteX28" fmla="*/ 465944 w 609403"/>
              <a:gd name="connsiteY28" fmla="*/ 209382 h 608556"/>
              <a:gd name="connsiteX29" fmla="*/ 459258 w 609403"/>
              <a:gd name="connsiteY29" fmla="*/ 225373 h 608556"/>
              <a:gd name="connsiteX30" fmla="*/ 269162 w 609403"/>
              <a:gd name="connsiteY30" fmla="*/ 415242 h 608556"/>
              <a:gd name="connsiteX31" fmla="*/ 253068 w 609403"/>
              <a:gd name="connsiteY31" fmla="*/ 421840 h 608556"/>
              <a:gd name="connsiteX32" fmla="*/ 237052 w 609403"/>
              <a:gd name="connsiteY32" fmla="*/ 415242 h 608556"/>
              <a:gd name="connsiteX33" fmla="*/ 150206 w 609403"/>
              <a:gd name="connsiteY33" fmla="*/ 328536 h 608556"/>
              <a:gd name="connsiteX34" fmla="*/ 150206 w 609403"/>
              <a:gd name="connsiteY34" fmla="*/ 296477 h 608556"/>
              <a:gd name="connsiteX35" fmla="*/ 166223 w 609403"/>
              <a:gd name="connsiteY35" fmla="*/ 289801 h 608556"/>
              <a:gd name="connsiteX36" fmla="*/ 182317 w 609403"/>
              <a:gd name="connsiteY36" fmla="*/ 296477 h 608556"/>
              <a:gd name="connsiteX37" fmla="*/ 253068 w 609403"/>
              <a:gd name="connsiteY37" fmla="*/ 367115 h 608556"/>
              <a:gd name="connsiteX38" fmla="*/ 427147 w 609403"/>
              <a:gd name="connsiteY38" fmla="*/ 193314 h 608556"/>
              <a:gd name="connsiteX39" fmla="*/ 443164 w 609403"/>
              <a:gd name="connsiteY39" fmla="*/ 186716 h 608556"/>
              <a:gd name="connsiteX40" fmla="*/ 304663 w 609403"/>
              <a:gd name="connsiteY40" fmla="*/ 45415 h 608556"/>
              <a:gd name="connsiteX41" fmla="*/ 121352 w 609403"/>
              <a:gd name="connsiteY41" fmla="*/ 121183 h 608556"/>
              <a:gd name="connsiteX42" fmla="*/ 45478 w 609403"/>
              <a:gd name="connsiteY42" fmla="*/ 304239 h 608556"/>
              <a:gd name="connsiteX43" fmla="*/ 121352 w 609403"/>
              <a:gd name="connsiteY43" fmla="*/ 487295 h 608556"/>
              <a:gd name="connsiteX44" fmla="*/ 304663 w 609403"/>
              <a:gd name="connsiteY44" fmla="*/ 563141 h 608556"/>
              <a:gd name="connsiteX45" fmla="*/ 487973 w 609403"/>
              <a:gd name="connsiteY45" fmla="*/ 487295 h 608556"/>
              <a:gd name="connsiteX46" fmla="*/ 563925 w 609403"/>
              <a:gd name="connsiteY46" fmla="*/ 304239 h 608556"/>
              <a:gd name="connsiteX47" fmla="*/ 487973 w 609403"/>
              <a:gd name="connsiteY47" fmla="*/ 121183 h 608556"/>
              <a:gd name="connsiteX48" fmla="*/ 304663 w 609403"/>
              <a:gd name="connsiteY48" fmla="*/ 45415 h 608556"/>
              <a:gd name="connsiteX49" fmla="*/ 304699 w 609403"/>
              <a:gd name="connsiteY49" fmla="*/ 44890 h 608556"/>
              <a:gd name="connsiteX50" fmla="*/ 564518 w 609403"/>
              <a:gd name="connsiteY50" fmla="*/ 304240 h 608556"/>
              <a:gd name="connsiteX51" fmla="*/ 304699 w 609403"/>
              <a:gd name="connsiteY51" fmla="*/ 563667 h 608556"/>
              <a:gd name="connsiteX52" fmla="*/ 44957 w 609403"/>
              <a:gd name="connsiteY52" fmla="*/ 304240 h 608556"/>
              <a:gd name="connsiteX53" fmla="*/ 304699 w 609403"/>
              <a:gd name="connsiteY53" fmla="*/ 44890 h 608556"/>
              <a:gd name="connsiteX54" fmla="*/ 304663 w 609403"/>
              <a:gd name="connsiteY54" fmla="*/ 44328 h 608556"/>
              <a:gd name="connsiteX55" fmla="*/ 120652 w 609403"/>
              <a:gd name="connsiteY55" fmla="*/ 120485 h 608556"/>
              <a:gd name="connsiteX56" fmla="*/ 44389 w 609403"/>
              <a:gd name="connsiteY56" fmla="*/ 304239 h 608556"/>
              <a:gd name="connsiteX57" fmla="*/ 120652 w 609403"/>
              <a:gd name="connsiteY57" fmla="*/ 488071 h 608556"/>
              <a:gd name="connsiteX58" fmla="*/ 304663 w 609403"/>
              <a:gd name="connsiteY58" fmla="*/ 564228 h 608556"/>
              <a:gd name="connsiteX59" fmla="*/ 488751 w 609403"/>
              <a:gd name="connsiteY59" fmla="*/ 488071 h 608556"/>
              <a:gd name="connsiteX60" fmla="*/ 565014 w 609403"/>
              <a:gd name="connsiteY60" fmla="*/ 304239 h 608556"/>
              <a:gd name="connsiteX61" fmla="*/ 488751 w 609403"/>
              <a:gd name="connsiteY61" fmla="*/ 120485 h 608556"/>
              <a:gd name="connsiteX62" fmla="*/ 304663 w 609403"/>
              <a:gd name="connsiteY62" fmla="*/ 44328 h 608556"/>
              <a:gd name="connsiteX63" fmla="*/ 304663 w 609403"/>
              <a:gd name="connsiteY63" fmla="*/ 1009 h 608556"/>
              <a:gd name="connsiteX64" fmla="*/ 422905 w 609403"/>
              <a:gd name="connsiteY64" fmla="*/ 24920 h 608556"/>
              <a:gd name="connsiteX65" fmla="*/ 519380 w 609403"/>
              <a:gd name="connsiteY65" fmla="*/ 89820 h 608556"/>
              <a:gd name="connsiteX66" fmla="*/ 584449 w 609403"/>
              <a:gd name="connsiteY66" fmla="*/ 186239 h 608556"/>
              <a:gd name="connsiteX67" fmla="*/ 608315 w 609403"/>
              <a:gd name="connsiteY67" fmla="*/ 304239 h 608556"/>
              <a:gd name="connsiteX68" fmla="*/ 584449 w 609403"/>
              <a:gd name="connsiteY68" fmla="*/ 422317 h 608556"/>
              <a:gd name="connsiteX69" fmla="*/ 519380 w 609403"/>
              <a:gd name="connsiteY69" fmla="*/ 518658 h 608556"/>
              <a:gd name="connsiteX70" fmla="*/ 422905 w 609403"/>
              <a:gd name="connsiteY70" fmla="*/ 583636 h 608556"/>
              <a:gd name="connsiteX71" fmla="*/ 304663 w 609403"/>
              <a:gd name="connsiteY71" fmla="*/ 607469 h 608556"/>
              <a:gd name="connsiteX72" fmla="*/ 186498 w 609403"/>
              <a:gd name="connsiteY72" fmla="*/ 583636 h 608556"/>
              <a:gd name="connsiteX73" fmla="*/ 89945 w 609403"/>
              <a:gd name="connsiteY73" fmla="*/ 518658 h 608556"/>
              <a:gd name="connsiteX74" fmla="*/ 24954 w 609403"/>
              <a:gd name="connsiteY74" fmla="*/ 422317 h 608556"/>
              <a:gd name="connsiteX75" fmla="*/ 1011 w 609403"/>
              <a:gd name="connsiteY75" fmla="*/ 304239 h 608556"/>
              <a:gd name="connsiteX76" fmla="*/ 24954 w 609403"/>
              <a:gd name="connsiteY76" fmla="*/ 186239 h 608556"/>
              <a:gd name="connsiteX77" fmla="*/ 89945 w 609403"/>
              <a:gd name="connsiteY77" fmla="*/ 89820 h 608556"/>
              <a:gd name="connsiteX78" fmla="*/ 186498 w 609403"/>
              <a:gd name="connsiteY78" fmla="*/ 24920 h 608556"/>
              <a:gd name="connsiteX79" fmla="*/ 304663 w 609403"/>
              <a:gd name="connsiteY79" fmla="*/ 1009 h 608556"/>
              <a:gd name="connsiteX80" fmla="*/ 304699 w 609403"/>
              <a:gd name="connsiteY80" fmla="*/ 565 h 608556"/>
              <a:gd name="connsiteX81" fmla="*/ 186295 w 609403"/>
              <a:gd name="connsiteY81" fmla="*/ 24396 h 608556"/>
              <a:gd name="connsiteX82" fmla="*/ 89659 w 609403"/>
              <a:gd name="connsiteY82" fmla="*/ 89525 h 608556"/>
              <a:gd name="connsiteX83" fmla="*/ 24432 w 609403"/>
              <a:gd name="connsiteY83" fmla="*/ 186015 h 608556"/>
              <a:gd name="connsiteX84" fmla="*/ 565 w 609403"/>
              <a:gd name="connsiteY84" fmla="*/ 304240 h 608556"/>
              <a:gd name="connsiteX85" fmla="*/ 24432 w 609403"/>
              <a:gd name="connsiteY85" fmla="*/ 422542 h 608556"/>
              <a:gd name="connsiteX86" fmla="*/ 89659 w 609403"/>
              <a:gd name="connsiteY86" fmla="*/ 519032 h 608556"/>
              <a:gd name="connsiteX87" fmla="*/ 186295 w 609403"/>
              <a:gd name="connsiteY87" fmla="*/ 584083 h 608556"/>
              <a:gd name="connsiteX88" fmla="*/ 304699 w 609403"/>
              <a:gd name="connsiteY88" fmla="*/ 607992 h 608556"/>
              <a:gd name="connsiteX89" fmla="*/ 423180 w 609403"/>
              <a:gd name="connsiteY89" fmla="*/ 584083 h 608556"/>
              <a:gd name="connsiteX90" fmla="*/ 519816 w 609403"/>
              <a:gd name="connsiteY90" fmla="*/ 519032 h 608556"/>
              <a:gd name="connsiteX91" fmla="*/ 584965 w 609403"/>
              <a:gd name="connsiteY91" fmla="*/ 422542 h 608556"/>
              <a:gd name="connsiteX92" fmla="*/ 608910 w 609403"/>
              <a:gd name="connsiteY92" fmla="*/ 304240 h 608556"/>
              <a:gd name="connsiteX93" fmla="*/ 584965 w 609403"/>
              <a:gd name="connsiteY93" fmla="*/ 186015 h 608556"/>
              <a:gd name="connsiteX94" fmla="*/ 519816 w 609403"/>
              <a:gd name="connsiteY94" fmla="*/ 89525 h 608556"/>
              <a:gd name="connsiteX95" fmla="*/ 423180 w 609403"/>
              <a:gd name="connsiteY95" fmla="*/ 24396 h 608556"/>
              <a:gd name="connsiteX96" fmla="*/ 304699 w 609403"/>
              <a:gd name="connsiteY96" fmla="*/ 565 h 608556"/>
              <a:gd name="connsiteX97" fmla="*/ 304663 w 609403"/>
              <a:gd name="connsiteY97" fmla="*/ 0 h 608556"/>
              <a:gd name="connsiteX98" fmla="*/ 423294 w 609403"/>
              <a:gd name="connsiteY98" fmla="*/ 23911 h 608556"/>
              <a:gd name="connsiteX99" fmla="*/ 520158 w 609403"/>
              <a:gd name="connsiteY99" fmla="*/ 89121 h 608556"/>
              <a:gd name="connsiteX100" fmla="*/ 585459 w 609403"/>
              <a:gd name="connsiteY100" fmla="*/ 185851 h 608556"/>
              <a:gd name="connsiteX101" fmla="*/ 609403 w 609403"/>
              <a:gd name="connsiteY101" fmla="*/ 304239 h 608556"/>
              <a:gd name="connsiteX102" fmla="*/ 585459 w 609403"/>
              <a:gd name="connsiteY102" fmla="*/ 422705 h 608556"/>
              <a:gd name="connsiteX103" fmla="*/ 520158 w 609403"/>
              <a:gd name="connsiteY103" fmla="*/ 519435 h 608556"/>
              <a:gd name="connsiteX104" fmla="*/ 423294 w 609403"/>
              <a:gd name="connsiteY104" fmla="*/ 584645 h 608556"/>
              <a:gd name="connsiteX105" fmla="*/ 304663 w 609403"/>
              <a:gd name="connsiteY105" fmla="*/ 608556 h 608556"/>
              <a:gd name="connsiteX106" fmla="*/ 186109 w 609403"/>
              <a:gd name="connsiteY106" fmla="*/ 584645 h 608556"/>
              <a:gd name="connsiteX107" fmla="*/ 89245 w 609403"/>
              <a:gd name="connsiteY107" fmla="*/ 519435 h 608556"/>
              <a:gd name="connsiteX108" fmla="*/ 23944 w 609403"/>
              <a:gd name="connsiteY108" fmla="*/ 422705 h 608556"/>
              <a:gd name="connsiteX109" fmla="*/ 0 w 609403"/>
              <a:gd name="connsiteY109" fmla="*/ 304239 h 608556"/>
              <a:gd name="connsiteX110" fmla="*/ 23944 w 609403"/>
              <a:gd name="connsiteY110" fmla="*/ 185851 h 608556"/>
              <a:gd name="connsiteX111" fmla="*/ 89245 w 609403"/>
              <a:gd name="connsiteY111" fmla="*/ 89121 h 608556"/>
              <a:gd name="connsiteX112" fmla="*/ 186109 w 609403"/>
              <a:gd name="connsiteY112" fmla="*/ 23911 h 608556"/>
              <a:gd name="connsiteX113" fmla="*/ 304663 w 609403"/>
              <a:gd name="connsiteY113"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403" h="608556">
                <a:moveTo>
                  <a:pt x="443164" y="187725"/>
                </a:moveTo>
                <a:cubicBezTo>
                  <a:pt x="448995" y="187725"/>
                  <a:pt x="454437" y="189976"/>
                  <a:pt x="458558" y="194090"/>
                </a:cubicBezTo>
                <a:cubicBezTo>
                  <a:pt x="462601" y="198127"/>
                  <a:pt x="464856" y="203560"/>
                  <a:pt x="464856" y="209382"/>
                </a:cubicBezTo>
                <a:cubicBezTo>
                  <a:pt x="464856" y="215126"/>
                  <a:pt x="462601" y="220560"/>
                  <a:pt x="458558" y="224674"/>
                </a:cubicBezTo>
                <a:lnTo>
                  <a:pt x="268385" y="414466"/>
                </a:lnTo>
                <a:cubicBezTo>
                  <a:pt x="264342" y="418580"/>
                  <a:pt x="258899" y="420831"/>
                  <a:pt x="253068" y="420831"/>
                </a:cubicBezTo>
                <a:cubicBezTo>
                  <a:pt x="247315" y="420831"/>
                  <a:pt x="241872" y="418580"/>
                  <a:pt x="237752" y="414466"/>
                </a:cubicBezTo>
                <a:lnTo>
                  <a:pt x="150906" y="327837"/>
                </a:lnTo>
                <a:cubicBezTo>
                  <a:pt x="142509" y="319376"/>
                  <a:pt x="142509" y="305636"/>
                  <a:pt x="150906" y="297175"/>
                </a:cubicBezTo>
                <a:cubicBezTo>
                  <a:pt x="155027" y="293061"/>
                  <a:pt x="160469" y="290810"/>
                  <a:pt x="166223" y="290810"/>
                </a:cubicBezTo>
                <a:cubicBezTo>
                  <a:pt x="172054" y="290810"/>
                  <a:pt x="177496" y="293061"/>
                  <a:pt x="181617" y="297175"/>
                </a:cubicBezTo>
                <a:lnTo>
                  <a:pt x="253068" y="368590"/>
                </a:lnTo>
                <a:lnTo>
                  <a:pt x="427847" y="194090"/>
                </a:lnTo>
                <a:cubicBezTo>
                  <a:pt x="431968" y="189976"/>
                  <a:pt x="437410" y="187725"/>
                  <a:pt x="443164" y="187725"/>
                </a:cubicBezTo>
                <a:close/>
                <a:moveTo>
                  <a:pt x="443184" y="187195"/>
                </a:moveTo>
                <a:cubicBezTo>
                  <a:pt x="437500" y="187195"/>
                  <a:pt x="431805" y="189368"/>
                  <a:pt x="427451" y="193714"/>
                </a:cubicBezTo>
                <a:lnTo>
                  <a:pt x="253077" y="367795"/>
                </a:lnTo>
                <a:lnTo>
                  <a:pt x="181944" y="296781"/>
                </a:lnTo>
                <a:cubicBezTo>
                  <a:pt x="173315" y="288166"/>
                  <a:pt x="159243" y="288166"/>
                  <a:pt x="150614" y="296781"/>
                </a:cubicBezTo>
                <a:cubicBezTo>
                  <a:pt x="141907" y="305474"/>
                  <a:pt x="141907" y="319521"/>
                  <a:pt x="150614" y="328136"/>
                </a:cubicBezTo>
                <a:lnTo>
                  <a:pt x="237374" y="414827"/>
                </a:lnTo>
                <a:cubicBezTo>
                  <a:pt x="241572" y="418940"/>
                  <a:pt x="247169" y="421346"/>
                  <a:pt x="253077" y="421346"/>
                </a:cubicBezTo>
                <a:cubicBezTo>
                  <a:pt x="258986" y="421346"/>
                  <a:pt x="264661" y="418940"/>
                  <a:pt x="268781" y="414827"/>
                </a:cubicBezTo>
                <a:lnTo>
                  <a:pt x="458859" y="225069"/>
                </a:lnTo>
                <a:cubicBezTo>
                  <a:pt x="467566" y="216377"/>
                  <a:pt x="467566" y="202329"/>
                  <a:pt x="458859" y="193714"/>
                </a:cubicBezTo>
                <a:cubicBezTo>
                  <a:pt x="454544" y="189368"/>
                  <a:pt x="448869" y="187195"/>
                  <a:pt x="443184" y="187195"/>
                </a:cubicBezTo>
                <a:close/>
                <a:moveTo>
                  <a:pt x="443164" y="186716"/>
                </a:moveTo>
                <a:cubicBezTo>
                  <a:pt x="449228" y="186716"/>
                  <a:pt x="454982" y="189045"/>
                  <a:pt x="459258" y="193314"/>
                </a:cubicBezTo>
                <a:cubicBezTo>
                  <a:pt x="463534" y="197583"/>
                  <a:pt x="465944" y="203328"/>
                  <a:pt x="465944" y="209382"/>
                </a:cubicBezTo>
                <a:cubicBezTo>
                  <a:pt x="465944" y="215437"/>
                  <a:pt x="463534" y="221104"/>
                  <a:pt x="459258" y="225373"/>
                </a:cubicBezTo>
                <a:lnTo>
                  <a:pt x="269162" y="415242"/>
                </a:lnTo>
                <a:cubicBezTo>
                  <a:pt x="264886" y="419511"/>
                  <a:pt x="259132" y="421840"/>
                  <a:pt x="253068" y="421840"/>
                </a:cubicBezTo>
                <a:cubicBezTo>
                  <a:pt x="247004" y="421840"/>
                  <a:pt x="241328" y="419511"/>
                  <a:pt x="237052" y="415242"/>
                </a:cubicBezTo>
                <a:lnTo>
                  <a:pt x="150206" y="328536"/>
                </a:lnTo>
                <a:cubicBezTo>
                  <a:pt x="141343" y="319686"/>
                  <a:pt x="141343" y="305326"/>
                  <a:pt x="150206" y="296477"/>
                </a:cubicBezTo>
                <a:cubicBezTo>
                  <a:pt x="154483" y="292130"/>
                  <a:pt x="160158" y="289801"/>
                  <a:pt x="166223" y="289801"/>
                </a:cubicBezTo>
                <a:cubicBezTo>
                  <a:pt x="172365" y="289801"/>
                  <a:pt x="178040" y="292130"/>
                  <a:pt x="182317" y="296477"/>
                </a:cubicBezTo>
                <a:lnTo>
                  <a:pt x="253068" y="367115"/>
                </a:lnTo>
                <a:lnTo>
                  <a:pt x="427147" y="193314"/>
                </a:lnTo>
                <a:cubicBezTo>
                  <a:pt x="431424" y="189045"/>
                  <a:pt x="437099" y="186716"/>
                  <a:pt x="443164" y="186716"/>
                </a:cubicBezTo>
                <a:close/>
                <a:moveTo>
                  <a:pt x="304663" y="45415"/>
                </a:moveTo>
                <a:cubicBezTo>
                  <a:pt x="235474" y="45415"/>
                  <a:pt x="170328" y="72275"/>
                  <a:pt x="121352" y="121183"/>
                </a:cubicBezTo>
                <a:cubicBezTo>
                  <a:pt x="72376" y="170091"/>
                  <a:pt x="45478" y="235147"/>
                  <a:pt x="45478" y="304239"/>
                </a:cubicBezTo>
                <a:cubicBezTo>
                  <a:pt x="45478" y="373409"/>
                  <a:pt x="72376" y="438465"/>
                  <a:pt x="121352" y="487295"/>
                </a:cubicBezTo>
                <a:cubicBezTo>
                  <a:pt x="170328" y="536203"/>
                  <a:pt x="235474" y="563141"/>
                  <a:pt x="304663" y="563141"/>
                </a:cubicBezTo>
                <a:cubicBezTo>
                  <a:pt x="373929" y="563141"/>
                  <a:pt x="439075" y="536203"/>
                  <a:pt x="487973" y="487295"/>
                </a:cubicBezTo>
                <a:cubicBezTo>
                  <a:pt x="536950" y="438465"/>
                  <a:pt x="563925" y="373409"/>
                  <a:pt x="563925" y="304239"/>
                </a:cubicBezTo>
                <a:cubicBezTo>
                  <a:pt x="563925" y="235147"/>
                  <a:pt x="536950" y="170091"/>
                  <a:pt x="487973" y="121183"/>
                </a:cubicBezTo>
                <a:cubicBezTo>
                  <a:pt x="439075" y="72275"/>
                  <a:pt x="373929" y="45415"/>
                  <a:pt x="304663" y="45415"/>
                </a:cubicBezTo>
                <a:close/>
                <a:moveTo>
                  <a:pt x="304699" y="44890"/>
                </a:moveTo>
                <a:cubicBezTo>
                  <a:pt x="448214" y="44890"/>
                  <a:pt x="564518" y="161019"/>
                  <a:pt x="564518" y="304240"/>
                </a:cubicBezTo>
                <a:cubicBezTo>
                  <a:pt x="564518" y="447538"/>
                  <a:pt x="448214" y="563667"/>
                  <a:pt x="304699" y="563667"/>
                </a:cubicBezTo>
                <a:cubicBezTo>
                  <a:pt x="161261" y="563667"/>
                  <a:pt x="44957" y="447538"/>
                  <a:pt x="44957" y="304240"/>
                </a:cubicBezTo>
                <a:cubicBezTo>
                  <a:pt x="44957" y="161019"/>
                  <a:pt x="161261" y="44890"/>
                  <a:pt x="304699" y="44890"/>
                </a:cubicBezTo>
                <a:close/>
                <a:moveTo>
                  <a:pt x="304663" y="44328"/>
                </a:moveTo>
                <a:cubicBezTo>
                  <a:pt x="235163" y="44328"/>
                  <a:pt x="169784" y="71344"/>
                  <a:pt x="120652" y="120485"/>
                </a:cubicBezTo>
                <a:cubicBezTo>
                  <a:pt x="71443" y="169548"/>
                  <a:pt x="44389" y="234836"/>
                  <a:pt x="44389" y="304239"/>
                </a:cubicBezTo>
                <a:cubicBezTo>
                  <a:pt x="44389" y="373720"/>
                  <a:pt x="71443" y="439008"/>
                  <a:pt x="120652" y="488071"/>
                </a:cubicBezTo>
                <a:cubicBezTo>
                  <a:pt x="169784" y="537135"/>
                  <a:pt x="235163" y="564228"/>
                  <a:pt x="304663" y="564228"/>
                </a:cubicBezTo>
                <a:cubicBezTo>
                  <a:pt x="374240" y="564228"/>
                  <a:pt x="439619" y="537135"/>
                  <a:pt x="488751" y="488071"/>
                </a:cubicBezTo>
                <a:cubicBezTo>
                  <a:pt x="537882" y="439008"/>
                  <a:pt x="565014" y="373720"/>
                  <a:pt x="565014" y="304239"/>
                </a:cubicBezTo>
                <a:cubicBezTo>
                  <a:pt x="565014" y="234836"/>
                  <a:pt x="537882" y="169548"/>
                  <a:pt x="488751" y="120485"/>
                </a:cubicBezTo>
                <a:cubicBezTo>
                  <a:pt x="439619" y="71344"/>
                  <a:pt x="374240" y="44328"/>
                  <a:pt x="304663" y="44328"/>
                </a:cubicBezTo>
                <a:close/>
                <a:moveTo>
                  <a:pt x="304663" y="1009"/>
                </a:moveTo>
                <a:cubicBezTo>
                  <a:pt x="345632" y="1009"/>
                  <a:pt x="385434" y="9083"/>
                  <a:pt x="422905" y="24920"/>
                </a:cubicBezTo>
                <a:cubicBezTo>
                  <a:pt x="459054" y="40136"/>
                  <a:pt x="491549" y="62028"/>
                  <a:pt x="519380" y="89820"/>
                </a:cubicBezTo>
                <a:cubicBezTo>
                  <a:pt x="547289" y="117690"/>
                  <a:pt x="569212" y="150140"/>
                  <a:pt x="584449" y="186239"/>
                </a:cubicBezTo>
                <a:cubicBezTo>
                  <a:pt x="600308" y="223657"/>
                  <a:pt x="608315" y="263327"/>
                  <a:pt x="608315" y="304239"/>
                </a:cubicBezTo>
                <a:cubicBezTo>
                  <a:pt x="608315" y="345151"/>
                  <a:pt x="600308" y="384899"/>
                  <a:pt x="584449" y="422317"/>
                </a:cubicBezTo>
                <a:cubicBezTo>
                  <a:pt x="569212" y="458416"/>
                  <a:pt x="547289" y="490866"/>
                  <a:pt x="519380" y="518658"/>
                </a:cubicBezTo>
                <a:cubicBezTo>
                  <a:pt x="491549" y="546528"/>
                  <a:pt x="459054" y="568343"/>
                  <a:pt x="422905" y="583636"/>
                </a:cubicBezTo>
                <a:cubicBezTo>
                  <a:pt x="385434" y="599473"/>
                  <a:pt x="345632" y="607469"/>
                  <a:pt x="304663" y="607469"/>
                </a:cubicBezTo>
                <a:cubicBezTo>
                  <a:pt x="263694" y="607469"/>
                  <a:pt x="223969" y="599473"/>
                  <a:pt x="186498" y="583636"/>
                </a:cubicBezTo>
                <a:cubicBezTo>
                  <a:pt x="150349" y="568343"/>
                  <a:pt x="117854" y="546528"/>
                  <a:pt x="89945" y="518658"/>
                </a:cubicBezTo>
                <a:cubicBezTo>
                  <a:pt x="62114" y="490866"/>
                  <a:pt x="40191" y="458416"/>
                  <a:pt x="24954" y="422317"/>
                </a:cubicBezTo>
                <a:cubicBezTo>
                  <a:pt x="9096" y="384899"/>
                  <a:pt x="1011" y="345151"/>
                  <a:pt x="1011" y="304239"/>
                </a:cubicBezTo>
                <a:cubicBezTo>
                  <a:pt x="1011" y="263327"/>
                  <a:pt x="9096" y="223657"/>
                  <a:pt x="24954" y="186239"/>
                </a:cubicBezTo>
                <a:cubicBezTo>
                  <a:pt x="40191" y="150140"/>
                  <a:pt x="62114" y="117690"/>
                  <a:pt x="89945" y="89820"/>
                </a:cubicBezTo>
                <a:cubicBezTo>
                  <a:pt x="117854" y="62028"/>
                  <a:pt x="150349" y="40136"/>
                  <a:pt x="186498" y="24920"/>
                </a:cubicBezTo>
                <a:cubicBezTo>
                  <a:pt x="223969" y="9083"/>
                  <a:pt x="263694" y="1009"/>
                  <a:pt x="304663" y="1009"/>
                </a:cubicBezTo>
                <a:close/>
                <a:moveTo>
                  <a:pt x="304699" y="565"/>
                </a:moveTo>
                <a:cubicBezTo>
                  <a:pt x="263650" y="565"/>
                  <a:pt x="223845" y="8561"/>
                  <a:pt x="186295" y="24396"/>
                </a:cubicBezTo>
                <a:cubicBezTo>
                  <a:pt x="150066" y="39689"/>
                  <a:pt x="117569" y="61657"/>
                  <a:pt x="89659" y="89525"/>
                </a:cubicBezTo>
                <a:cubicBezTo>
                  <a:pt x="61749" y="117393"/>
                  <a:pt x="39748" y="149841"/>
                  <a:pt x="24432" y="186015"/>
                </a:cubicBezTo>
                <a:cubicBezTo>
                  <a:pt x="8573" y="223508"/>
                  <a:pt x="565" y="263253"/>
                  <a:pt x="565" y="304240"/>
                </a:cubicBezTo>
                <a:cubicBezTo>
                  <a:pt x="565" y="345226"/>
                  <a:pt x="8573" y="385049"/>
                  <a:pt x="24432" y="422542"/>
                </a:cubicBezTo>
                <a:cubicBezTo>
                  <a:pt x="39748" y="458716"/>
                  <a:pt x="61749" y="491164"/>
                  <a:pt x="89659" y="519032"/>
                </a:cubicBezTo>
                <a:cubicBezTo>
                  <a:pt x="117569" y="546900"/>
                  <a:pt x="150066" y="568791"/>
                  <a:pt x="186295" y="584083"/>
                </a:cubicBezTo>
                <a:cubicBezTo>
                  <a:pt x="223845" y="599997"/>
                  <a:pt x="263650" y="607992"/>
                  <a:pt x="304699" y="607992"/>
                </a:cubicBezTo>
                <a:cubicBezTo>
                  <a:pt x="345747" y="607992"/>
                  <a:pt x="385630" y="599997"/>
                  <a:pt x="423180" y="584083"/>
                </a:cubicBezTo>
                <a:cubicBezTo>
                  <a:pt x="459409" y="568791"/>
                  <a:pt x="491906" y="546900"/>
                  <a:pt x="519816" y="519032"/>
                </a:cubicBezTo>
                <a:cubicBezTo>
                  <a:pt x="547726" y="491164"/>
                  <a:pt x="569649" y="458716"/>
                  <a:pt x="584965" y="422542"/>
                </a:cubicBezTo>
                <a:cubicBezTo>
                  <a:pt x="600902" y="385049"/>
                  <a:pt x="608910" y="345226"/>
                  <a:pt x="608910" y="304240"/>
                </a:cubicBezTo>
                <a:cubicBezTo>
                  <a:pt x="608910" y="263253"/>
                  <a:pt x="600902" y="223508"/>
                  <a:pt x="584965" y="186015"/>
                </a:cubicBezTo>
                <a:cubicBezTo>
                  <a:pt x="569649" y="149841"/>
                  <a:pt x="547726" y="117393"/>
                  <a:pt x="519816" y="89525"/>
                </a:cubicBezTo>
                <a:cubicBezTo>
                  <a:pt x="491906" y="61657"/>
                  <a:pt x="459409" y="39689"/>
                  <a:pt x="423180" y="24396"/>
                </a:cubicBezTo>
                <a:cubicBezTo>
                  <a:pt x="385630" y="8561"/>
                  <a:pt x="345747" y="565"/>
                  <a:pt x="304699" y="565"/>
                </a:cubicBezTo>
                <a:close/>
                <a:moveTo>
                  <a:pt x="304663" y="0"/>
                </a:moveTo>
                <a:cubicBezTo>
                  <a:pt x="345787" y="0"/>
                  <a:pt x="385745" y="8074"/>
                  <a:pt x="423294" y="23911"/>
                </a:cubicBezTo>
                <a:cubicBezTo>
                  <a:pt x="459598" y="39282"/>
                  <a:pt x="492171" y="61174"/>
                  <a:pt x="520158" y="89121"/>
                </a:cubicBezTo>
                <a:cubicBezTo>
                  <a:pt x="548144" y="117069"/>
                  <a:pt x="570067" y="149597"/>
                  <a:pt x="585459" y="185851"/>
                </a:cubicBezTo>
                <a:cubicBezTo>
                  <a:pt x="601318" y="223347"/>
                  <a:pt x="609403" y="263250"/>
                  <a:pt x="609403" y="304239"/>
                </a:cubicBezTo>
                <a:cubicBezTo>
                  <a:pt x="609403" y="345306"/>
                  <a:pt x="601318" y="385209"/>
                  <a:pt x="585459" y="422705"/>
                </a:cubicBezTo>
                <a:cubicBezTo>
                  <a:pt x="570067" y="458959"/>
                  <a:pt x="548144" y="491487"/>
                  <a:pt x="520158" y="519435"/>
                </a:cubicBezTo>
                <a:cubicBezTo>
                  <a:pt x="492171" y="547382"/>
                  <a:pt x="459598" y="569274"/>
                  <a:pt x="423294" y="584645"/>
                </a:cubicBezTo>
                <a:cubicBezTo>
                  <a:pt x="385745" y="600482"/>
                  <a:pt x="345787" y="608556"/>
                  <a:pt x="304663" y="608556"/>
                </a:cubicBezTo>
                <a:cubicBezTo>
                  <a:pt x="263616" y="608556"/>
                  <a:pt x="223658" y="600482"/>
                  <a:pt x="186109" y="584645"/>
                </a:cubicBezTo>
                <a:cubicBezTo>
                  <a:pt x="149805" y="569274"/>
                  <a:pt x="117232" y="547382"/>
                  <a:pt x="89245" y="519435"/>
                </a:cubicBezTo>
                <a:cubicBezTo>
                  <a:pt x="61259" y="491487"/>
                  <a:pt x="39336" y="458959"/>
                  <a:pt x="23944" y="422705"/>
                </a:cubicBezTo>
                <a:cubicBezTo>
                  <a:pt x="8085" y="385209"/>
                  <a:pt x="0" y="345306"/>
                  <a:pt x="0" y="304239"/>
                </a:cubicBezTo>
                <a:cubicBezTo>
                  <a:pt x="0" y="263250"/>
                  <a:pt x="8085" y="223347"/>
                  <a:pt x="23944" y="185851"/>
                </a:cubicBezTo>
                <a:cubicBezTo>
                  <a:pt x="39336" y="149597"/>
                  <a:pt x="61259" y="117069"/>
                  <a:pt x="89245" y="89121"/>
                </a:cubicBezTo>
                <a:cubicBezTo>
                  <a:pt x="117232" y="61174"/>
                  <a:pt x="149805" y="39282"/>
                  <a:pt x="186109" y="23911"/>
                </a:cubicBezTo>
                <a:cubicBezTo>
                  <a:pt x="223658" y="8074"/>
                  <a:pt x="263616" y="0"/>
                  <a:pt x="304663" y="0"/>
                </a:cubicBezTo>
                <a:close/>
              </a:path>
            </a:pathLst>
          </a:custGeom>
          <a:solidFill>
            <a:schemeClr val="accent1"/>
          </a:solid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0" name="图标"/>
          <p:cNvSpPr>
            <a:spLocks noChangeAspect="1" noEditPoints="1"/>
          </p:cNvSpPr>
          <p:nvPr/>
        </p:nvSpPr>
        <p:spPr bwMode="auto">
          <a:xfrm>
            <a:off x="6677279" y="3213543"/>
            <a:ext cx="325801" cy="325348"/>
          </a:xfrm>
          <a:custGeom>
            <a:avLst/>
            <a:gdLst>
              <a:gd name="connsiteX0" fmla="*/ 443164 w 609403"/>
              <a:gd name="connsiteY0" fmla="*/ 187725 h 608556"/>
              <a:gd name="connsiteX1" fmla="*/ 458558 w 609403"/>
              <a:gd name="connsiteY1" fmla="*/ 194090 h 608556"/>
              <a:gd name="connsiteX2" fmla="*/ 464856 w 609403"/>
              <a:gd name="connsiteY2" fmla="*/ 209382 h 608556"/>
              <a:gd name="connsiteX3" fmla="*/ 458558 w 609403"/>
              <a:gd name="connsiteY3" fmla="*/ 224674 h 608556"/>
              <a:gd name="connsiteX4" fmla="*/ 268385 w 609403"/>
              <a:gd name="connsiteY4" fmla="*/ 414466 h 608556"/>
              <a:gd name="connsiteX5" fmla="*/ 253068 w 609403"/>
              <a:gd name="connsiteY5" fmla="*/ 420831 h 608556"/>
              <a:gd name="connsiteX6" fmla="*/ 237752 w 609403"/>
              <a:gd name="connsiteY6" fmla="*/ 414466 h 608556"/>
              <a:gd name="connsiteX7" fmla="*/ 150906 w 609403"/>
              <a:gd name="connsiteY7" fmla="*/ 327837 h 608556"/>
              <a:gd name="connsiteX8" fmla="*/ 150906 w 609403"/>
              <a:gd name="connsiteY8" fmla="*/ 297175 h 608556"/>
              <a:gd name="connsiteX9" fmla="*/ 166223 w 609403"/>
              <a:gd name="connsiteY9" fmla="*/ 290810 h 608556"/>
              <a:gd name="connsiteX10" fmla="*/ 181617 w 609403"/>
              <a:gd name="connsiteY10" fmla="*/ 297175 h 608556"/>
              <a:gd name="connsiteX11" fmla="*/ 253068 w 609403"/>
              <a:gd name="connsiteY11" fmla="*/ 368590 h 608556"/>
              <a:gd name="connsiteX12" fmla="*/ 427847 w 609403"/>
              <a:gd name="connsiteY12" fmla="*/ 194090 h 608556"/>
              <a:gd name="connsiteX13" fmla="*/ 443164 w 609403"/>
              <a:gd name="connsiteY13" fmla="*/ 187725 h 608556"/>
              <a:gd name="connsiteX14" fmla="*/ 443184 w 609403"/>
              <a:gd name="connsiteY14" fmla="*/ 187195 h 608556"/>
              <a:gd name="connsiteX15" fmla="*/ 427451 w 609403"/>
              <a:gd name="connsiteY15" fmla="*/ 193714 h 608556"/>
              <a:gd name="connsiteX16" fmla="*/ 253077 w 609403"/>
              <a:gd name="connsiteY16" fmla="*/ 367795 h 608556"/>
              <a:gd name="connsiteX17" fmla="*/ 181944 w 609403"/>
              <a:gd name="connsiteY17" fmla="*/ 296781 h 608556"/>
              <a:gd name="connsiteX18" fmla="*/ 150614 w 609403"/>
              <a:gd name="connsiteY18" fmla="*/ 296781 h 608556"/>
              <a:gd name="connsiteX19" fmla="*/ 150614 w 609403"/>
              <a:gd name="connsiteY19" fmla="*/ 328136 h 608556"/>
              <a:gd name="connsiteX20" fmla="*/ 237374 w 609403"/>
              <a:gd name="connsiteY20" fmla="*/ 414827 h 608556"/>
              <a:gd name="connsiteX21" fmla="*/ 253077 w 609403"/>
              <a:gd name="connsiteY21" fmla="*/ 421346 h 608556"/>
              <a:gd name="connsiteX22" fmla="*/ 268781 w 609403"/>
              <a:gd name="connsiteY22" fmla="*/ 414827 h 608556"/>
              <a:gd name="connsiteX23" fmla="*/ 458859 w 609403"/>
              <a:gd name="connsiteY23" fmla="*/ 225069 h 608556"/>
              <a:gd name="connsiteX24" fmla="*/ 458859 w 609403"/>
              <a:gd name="connsiteY24" fmla="*/ 193714 h 608556"/>
              <a:gd name="connsiteX25" fmla="*/ 443184 w 609403"/>
              <a:gd name="connsiteY25" fmla="*/ 187195 h 608556"/>
              <a:gd name="connsiteX26" fmla="*/ 443164 w 609403"/>
              <a:gd name="connsiteY26" fmla="*/ 186716 h 608556"/>
              <a:gd name="connsiteX27" fmla="*/ 459258 w 609403"/>
              <a:gd name="connsiteY27" fmla="*/ 193314 h 608556"/>
              <a:gd name="connsiteX28" fmla="*/ 465944 w 609403"/>
              <a:gd name="connsiteY28" fmla="*/ 209382 h 608556"/>
              <a:gd name="connsiteX29" fmla="*/ 459258 w 609403"/>
              <a:gd name="connsiteY29" fmla="*/ 225373 h 608556"/>
              <a:gd name="connsiteX30" fmla="*/ 269162 w 609403"/>
              <a:gd name="connsiteY30" fmla="*/ 415242 h 608556"/>
              <a:gd name="connsiteX31" fmla="*/ 253068 w 609403"/>
              <a:gd name="connsiteY31" fmla="*/ 421840 h 608556"/>
              <a:gd name="connsiteX32" fmla="*/ 237052 w 609403"/>
              <a:gd name="connsiteY32" fmla="*/ 415242 h 608556"/>
              <a:gd name="connsiteX33" fmla="*/ 150206 w 609403"/>
              <a:gd name="connsiteY33" fmla="*/ 328536 h 608556"/>
              <a:gd name="connsiteX34" fmla="*/ 150206 w 609403"/>
              <a:gd name="connsiteY34" fmla="*/ 296477 h 608556"/>
              <a:gd name="connsiteX35" fmla="*/ 166223 w 609403"/>
              <a:gd name="connsiteY35" fmla="*/ 289801 h 608556"/>
              <a:gd name="connsiteX36" fmla="*/ 182317 w 609403"/>
              <a:gd name="connsiteY36" fmla="*/ 296477 h 608556"/>
              <a:gd name="connsiteX37" fmla="*/ 253068 w 609403"/>
              <a:gd name="connsiteY37" fmla="*/ 367115 h 608556"/>
              <a:gd name="connsiteX38" fmla="*/ 427147 w 609403"/>
              <a:gd name="connsiteY38" fmla="*/ 193314 h 608556"/>
              <a:gd name="connsiteX39" fmla="*/ 443164 w 609403"/>
              <a:gd name="connsiteY39" fmla="*/ 186716 h 608556"/>
              <a:gd name="connsiteX40" fmla="*/ 304663 w 609403"/>
              <a:gd name="connsiteY40" fmla="*/ 45415 h 608556"/>
              <a:gd name="connsiteX41" fmla="*/ 121352 w 609403"/>
              <a:gd name="connsiteY41" fmla="*/ 121183 h 608556"/>
              <a:gd name="connsiteX42" fmla="*/ 45478 w 609403"/>
              <a:gd name="connsiteY42" fmla="*/ 304239 h 608556"/>
              <a:gd name="connsiteX43" fmla="*/ 121352 w 609403"/>
              <a:gd name="connsiteY43" fmla="*/ 487295 h 608556"/>
              <a:gd name="connsiteX44" fmla="*/ 304663 w 609403"/>
              <a:gd name="connsiteY44" fmla="*/ 563141 h 608556"/>
              <a:gd name="connsiteX45" fmla="*/ 487973 w 609403"/>
              <a:gd name="connsiteY45" fmla="*/ 487295 h 608556"/>
              <a:gd name="connsiteX46" fmla="*/ 563925 w 609403"/>
              <a:gd name="connsiteY46" fmla="*/ 304239 h 608556"/>
              <a:gd name="connsiteX47" fmla="*/ 487973 w 609403"/>
              <a:gd name="connsiteY47" fmla="*/ 121183 h 608556"/>
              <a:gd name="connsiteX48" fmla="*/ 304663 w 609403"/>
              <a:gd name="connsiteY48" fmla="*/ 45415 h 608556"/>
              <a:gd name="connsiteX49" fmla="*/ 304699 w 609403"/>
              <a:gd name="connsiteY49" fmla="*/ 44890 h 608556"/>
              <a:gd name="connsiteX50" fmla="*/ 564518 w 609403"/>
              <a:gd name="connsiteY50" fmla="*/ 304240 h 608556"/>
              <a:gd name="connsiteX51" fmla="*/ 304699 w 609403"/>
              <a:gd name="connsiteY51" fmla="*/ 563667 h 608556"/>
              <a:gd name="connsiteX52" fmla="*/ 44957 w 609403"/>
              <a:gd name="connsiteY52" fmla="*/ 304240 h 608556"/>
              <a:gd name="connsiteX53" fmla="*/ 304699 w 609403"/>
              <a:gd name="connsiteY53" fmla="*/ 44890 h 608556"/>
              <a:gd name="connsiteX54" fmla="*/ 304663 w 609403"/>
              <a:gd name="connsiteY54" fmla="*/ 44328 h 608556"/>
              <a:gd name="connsiteX55" fmla="*/ 120652 w 609403"/>
              <a:gd name="connsiteY55" fmla="*/ 120485 h 608556"/>
              <a:gd name="connsiteX56" fmla="*/ 44389 w 609403"/>
              <a:gd name="connsiteY56" fmla="*/ 304239 h 608556"/>
              <a:gd name="connsiteX57" fmla="*/ 120652 w 609403"/>
              <a:gd name="connsiteY57" fmla="*/ 488071 h 608556"/>
              <a:gd name="connsiteX58" fmla="*/ 304663 w 609403"/>
              <a:gd name="connsiteY58" fmla="*/ 564228 h 608556"/>
              <a:gd name="connsiteX59" fmla="*/ 488751 w 609403"/>
              <a:gd name="connsiteY59" fmla="*/ 488071 h 608556"/>
              <a:gd name="connsiteX60" fmla="*/ 565014 w 609403"/>
              <a:gd name="connsiteY60" fmla="*/ 304239 h 608556"/>
              <a:gd name="connsiteX61" fmla="*/ 488751 w 609403"/>
              <a:gd name="connsiteY61" fmla="*/ 120485 h 608556"/>
              <a:gd name="connsiteX62" fmla="*/ 304663 w 609403"/>
              <a:gd name="connsiteY62" fmla="*/ 44328 h 608556"/>
              <a:gd name="connsiteX63" fmla="*/ 304663 w 609403"/>
              <a:gd name="connsiteY63" fmla="*/ 1009 h 608556"/>
              <a:gd name="connsiteX64" fmla="*/ 422905 w 609403"/>
              <a:gd name="connsiteY64" fmla="*/ 24920 h 608556"/>
              <a:gd name="connsiteX65" fmla="*/ 519380 w 609403"/>
              <a:gd name="connsiteY65" fmla="*/ 89820 h 608556"/>
              <a:gd name="connsiteX66" fmla="*/ 584449 w 609403"/>
              <a:gd name="connsiteY66" fmla="*/ 186239 h 608556"/>
              <a:gd name="connsiteX67" fmla="*/ 608315 w 609403"/>
              <a:gd name="connsiteY67" fmla="*/ 304239 h 608556"/>
              <a:gd name="connsiteX68" fmla="*/ 584449 w 609403"/>
              <a:gd name="connsiteY68" fmla="*/ 422317 h 608556"/>
              <a:gd name="connsiteX69" fmla="*/ 519380 w 609403"/>
              <a:gd name="connsiteY69" fmla="*/ 518658 h 608556"/>
              <a:gd name="connsiteX70" fmla="*/ 422905 w 609403"/>
              <a:gd name="connsiteY70" fmla="*/ 583636 h 608556"/>
              <a:gd name="connsiteX71" fmla="*/ 304663 w 609403"/>
              <a:gd name="connsiteY71" fmla="*/ 607469 h 608556"/>
              <a:gd name="connsiteX72" fmla="*/ 186498 w 609403"/>
              <a:gd name="connsiteY72" fmla="*/ 583636 h 608556"/>
              <a:gd name="connsiteX73" fmla="*/ 89945 w 609403"/>
              <a:gd name="connsiteY73" fmla="*/ 518658 h 608556"/>
              <a:gd name="connsiteX74" fmla="*/ 24954 w 609403"/>
              <a:gd name="connsiteY74" fmla="*/ 422317 h 608556"/>
              <a:gd name="connsiteX75" fmla="*/ 1011 w 609403"/>
              <a:gd name="connsiteY75" fmla="*/ 304239 h 608556"/>
              <a:gd name="connsiteX76" fmla="*/ 24954 w 609403"/>
              <a:gd name="connsiteY76" fmla="*/ 186239 h 608556"/>
              <a:gd name="connsiteX77" fmla="*/ 89945 w 609403"/>
              <a:gd name="connsiteY77" fmla="*/ 89820 h 608556"/>
              <a:gd name="connsiteX78" fmla="*/ 186498 w 609403"/>
              <a:gd name="connsiteY78" fmla="*/ 24920 h 608556"/>
              <a:gd name="connsiteX79" fmla="*/ 304663 w 609403"/>
              <a:gd name="connsiteY79" fmla="*/ 1009 h 608556"/>
              <a:gd name="connsiteX80" fmla="*/ 304699 w 609403"/>
              <a:gd name="connsiteY80" fmla="*/ 565 h 608556"/>
              <a:gd name="connsiteX81" fmla="*/ 186295 w 609403"/>
              <a:gd name="connsiteY81" fmla="*/ 24396 h 608556"/>
              <a:gd name="connsiteX82" fmla="*/ 89659 w 609403"/>
              <a:gd name="connsiteY82" fmla="*/ 89525 h 608556"/>
              <a:gd name="connsiteX83" fmla="*/ 24432 w 609403"/>
              <a:gd name="connsiteY83" fmla="*/ 186015 h 608556"/>
              <a:gd name="connsiteX84" fmla="*/ 565 w 609403"/>
              <a:gd name="connsiteY84" fmla="*/ 304240 h 608556"/>
              <a:gd name="connsiteX85" fmla="*/ 24432 w 609403"/>
              <a:gd name="connsiteY85" fmla="*/ 422542 h 608556"/>
              <a:gd name="connsiteX86" fmla="*/ 89659 w 609403"/>
              <a:gd name="connsiteY86" fmla="*/ 519032 h 608556"/>
              <a:gd name="connsiteX87" fmla="*/ 186295 w 609403"/>
              <a:gd name="connsiteY87" fmla="*/ 584083 h 608556"/>
              <a:gd name="connsiteX88" fmla="*/ 304699 w 609403"/>
              <a:gd name="connsiteY88" fmla="*/ 607992 h 608556"/>
              <a:gd name="connsiteX89" fmla="*/ 423180 w 609403"/>
              <a:gd name="connsiteY89" fmla="*/ 584083 h 608556"/>
              <a:gd name="connsiteX90" fmla="*/ 519816 w 609403"/>
              <a:gd name="connsiteY90" fmla="*/ 519032 h 608556"/>
              <a:gd name="connsiteX91" fmla="*/ 584965 w 609403"/>
              <a:gd name="connsiteY91" fmla="*/ 422542 h 608556"/>
              <a:gd name="connsiteX92" fmla="*/ 608910 w 609403"/>
              <a:gd name="connsiteY92" fmla="*/ 304240 h 608556"/>
              <a:gd name="connsiteX93" fmla="*/ 584965 w 609403"/>
              <a:gd name="connsiteY93" fmla="*/ 186015 h 608556"/>
              <a:gd name="connsiteX94" fmla="*/ 519816 w 609403"/>
              <a:gd name="connsiteY94" fmla="*/ 89525 h 608556"/>
              <a:gd name="connsiteX95" fmla="*/ 423180 w 609403"/>
              <a:gd name="connsiteY95" fmla="*/ 24396 h 608556"/>
              <a:gd name="connsiteX96" fmla="*/ 304699 w 609403"/>
              <a:gd name="connsiteY96" fmla="*/ 565 h 608556"/>
              <a:gd name="connsiteX97" fmla="*/ 304663 w 609403"/>
              <a:gd name="connsiteY97" fmla="*/ 0 h 608556"/>
              <a:gd name="connsiteX98" fmla="*/ 423294 w 609403"/>
              <a:gd name="connsiteY98" fmla="*/ 23911 h 608556"/>
              <a:gd name="connsiteX99" fmla="*/ 520158 w 609403"/>
              <a:gd name="connsiteY99" fmla="*/ 89121 h 608556"/>
              <a:gd name="connsiteX100" fmla="*/ 585459 w 609403"/>
              <a:gd name="connsiteY100" fmla="*/ 185851 h 608556"/>
              <a:gd name="connsiteX101" fmla="*/ 609403 w 609403"/>
              <a:gd name="connsiteY101" fmla="*/ 304239 h 608556"/>
              <a:gd name="connsiteX102" fmla="*/ 585459 w 609403"/>
              <a:gd name="connsiteY102" fmla="*/ 422705 h 608556"/>
              <a:gd name="connsiteX103" fmla="*/ 520158 w 609403"/>
              <a:gd name="connsiteY103" fmla="*/ 519435 h 608556"/>
              <a:gd name="connsiteX104" fmla="*/ 423294 w 609403"/>
              <a:gd name="connsiteY104" fmla="*/ 584645 h 608556"/>
              <a:gd name="connsiteX105" fmla="*/ 304663 w 609403"/>
              <a:gd name="connsiteY105" fmla="*/ 608556 h 608556"/>
              <a:gd name="connsiteX106" fmla="*/ 186109 w 609403"/>
              <a:gd name="connsiteY106" fmla="*/ 584645 h 608556"/>
              <a:gd name="connsiteX107" fmla="*/ 89245 w 609403"/>
              <a:gd name="connsiteY107" fmla="*/ 519435 h 608556"/>
              <a:gd name="connsiteX108" fmla="*/ 23944 w 609403"/>
              <a:gd name="connsiteY108" fmla="*/ 422705 h 608556"/>
              <a:gd name="connsiteX109" fmla="*/ 0 w 609403"/>
              <a:gd name="connsiteY109" fmla="*/ 304239 h 608556"/>
              <a:gd name="connsiteX110" fmla="*/ 23944 w 609403"/>
              <a:gd name="connsiteY110" fmla="*/ 185851 h 608556"/>
              <a:gd name="connsiteX111" fmla="*/ 89245 w 609403"/>
              <a:gd name="connsiteY111" fmla="*/ 89121 h 608556"/>
              <a:gd name="connsiteX112" fmla="*/ 186109 w 609403"/>
              <a:gd name="connsiteY112" fmla="*/ 23911 h 608556"/>
              <a:gd name="connsiteX113" fmla="*/ 304663 w 609403"/>
              <a:gd name="connsiteY113"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403" h="608556">
                <a:moveTo>
                  <a:pt x="443164" y="187725"/>
                </a:moveTo>
                <a:cubicBezTo>
                  <a:pt x="448995" y="187725"/>
                  <a:pt x="454437" y="189976"/>
                  <a:pt x="458558" y="194090"/>
                </a:cubicBezTo>
                <a:cubicBezTo>
                  <a:pt x="462601" y="198127"/>
                  <a:pt x="464856" y="203560"/>
                  <a:pt x="464856" y="209382"/>
                </a:cubicBezTo>
                <a:cubicBezTo>
                  <a:pt x="464856" y="215126"/>
                  <a:pt x="462601" y="220560"/>
                  <a:pt x="458558" y="224674"/>
                </a:cubicBezTo>
                <a:lnTo>
                  <a:pt x="268385" y="414466"/>
                </a:lnTo>
                <a:cubicBezTo>
                  <a:pt x="264342" y="418580"/>
                  <a:pt x="258899" y="420831"/>
                  <a:pt x="253068" y="420831"/>
                </a:cubicBezTo>
                <a:cubicBezTo>
                  <a:pt x="247315" y="420831"/>
                  <a:pt x="241872" y="418580"/>
                  <a:pt x="237752" y="414466"/>
                </a:cubicBezTo>
                <a:lnTo>
                  <a:pt x="150906" y="327837"/>
                </a:lnTo>
                <a:cubicBezTo>
                  <a:pt x="142509" y="319376"/>
                  <a:pt x="142509" y="305636"/>
                  <a:pt x="150906" y="297175"/>
                </a:cubicBezTo>
                <a:cubicBezTo>
                  <a:pt x="155027" y="293061"/>
                  <a:pt x="160469" y="290810"/>
                  <a:pt x="166223" y="290810"/>
                </a:cubicBezTo>
                <a:cubicBezTo>
                  <a:pt x="172054" y="290810"/>
                  <a:pt x="177496" y="293061"/>
                  <a:pt x="181617" y="297175"/>
                </a:cubicBezTo>
                <a:lnTo>
                  <a:pt x="253068" y="368590"/>
                </a:lnTo>
                <a:lnTo>
                  <a:pt x="427847" y="194090"/>
                </a:lnTo>
                <a:cubicBezTo>
                  <a:pt x="431968" y="189976"/>
                  <a:pt x="437410" y="187725"/>
                  <a:pt x="443164" y="187725"/>
                </a:cubicBezTo>
                <a:close/>
                <a:moveTo>
                  <a:pt x="443184" y="187195"/>
                </a:moveTo>
                <a:cubicBezTo>
                  <a:pt x="437500" y="187195"/>
                  <a:pt x="431805" y="189368"/>
                  <a:pt x="427451" y="193714"/>
                </a:cubicBezTo>
                <a:lnTo>
                  <a:pt x="253077" y="367795"/>
                </a:lnTo>
                <a:lnTo>
                  <a:pt x="181944" y="296781"/>
                </a:lnTo>
                <a:cubicBezTo>
                  <a:pt x="173315" y="288166"/>
                  <a:pt x="159243" y="288166"/>
                  <a:pt x="150614" y="296781"/>
                </a:cubicBezTo>
                <a:cubicBezTo>
                  <a:pt x="141907" y="305474"/>
                  <a:pt x="141907" y="319521"/>
                  <a:pt x="150614" y="328136"/>
                </a:cubicBezTo>
                <a:lnTo>
                  <a:pt x="237374" y="414827"/>
                </a:lnTo>
                <a:cubicBezTo>
                  <a:pt x="241572" y="418940"/>
                  <a:pt x="247169" y="421346"/>
                  <a:pt x="253077" y="421346"/>
                </a:cubicBezTo>
                <a:cubicBezTo>
                  <a:pt x="258986" y="421346"/>
                  <a:pt x="264661" y="418940"/>
                  <a:pt x="268781" y="414827"/>
                </a:cubicBezTo>
                <a:lnTo>
                  <a:pt x="458859" y="225069"/>
                </a:lnTo>
                <a:cubicBezTo>
                  <a:pt x="467566" y="216377"/>
                  <a:pt x="467566" y="202329"/>
                  <a:pt x="458859" y="193714"/>
                </a:cubicBezTo>
                <a:cubicBezTo>
                  <a:pt x="454544" y="189368"/>
                  <a:pt x="448869" y="187195"/>
                  <a:pt x="443184" y="187195"/>
                </a:cubicBezTo>
                <a:close/>
                <a:moveTo>
                  <a:pt x="443164" y="186716"/>
                </a:moveTo>
                <a:cubicBezTo>
                  <a:pt x="449228" y="186716"/>
                  <a:pt x="454982" y="189045"/>
                  <a:pt x="459258" y="193314"/>
                </a:cubicBezTo>
                <a:cubicBezTo>
                  <a:pt x="463534" y="197583"/>
                  <a:pt x="465944" y="203328"/>
                  <a:pt x="465944" y="209382"/>
                </a:cubicBezTo>
                <a:cubicBezTo>
                  <a:pt x="465944" y="215437"/>
                  <a:pt x="463534" y="221104"/>
                  <a:pt x="459258" y="225373"/>
                </a:cubicBezTo>
                <a:lnTo>
                  <a:pt x="269162" y="415242"/>
                </a:lnTo>
                <a:cubicBezTo>
                  <a:pt x="264886" y="419511"/>
                  <a:pt x="259132" y="421840"/>
                  <a:pt x="253068" y="421840"/>
                </a:cubicBezTo>
                <a:cubicBezTo>
                  <a:pt x="247004" y="421840"/>
                  <a:pt x="241328" y="419511"/>
                  <a:pt x="237052" y="415242"/>
                </a:cubicBezTo>
                <a:lnTo>
                  <a:pt x="150206" y="328536"/>
                </a:lnTo>
                <a:cubicBezTo>
                  <a:pt x="141343" y="319686"/>
                  <a:pt x="141343" y="305326"/>
                  <a:pt x="150206" y="296477"/>
                </a:cubicBezTo>
                <a:cubicBezTo>
                  <a:pt x="154483" y="292130"/>
                  <a:pt x="160158" y="289801"/>
                  <a:pt x="166223" y="289801"/>
                </a:cubicBezTo>
                <a:cubicBezTo>
                  <a:pt x="172365" y="289801"/>
                  <a:pt x="178040" y="292130"/>
                  <a:pt x="182317" y="296477"/>
                </a:cubicBezTo>
                <a:lnTo>
                  <a:pt x="253068" y="367115"/>
                </a:lnTo>
                <a:lnTo>
                  <a:pt x="427147" y="193314"/>
                </a:lnTo>
                <a:cubicBezTo>
                  <a:pt x="431424" y="189045"/>
                  <a:pt x="437099" y="186716"/>
                  <a:pt x="443164" y="186716"/>
                </a:cubicBezTo>
                <a:close/>
                <a:moveTo>
                  <a:pt x="304663" y="45415"/>
                </a:moveTo>
                <a:cubicBezTo>
                  <a:pt x="235474" y="45415"/>
                  <a:pt x="170328" y="72275"/>
                  <a:pt x="121352" y="121183"/>
                </a:cubicBezTo>
                <a:cubicBezTo>
                  <a:pt x="72376" y="170091"/>
                  <a:pt x="45478" y="235147"/>
                  <a:pt x="45478" y="304239"/>
                </a:cubicBezTo>
                <a:cubicBezTo>
                  <a:pt x="45478" y="373409"/>
                  <a:pt x="72376" y="438465"/>
                  <a:pt x="121352" y="487295"/>
                </a:cubicBezTo>
                <a:cubicBezTo>
                  <a:pt x="170328" y="536203"/>
                  <a:pt x="235474" y="563141"/>
                  <a:pt x="304663" y="563141"/>
                </a:cubicBezTo>
                <a:cubicBezTo>
                  <a:pt x="373929" y="563141"/>
                  <a:pt x="439075" y="536203"/>
                  <a:pt x="487973" y="487295"/>
                </a:cubicBezTo>
                <a:cubicBezTo>
                  <a:pt x="536950" y="438465"/>
                  <a:pt x="563925" y="373409"/>
                  <a:pt x="563925" y="304239"/>
                </a:cubicBezTo>
                <a:cubicBezTo>
                  <a:pt x="563925" y="235147"/>
                  <a:pt x="536950" y="170091"/>
                  <a:pt x="487973" y="121183"/>
                </a:cubicBezTo>
                <a:cubicBezTo>
                  <a:pt x="439075" y="72275"/>
                  <a:pt x="373929" y="45415"/>
                  <a:pt x="304663" y="45415"/>
                </a:cubicBezTo>
                <a:close/>
                <a:moveTo>
                  <a:pt x="304699" y="44890"/>
                </a:moveTo>
                <a:cubicBezTo>
                  <a:pt x="448214" y="44890"/>
                  <a:pt x="564518" y="161019"/>
                  <a:pt x="564518" y="304240"/>
                </a:cubicBezTo>
                <a:cubicBezTo>
                  <a:pt x="564518" y="447538"/>
                  <a:pt x="448214" y="563667"/>
                  <a:pt x="304699" y="563667"/>
                </a:cubicBezTo>
                <a:cubicBezTo>
                  <a:pt x="161261" y="563667"/>
                  <a:pt x="44957" y="447538"/>
                  <a:pt x="44957" y="304240"/>
                </a:cubicBezTo>
                <a:cubicBezTo>
                  <a:pt x="44957" y="161019"/>
                  <a:pt x="161261" y="44890"/>
                  <a:pt x="304699" y="44890"/>
                </a:cubicBezTo>
                <a:close/>
                <a:moveTo>
                  <a:pt x="304663" y="44328"/>
                </a:moveTo>
                <a:cubicBezTo>
                  <a:pt x="235163" y="44328"/>
                  <a:pt x="169784" y="71344"/>
                  <a:pt x="120652" y="120485"/>
                </a:cubicBezTo>
                <a:cubicBezTo>
                  <a:pt x="71443" y="169548"/>
                  <a:pt x="44389" y="234836"/>
                  <a:pt x="44389" y="304239"/>
                </a:cubicBezTo>
                <a:cubicBezTo>
                  <a:pt x="44389" y="373720"/>
                  <a:pt x="71443" y="439008"/>
                  <a:pt x="120652" y="488071"/>
                </a:cubicBezTo>
                <a:cubicBezTo>
                  <a:pt x="169784" y="537135"/>
                  <a:pt x="235163" y="564228"/>
                  <a:pt x="304663" y="564228"/>
                </a:cubicBezTo>
                <a:cubicBezTo>
                  <a:pt x="374240" y="564228"/>
                  <a:pt x="439619" y="537135"/>
                  <a:pt x="488751" y="488071"/>
                </a:cubicBezTo>
                <a:cubicBezTo>
                  <a:pt x="537882" y="439008"/>
                  <a:pt x="565014" y="373720"/>
                  <a:pt x="565014" y="304239"/>
                </a:cubicBezTo>
                <a:cubicBezTo>
                  <a:pt x="565014" y="234836"/>
                  <a:pt x="537882" y="169548"/>
                  <a:pt x="488751" y="120485"/>
                </a:cubicBezTo>
                <a:cubicBezTo>
                  <a:pt x="439619" y="71344"/>
                  <a:pt x="374240" y="44328"/>
                  <a:pt x="304663" y="44328"/>
                </a:cubicBezTo>
                <a:close/>
                <a:moveTo>
                  <a:pt x="304663" y="1009"/>
                </a:moveTo>
                <a:cubicBezTo>
                  <a:pt x="345632" y="1009"/>
                  <a:pt x="385434" y="9083"/>
                  <a:pt x="422905" y="24920"/>
                </a:cubicBezTo>
                <a:cubicBezTo>
                  <a:pt x="459054" y="40136"/>
                  <a:pt x="491549" y="62028"/>
                  <a:pt x="519380" y="89820"/>
                </a:cubicBezTo>
                <a:cubicBezTo>
                  <a:pt x="547289" y="117690"/>
                  <a:pt x="569212" y="150140"/>
                  <a:pt x="584449" y="186239"/>
                </a:cubicBezTo>
                <a:cubicBezTo>
                  <a:pt x="600308" y="223657"/>
                  <a:pt x="608315" y="263327"/>
                  <a:pt x="608315" y="304239"/>
                </a:cubicBezTo>
                <a:cubicBezTo>
                  <a:pt x="608315" y="345151"/>
                  <a:pt x="600308" y="384899"/>
                  <a:pt x="584449" y="422317"/>
                </a:cubicBezTo>
                <a:cubicBezTo>
                  <a:pt x="569212" y="458416"/>
                  <a:pt x="547289" y="490866"/>
                  <a:pt x="519380" y="518658"/>
                </a:cubicBezTo>
                <a:cubicBezTo>
                  <a:pt x="491549" y="546528"/>
                  <a:pt x="459054" y="568343"/>
                  <a:pt x="422905" y="583636"/>
                </a:cubicBezTo>
                <a:cubicBezTo>
                  <a:pt x="385434" y="599473"/>
                  <a:pt x="345632" y="607469"/>
                  <a:pt x="304663" y="607469"/>
                </a:cubicBezTo>
                <a:cubicBezTo>
                  <a:pt x="263694" y="607469"/>
                  <a:pt x="223969" y="599473"/>
                  <a:pt x="186498" y="583636"/>
                </a:cubicBezTo>
                <a:cubicBezTo>
                  <a:pt x="150349" y="568343"/>
                  <a:pt x="117854" y="546528"/>
                  <a:pt x="89945" y="518658"/>
                </a:cubicBezTo>
                <a:cubicBezTo>
                  <a:pt x="62114" y="490866"/>
                  <a:pt x="40191" y="458416"/>
                  <a:pt x="24954" y="422317"/>
                </a:cubicBezTo>
                <a:cubicBezTo>
                  <a:pt x="9096" y="384899"/>
                  <a:pt x="1011" y="345151"/>
                  <a:pt x="1011" y="304239"/>
                </a:cubicBezTo>
                <a:cubicBezTo>
                  <a:pt x="1011" y="263327"/>
                  <a:pt x="9096" y="223657"/>
                  <a:pt x="24954" y="186239"/>
                </a:cubicBezTo>
                <a:cubicBezTo>
                  <a:pt x="40191" y="150140"/>
                  <a:pt x="62114" y="117690"/>
                  <a:pt x="89945" y="89820"/>
                </a:cubicBezTo>
                <a:cubicBezTo>
                  <a:pt x="117854" y="62028"/>
                  <a:pt x="150349" y="40136"/>
                  <a:pt x="186498" y="24920"/>
                </a:cubicBezTo>
                <a:cubicBezTo>
                  <a:pt x="223969" y="9083"/>
                  <a:pt x="263694" y="1009"/>
                  <a:pt x="304663" y="1009"/>
                </a:cubicBezTo>
                <a:close/>
                <a:moveTo>
                  <a:pt x="304699" y="565"/>
                </a:moveTo>
                <a:cubicBezTo>
                  <a:pt x="263650" y="565"/>
                  <a:pt x="223845" y="8561"/>
                  <a:pt x="186295" y="24396"/>
                </a:cubicBezTo>
                <a:cubicBezTo>
                  <a:pt x="150066" y="39689"/>
                  <a:pt x="117569" y="61657"/>
                  <a:pt x="89659" y="89525"/>
                </a:cubicBezTo>
                <a:cubicBezTo>
                  <a:pt x="61749" y="117393"/>
                  <a:pt x="39748" y="149841"/>
                  <a:pt x="24432" y="186015"/>
                </a:cubicBezTo>
                <a:cubicBezTo>
                  <a:pt x="8573" y="223508"/>
                  <a:pt x="565" y="263253"/>
                  <a:pt x="565" y="304240"/>
                </a:cubicBezTo>
                <a:cubicBezTo>
                  <a:pt x="565" y="345226"/>
                  <a:pt x="8573" y="385049"/>
                  <a:pt x="24432" y="422542"/>
                </a:cubicBezTo>
                <a:cubicBezTo>
                  <a:pt x="39748" y="458716"/>
                  <a:pt x="61749" y="491164"/>
                  <a:pt x="89659" y="519032"/>
                </a:cubicBezTo>
                <a:cubicBezTo>
                  <a:pt x="117569" y="546900"/>
                  <a:pt x="150066" y="568791"/>
                  <a:pt x="186295" y="584083"/>
                </a:cubicBezTo>
                <a:cubicBezTo>
                  <a:pt x="223845" y="599997"/>
                  <a:pt x="263650" y="607992"/>
                  <a:pt x="304699" y="607992"/>
                </a:cubicBezTo>
                <a:cubicBezTo>
                  <a:pt x="345747" y="607992"/>
                  <a:pt x="385630" y="599997"/>
                  <a:pt x="423180" y="584083"/>
                </a:cubicBezTo>
                <a:cubicBezTo>
                  <a:pt x="459409" y="568791"/>
                  <a:pt x="491906" y="546900"/>
                  <a:pt x="519816" y="519032"/>
                </a:cubicBezTo>
                <a:cubicBezTo>
                  <a:pt x="547726" y="491164"/>
                  <a:pt x="569649" y="458716"/>
                  <a:pt x="584965" y="422542"/>
                </a:cubicBezTo>
                <a:cubicBezTo>
                  <a:pt x="600902" y="385049"/>
                  <a:pt x="608910" y="345226"/>
                  <a:pt x="608910" y="304240"/>
                </a:cubicBezTo>
                <a:cubicBezTo>
                  <a:pt x="608910" y="263253"/>
                  <a:pt x="600902" y="223508"/>
                  <a:pt x="584965" y="186015"/>
                </a:cubicBezTo>
                <a:cubicBezTo>
                  <a:pt x="569649" y="149841"/>
                  <a:pt x="547726" y="117393"/>
                  <a:pt x="519816" y="89525"/>
                </a:cubicBezTo>
                <a:cubicBezTo>
                  <a:pt x="491906" y="61657"/>
                  <a:pt x="459409" y="39689"/>
                  <a:pt x="423180" y="24396"/>
                </a:cubicBezTo>
                <a:cubicBezTo>
                  <a:pt x="385630" y="8561"/>
                  <a:pt x="345747" y="565"/>
                  <a:pt x="304699" y="565"/>
                </a:cubicBezTo>
                <a:close/>
                <a:moveTo>
                  <a:pt x="304663" y="0"/>
                </a:moveTo>
                <a:cubicBezTo>
                  <a:pt x="345787" y="0"/>
                  <a:pt x="385745" y="8074"/>
                  <a:pt x="423294" y="23911"/>
                </a:cubicBezTo>
                <a:cubicBezTo>
                  <a:pt x="459598" y="39282"/>
                  <a:pt x="492171" y="61174"/>
                  <a:pt x="520158" y="89121"/>
                </a:cubicBezTo>
                <a:cubicBezTo>
                  <a:pt x="548144" y="117069"/>
                  <a:pt x="570067" y="149597"/>
                  <a:pt x="585459" y="185851"/>
                </a:cubicBezTo>
                <a:cubicBezTo>
                  <a:pt x="601318" y="223347"/>
                  <a:pt x="609403" y="263250"/>
                  <a:pt x="609403" y="304239"/>
                </a:cubicBezTo>
                <a:cubicBezTo>
                  <a:pt x="609403" y="345306"/>
                  <a:pt x="601318" y="385209"/>
                  <a:pt x="585459" y="422705"/>
                </a:cubicBezTo>
                <a:cubicBezTo>
                  <a:pt x="570067" y="458959"/>
                  <a:pt x="548144" y="491487"/>
                  <a:pt x="520158" y="519435"/>
                </a:cubicBezTo>
                <a:cubicBezTo>
                  <a:pt x="492171" y="547382"/>
                  <a:pt x="459598" y="569274"/>
                  <a:pt x="423294" y="584645"/>
                </a:cubicBezTo>
                <a:cubicBezTo>
                  <a:pt x="385745" y="600482"/>
                  <a:pt x="345787" y="608556"/>
                  <a:pt x="304663" y="608556"/>
                </a:cubicBezTo>
                <a:cubicBezTo>
                  <a:pt x="263616" y="608556"/>
                  <a:pt x="223658" y="600482"/>
                  <a:pt x="186109" y="584645"/>
                </a:cubicBezTo>
                <a:cubicBezTo>
                  <a:pt x="149805" y="569274"/>
                  <a:pt x="117232" y="547382"/>
                  <a:pt x="89245" y="519435"/>
                </a:cubicBezTo>
                <a:cubicBezTo>
                  <a:pt x="61259" y="491487"/>
                  <a:pt x="39336" y="458959"/>
                  <a:pt x="23944" y="422705"/>
                </a:cubicBezTo>
                <a:cubicBezTo>
                  <a:pt x="8085" y="385209"/>
                  <a:pt x="0" y="345306"/>
                  <a:pt x="0" y="304239"/>
                </a:cubicBezTo>
                <a:cubicBezTo>
                  <a:pt x="0" y="263250"/>
                  <a:pt x="8085" y="223347"/>
                  <a:pt x="23944" y="185851"/>
                </a:cubicBezTo>
                <a:cubicBezTo>
                  <a:pt x="39336" y="149597"/>
                  <a:pt x="61259" y="117069"/>
                  <a:pt x="89245" y="89121"/>
                </a:cubicBezTo>
                <a:cubicBezTo>
                  <a:pt x="117232" y="61174"/>
                  <a:pt x="149805" y="39282"/>
                  <a:pt x="186109" y="23911"/>
                </a:cubicBezTo>
                <a:cubicBezTo>
                  <a:pt x="223658" y="8074"/>
                  <a:pt x="263616" y="0"/>
                  <a:pt x="304663" y="0"/>
                </a:cubicBezTo>
                <a:close/>
              </a:path>
            </a:pathLst>
          </a:custGeom>
          <a:solidFill>
            <a:schemeClr val="accent2"/>
          </a:solid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1" name="图标"/>
          <p:cNvSpPr>
            <a:spLocks noChangeAspect="1" noEditPoints="1"/>
          </p:cNvSpPr>
          <p:nvPr/>
        </p:nvSpPr>
        <p:spPr bwMode="auto">
          <a:xfrm>
            <a:off x="6677279" y="4312857"/>
            <a:ext cx="325801" cy="325348"/>
          </a:xfrm>
          <a:custGeom>
            <a:avLst/>
            <a:gdLst>
              <a:gd name="connsiteX0" fmla="*/ 443164 w 609403"/>
              <a:gd name="connsiteY0" fmla="*/ 187725 h 608556"/>
              <a:gd name="connsiteX1" fmla="*/ 458558 w 609403"/>
              <a:gd name="connsiteY1" fmla="*/ 194090 h 608556"/>
              <a:gd name="connsiteX2" fmla="*/ 464856 w 609403"/>
              <a:gd name="connsiteY2" fmla="*/ 209382 h 608556"/>
              <a:gd name="connsiteX3" fmla="*/ 458558 w 609403"/>
              <a:gd name="connsiteY3" fmla="*/ 224674 h 608556"/>
              <a:gd name="connsiteX4" fmla="*/ 268385 w 609403"/>
              <a:gd name="connsiteY4" fmla="*/ 414466 h 608556"/>
              <a:gd name="connsiteX5" fmla="*/ 253068 w 609403"/>
              <a:gd name="connsiteY5" fmla="*/ 420831 h 608556"/>
              <a:gd name="connsiteX6" fmla="*/ 237752 w 609403"/>
              <a:gd name="connsiteY6" fmla="*/ 414466 h 608556"/>
              <a:gd name="connsiteX7" fmla="*/ 150906 w 609403"/>
              <a:gd name="connsiteY7" fmla="*/ 327837 h 608556"/>
              <a:gd name="connsiteX8" fmla="*/ 150906 w 609403"/>
              <a:gd name="connsiteY8" fmla="*/ 297175 h 608556"/>
              <a:gd name="connsiteX9" fmla="*/ 166223 w 609403"/>
              <a:gd name="connsiteY9" fmla="*/ 290810 h 608556"/>
              <a:gd name="connsiteX10" fmla="*/ 181617 w 609403"/>
              <a:gd name="connsiteY10" fmla="*/ 297175 h 608556"/>
              <a:gd name="connsiteX11" fmla="*/ 253068 w 609403"/>
              <a:gd name="connsiteY11" fmla="*/ 368590 h 608556"/>
              <a:gd name="connsiteX12" fmla="*/ 427847 w 609403"/>
              <a:gd name="connsiteY12" fmla="*/ 194090 h 608556"/>
              <a:gd name="connsiteX13" fmla="*/ 443164 w 609403"/>
              <a:gd name="connsiteY13" fmla="*/ 187725 h 608556"/>
              <a:gd name="connsiteX14" fmla="*/ 443184 w 609403"/>
              <a:gd name="connsiteY14" fmla="*/ 187195 h 608556"/>
              <a:gd name="connsiteX15" fmla="*/ 427451 w 609403"/>
              <a:gd name="connsiteY15" fmla="*/ 193714 h 608556"/>
              <a:gd name="connsiteX16" fmla="*/ 253077 w 609403"/>
              <a:gd name="connsiteY16" fmla="*/ 367795 h 608556"/>
              <a:gd name="connsiteX17" fmla="*/ 181944 w 609403"/>
              <a:gd name="connsiteY17" fmla="*/ 296781 h 608556"/>
              <a:gd name="connsiteX18" fmla="*/ 150614 w 609403"/>
              <a:gd name="connsiteY18" fmla="*/ 296781 h 608556"/>
              <a:gd name="connsiteX19" fmla="*/ 150614 w 609403"/>
              <a:gd name="connsiteY19" fmla="*/ 328136 h 608556"/>
              <a:gd name="connsiteX20" fmla="*/ 237374 w 609403"/>
              <a:gd name="connsiteY20" fmla="*/ 414827 h 608556"/>
              <a:gd name="connsiteX21" fmla="*/ 253077 w 609403"/>
              <a:gd name="connsiteY21" fmla="*/ 421346 h 608556"/>
              <a:gd name="connsiteX22" fmla="*/ 268781 w 609403"/>
              <a:gd name="connsiteY22" fmla="*/ 414827 h 608556"/>
              <a:gd name="connsiteX23" fmla="*/ 458859 w 609403"/>
              <a:gd name="connsiteY23" fmla="*/ 225069 h 608556"/>
              <a:gd name="connsiteX24" fmla="*/ 458859 w 609403"/>
              <a:gd name="connsiteY24" fmla="*/ 193714 h 608556"/>
              <a:gd name="connsiteX25" fmla="*/ 443184 w 609403"/>
              <a:gd name="connsiteY25" fmla="*/ 187195 h 608556"/>
              <a:gd name="connsiteX26" fmla="*/ 443164 w 609403"/>
              <a:gd name="connsiteY26" fmla="*/ 186716 h 608556"/>
              <a:gd name="connsiteX27" fmla="*/ 459258 w 609403"/>
              <a:gd name="connsiteY27" fmla="*/ 193314 h 608556"/>
              <a:gd name="connsiteX28" fmla="*/ 465944 w 609403"/>
              <a:gd name="connsiteY28" fmla="*/ 209382 h 608556"/>
              <a:gd name="connsiteX29" fmla="*/ 459258 w 609403"/>
              <a:gd name="connsiteY29" fmla="*/ 225373 h 608556"/>
              <a:gd name="connsiteX30" fmla="*/ 269162 w 609403"/>
              <a:gd name="connsiteY30" fmla="*/ 415242 h 608556"/>
              <a:gd name="connsiteX31" fmla="*/ 253068 w 609403"/>
              <a:gd name="connsiteY31" fmla="*/ 421840 h 608556"/>
              <a:gd name="connsiteX32" fmla="*/ 237052 w 609403"/>
              <a:gd name="connsiteY32" fmla="*/ 415242 h 608556"/>
              <a:gd name="connsiteX33" fmla="*/ 150206 w 609403"/>
              <a:gd name="connsiteY33" fmla="*/ 328536 h 608556"/>
              <a:gd name="connsiteX34" fmla="*/ 150206 w 609403"/>
              <a:gd name="connsiteY34" fmla="*/ 296477 h 608556"/>
              <a:gd name="connsiteX35" fmla="*/ 166223 w 609403"/>
              <a:gd name="connsiteY35" fmla="*/ 289801 h 608556"/>
              <a:gd name="connsiteX36" fmla="*/ 182317 w 609403"/>
              <a:gd name="connsiteY36" fmla="*/ 296477 h 608556"/>
              <a:gd name="connsiteX37" fmla="*/ 253068 w 609403"/>
              <a:gd name="connsiteY37" fmla="*/ 367115 h 608556"/>
              <a:gd name="connsiteX38" fmla="*/ 427147 w 609403"/>
              <a:gd name="connsiteY38" fmla="*/ 193314 h 608556"/>
              <a:gd name="connsiteX39" fmla="*/ 443164 w 609403"/>
              <a:gd name="connsiteY39" fmla="*/ 186716 h 608556"/>
              <a:gd name="connsiteX40" fmla="*/ 304663 w 609403"/>
              <a:gd name="connsiteY40" fmla="*/ 45415 h 608556"/>
              <a:gd name="connsiteX41" fmla="*/ 121352 w 609403"/>
              <a:gd name="connsiteY41" fmla="*/ 121183 h 608556"/>
              <a:gd name="connsiteX42" fmla="*/ 45478 w 609403"/>
              <a:gd name="connsiteY42" fmla="*/ 304239 h 608556"/>
              <a:gd name="connsiteX43" fmla="*/ 121352 w 609403"/>
              <a:gd name="connsiteY43" fmla="*/ 487295 h 608556"/>
              <a:gd name="connsiteX44" fmla="*/ 304663 w 609403"/>
              <a:gd name="connsiteY44" fmla="*/ 563141 h 608556"/>
              <a:gd name="connsiteX45" fmla="*/ 487973 w 609403"/>
              <a:gd name="connsiteY45" fmla="*/ 487295 h 608556"/>
              <a:gd name="connsiteX46" fmla="*/ 563925 w 609403"/>
              <a:gd name="connsiteY46" fmla="*/ 304239 h 608556"/>
              <a:gd name="connsiteX47" fmla="*/ 487973 w 609403"/>
              <a:gd name="connsiteY47" fmla="*/ 121183 h 608556"/>
              <a:gd name="connsiteX48" fmla="*/ 304663 w 609403"/>
              <a:gd name="connsiteY48" fmla="*/ 45415 h 608556"/>
              <a:gd name="connsiteX49" fmla="*/ 304699 w 609403"/>
              <a:gd name="connsiteY49" fmla="*/ 44890 h 608556"/>
              <a:gd name="connsiteX50" fmla="*/ 564518 w 609403"/>
              <a:gd name="connsiteY50" fmla="*/ 304240 h 608556"/>
              <a:gd name="connsiteX51" fmla="*/ 304699 w 609403"/>
              <a:gd name="connsiteY51" fmla="*/ 563667 h 608556"/>
              <a:gd name="connsiteX52" fmla="*/ 44957 w 609403"/>
              <a:gd name="connsiteY52" fmla="*/ 304240 h 608556"/>
              <a:gd name="connsiteX53" fmla="*/ 304699 w 609403"/>
              <a:gd name="connsiteY53" fmla="*/ 44890 h 608556"/>
              <a:gd name="connsiteX54" fmla="*/ 304663 w 609403"/>
              <a:gd name="connsiteY54" fmla="*/ 44328 h 608556"/>
              <a:gd name="connsiteX55" fmla="*/ 120652 w 609403"/>
              <a:gd name="connsiteY55" fmla="*/ 120485 h 608556"/>
              <a:gd name="connsiteX56" fmla="*/ 44389 w 609403"/>
              <a:gd name="connsiteY56" fmla="*/ 304239 h 608556"/>
              <a:gd name="connsiteX57" fmla="*/ 120652 w 609403"/>
              <a:gd name="connsiteY57" fmla="*/ 488071 h 608556"/>
              <a:gd name="connsiteX58" fmla="*/ 304663 w 609403"/>
              <a:gd name="connsiteY58" fmla="*/ 564228 h 608556"/>
              <a:gd name="connsiteX59" fmla="*/ 488751 w 609403"/>
              <a:gd name="connsiteY59" fmla="*/ 488071 h 608556"/>
              <a:gd name="connsiteX60" fmla="*/ 565014 w 609403"/>
              <a:gd name="connsiteY60" fmla="*/ 304239 h 608556"/>
              <a:gd name="connsiteX61" fmla="*/ 488751 w 609403"/>
              <a:gd name="connsiteY61" fmla="*/ 120485 h 608556"/>
              <a:gd name="connsiteX62" fmla="*/ 304663 w 609403"/>
              <a:gd name="connsiteY62" fmla="*/ 44328 h 608556"/>
              <a:gd name="connsiteX63" fmla="*/ 304663 w 609403"/>
              <a:gd name="connsiteY63" fmla="*/ 1009 h 608556"/>
              <a:gd name="connsiteX64" fmla="*/ 422905 w 609403"/>
              <a:gd name="connsiteY64" fmla="*/ 24920 h 608556"/>
              <a:gd name="connsiteX65" fmla="*/ 519380 w 609403"/>
              <a:gd name="connsiteY65" fmla="*/ 89820 h 608556"/>
              <a:gd name="connsiteX66" fmla="*/ 584449 w 609403"/>
              <a:gd name="connsiteY66" fmla="*/ 186239 h 608556"/>
              <a:gd name="connsiteX67" fmla="*/ 608315 w 609403"/>
              <a:gd name="connsiteY67" fmla="*/ 304239 h 608556"/>
              <a:gd name="connsiteX68" fmla="*/ 584449 w 609403"/>
              <a:gd name="connsiteY68" fmla="*/ 422317 h 608556"/>
              <a:gd name="connsiteX69" fmla="*/ 519380 w 609403"/>
              <a:gd name="connsiteY69" fmla="*/ 518658 h 608556"/>
              <a:gd name="connsiteX70" fmla="*/ 422905 w 609403"/>
              <a:gd name="connsiteY70" fmla="*/ 583636 h 608556"/>
              <a:gd name="connsiteX71" fmla="*/ 304663 w 609403"/>
              <a:gd name="connsiteY71" fmla="*/ 607469 h 608556"/>
              <a:gd name="connsiteX72" fmla="*/ 186498 w 609403"/>
              <a:gd name="connsiteY72" fmla="*/ 583636 h 608556"/>
              <a:gd name="connsiteX73" fmla="*/ 89945 w 609403"/>
              <a:gd name="connsiteY73" fmla="*/ 518658 h 608556"/>
              <a:gd name="connsiteX74" fmla="*/ 24954 w 609403"/>
              <a:gd name="connsiteY74" fmla="*/ 422317 h 608556"/>
              <a:gd name="connsiteX75" fmla="*/ 1011 w 609403"/>
              <a:gd name="connsiteY75" fmla="*/ 304239 h 608556"/>
              <a:gd name="connsiteX76" fmla="*/ 24954 w 609403"/>
              <a:gd name="connsiteY76" fmla="*/ 186239 h 608556"/>
              <a:gd name="connsiteX77" fmla="*/ 89945 w 609403"/>
              <a:gd name="connsiteY77" fmla="*/ 89820 h 608556"/>
              <a:gd name="connsiteX78" fmla="*/ 186498 w 609403"/>
              <a:gd name="connsiteY78" fmla="*/ 24920 h 608556"/>
              <a:gd name="connsiteX79" fmla="*/ 304663 w 609403"/>
              <a:gd name="connsiteY79" fmla="*/ 1009 h 608556"/>
              <a:gd name="connsiteX80" fmla="*/ 304699 w 609403"/>
              <a:gd name="connsiteY80" fmla="*/ 565 h 608556"/>
              <a:gd name="connsiteX81" fmla="*/ 186295 w 609403"/>
              <a:gd name="connsiteY81" fmla="*/ 24396 h 608556"/>
              <a:gd name="connsiteX82" fmla="*/ 89659 w 609403"/>
              <a:gd name="connsiteY82" fmla="*/ 89525 h 608556"/>
              <a:gd name="connsiteX83" fmla="*/ 24432 w 609403"/>
              <a:gd name="connsiteY83" fmla="*/ 186015 h 608556"/>
              <a:gd name="connsiteX84" fmla="*/ 565 w 609403"/>
              <a:gd name="connsiteY84" fmla="*/ 304240 h 608556"/>
              <a:gd name="connsiteX85" fmla="*/ 24432 w 609403"/>
              <a:gd name="connsiteY85" fmla="*/ 422542 h 608556"/>
              <a:gd name="connsiteX86" fmla="*/ 89659 w 609403"/>
              <a:gd name="connsiteY86" fmla="*/ 519032 h 608556"/>
              <a:gd name="connsiteX87" fmla="*/ 186295 w 609403"/>
              <a:gd name="connsiteY87" fmla="*/ 584083 h 608556"/>
              <a:gd name="connsiteX88" fmla="*/ 304699 w 609403"/>
              <a:gd name="connsiteY88" fmla="*/ 607992 h 608556"/>
              <a:gd name="connsiteX89" fmla="*/ 423180 w 609403"/>
              <a:gd name="connsiteY89" fmla="*/ 584083 h 608556"/>
              <a:gd name="connsiteX90" fmla="*/ 519816 w 609403"/>
              <a:gd name="connsiteY90" fmla="*/ 519032 h 608556"/>
              <a:gd name="connsiteX91" fmla="*/ 584965 w 609403"/>
              <a:gd name="connsiteY91" fmla="*/ 422542 h 608556"/>
              <a:gd name="connsiteX92" fmla="*/ 608910 w 609403"/>
              <a:gd name="connsiteY92" fmla="*/ 304240 h 608556"/>
              <a:gd name="connsiteX93" fmla="*/ 584965 w 609403"/>
              <a:gd name="connsiteY93" fmla="*/ 186015 h 608556"/>
              <a:gd name="connsiteX94" fmla="*/ 519816 w 609403"/>
              <a:gd name="connsiteY94" fmla="*/ 89525 h 608556"/>
              <a:gd name="connsiteX95" fmla="*/ 423180 w 609403"/>
              <a:gd name="connsiteY95" fmla="*/ 24396 h 608556"/>
              <a:gd name="connsiteX96" fmla="*/ 304699 w 609403"/>
              <a:gd name="connsiteY96" fmla="*/ 565 h 608556"/>
              <a:gd name="connsiteX97" fmla="*/ 304663 w 609403"/>
              <a:gd name="connsiteY97" fmla="*/ 0 h 608556"/>
              <a:gd name="connsiteX98" fmla="*/ 423294 w 609403"/>
              <a:gd name="connsiteY98" fmla="*/ 23911 h 608556"/>
              <a:gd name="connsiteX99" fmla="*/ 520158 w 609403"/>
              <a:gd name="connsiteY99" fmla="*/ 89121 h 608556"/>
              <a:gd name="connsiteX100" fmla="*/ 585459 w 609403"/>
              <a:gd name="connsiteY100" fmla="*/ 185851 h 608556"/>
              <a:gd name="connsiteX101" fmla="*/ 609403 w 609403"/>
              <a:gd name="connsiteY101" fmla="*/ 304239 h 608556"/>
              <a:gd name="connsiteX102" fmla="*/ 585459 w 609403"/>
              <a:gd name="connsiteY102" fmla="*/ 422705 h 608556"/>
              <a:gd name="connsiteX103" fmla="*/ 520158 w 609403"/>
              <a:gd name="connsiteY103" fmla="*/ 519435 h 608556"/>
              <a:gd name="connsiteX104" fmla="*/ 423294 w 609403"/>
              <a:gd name="connsiteY104" fmla="*/ 584645 h 608556"/>
              <a:gd name="connsiteX105" fmla="*/ 304663 w 609403"/>
              <a:gd name="connsiteY105" fmla="*/ 608556 h 608556"/>
              <a:gd name="connsiteX106" fmla="*/ 186109 w 609403"/>
              <a:gd name="connsiteY106" fmla="*/ 584645 h 608556"/>
              <a:gd name="connsiteX107" fmla="*/ 89245 w 609403"/>
              <a:gd name="connsiteY107" fmla="*/ 519435 h 608556"/>
              <a:gd name="connsiteX108" fmla="*/ 23944 w 609403"/>
              <a:gd name="connsiteY108" fmla="*/ 422705 h 608556"/>
              <a:gd name="connsiteX109" fmla="*/ 0 w 609403"/>
              <a:gd name="connsiteY109" fmla="*/ 304239 h 608556"/>
              <a:gd name="connsiteX110" fmla="*/ 23944 w 609403"/>
              <a:gd name="connsiteY110" fmla="*/ 185851 h 608556"/>
              <a:gd name="connsiteX111" fmla="*/ 89245 w 609403"/>
              <a:gd name="connsiteY111" fmla="*/ 89121 h 608556"/>
              <a:gd name="connsiteX112" fmla="*/ 186109 w 609403"/>
              <a:gd name="connsiteY112" fmla="*/ 23911 h 608556"/>
              <a:gd name="connsiteX113" fmla="*/ 304663 w 609403"/>
              <a:gd name="connsiteY113"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403" h="608556">
                <a:moveTo>
                  <a:pt x="443164" y="187725"/>
                </a:moveTo>
                <a:cubicBezTo>
                  <a:pt x="448995" y="187725"/>
                  <a:pt x="454437" y="189976"/>
                  <a:pt x="458558" y="194090"/>
                </a:cubicBezTo>
                <a:cubicBezTo>
                  <a:pt x="462601" y="198127"/>
                  <a:pt x="464856" y="203560"/>
                  <a:pt x="464856" y="209382"/>
                </a:cubicBezTo>
                <a:cubicBezTo>
                  <a:pt x="464856" y="215126"/>
                  <a:pt x="462601" y="220560"/>
                  <a:pt x="458558" y="224674"/>
                </a:cubicBezTo>
                <a:lnTo>
                  <a:pt x="268385" y="414466"/>
                </a:lnTo>
                <a:cubicBezTo>
                  <a:pt x="264342" y="418580"/>
                  <a:pt x="258899" y="420831"/>
                  <a:pt x="253068" y="420831"/>
                </a:cubicBezTo>
                <a:cubicBezTo>
                  <a:pt x="247315" y="420831"/>
                  <a:pt x="241872" y="418580"/>
                  <a:pt x="237752" y="414466"/>
                </a:cubicBezTo>
                <a:lnTo>
                  <a:pt x="150906" y="327837"/>
                </a:lnTo>
                <a:cubicBezTo>
                  <a:pt x="142509" y="319376"/>
                  <a:pt x="142509" y="305636"/>
                  <a:pt x="150906" y="297175"/>
                </a:cubicBezTo>
                <a:cubicBezTo>
                  <a:pt x="155027" y="293061"/>
                  <a:pt x="160469" y="290810"/>
                  <a:pt x="166223" y="290810"/>
                </a:cubicBezTo>
                <a:cubicBezTo>
                  <a:pt x="172054" y="290810"/>
                  <a:pt x="177496" y="293061"/>
                  <a:pt x="181617" y="297175"/>
                </a:cubicBezTo>
                <a:lnTo>
                  <a:pt x="253068" y="368590"/>
                </a:lnTo>
                <a:lnTo>
                  <a:pt x="427847" y="194090"/>
                </a:lnTo>
                <a:cubicBezTo>
                  <a:pt x="431968" y="189976"/>
                  <a:pt x="437410" y="187725"/>
                  <a:pt x="443164" y="187725"/>
                </a:cubicBezTo>
                <a:close/>
                <a:moveTo>
                  <a:pt x="443184" y="187195"/>
                </a:moveTo>
                <a:cubicBezTo>
                  <a:pt x="437500" y="187195"/>
                  <a:pt x="431805" y="189368"/>
                  <a:pt x="427451" y="193714"/>
                </a:cubicBezTo>
                <a:lnTo>
                  <a:pt x="253077" y="367795"/>
                </a:lnTo>
                <a:lnTo>
                  <a:pt x="181944" y="296781"/>
                </a:lnTo>
                <a:cubicBezTo>
                  <a:pt x="173315" y="288166"/>
                  <a:pt x="159243" y="288166"/>
                  <a:pt x="150614" y="296781"/>
                </a:cubicBezTo>
                <a:cubicBezTo>
                  <a:pt x="141907" y="305474"/>
                  <a:pt x="141907" y="319521"/>
                  <a:pt x="150614" y="328136"/>
                </a:cubicBezTo>
                <a:lnTo>
                  <a:pt x="237374" y="414827"/>
                </a:lnTo>
                <a:cubicBezTo>
                  <a:pt x="241572" y="418940"/>
                  <a:pt x="247169" y="421346"/>
                  <a:pt x="253077" y="421346"/>
                </a:cubicBezTo>
                <a:cubicBezTo>
                  <a:pt x="258986" y="421346"/>
                  <a:pt x="264661" y="418940"/>
                  <a:pt x="268781" y="414827"/>
                </a:cubicBezTo>
                <a:lnTo>
                  <a:pt x="458859" y="225069"/>
                </a:lnTo>
                <a:cubicBezTo>
                  <a:pt x="467566" y="216377"/>
                  <a:pt x="467566" y="202329"/>
                  <a:pt x="458859" y="193714"/>
                </a:cubicBezTo>
                <a:cubicBezTo>
                  <a:pt x="454544" y="189368"/>
                  <a:pt x="448869" y="187195"/>
                  <a:pt x="443184" y="187195"/>
                </a:cubicBezTo>
                <a:close/>
                <a:moveTo>
                  <a:pt x="443164" y="186716"/>
                </a:moveTo>
                <a:cubicBezTo>
                  <a:pt x="449228" y="186716"/>
                  <a:pt x="454982" y="189045"/>
                  <a:pt x="459258" y="193314"/>
                </a:cubicBezTo>
                <a:cubicBezTo>
                  <a:pt x="463534" y="197583"/>
                  <a:pt x="465944" y="203328"/>
                  <a:pt x="465944" y="209382"/>
                </a:cubicBezTo>
                <a:cubicBezTo>
                  <a:pt x="465944" y="215437"/>
                  <a:pt x="463534" y="221104"/>
                  <a:pt x="459258" y="225373"/>
                </a:cubicBezTo>
                <a:lnTo>
                  <a:pt x="269162" y="415242"/>
                </a:lnTo>
                <a:cubicBezTo>
                  <a:pt x="264886" y="419511"/>
                  <a:pt x="259132" y="421840"/>
                  <a:pt x="253068" y="421840"/>
                </a:cubicBezTo>
                <a:cubicBezTo>
                  <a:pt x="247004" y="421840"/>
                  <a:pt x="241328" y="419511"/>
                  <a:pt x="237052" y="415242"/>
                </a:cubicBezTo>
                <a:lnTo>
                  <a:pt x="150206" y="328536"/>
                </a:lnTo>
                <a:cubicBezTo>
                  <a:pt x="141343" y="319686"/>
                  <a:pt x="141343" y="305326"/>
                  <a:pt x="150206" y="296477"/>
                </a:cubicBezTo>
                <a:cubicBezTo>
                  <a:pt x="154483" y="292130"/>
                  <a:pt x="160158" y="289801"/>
                  <a:pt x="166223" y="289801"/>
                </a:cubicBezTo>
                <a:cubicBezTo>
                  <a:pt x="172365" y="289801"/>
                  <a:pt x="178040" y="292130"/>
                  <a:pt x="182317" y="296477"/>
                </a:cubicBezTo>
                <a:lnTo>
                  <a:pt x="253068" y="367115"/>
                </a:lnTo>
                <a:lnTo>
                  <a:pt x="427147" y="193314"/>
                </a:lnTo>
                <a:cubicBezTo>
                  <a:pt x="431424" y="189045"/>
                  <a:pt x="437099" y="186716"/>
                  <a:pt x="443164" y="186716"/>
                </a:cubicBezTo>
                <a:close/>
                <a:moveTo>
                  <a:pt x="304663" y="45415"/>
                </a:moveTo>
                <a:cubicBezTo>
                  <a:pt x="235474" y="45415"/>
                  <a:pt x="170328" y="72275"/>
                  <a:pt x="121352" y="121183"/>
                </a:cubicBezTo>
                <a:cubicBezTo>
                  <a:pt x="72376" y="170091"/>
                  <a:pt x="45478" y="235147"/>
                  <a:pt x="45478" y="304239"/>
                </a:cubicBezTo>
                <a:cubicBezTo>
                  <a:pt x="45478" y="373409"/>
                  <a:pt x="72376" y="438465"/>
                  <a:pt x="121352" y="487295"/>
                </a:cubicBezTo>
                <a:cubicBezTo>
                  <a:pt x="170328" y="536203"/>
                  <a:pt x="235474" y="563141"/>
                  <a:pt x="304663" y="563141"/>
                </a:cubicBezTo>
                <a:cubicBezTo>
                  <a:pt x="373929" y="563141"/>
                  <a:pt x="439075" y="536203"/>
                  <a:pt x="487973" y="487295"/>
                </a:cubicBezTo>
                <a:cubicBezTo>
                  <a:pt x="536950" y="438465"/>
                  <a:pt x="563925" y="373409"/>
                  <a:pt x="563925" y="304239"/>
                </a:cubicBezTo>
                <a:cubicBezTo>
                  <a:pt x="563925" y="235147"/>
                  <a:pt x="536950" y="170091"/>
                  <a:pt x="487973" y="121183"/>
                </a:cubicBezTo>
                <a:cubicBezTo>
                  <a:pt x="439075" y="72275"/>
                  <a:pt x="373929" y="45415"/>
                  <a:pt x="304663" y="45415"/>
                </a:cubicBezTo>
                <a:close/>
                <a:moveTo>
                  <a:pt x="304699" y="44890"/>
                </a:moveTo>
                <a:cubicBezTo>
                  <a:pt x="448214" y="44890"/>
                  <a:pt x="564518" y="161019"/>
                  <a:pt x="564518" y="304240"/>
                </a:cubicBezTo>
                <a:cubicBezTo>
                  <a:pt x="564518" y="447538"/>
                  <a:pt x="448214" y="563667"/>
                  <a:pt x="304699" y="563667"/>
                </a:cubicBezTo>
                <a:cubicBezTo>
                  <a:pt x="161261" y="563667"/>
                  <a:pt x="44957" y="447538"/>
                  <a:pt x="44957" y="304240"/>
                </a:cubicBezTo>
                <a:cubicBezTo>
                  <a:pt x="44957" y="161019"/>
                  <a:pt x="161261" y="44890"/>
                  <a:pt x="304699" y="44890"/>
                </a:cubicBezTo>
                <a:close/>
                <a:moveTo>
                  <a:pt x="304663" y="44328"/>
                </a:moveTo>
                <a:cubicBezTo>
                  <a:pt x="235163" y="44328"/>
                  <a:pt x="169784" y="71344"/>
                  <a:pt x="120652" y="120485"/>
                </a:cubicBezTo>
                <a:cubicBezTo>
                  <a:pt x="71443" y="169548"/>
                  <a:pt x="44389" y="234836"/>
                  <a:pt x="44389" y="304239"/>
                </a:cubicBezTo>
                <a:cubicBezTo>
                  <a:pt x="44389" y="373720"/>
                  <a:pt x="71443" y="439008"/>
                  <a:pt x="120652" y="488071"/>
                </a:cubicBezTo>
                <a:cubicBezTo>
                  <a:pt x="169784" y="537135"/>
                  <a:pt x="235163" y="564228"/>
                  <a:pt x="304663" y="564228"/>
                </a:cubicBezTo>
                <a:cubicBezTo>
                  <a:pt x="374240" y="564228"/>
                  <a:pt x="439619" y="537135"/>
                  <a:pt x="488751" y="488071"/>
                </a:cubicBezTo>
                <a:cubicBezTo>
                  <a:pt x="537882" y="439008"/>
                  <a:pt x="565014" y="373720"/>
                  <a:pt x="565014" y="304239"/>
                </a:cubicBezTo>
                <a:cubicBezTo>
                  <a:pt x="565014" y="234836"/>
                  <a:pt x="537882" y="169548"/>
                  <a:pt x="488751" y="120485"/>
                </a:cubicBezTo>
                <a:cubicBezTo>
                  <a:pt x="439619" y="71344"/>
                  <a:pt x="374240" y="44328"/>
                  <a:pt x="304663" y="44328"/>
                </a:cubicBezTo>
                <a:close/>
                <a:moveTo>
                  <a:pt x="304663" y="1009"/>
                </a:moveTo>
                <a:cubicBezTo>
                  <a:pt x="345632" y="1009"/>
                  <a:pt x="385434" y="9083"/>
                  <a:pt x="422905" y="24920"/>
                </a:cubicBezTo>
                <a:cubicBezTo>
                  <a:pt x="459054" y="40136"/>
                  <a:pt x="491549" y="62028"/>
                  <a:pt x="519380" y="89820"/>
                </a:cubicBezTo>
                <a:cubicBezTo>
                  <a:pt x="547289" y="117690"/>
                  <a:pt x="569212" y="150140"/>
                  <a:pt x="584449" y="186239"/>
                </a:cubicBezTo>
                <a:cubicBezTo>
                  <a:pt x="600308" y="223657"/>
                  <a:pt x="608315" y="263327"/>
                  <a:pt x="608315" y="304239"/>
                </a:cubicBezTo>
                <a:cubicBezTo>
                  <a:pt x="608315" y="345151"/>
                  <a:pt x="600308" y="384899"/>
                  <a:pt x="584449" y="422317"/>
                </a:cubicBezTo>
                <a:cubicBezTo>
                  <a:pt x="569212" y="458416"/>
                  <a:pt x="547289" y="490866"/>
                  <a:pt x="519380" y="518658"/>
                </a:cubicBezTo>
                <a:cubicBezTo>
                  <a:pt x="491549" y="546528"/>
                  <a:pt x="459054" y="568343"/>
                  <a:pt x="422905" y="583636"/>
                </a:cubicBezTo>
                <a:cubicBezTo>
                  <a:pt x="385434" y="599473"/>
                  <a:pt x="345632" y="607469"/>
                  <a:pt x="304663" y="607469"/>
                </a:cubicBezTo>
                <a:cubicBezTo>
                  <a:pt x="263694" y="607469"/>
                  <a:pt x="223969" y="599473"/>
                  <a:pt x="186498" y="583636"/>
                </a:cubicBezTo>
                <a:cubicBezTo>
                  <a:pt x="150349" y="568343"/>
                  <a:pt x="117854" y="546528"/>
                  <a:pt x="89945" y="518658"/>
                </a:cubicBezTo>
                <a:cubicBezTo>
                  <a:pt x="62114" y="490866"/>
                  <a:pt x="40191" y="458416"/>
                  <a:pt x="24954" y="422317"/>
                </a:cubicBezTo>
                <a:cubicBezTo>
                  <a:pt x="9096" y="384899"/>
                  <a:pt x="1011" y="345151"/>
                  <a:pt x="1011" y="304239"/>
                </a:cubicBezTo>
                <a:cubicBezTo>
                  <a:pt x="1011" y="263327"/>
                  <a:pt x="9096" y="223657"/>
                  <a:pt x="24954" y="186239"/>
                </a:cubicBezTo>
                <a:cubicBezTo>
                  <a:pt x="40191" y="150140"/>
                  <a:pt x="62114" y="117690"/>
                  <a:pt x="89945" y="89820"/>
                </a:cubicBezTo>
                <a:cubicBezTo>
                  <a:pt x="117854" y="62028"/>
                  <a:pt x="150349" y="40136"/>
                  <a:pt x="186498" y="24920"/>
                </a:cubicBezTo>
                <a:cubicBezTo>
                  <a:pt x="223969" y="9083"/>
                  <a:pt x="263694" y="1009"/>
                  <a:pt x="304663" y="1009"/>
                </a:cubicBezTo>
                <a:close/>
                <a:moveTo>
                  <a:pt x="304699" y="565"/>
                </a:moveTo>
                <a:cubicBezTo>
                  <a:pt x="263650" y="565"/>
                  <a:pt x="223845" y="8561"/>
                  <a:pt x="186295" y="24396"/>
                </a:cubicBezTo>
                <a:cubicBezTo>
                  <a:pt x="150066" y="39689"/>
                  <a:pt x="117569" y="61657"/>
                  <a:pt x="89659" y="89525"/>
                </a:cubicBezTo>
                <a:cubicBezTo>
                  <a:pt x="61749" y="117393"/>
                  <a:pt x="39748" y="149841"/>
                  <a:pt x="24432" y="186015"/>
                </a:cubicBezTo>
                <a:cubicBezTo>
                  <a:pt x="8573" y="223508"/>
                  <a:pt x="565" y="263253"/>
                  <a:pt x="565" y="304240"/>
                </a:cubicBezTo>
                <a:cubicBezTo>
                  <a:pt x="565" y="345226"/>
                  <a:pt x="8573" y="385049"/>
                  <a:pt x="24432" y="422542"/>
                </a:cubicBezTo>
                <a:cubicBezTo>
                  <a:pt x="39748" y="458716"/>
                  <a:pt x="61749" y="491164"/>
                  <a:pt x="89659" y="519032"/>
                </a:cubicBezTo>
                <a:cubicBezTo>
                  <a:pt x="117569" y="546900"/>
                  <a:pt x="150066" y="568791"/>
                  <a:pt x="186295" y="584083"/>
                </a:cubicBezTo>
                <a:cubicBezTo>
                  <a:pt x="223845" y="599997"/>
                  <a:pt x="263650" y="607992"/>
                  <a:pt x="304699" y="607992"/>
                </a:cubicBezTo>
                <a:cubicBezTo>
                  <a:pt x="345747" y="607992"/>
                  <a:pt x="385630" y="599997"/>
                  <a:pt x="423180" y="584083"/>
                </a:cubicBezTo>
                <a:cubicBezTo>
                  <a:pt x="459409" y="568791"/>
                  <a:pt x="491906" y="546900"/>
                  <a:pt x="519816" y="519032"/>
                </a:cubicBezTo>
                <a:cubicBezTo>
                  <a:pt x="547726" y="491164"/>
                  <a:pt x="569649" y="458716"/>
                  <a:pt x="584965" y="422542"/>
                </a:cubicBezTo>
                <a:cubicBezTo>
                  <a:pt x="600902" y="385049"/>
                  <a:pt x="608910" y="345226"/>
                  <a:pt x="608910" y="304240"/>
                </a:cubicBezTo>
                <a:cubicBezTo>
                  <a:pt x="608910" y="263253"/>
                  <a:pt x="600902" y="223508"/>
                  <a:pt x="584965" y="186015"/>
                </a:cubicBezTo>
                <a:cubicBezTo>
                  <a:pt x="569649" y="149841"/>
                  <a:pt x="547726" y="117393"/>
                  <a:pt x="519816" y="89525"/>
                </a:cubicBezTo>
                <a:cubicBezTo>
                  <a:pt x="491906" y="61657"/>
                  <a:pt x="459409" y="39689"/>
                  <a:pt x="423180" y="24396"/>
                </a:cubicBezTo>
                <a:cubicBezTo>
                  <a:pt x="385630" y="8561"/>
                  <a:pt x="345747" y="565"/>
                  <a:pt x="304699" y="565"/>
                </a:cubicBezTo>
                <a:close/>
                <a:moveTo>
                  <a:pt x="304663" y="0"/>
                </a:moveTo>
                <a:cubicBezTo>
                  <a:pt x="345787" y="0"/>
                  <a:pt x="385745" y="8074"/>
                  <a:pt x="423294" y="23911"/>
                </a:cubicBezTo>
                <a:cubicBezTo>
                  <a:pt x="459598" y="39282"/>
                  <a:pt x="492171" y="61174"/>
                  <a:pt x="520158" y="89121"/>
                </a:cubicBezTo>
                <a:cubicBezTo>
                  <a:pt x="548144" y="117069"/>
                  <a:pt x="570067" y="149597"/>
                  <a:pt x="585459" y="185851"/>
                </a:cubicBezTo>
                <a:cubicBezTo>
                  <a:pt x="601318" y="223347"/>
                  <a:pt x="609403" y="263250"/>
                  <a:pt x="609403" y="304239"/>
                </a:cubicBezTo>
                <a:cubicBezTo>
                  <a:pt x="609403" y="345306"/>
                  <a:pt x="601318" y="385209"/>
                  <a:pt x="585459" y="422705"/>
                </a:cubicBezTo>
                <a:cubicBezTo>
                  <a:pt x="570067" y="458959"/>
                  <a:pt x="548144" y="491487"/>
                  <a:pt x="520158" y="519435"/>
                </a:cubicBezTo>
                <a:cubicBezTo>
                  <a:pt x="492171" y="547382"/>
                  <a:pt x="459598" y="569274"/>
                  <a:pt x="423294" y="584645"/>
                </a:cubicBezTo>
                <a:cubicBezTo>
                  <a:pt x="385745" y="600482"/>
                  <a:pt x="345787" y="608556"/>
                  <a:pt x="304663" y="608556"/>
                </a:cubicBezTo>
                <a:cubicBezTo>
                  <a:pt x="263616" y="608556"/>
                  <a:pt x="223658" y="600482"/>
                  <a:pt x="186109" y="584645"/>
                </a:cubicBezTo>
                <a:cubicBezTo>
                  <a:pt x="149805" y="569274"/>
                  <a:pt x="117232" y="547382"/>
                  <a:pt x="89245" y="519435"/>
                </a:cubicBezTo>
                <a:cubicBezTo>
                  <a:pt x="61259" y="491487"/>
                  <a:pt x="39336" y="458959"/>
                  <a:pt x="23944" y="422705"/>
                </a:cubicBezTo>
                <a:cubicBezTo>
                  <a:pt x="8085" y="385209"/>
                  <a:pt x="0" y="345306"/>
                  <a:pt x="0" y="304239"/>
                </a:cubicBezTo>
                <a:cubicBezTo>
                  <a:pt x="0" y="263250"/>
                  <a:pt x="8085" y="223347"/>
                  <a:pt x="23944" y="185851"/>
                </a:cubicBezTo>
                <a:cubicBezTo>
                  <a:pt x="39336" y="149597"/>
                  <a:pt x="61259" y="117069"/>
                  <a:pt x="89245" y="89121"/>
                </a:cubicBezTo>
                <a:cubicBezTo>
                  <a:pt x="117232" y="61174"/>
                  <a:pt x="149805" y="39282"/>
                  <a:pt x="186109" y="23911"/>
                </a:cubicBezTo>
                <a:cubicBezTo>
                  <a:pt x="223658" y="8074"/>
                  <a:pt x="263616" y="0"/>
                  <a:pt x="304663" y="0"/>
                </a:cubicBezTo>
                <a:close/>
              </a:path>
            </a:pathLst>
          </a:custGeom>
          <a:solidFill>
            <a:schemeClr val="accent1"/>
          </a:solid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2" name="图标"/>
          <p:cNvSpPr>
            <a:spLocks noChangeAspect="1" noEditPoints="1"/>
          </p:cNvSpPr>
          <p:nvPr/>
        </p:nvSpPr>
        <p:spPr bwMode="auto">
          <a:xfrm>
            <a:off x="6677279" y="5412173"/>
            <a:ext cx="325801" cy="325348"/>
          </a:xfrm>
          <a:custGeom>
            <a:avLst/>
            <a:gdLst>
              <a:gd name="connsiteX0" fmla="*/ 443164 w 609403"/>
              <a:gd name="connsiteY0" fmla="*/ 187725 h 608556"/>
              <a:gd name="connsiteX1" fmla="*/ 458558 w 609403"/>
              <a:gd name="connsiteY1" fmla="*/ 194090 h 608556"/>
              <a:gd name="connsiteX2" fmla="*/ 464856 w 609403"/>
              <a:gd name="connsiteY2" fmla="*/ 209382 h 608556"/>
              <a:gd name="connsiteX3" fmla="*/ 458558 w 609403"/>
              <a:gd name="connsiteY3" fmla="*/ 224674 h 608556"/>
              <a:gd name="connsiteX4" fmla="*/ 268385 w 609403"/>
              <a:gd name="connsiteY4" fmla="*/ 414466 h 608556"/>
              <a:gd name="connsiteX5" fmla="*/ 253068 w 609403"/>
              <a:gd name="connsiteY5" fmla="*/ 420831 h 608556"/>
              <a:gd name="connsiteX6" fmla="*/ 237752 w 609403"/>
              <a:gd name="connsiteY6" fmla="*/ 414466 h 608556"/>
              <a:gd name="connsiteX7" fmla="*/ 150906 w 609403"/>
              <a:gd name="connsiteY7" fmla="*/ 327837 h 608556"/>
              <a:gd name="connsiteX8" fmla="*/ 150906 w 609403"/>
              <a:gd name="connsiteY8" fmla="*/ 297175 h 608556"/>
              <a:gd name="connsiteX9" fmla="*/ 166223 w 609403"/>
              <a:gd name="connsiteY9" fmla="*/ 290810 h 608556"/>
              <a:gd name="connsiteX10" fmla="*/ 181617 w 609403"/>
              <a:gd name="connsiteY10" fmla="*/ 297175 h 608556"/>
              <a:gd name="connsiteX11" fmla="*/ 253068 w 609403"/>
              <a:gd name="connsiteY11" fmla="*/ 368590 h 608556"/>
              <a:gd name="connsiteX12" fmla="*/ 427847 w 609403"/>
              <a:gd name="connsiteY12" fmla="*/ 194090 h 608556"/>
              <a:gd name="connsiteX13" fmla="*/ 443164 w 609403"/>
              <a:gd name="connsiteY13" fmla="*/ 187725 h 608556"/>
              <a:gd name="connsiteX14" fmla="*/ 443184 w 609403"/>
              <a:gd name="connsiteY14" fmla="*/ 187195 h 608556"/>
              <a:gd name="connsiteX15" fmla="*/ 427451 w 609403"/>
              <a:gd name="connsiteY15" fmla="*/ 193714 h 608556"/>
              <a:gd name="connsiteX16" fmla="*/ 253077 w 609403"/>
              <a:gd name="connsiteY16" fmla="*/ 367795 h 608556"/>
              <a:gd name="connsiteX17" fmla="*/ 181944 w 609403"/>
              <a:gd name="connsiteY17" fmla="*/ 296781 h 608556"/>
              <a:gd name="connsiteX18" fmla="*/ 150614 w 609403"/>
              <a:gd name="connsiteY18" fmla="*/ 296781 h 608556"/>
              <a:gd name="connsiteX19" fmla="*/ 150614 w 609403"/>
              <a:gd name="connsiteY19" fmla="*/ 328136 h 608556"/>
              <a:gd name="connsiteX20" fmla="*/ 237374 w 609403"/>
              <a:gd name="connsiteY20" fmla="*/ 414827 h 608556"/>
              <a:gd name="connsiteX21" fmla="*/ 253077 w 609403"/>
              <a:gd name="connsiteY21" fmla="*/ 421346 h 608556"/>
              <a:gd name="connsiteX22" fmla="*/ 268781 w 609403"/>
              <a:gd name="connsiteY22" fmla="*/ 414827 h 608556"/>
              <a:gd name="connsiteX23" fmla="*/ 458859 w 609403"/>
              <a:gd name="connsiteY23" fmla="*/ 225069 h 608556"/>
              <a:gd name="connsiteX24" fmla="*/ 458859 w 609403"/>
              <a:gd name="connsiteY24" fmla="*/ 193714 h 608556"/>
              <a:gd name="connsiteX25" fmla="*/ 443184 w 609403"/>
              <a:gd name="connsiteY25" fmla="*/ 187195 h 608556"/>
              <a:gd name="connsiteX26" fmla="*/ 443164 w 609403"/>
              <a:gd name="connsiteY26" fmla="*/ 186716 h 608556"/>
              <a:gd name="connsiteX27" fmla="*/ 459258 w 609403"/>
              <a:gd name="connsiteY27" fmla="*/ 193314 h 608556"/>
              <a:gd name="connsiteX28" fmla="*/ 465944 w 609403"/>
              <a:gd name="connsiteY28" fmla="*/ 209382 h 608556"/>
              <a:gd name="connsiteX29" fmla="*/ 459258 w 609403"/>
              <a:gd name="connsiteY29" fmla="*/ 225373 h 608556"/>
              <a:gd name="connsiteX30" fmla="*/ 269162 w 609403"/>
              <a:gd name="connsiteY30" fmla="*/ 415242 h 608556"/>
              <a:gd name="connsiteX31" fmla="*/ 253068 w 609403"/>
              <a:gd name="connsiteY31" fmla="*/ 421840 h 608556"/>
              <a:gd name="connsiteX32" fmla="*/ 237052 w 609403"/>
              <a:gd name="connsiteY32" fmla="*/ 415242 h 608556"/>
              <a:gd name="connsiteX33" fmla="*/ 150206 w 609403"/>
              <a:gd name="connsiteY33" fmla="*/ 328536 h 608556"/>
              <a:gd name="connsiteX34" fmla="*/ 150206 w 609403"/>
              <a:gd name="connsiteY34" fmla="*/ 296477 h 608556"/>
              <a:gd name="connsiteX35" fmla="*/ 166223 w 609403"/>
              <a:gd name="connsiteY35" fmla="*/ 289801 h 608556"/>
              <a:gd name="connsiteX36" fmla="*/ 182317 w 609403"/>
              <a:gd name="connsiteY36" fmla="*/ 296477 h 608556"/>
              <a:gd name="connsiteX37" fmla="*/ 253068 w 609403"/>
              <a:gd name="connsiteY37" fmla="*/ 367115 h 608556"/>
              <a:gd name="connsiteX38" fmla="*/ 427147 w 609403"/>
              <a:gd name="connsiteY38" fmla="*/ 193314 h 608556"/>
              <a:gd name="connsiteX39" fmla="*/ 443164 w 609403"/>
              <a:gd name="connsiteY39" fmla="*/ 186716 h 608556"/>
              <a:gd name="connsiteX40" fmla="*/ 304663 w 609403"/>
              <a:gd name="connsiteY40" fmla="*/ 45415 h 608556"/>
              <a:gd name="connsiteX41" fmla="*/ 121352 w 609403"/>
              <a:gd name="connsiteY41" fmla="*/ 121183 h 608556"/>
              <a:gd name="connsiteX42" fmla="*/ 45478 w 609403"/>
              <a:gd name="connsiteY42" fmla="*/ 304239 h 608556"/>
              <a:gd name="connsiteX43" fmla="*/ 121352 w 609403"/>
              <a:gd name="connsiteY43" fmla="*/ 487295 h 608556"/>
              <a:gd name="connsiteX44" fmla="*/ 304663 w 609403"/>
              <a:gd name="connsiteY44" fmla="*/ 563141 h 608556"/>
              <a:gd name="connsiteX45" fmla="*/ 487973 w 609403"/>
              <a:gd name="connsiteY45" fmla="*/ 487295 h 608556"/>
              <a:gd name="connsiteX46" fmla="*/ 563925 w 609403"/>
              <a:gd name="connsiteY46" fmla="*/ 304239 h 608556"/>
              <a:gd name="connsiteX47" fmla="*/ 487973 w 609403"/>
              <a:gd name="connsiteY47" fmla="*/ 121183 h 608556"/>
              <a:gd name="connsiteX48" fmla="*/ 304663 w 609403"/>
              <a:gd name="connsiteY48" fmla="*/ 45415 h 608556"/>
              <a:gd name="connsiteX49" fmla="*/ 304699 w 609403"/>
              <a:gd name="connsiteY49" fmla="*/ 44890 h 608556"/>
              <a:gd name="connsiteX50" fmla="*/ 564518 w 609403"/>
              <a:gd name="connsiteY50" fmla="*/ 304240 h 608556"/>
              <a:gd name="connsiteX51" fmla="*/ 304699 w 609403"/>
              <a:gd name="connsiteY51" fmla="*/ 563667 h 608556"/>
              <a:gd name="connsiteX52" fmla="*/ 44957 w 609403"/>
              <a:gd name="connsiteY52" fmla="*/ 304240 h 608556"/>
              <a:gd name="connsiteX53" fmla="*/ 304699 w 609403"/>
              <a:gd name="connsiteY53" fmla="*/ 44890 h 608556"/>
              <a:gd name="connsiteX54" fmla="*/ 304663 w 609403"/>
              <a:gd name="connsiteY54" fmla="*/ 44328 h 608556"/>
              <a:gd name="connsiteX55" fmla="*/ 120652 w 609403"/>
              <a:gd name="connsiteY55" fmla="*/ 120485 h 608556"/>
              <a:gd name="connsiteX56" fmla="*/ 44389 w 609403"/>
              <a:gd name="connsiteY56" fmla="*/ 304239 h 608556"/>
              <a:gd name="connsiteX57" fmla="*/ 120652 w 609403"/>
              <a:gd name="connsiteY57" fmla="*/ 488071 h 608556"/>
              <a:gd name="connsiteX58" fmla="*/ 304663 w 609403"/>
              <a:gd name="connsiteY58" fmla="*/ 564228 h 608556"/>
              <a:gd name="connsiteX59" fmla="*/ 488751 w 609403"/>
              <a:gd name="connsiteY59" fmla="*/ 488071 h 608556"/>
              <a:gd name="connsiteX60" fmla="*/ 565014 w 609403"/>
              <a:gd name="connsiteY60" fmla="*/ 304239 h 608556"/>
              <a:gd name="connsiteX61" fmla="*/ 488751 w 609403"/>
              <a:gd name="connsiteY61" fmla="*/ 120485 h 608556"/>
              <a:gd name="connsiteX62" fmla="*/ 304663 w 609403"/>
              <a:gd name="connsiteY62" fmla="*/ 44328 h 608556"/>
              <a:gd name="connsiteX63" fmla="*/ 304663 w 609403"/>
              <a:gd name="connsiteY63" fmla="*/ 1009 h 608556"/>
              <a:gd name="connsiteX64" fmla="*/ 422905 w 609403"/>
              <a:gd name="connsiteY64" fmla="*/ 24920 h 608556"/>
              <a:gd name="connsiteX65" fmla="*/ 519380 w 609403"/>
              <a:gd name="connsiteY65" fmla="*/ 89820 h 608556"/>
              <a:gd name="connsiteX66" fmla="*/ 584449 w 609403"/>
              <a:gd name="connsiteY66" fmla="*/ 186239 h 608556"/>
              <a:gd name="connsiteX67" fmla="*/ 608315 w 609403"/>
              <a:gd name="connsiteY67" fmla="*/ 304239 h 608556"/>
              <a:gd name="connsiteX68" fmla="*/ 584449 w 609403"/>
              <a:gd name="connsiteY68" fmla="*/ 422317 h 608556"/>
              <a:gd name="connsiteX69" fmla="*/ 519380 w 609403"/>
              <a:gd name="connsiteY69" fmla="*/ 518658 h 608556"/>
              <a:gd name="connsiteX70" fmla="*/ 422905 w 609403"/>
              <a:gd name="connsiteY70" fmla="*/ 583636 h 608556"/>
              <a:gd name="connsiteX71" fmla="*/ 304663 w 609403"/>
              <a:gd name="connsiteY71" fmla="*/ 607469 h 608556"/>
              <a:gd name="connsiteX72" fmla="*/ 186498 w 609403"/>
              <a:gd name="connsiteY72" fmla="*/ 583636 h 608556"/>
              <a:gd name="connsiteX73" fmla="*/ 89945 w 609403"/>
              <a:gd name="connsiteY73" fmla="*/ 518658 h 608556"/>
              <a:gd name="connsiteX74" fmla="*/ 24954 w 609403"/>
              <a:gd name="connsiteY74" fmla="*/ 422317 h 608556"/>
              <a:gd name="connsiteX75" fmla="*/ 1011 w 609403"/>
              <a:gd name="connsiteY75" fmla="*/ 304239 h 608556"/>
              <a:gd name="connsiteX76" fmla="*/ 24954 w 609403"/>
              <a:gd name="connsiteY76" fmla="*/ 186239 h 608556"/>
              <a:gd name="connsiteX77" fmla="*/ 89945 w 609403"/>
              <a:gd name="connsiteY77" fmla="*/ 89820 h 608556"/>
              <a:gd name="connsiteX78" fmla="*/ 186498 w 609403"/>
              <a:gd name="connsiteY78" fmla="*/ 24920 h 608556"/>
              <a:gd name="connsiteX79" fmla="*/ 304663 w 609403"/>
              <a:gd name="connsiteY79" fmla="*/ 1009 h 608556"/>
              <a:gd name="connsiteX80" fmla="*/ 304699 w 609403"/>
              <a:gd name="connsiteY80" fmla="*/ 565 h 608556"/>
              <a:gd name="connsiteX81" fmla="*/ 186295 w 609403"/>
              <a:gd name="connsiteY81" fmla="*/ 24396 h 608556"/>
              <a:gd name="connsiteX82" fmla="*/ 89659 w 609403"/>
              <a:gd name="connsiteY82" fmla="*/ 89525 h 608556"/>
              <a:gd name="connsiteX83" fmla="*/ 24432 w 609403"/>
              <a:gd name="connsiteY83" fmla="*/ 186015 h 608556"/>
              <a:gd name="connsiteX84" fmla="*/ 565 w 609403"/>
              <a:gd name="connsiteY84" fmla="*/ 304240 h 608556"/>
              <a:gd name="connsiteX85" fmla="*/ 24432 w 609403"/>
              <a:gd name="connsiteY85" fmla="*/ 422542 h 608556"/>
              <a:gd name="connsiteX86" fmla="*/ 89659 w 609403"/>
              <a:gd name="connsiteY86" fmla="*/ 519032 h 608556"/>
              <a:gd name="connsiteX87" fmla="*/ 186295 w 609403"/>
              <a:gd name="connsiteY87" fmla="*/ 584083 h 608556"/>
              <a:gd name="connsiteX88" fmla="*/ 304699 w 609403"/>
              <a:gd name="connsiteY88" fmla="*/ 607992 h 608556"/>
              <a:gd name="connsiteX89" fmla="*/ 423180 w 609403"/>
              <a:gd name="connsiteY89" fmla="*/ 584083 h 608556"/>
              <a:gd name="connsiteX90" fmla="*/ 519816 w 609403"/>
              <a:gd name="connsiteY90" fmla="*/ 519032 h 608556"/>
              <a:gd name="connsiteX91" fmla="*/ 584965 w 609403"/>
              <a:gd name="connsiteY91" fmla="*/ 422542 h 608556"/>
              <a:gd name="connsiteX92" fmla="*/ 608910 w 609403"/>
              <a:gd name="connsiteY92" fmla="*/ 304240 h 608556"/>
              <a:gd name="connsiteX93" fmla="*/ 584965 w 609403"/>
              <a:gd name="connsiteY93" fmla="*/ 186015 h 608556"/>
              <a:gd name="connsiteX94" fmla="*/ 519816 w 609403"/>
              <a:gd name="connsiteY94" fmla="*/ 89525 h 608556"/>
              <a:gd name="connsiteX95" fmla="*/ 423180 w 609403"/>
              <a:gd name="connsiteY95" fmla="*/ 24396 h 608556"/>
              <a:gd name="connsiteX96" fmla="*/ 304699 w 609403"/>
              <a:gd name="connsiteY96" fmla="*/ 565 h 608556"/>
              <a:gd name="connsiteX97" fmla="*/ 304663 w 609403"/>
              <a:gd name="connsiteY97" fmla="*/ 0 h 608556"/>
              <a:gd name="connsiteX98" fmla="*/ 423294 w 609403"/>
              <a:gd name="connsiteY98" fmla="*/ 23911 h 608556"/>
              <a:gd name="connsiteX99" fmla="*/ 520158 w 609403"/>
              <a:gd name="connsiteY99" fmla="*/ 89121 h 608556"/>
              <a:gd name="connsiteX100" fmla="*/ 585459 w 609403"/>
              <a:gd name="connsiteY100" fmla="*/ 185851 h 608556"/>
              <a:gd name="connsiteX101" fmla="*/ 609403 w 609403"/>
              <a:gd name="connsiteY101" fmla="*/ 304239 h 608556"/>
              <a:gd name="connsiteX102" fmla="*/ 585459 w 609403"/>
              <a:gd name="connsiteY102" fmla="*/ 422705 h 608556"/>
              <a:gd name="connsiteX103" fmla="*/ 520158 w 609403"/>
              <a:gd name="connsiteY103" fmla="*/ 519435 h 608556"/>
              <a:gd name="connsiteX104" fmla="*/ 423294 w 609403"/>
              <a:gd name="connsiteY104" fmla="*/ 584645 h 608556"/>
              <a:gd name="connsiteX105" fmla="*/ 304663 w 609403"/>
              <a:gd name="connsiteY105" fmla="*/ 608556 h 608556"/>
              <a:gd name="connsiteX106" fmla="*/ 186109 w 609403"/>
              <a:gd name="connsiteY106" fmla="*/ 584645 h 608556"/>
              <a:gd name="connsiteX107" fmla="*/ 89245 w 609403"/>
              <a:gd name="connsiteY107" fmla="*/ 519435 h 608556"/>
              <a:gd name="connsiteX108" fmla="*/ 23944 w 609403"/>
              <a:gd name="connsiteY108" fmla="*/ 422705 h 608556"/>
              <a:gd name="connsiteX109" fmla="*/ 0 w 609403"/>
              <a:gd name="connsiteY109" fmla="*/ 304239 h 608556"/>
              <a:gd name="connsiteX110" fmla="*/ 23944 w 609403"/>
              <a:gd name="connsiteY110" fmla="*/ 185851 h 608556"/>
              <a:gd name="connsiteX111" fmla="*/ 89245 w 609403"/>
              <a:gd name="connsiteY111" fmla="*/ 89121 h 608556"/>
              <a:gd name="connsiteX112" fmla="*/ 186109 w 609403"/>
              <a:gd name="connsiteY112" fmla="*/ 23911 h 608556"/>
              <a:gd name="connsiteX113" fmla="*/ 304663 w 609403"/>
              <a:gd name="connsiteY113"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09403" h="608556">
                <a:moveTo>
                  <a:pt x="443164" y="187725"/>
                </a:moveTo>
                <a:cubicBezTo>
                  <a:pt x="448995" y="187725"/>
                  <a:pt x="454437" y="189976"/>
                  <a:pt x="458558" y="194090"/>
                </a:cubicBezTo>
                <a:cubicBezTo>
                  <a:pt x="462601" y="198127"/>
                  <a:pt x="464856" y="203560"/>
                  <a:pt x="464856" y="209382"/>
                </a:cubicBezTo>
                <a:cubicBezTo>
                  <a:pt x="464856" y="215126"/>
                  <a:pt x="462601" y="220560"/>
                  <a:pt x="458558" y="224674"/>
                </a:cubicBezTo>
                <a:lnTo>
                  <a:pt x="268385" y="414466"/>
                </a:lnTo>
                <a:cubicBezTo>
                  <a:pt x="264342" y="418580"/>
                  <a:pt x="258899" y="420831"/>
                  <a:pt x="253068" y="420831"/>
                </a:cubicBezTo>
                <a:cubicBezTo>
                  <a:pt x="247315" y="420831"/>
                  <a:pt x="241872" y="418580"/>
                  <a:pt x="237752" y="414466"/>
                </a:cubicBezTo>
                <a:lnTo>
                  <a:pt x="150906" y="327837"/>
                </a:lnTo>
                <a:cubicBezTo>
                  <a:pt x="142509" y="319376"/>
                  <a:pt x="142509" y="305636"/>
                  <a:pt x="150906" y="297175"/>
                </a:cubicBezTo>
                <a:cubicBezTo>
                  <a:pt x="155027" y="293061"/>
                  <a:pt x="160469" y="290810"/>
                  <a:pt x="166223" y="290810"/>
                </a:cubicBezTo>
                <a:cubicBezTo>
                  <a:pt x="172054" y="290810"/>
                  <a:pt x="177496" y="293061"/>
                  <a:pt x="181617" y="297175"/>
                </a:cubicBezTo>
                <a:lnTo>
                  <a:pt x="253068" y="368590"/>
                </a:lnTo>
                <a:lnTo>
                  <a:pt x="427847" y="194090"/>
                </a:lnTo>
                <a:cubicBezTo>
                  <a:pt x="431968" y="189976"/>
                  <a:pt x="437410" y="187725"/>
                  <a:pt x="443164" y="187725"/>
                </a:cubicBezTo>
                <a:close/>
                <a:moveTo>
                  <a:pt x="443184" y="187195"/>
                </a:moveTo>
                <a:cubicBezTo>
                  <a:pt x="437500" y="187195"/>
                  <a:pt x="431805" y="189368"/>
                  <a:pt x="427451" y="193714"/>
                </a:cubicBezTo>
                <a:lnTo>
                  <a:pt x="253077" y="367795"/>
                </a:lnTo>
                <a:lnTo>
                  <a:pt x="181944" y="296781"/>
                </a:lnTo>
                <a:cubicBezTo>
                  <a:pt x="173315" y="288166"/>
                  <a:pt x="159243" y="288166"/>
                  <a:pt x="150614" y="296781"/>
                </a:cubicBezTo>
                <a:cubicBezTo>
                  <a:pt x="141907" y="305474"/>
                  <a:pt x="141907" y="319521"/>
                  <a:pt x="150614" y="328136"/>
                </a:cubicBezTo>
                <a:lnTo>
                  <a:pt x="237374" y="414827"/>
                </a:lnTo>
                <a:cubicBezTo>
                  <a:pt x="241572" y="418940"/>
                  <a:pt x="247169" y="421346"/>
                  <a:pt x="253077" y="421346"/>
                </a:cubicBezTo>
                <a:cubicBezTo>
                  <a:pt x="258986" y="421346"/>
                  <a:pt x="264661" y="418940"/>
                  <a:pt x="268781" y="414827"/>
                </a:cubicBezTo>
                <a:lnTo>
                  <a:pt x="458859" y="225069"/>
                </a:lnTo>
                <a:cubicBezTo>
                  <a:pt x="467566" y="216377"/>
                  <a:pt x="467566" y="202329"/>
                  <a:pt x="458859" y="193714"/>
                </a:cubicBezTo>
                <a:cubicBezTo>
                  <a:pt x="454544" y="189368"/>
                  <a:pt x="448869" y="187195"/>
                  <a:pt x="443184" y="187195"/>
                </a:cubicBezTo>
                <a:close/>
                <a:moveTo>
                  <a:pt x="443164" y="186716"/>
                </a:moveTo>
                <a:cubicBezTo>
                  <a:pt x="449228" y="186716"/>
                  <a:pt x="454982" y="189045"/>
                  <a:pt x="459258" y="193314"/>
                </a:cubicBezTo>
                <a:cubicBezTo>
                  <a:pt x="463534" y="197583"/>
                  <a:pt x="465944" y="203328"/>
                  <a:pt x="465944" y="209382"/>
                </a:cubicBezTo>
                <a:cubicBezTo>
                  <a:pt x="465944" y="215437"/>
                  <a:pt x="463534" y="221104"/>
                  <a:pt x="459258" y="225373"/>
                </a:cubicBezTo>
                <a:lnTo>
                  <a:pt x="269162" y="415242"/>
                </a:lnTo>
                <a:cubicBezTo>
                  <a:pt x="264886" y="419511"/>
                  <a:pt x="259132" y="421840"/>
                  <a:pt x="253068" y="421840"/>
                </a:cubicBezTo>
                <a:cubicBezTo>
                  <a:pt x="247004" y="421840"/>
                  <a:pt x="241328" y="419511"/>
                  <a:pt x="237052" y="415242"/>
                </a:cubicBezTo>
                <a:lnTo>
                  <a:pt x="150206" y="328536"/>
                </a:lnTo>
                <a:cubicBezTo>
                  <a:pt x="141343" y="319686"/>
                  <a:pt x="141343" y="305326"/>
                  <a:pt x="150206" y="296477"/>
                </a:cubicBezTo>
                <a:cubicBezTo>
                  <a:pt x="154483" y="292130"/>
                  <a:pt x="160158" y="289801"/>
                  <a:pt x="166223" y="289801"/>
                </a:cubicBezTo>
                <a:cubicBezTo>
                  <a:pt x="172365" y="289801"/>
                  <a:pt x="178040" y="292130"/>
                  <a:pt x="182317" y="296477"/>
                </a:cubicBezTo>
                <a:lnTo>
                  <a:pt x="253068" y="367115"/>
                </a:lnTo>
                <a:lnTo>
                  <a:pt x="427147" y="193314"/>
                </a:lnTo>
                <a:cubicBezTo>
                  <a:pt x="431424" y="189045"/>
                  <a:pt x="437099" y="186716"/>
                  <a:pt x="443164" y="186716"/>
                </a:cubicBezTo>
                <a:close/>
                <a:moveTo>
                  <a:pt x="304663" y="45415"/>
                </a:moveTo>
                <a:cubicBezTo>
                  <a:pt x="235474" y="45415"/>
                  <a:pt x="170328" y="72275"/>
                  <a:pt x="121352" y="121183"/>
                </a:cubicBezTo>
                <a:cubicBezTo>
                  <a:pt x="72376" y="170091"/>
                  <a:pt x="45478" y="235147"/>
                  <a:pt x="45478" y="304239"/>
                </a:cubicBezTo>
                <a:cubicBezTo>
                  <a:pt x="45478" y="373409"/>
                  <a:pt x="72376" y="438465"/>
                  <a:pt x="121352" y="487295"/>
                </a:cubicBezTo>
                <a:cubicBezTo>
                  <a:pt x="170328" y="536203"/>
                  <a:pt x="235474" y="563141"/>
                  <a:pt x="304663" y="563141"/>
                </a:cubicBezTo>
                <a:cubicBezTo>
                  <a:pt x="373929" y="563141"/>
                  <a:pt x="439075" y="536203"/>
                  <a:pt x="487973" y="487295"/>
                </a:cubicBezTo>
                <a:cubicBezTo>
                  <a:pt x="536950" y="438465"/>
                  <a:pt x="563925" y="373409"/>
                  <a:pt x="563925" y="304239"/>
                </a:cubicBezTo>
                <a:cubicBezTo>
                  <a:pt x="563925" y="235147"/>
                  <a:pt x="536950" y="170091"/>
                  <a:pt x="487973" y="121183"/>
                </a:cubicBezTo>
                <a:cubicBezTo>
                  <a:pt x="439075" y="72275"/>
                  <a:pt x="373929" y="45415"/>
                  <a:pt x="304663" y="45415"/>
                </a:cubicBezTo>
                <a:close/>
                <a:moveTo>
                  <a:pt x="304699" y="44890"/>
                </a:moveTo>
                <a:cubicBezTo>
                  <a:pt x="448214" y="44890"/>
                  <a:pt x="564518" y="161019"/>
                  <a:pt x="564518" y="304240"/>
                </a:cubicBezTo>
                <a:cubicBezTo>
                  <a:pt x="564518" y="447538"/>
                  <a:pt x="448214" y="563667"/>
                  <a:pt x="304699" y="563667"/>
                </a:cubicBezTo>
                <a:cubicBezTo>
                  <a:pt x="161261" y="563667"/>
                  <a:pt x="44957" y="447538"/>
                  <a:pt x="44957" y="304240"/>
                </a:cubicBezTo>
                <a:cubicBezTo>
                  <a:pt x="44957" y="161019"/>
                  <a:pt x="161261" y="44890"/>
                  <a:pt x="304699" y="44890"/>
                </a:cubicBezTo>
                <a:close/>
                <a:moveTo>
                  <a:pt x="304663" y="44328"/>
                </a:moveTo>
                <a:cubicBezTo>
                  <a:pt x="235163" y="44328"/>
                  <a:pt x="169784" y="71344"/>
                  <a:pt x="120652" y="120485"/>
                </a:cubicBezTo>
                <a:cubicBezTo>
                  <a:pt x="71443" y="169548"/>
                  <a:pt x="44389" y="234836"/>
                  <a:pt x="44389" y="304239"/>
                </a:cubicBezTo>
                <a:cubicBezTo>
                  <a:pt x="44389" y="373720"/>
                  <a:pt x="71443" y="439008"/>
                  <a:pt x="120652" y="488071"/>
                </a:cubicBezTo>
                <a:cubicBezTo>
                  <a:pt x="169784" y="537135"/>
                  <a:pt x="235163" y="564228"/>
                  <a:pt x="304663" y="564228"/>
                </a:cubicBezTo>
                <a:cubicBezTo>
                  <a:pt x="374240" y="564228"/>
                  <a:pt x="439619" y="537135"/>
                  <a:pt x="488751" y="488071"/>
                </a:cubicBezTo>
                <a:cubicBezTo>
                  <a:pt x="537882" y="439008"/>
                  <a:pt x="565014" y="373720"/>
                  <a:pt x="565014" y="304239"/>
                </a:cubicBezTo>
                <a:cubicBezTo>
                  <a:pt x="565014" y="234836"/>
                  <a:pt x="537882" y="169548"/>
                  <a:pt x="488751" y="120485"/>
                </a:cubicBezTo>
                <a:cubicBezTo>
                  <a:pt x="439619" y="71344"/>
                  <a:pt x="374240" y="44328"/>
                  <a:pt x="304663" y="44328"/>
                </a:cubicBezTo>
                <a:close/>
                <a:moveTo>
                  <a:pt x="304663" y="1009"/>
                </a:moveTo>
                <a:cubicBezTo>
                  <a:pt x="345632" y="1009"/>
                  <a:pt x="385434" y="9083"/>
                  <a:pt x="422905" y="24920"/>
                </a:cubicBezTo>
                <a:cubicBezTo>
                  <a:pt x="459054" y="40136"/>
                  <a:pt x="491549" y="62028"/>
                  <a:pt x="519380" y="89820"/>
                </a:cubicBezTo>
                <a:cubicBezTo>
                  <a:pt x="547289" y="117690"/>
                  <a:pt x="569212" y="150140"/>
                  <a:pt x="584449" y="186239"/>
                </a:cubicBezTo>
                <a:cubicBezTo>
                  <a:pt x="600308" y="223657"/>
                  <a:pt x="608315" y="263327"/>
                  <a:pt x="608315" y="304239"/>
                </a:cubicBezTo>
                <a:cubicBezTo>
                  <a:pt x="608315" y="345151"/>
                  <a:pt x="600308" y="384899"/>
                  <a:pt x="584449" y="422317"/>
                </a:cubicBezTo>
                <a:cubicBezTo>
                  <a:pt x="569212" y="458416"/>
                  <a:pt x="547289" y="490866"/>
                  <a:pt x="519380" y="518658"/>
                </a:cubicBezTo>
                <a:cubicBezTo>
                  <a:pt x="491549" y="546528"/>
                  <a:pt x="459054" y="568343"/>
                  <a:pt x="422905" y="583636"/>
                </a:cubicBezTo>
                <a:cubicBezTo>
                  <a:pt x="385434" y="599473"/>
                  <a:pt x="345632" y="607469"/>
                  <a:pt x="304663" y="607469"/>
                </a:cubicBezTo>
                <a:cubicBezTo>
                  <a:pt x="263694" y="607469"/>
                  <a:pt x="223969" y="599473"/>
                  <a:pt x="186498" y="583636"/>
                </a:cubicBezTo>
                <a:cubicBezTo>
                  <a:pt x="150349" y="568343"/>
                  <a:pt x="117854" y="546528"/>
                  <a:pt x="89945" y="518658"/>
                </a:cubicBezTo>
                <a:cubicBezTo>
                  <a:pt x="62114" y="490866"/>
                  <a:pt x="40191" y="458416"/>
                  <a:pt x="24954" y="422317"/>
                </a:cubicBezTo>
                <a:cubicBezTo>
                  <a:pt x="9096" y="384899"/>
                  <a:pt x="1011" y="345151"/>
                  <a:pt x="1011" y="304239"/>
                </a:cubicBezTo>
                <a:cubicBezTo>
                  <a:pt x="1011" y="263327"/>
                  <a:pt x="9096" y="223657"/>
                  <a:pt x="24954" y="186239"/>
                </a:cubicBezTo>
                <a:cubicBezTo>
                  <a:pt x="40191" y="150140"/>
                  <a:pt x="62114" y="117690"/>
                  <a:pt x="89945" y="89820"/>
                </a:cubicBezTo>
                <a:cubicBezTo>
                  <a:pt x="117854" y="62028"/>
                  <a:pt x="150349" y="40136"/>
                  <a:pt x="186498" y="24920"/>
                </a:cubicBezTo>
                <a:cubicBezTo>
                  <a:pt x="223969" y="9083"/>
                  <a:pt x="263694" y="1009"/>
                  <a:pt x="304663" y="1009"/>
                </a:cubicBezTo>
                <a:close/>
                <a:moveTo>
                  <a:pt x="304699" y="565"/>
                </a:moveTo>
                <a:cubicBezTo>
                  <a:pt x="263650" y="565"/>
                  <a:pt x="223845" y="8561"/>
                  <a:pt x="186295" y="24396"/>
                </a:cubicBezTo>
                <a:cubicBezTo>
                  <a:pt x="150066" y="39689"/>
                  <a:pt x="117569" y="61657"/>
                  <a:pt x="89659" y="89525"/>
                </a:cubicBezTo>
                <a:cubicBezTo>
                  <a:pt x="61749" y="117393"/>
                  <a:pt x="39748" y="149841"/>
                  <a:pt x="24432" y="186015"/>
                </a:cubicBezTo>
                <a:cubicBezTo>
                  <a:pt x="8573" y="223508"/>
                  <a:pt x="565" y="263253"/>
                  <a:pt x="565" y="304240"/>
                </a:cubicBezTo>
                <a:cubicBezTo>
                  <a:pt x="565" y="345226"/>
                  <a:pt x="8573" y="385049"/>
                  <a:pt x="24432" y="422542"/>
                </a:cubicBezTo>
                <a:cubicBezTo>
                  <a:pt x="39748" y="458716"/>
                  <a:pt x="61749" y="491164"/>
                  <a:pt x="89659" y="519032"/>
                </a:cubicBezTo>
                <a:cubicBezTo>
                  <a:pt x="117569" y="546900"/>
                  <a:pt x="150066" y="568791"/>
                  <a:pt x="186295" y="584083"/>
                </a:cubicBezTo>
                <a:cubicBezTo>
                  <a:pt x="223845" y="599997"/>
                  <a:pt x="263650" y="607992"/>
                  <a:pt x="304699" y="607992"/>
                </a:cubicBezTo>
                <a:cubicBezTo>
                  <a:pt x="345747" y="607992"/>
                  <a:pt x="385630" y="599997"/>
                  <a:pt x="423180" y="584083"/>
                </a:cubicBezTo>
                <a:cubicBezTo>
                  <a:pt x="459409" y="568791"/>
                  <a:pt x="491906" y="546900"/>
                  <a:pt x="519816" y="519032"/>
                </a:cubicBezTo>
                <a:cubicBezTo>
                  <a:pt x="547726" y="491164"/>
                  <a:pt x="569649" y="458716"/>
                  <a:pt x="584965" y="422542"/>
                </a:cubicBezTo>
                <a:cubicBezTo>
                  <a:pt x="600902" y="385049"/>
                  <a:pt x="608910" y="345226"/>
                  <a:pt x="608910" y="304240"/>
                </a:cubicBezTo>
                <a:cubicBezTo>
                  <a:pt x="608910" y="263253"/>
                  <a:pt x="600902" y="223508"/>
                  <a:pt x="584965" y="186015"/>
                </a:cubicBezTo>
                <a:cubicBezTo>
                  <a:pt x="569649" y="149841"/>
                  <a:pt x="547726" y="117393"/>
                  <a:pt x="519816" y="89525"/>
                </a:cubicBezTo>
                <a:cubicBezTo>
                  <a:pt x="491906" y="61657"/>
                  <a:pt x="459409" y="39689"/>
                  <a:pt x="423180" y="24396"/>
                </a:cubicBezTo>
                <a:cubicBezTo>
                  <a:pt x="385630" y="8561"/>
                  <a:pt x="345747" y="565"/>
                  <a:pt x="304699" y="565"/>
                </a:cubicBezTo>
                <a:close/>
                <a:moveTo>
                  <a:pt x="304663" y="0"/>
                </a:moveTo>
                <a:cubicBezTo>
                  <a:pt x="345787" y="0"/>
                  <a:pt x="385745" y="8074"/>
                  <a:pt x="423294" y="23911"/>
                </a:cubicBezTo>
                <a:cubicBezTo>
                  <a:pt x="459598" y="39282"/>
                  <a:pt x="492171" y="61174"/>
                  <a:pt x="520158" y="89121"/>
                </a:cubicBezTo>
                <a:cubicBezTo>
                  <a:pt x="548144" y="117069"/>
                  <a:pt x="570067" y="149597"/>
                  <a:pt x="585459" y="185851"/>
                </a:cubicBezTo>
                <a:cubicBezTo>
                  <a:pt x="601318" y="223347"/>
                  <a:pt x="609403" y="263250"/>
                  <a:pt x="609403" y="304239"/>
                </a:cubicBezTo>
                <a:cubicBezTo>
                  <a:pt x="609403" y="345306"/>
                  <a:pt x="601318" y="385209"/>
                  <a:pt x="585459" y="422705"/>
                </a:cubicBezTo>
                <a:cubicBezTo>
                  <a:pt x="570067" y="458959"/>
                  <a:pt x="548144" y="491487"/>
                  <a:pt x="520158" y="519435"/>
                </a:cubicBezTo>
                <a:cubicBezTo>
                  <a:pt x="492171" y="547382"/>
                  <a:pt x="459598" y="569274"/>
                  <a:pt x="423294" y="584645"/>
                </a:cubicBezTo>
                <a:cubicBezTo>
                  <a:pt x="385745" y="600482"/>
                  <a:pt x="345787" y="608556"/>
                  <a:pt x="304663" y="608556"/>
                </a:cubicBezTo>
                <a:cubicBezTo>
                  <a:pt x="263616" y="608556"/>
                  <a:pt x="223658" y="600482"/>
                  <a:pt x="186109" y="584645"/>
                </a:cubicBezTo>
                <a:cubicBezTo>
                  <a:pt x="149805" y="569274"/>
                  <a:pt x="117232" y="547382"/>
                  <a:pt x="89245" y="519435"/>
                </a:cubicBezTo>
                <a:cubicBezTo>
                  <a:pt x="61259" y="491487"/>
                  <a:pt x="39336" y="458959"/>
                  <a:pt x="23944" y="422705"/>
                </a:cubicBezTo>
                <a:cubicBezTo>
                  <a:pt x="8085" y="385209"/>
                  <a:pt x="0" y="345306"/>
                  <a:pt x="0" y="304239"/>
                </a:cubicBezTo>
                <a:cubicBezTo>
                  <a:pt x="0" y="263250"/>
                  <a:pt x="8085" y="223347"/>
                  <a:pt x="23944" y="185851"/>
                </a:cubicBezTo>
                <a:cubicBezTo>
                  <a:pt x="39336" y="149597"/>
                  <a:pt x="61259" y="117069"/>
                  <a:pt x="89245" y="89121"/>
                </a:cubicBezTo>
                <a:cubicBezTo>
                  <a:pt x="117232" y="61174"/>
                  <a:pt x="149805" y="39282"/>
                  <a:pt x="186109" y="23911"/>
                </a:cubicBezTo>
                <a:cubicBezTo>
                  <a:pt x="223658" y="8074"/>
                  <a:pt x="263616" y="0"/>
                  <a:pt x="304663" y="0"/>
                </a:cubicBezTo>
                <a:close/>
              </a:path>
            </a:pathLst>
          </a:custGeom>
          <a:solidFill>
            <a:schemeClr val="accent2"/>
          </a:solidFill>
          <a:ln w="9525">
            <a:no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endParaRPr>
          </a:p>
        </p:txBody>
      </p:sp>
      <p:sp>
        <p:nvSpPr>
          <p:cNvPr id="33" name="文本"/>
          <p:cNvSpPr txBox="1">
            <a:spLocks noChangeArrowheads="1"/>
          </p:cNvSpPr>
          <p:nvPr/>
        </p:nvSpPr>
        <p:spPr bwMode="auto">
          <a:xfrm>
            <a:off x="7261451" y="1947296"/>
            <a:ext cx="3477146" cy="645626"/>
          </a:xfrm>
          <a:prstGeom prst="rect">
            <a:avLst/>
          </a:prstGeom>
          <a:noFill/>
        </p:spPr>
        <p:txBody>
          <a:bodyPr wrap="square" rtlCol="0">
            <a:spAutoFit/>
          </a:bodyPr>
          <a:lstStyle>
            <a:defPPr>
              <a:defRPr lang="zh-CN"/>
            </a:defPPr>
            <a:lvl1pPr>
              <a:lnSpc>
                <a:spcPct val="150000"/>
              </a:lnSpc>
              <a:defRPr sz="1300" spc="80">
                <a:solidFill>
                  <a:schemeClr val="accent3"/>
                </a:solidFill>
                <a:latin typeface="+mn-ea"/>
              </a:defRPr>
            </a:lvl1p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单击此处添加您的文字内容，或复制文本粘贴至此，字间距和行间距均可自行调节。</a:t>
            </a:r>
          </a:p>
        </p:txBody>
      </p:sp>
      <p:sp>
        <p:nvSpPr>
          <p:cNvPr id="34" name="文本"/>
          <p:cNvSpPr txBox="1">
            <a:spLocks noChangeArrowheads="1"/>
          </p:cNvSpPr>
          <p:nvPr/>
        </p:nvSpPr>
        <p:spPr bwMode="auto">
          <a:xfrm>
            <a:off x="7261451" y="3046611"/>
            <a:ext cx="3477146" cy="645626"/>
          </a:xfrm>
          <a:prstGeom prst="rect">
            <a:avLst/>
          </a:prstGeom>
          <a:noFill/>
        </p:spPr>
        <p:txBody>
          <a:bodyPr wrap="square" rtlCol="0">
            <a:spAutoFit/>
          </a:bodyPr>
          <a:lstStyle>
            <a:defPPr>
              <a:defRPr lang="zh-CN"/>
            </a:defPPr>
            <a:lvl1pPr>
              <a:lnSpc>
                <a:spcPct val="150000"/>
              </a:lnSpc>
              <a:defRPr sz="1300" spc="80">
                <a:solidFill>
                  <a:schemeClr val="accent3"/>
                </a:solidFill>
                <a:latin typeface="+mn-ea"/>
              </a:defRPr>
            </a:lvl1p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单击此处添加您的文字内容，或复制文本粘贴至此，字间距和行间距均可自行调节。</a:t>
            </a:r>
          </a:p>
        </p:txBody>
      </p:sp>
      <p:sp>
        <p:nvSpPr>
          <p:cNvPr id="35" name="文本"/>
          <p:cNvSpPr txBox="1">
            <a:spLocks noChangeArrowheads="1"/>
          </p:cNvSpPr>
          <p:nvPr/>
        </p:nvSpPr>
        <p:spPr bwMode="auto">
          <a:xfrm>
            <a:off x="7261451" y="4145926"/>
            <a:ext cx="3477146" cy="645626"/>
          </a:xfrm>
          <a:prstGeom prst="rect">
            <a:avLst/>
          </a:prstGeom>
          <a:noFill/>
        </p:spPr>
        <p:txBody>
          <a:bodyPr wrap="square" rtlCol="0">
            <a:spAutoFit/>
          </a:bodyPr>
          <a:lstStyle>
            <a:defPPr>
              <a:defRPr lang="zh-CN"/>
            </a:defPPr>
            <a:lvl1pPr>
              <a:lnSpc>
                <a:spcPct val="150000"/>
              </a:lnSpc>
              <a:defRPr sz="1300" spc="80">
                <a:solidFill>
                  <a:schemeClr val="accent3"/>
                </a:solidFill>
                <a:latin typeface="+mn-ea"/>
              </a:defRPr>
            </a:lvl1p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单击此处添加您的文字内容，或复制文本粘贴至此，字间距和行间距均可自行调节。</a:t>
            </a:r>
          </a:p>
        </p:txBody>
      </p:sp>
      <p:sp>
        <p:nvSpPr>
          <p:cNvPr id="36" name="文本"/>
          <p:cNvSpPr txBox="1">
            <a:spLocks noChangeArrowheads="1"/>
          </p:cNvSpPr>
          <p:nvPr/>
        </p:nvSpPr>
        <p:spPr bwMode="auto">
          <a:xfrm>
            <a:off x="7261451" y="5245241"/>
            <a:ext cx="3477146" cy="645626"/>
          </a:xfrm>
          <a:prstGeom prst="rect">
            <a:avLst/>
          </a:prstGeom>
          <a:noFill/>
        </p:spPr>
        <p:txBody>
          <a:bodyPr wrap="square" rtlCol="0">
            <a:spAutoFit/>
          </a:bodyPr>
          <a:lstStyle>
            <a:defPPr>
              <a:defRPr lang="zh-CN"/>
            </a:defPPr>
            <a:lvl1pPr>
              <a:lnSpc>
                <a:spcPct val="150000"/>
              </a:lnSpc>
              <a:defRPr sz="1300" spc="80">
                <a:solidFill>
                  <a:schemeClr val="accent3"/>
                </a:solidFill>
                <a:latin typeface="+mn-ea"/>
              </a:defRPr>
            </a:lvl1p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单击此处添加您的文字内容，或复制文本粘贴至此，字间距和行间距均可自行调节。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385568" y="2250286"/>
            <a:ext cx="9095387" cy="3295891"/>
            <a:chOff x="995820" y="1682941"/>
            <a:chExt cx="9505269" cy="3444420"/>
          </a:xfrm>
        </p:grpSpPr>
        <p:sp>
          <p:nvSpPr>
            <p:cNvPr id="7" name="Oval 26"/>
            <p:cNvSpPr/>
            <p:nvPr/>
          </p:nvSpPr>
          <p:spPr>
            <a:xfrm>
              <a:off x="9350287" y="1682941"/>
              <a:ext cx="1123570" cy="1123571"/>
            </a:xfrm>
            <a:prstGeom prst="ellipse">
              <a:avLst/>
            </a:prstGeom>
            <a:solidFill>
              <a:schemeClr val="accent2"/>
            </a:solidFill>
            <a:ln w="12700" cap="flat" cmpd="sng" algn="ctr">
              <a:noFill/>
              <a:prstDash val="solid"/>
              <a:miter lim="800000"/>
            </a:ln>
            <a:effectLst/>
          </p:spPr>
          <p:txBody>
            <a:bodyPr rtlCol="0" anchor="ctr"/>
            <a:lstStyle/>
            <a:p>
              <a:pPr algn="ctr" defTabSz="1201420">
                <a:defRPr/>
              </a:pPr>
              <a:endParaRPr lang="en-GB" sz="1380" kern="0" dirty="0">
                <a:solidFill>
                  <a:prstClr val="black">
                    <a:lumMod val="65000"/>
                    <a:lumOff val="35000"/>
                  </a:prstClr>
                </a:solidFill>
                <a:cs typeface="+mn-ea"/>
                <a:sym typeface="+mn-lt"/>
              </a:endParaRPr>
            </a:p>
          </p:txBody>
        </p:sp>
        <p:sp>
          <p:nvSpPr>
            <p:cNvPr id="8" name="Freeform 28"/>
            <p:cNvSpPr>
              <a:spLocks noEditPoints="1"/>
            </p:cNvSpPr>
            <p:nvPr/>
          </p:nvSpPr>
          <p:spPr bwMode="auto">
            <a:xfrm>
              <a:off x="9706538" y="1960386"/>
              <a:ext cx="411068" cy="568679"/>
            </a:xfrm>
            <a:custGeom>
              <a:avLst/>
              <a:gdLst>
                <a:gd name="T0" fmla="*/ 143 w 168"/>
                <a:gd name="T1" fmla="*/ 65 h 232"/>
                <a:gd name="T2" fmla="*/ 113 w 168"/>
                <a:gd name="T3" fmla="*/ 38 h 232"/>
                <a:gd name="T4" fmla="*/ 141 w 168"/>
                <a:gd name="T5" fmla="*/ 38 h 232"/>
                <a:gd name="T6" fmla="*/ 147 w 168"/>
                <a:gd name="T7" fmla="*/ 33 h 232"/>
                <a:gd name="T8" fmla="*/ 154 w 168"/>
                <a:gd name="T9" fmla="*/ 5 h 232"/>
                <a:gd name="T10" fmla="*/ 155 w 168"/>
                <a:gd name="T11" fmla="*/ 0 h 232"/>
                <a:gd name="T12" fmla="*/ 13 w 168"/>
                <a:gd name="T13" fmla="*/ 0 h 232"/>
                <a:gd name="T14" fmla="*/ 14 w 168"/>
                <a:gd name="T15" fmla="*/ 5 h 232"/>
                <a:gd name="T16" fmla="*/ 21 w 168"/>
                <a:gd name="T17" fmla="*/ 33 h 232"/>
                <a:gd name="T18" fmla="*/ 27 w 168"/>
                <a:gd name="T19" fmla="*/ 38 h 232"/>
                <a:gd name="T20" fmla="*/ 55 w 168"/>
                <a:gd name="T21" fmla="*/ 38 h 232"/>
                <a:gd name="T22" fmla="*/ 25 w 168"/>
                <a:gd name="T23" fmla="*/ 65 h 232"/>
                <a:gd name="T24" fmla="*/ 15 w 168"/>
                <a:gd name="T25" fmla="*/ 132 h 232"/>
                <a:gd name="T26" fmla="*/ 84 w 168"/>
                <a:gd name="T27" fmla="*/ 232 h 232"/>
                <a:gd name="T28" fmla="*/ 153 w 168"/>
                <a:gd name="T29" fmla="*/ 132 h 232"/>
                <a:gd name="T30" fmla="*/ 143 w 168"/>
                <a:gd name="T31" fmla="*/ 65 h 232"/>
                <a:gd name="T32" fmla="*/ 134 w 168"/>
                <a:gd name="T33" fmla="*/ 119 h 232"/>
                <a:gd name="T34" fmla="*/ 93 w 168"/>
                <a:gd name="T35" fmla="*/ 177 h 232"/>
                <a:gd name="T36" fmla="*/ 93 w 168"/>
                <a:gd name="T37" fmla="*/ 134 h 232"/>
                <a:gd name="T38" fmla="*/ 97 w 168"/>
                <a:gd name="T39" fmla="*/ 126 h 232"/>
                <a:gd name="T40" fmla="*/ 102 w 168"/>
                <a:gd name="T41" fmla="*/ 114 h 232"/>
                <a:gd name="T42" fmla="*/ 84 w 168"/>
                <a:gd name="T43" fmla="*/ 96 h 232"/>
                <a:gd name="T44" fmla="*/ 66 w 168"/>
                <a:gd name="T45" fmla="*/ 114 h 232"/>
                <a:gd name="T46" fmla="*/ 71 w 168"/>
                <a:gd name="T47" fmla="*/ 126 h 232"/>
                <a:gd name="T48" fmla="*/ 74 w 168"/>
                <a:gd name="T49" fmla="*/ 134 h 232"/>
                <a:gd name="T50" fmla="*/ 74 w 168"/>
                <a:gd name="T51" fmla="*/ 177 h 232"/>
                <a:gd name="T52" fmla="*/ 34 w 168"/>
                <a:gd name="T53" fmla="*/ 119 h 232"/>
                <a:gd name="T54" fmla="*/ 40 w 168"/>
                <a:gd name="T55" fmla="*/ 83 h 232"/>
                <a:gd name="T56" fmla="*/ 84 w 168"/>
                <a:gd name="T57" fmla="*/ 44 h 232"/>
                <a:gd name="T58" fmla="*/ 127 w 168"/>
                <a:gd name="T59" fmla="*/ 82 h 232"/>
                <a:gd name="T60" fmla="*/ 128 w 168"/>
                <a:gd name="T61" fmla="*/ 83 h 232"/>
                <a:gd name="T62" fmla="*/ 134 w 168"/>
                <a:gd name="T63" fmla="*/ 11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232">
                  <a:moveTo>
                    <a:pt x="143" y="65"/>
                  </a:moveTo>
                  <a:cubicBezTo>
                    <a:pt x="113" y="38"/>
                    <a:pt x="113" y="38"/>
                    <a:pt x="113" y="38"/>
                  </a:cubicBezTo>
                  <a:cubicBezTo>
                    <a:pt x="141" y="38"/>
                    <a:pt x="141" y="38"/>
                    <a:pt x="141" y="38"/>
                  </a:cubicBezTo>
                  <a:cubicBezTo>
                    <a:pt x="143" y="38"/>
                    <a:pt x="146" y="36"/>
                    <a:pt x="147" y="33"/>
                  </a:cubicBezTo>
                  <a:cubicBezTo>
                    <a:pt x="154" y="5"/>
                    <a:pt x="154" y="5"/>
                    <a:pt x="154" y="5"/>
                  </a:cubicBezTo>
                  <a:cubicBezTo>
                    <a:pt x="155" y="0"/>
                    <a:pt x="155" y="0"/>
                    <a:pt x="155" y="0"/>
                  </a:cubicBezTo>
                  <a:cubicBezTo>
                    <a:pt x="13" y="0"/>
                    <a:pt x="13" y="0"/>
                    <a:pt x="13" y="0"/>
                  </a:cubicBezTo>
                  <a:cubicBezTo>
                    <a:pt x="14" y="5"/>
                    <a:pt x="14" y="5"/>
                    <a:pt x="14" y="5"/>
                  </a:cubicBezTo>
                  <a:cubicBezTo>
                    <a:pt x="21" y="33"/>
                    <a:pt x="21" y="33"/>
                    <a:pt x="21" y="33"/>
                  </a:cubicBezTo>
                  <a:cubicBezTo>
                    <a:pt x="22" y="36"/>
                    <a:pt x="24" y="38"/>
                    <a:pt x="27" y="38"/>
                  </a:cubicBezTo>
                  <a:cubicBezTo>
                    <a:pt x="55" y="38"/>
                    <a:pt x="55" y="38"/>
                    <a:pt x="55" y="38"/>
                  </a:cubicBezTo>
                  <a:cubicBezTo>
                    <a:pt x="25" y="65"/>
                    <a:pt x="25" y="65"/>
                    <a:pt x="25" y="65"/>
                  </a:cubicBezTo>
                  <a:cubicBezTo>
                    <a:pt x="5" y="81"/>
                    <a:pt x="0" y="111"/>
                    <a:pt x="15" y="132"/>
                  </a:cubicBezTo>
                  <a:cubicBezTo>
                    <a:pt x="84" y="232"/>
                    <a:pt x="84" y="232"/>
                    <a:pt x="84" y="232"/>
                  </a:cubicBezTo>
                  <a:cubicBezTo>
                    <a:pt x="153" y="132"/>
                    <a:pt x="153" y="132"/>
                    <a:pt x="153" y="132"/>
                  </a:cubicBezTo>
                  <a:cubicBezTo>
                    <a:pt x="168" y="111"/>
                    <a:pt x="163" y="81"/>
                    <a:pt x="143" y="65"/>
                  </a:cubicBezTo>
                  <a:close/>
                  <a:moveTo>
                    <a:pt x="134" y="119"/>
                  </a:moveTo>
                  <a:cubicBezTo>
                    <a:pt x="93" y="177"/>
                    <a:pt x="93" y="177"/>
                    <a:pt x="93" y="177"/>
                  </a:cubicBezTo>
                  <a:cubicBezTo>
                    <a:pt x="93" y="134"/>
                    <a:pt x="93" y="134"/>
                    <a:pt x="93" y="134"/>
                  </a:cubicBezTo>
                  <a:cubicBezTo>
                    <a:pt x="93" y="131"/>
                    <a:pt x="95" y="128"/>
                    <a:pt x="97" y="126"/>
                  </a:cubicBezTo>
                  <a:cubicBezTo>
                    <a:pt x="100" y="123"/>
                    <a:pt x="102" y="119"/>
                    <a:pt x="102" y="114"/>
                  </a:cubicBezTo>
                  <a:cubicBezTo>
                    <a:pt x="102" y="104"/>
                    <a:pt x="94" y="96"/>
                    <a:pt x="84" y="96"/>
                  </a:cubicBezTo>
                  <a:cubicBezTo>
                    <a:pt x="74" y="96"/>
                    <a:pt x="66" y="104"/>
                    <a:pt x="66" y="114"/>
                  </a:cubicBezTo>
                  <a:cubicBezTo>
                    <a:pt x="66" y="119"/>
                    <a:pt x="68" y="123"/>
                    <a:pt x="71" y="126"/>
                  </a:cubicBezTo>
                  <a:cubicBezTo>
                    <a:pt x="73" y="128"/>
                    <a:pt x="74" y="131"/>
                    <a:pt x="74" y="134"/>
                  </a:cubicBezTo>
                  <a:cubicBezTo>
                    <a:pt x="74" y="177"/>
                    <a:pt x="74" y="177"/>
                    <a:pt x="74" y="177"/>
                  </a:cubicBezTo>
                  <a:cubicBezTo>
                    <a:pt x="34" y="119"/>
                    <a:pt x="34" y="119"/>
                    <a:pt x="34" y="119"/>
                  </a:cubicBezTo>
                  <a:cubicBezTo>
                    <a:pt x="26" y="108"/>
                    <a:pt x="29" y="91"/>
                    <a:pt x="40" y="83"/>
                  </a:cubicBezTo>
                  <a:cubicBezTo>
                    <a:pt x="84" y="44"/>
                    <a:pt x="84" y="44"/>
                    <a:pt x="84" y="44"/>
                  </a:cubicBezTo>
                  <a:cubicBezTo>
                    <a:pt x="127" y="82"/>
                    <a:pt x="127" y="82"/>
                    <a:pt x="127" y="82"/>
                  </a:cubicBezTo>
                  <a:cubicBezTo>
                    <a:pt x="128" y="83"/>
                    <a:pt x="128" y="83"/>
                    <a:pt x="128" y="83"/>
                  </a:cubicBezTo>
                  <a:cubicBezTo>
                    <a:pt x="139" y="91"/>
                    <a:pt x="142" y="108"/>
                    <a:pt x="134" y="119"/>
                  </a:cubicBezTo>
                  <a:close/>
                </a:path>
              </a:pathLst>
            </a:custGeom>
            <a:solidFill>
              <a:sysClr val="window" lastClr="FFFFFF"/>
            </a:solidFill>
            <a:ln>
              <a:noFill/>
            </a:ln>
          </p:spPr>
          <p:txBody>
            <a:bodyPr vert="horz" wrap="square" lIns="60070" tIns="30035" rIns="60070" bIns="30035" numCol="1" anchor="t" anchorCtr="0" compatLnSpc="1"/>
            <a:lstStyle/>
            <a:p>
              <a:pPr defTabSz="1201420">
                <a:defRPr/>
              </a:pPr>
              <a:endParaRPr lang="en-GB" sz="1380" kern="0">
                <a:solidFill>
                  <a:prstClr val="black">
                    <a:lumMod val="65000"/>
                    <a:lumOff val="35000"/>
                  </a:prstClr>
                </a:solidFill>
                <a:cs typeface="+mn-ea"/>
                <a:sym typeface="+mn-lt"/>
              </a:endParaRPr>
            </a:p>
          </p:txBody>
        </p:sp>
        <p:sp>
          <p:nvSpPr>
            <p:cNvPr id="9" name="Oval 28"/>
            <p:cNvSpPr/>
            <p:nvPr/>
          </p:nvSpPr>
          <p:spPr>
            <a:xfrm>
              <a:off x="6824828" y="1682941"/>
              <a:ext cx="1123570" cy="1123571"/>
            </a:xfrm>
            <a:prstGeom prst="ellipse">
              <a:avLst/>
            </a:prstGeom>
            <a:solidFill>
              <a:schemeClr val="accent3"/>
            </a:solidFill>
            <a:ln w="12700" cap="flat" cmpd="sng" algn="ctr">
              <a:noFill/>
              <a:prstDash val="solid"/>
              <a:miter lim="800000"/>
            </a:ln>
            <a:effectLst/>
          </p:spPr>
          <p:txBody>
            <a:bodyPr rtlCol="0" anchor="ctr"/>
            <a:lstStyle/>
            <a:p>
              <a:pPr algn="ctr" defTabSz="1201420">
                <a:defRPr/>
              </a:pPr>
              <a:endParaRPr lang="en-GB" sz="1380" kern="0" dirty="0">
                <a:solidFill>
                  <a:prstClr val="black">
                    <a:lumMod val="65000"/>
                    <a:lumOff val="35000"/>
                  </a:prstClr>
                </a:solidFill>
                <a:cs typeface="+mn-ea"/>
                <a:sym typeface="+mn-lt"/>
              </a:endParaRPr>
            </a:p>
          </p:txBody>
        </p:sp>
        <p:sp>
          <p:nvSpPr>
            <p:cNvPr id="10" name="Freeform 58"/>
            <p:cNvSpPr>
              <a:spLocks noEditPoints="1"/>
            </p:cNvSpPr>
            <p:nvPr/>
          </p:nvSpPr>
          <p:spPr bwMode="auto">
            <a:xfrm>
              <a:off x="7091623" y="1971035"/>
              <a:ext cx="589979" cy="547380"/>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ysClr val="window" lastClr="FFFFFF"/>
            </a:solidFill>
            <a:ln>
              <a:noFill/>
            </a:ln>
          </p:spPr>
          <p:txBody>
            <a:bodyPr vert="horz" wrap="square" lIns="60070" tIns="30035" rIns="60070" bIns="30035" numCol="1" anchor="t" anchorCtr="0" compatLnSpc="1"/>
            <a:lstStyle/>
            <a:p>
              <a:pPr defTabSz="1201420">
                <a:defRPr/>
              </a:pPr>
              <a:endParaRPr lang="en-GB" sz="1380" kern="0">
                <a:solidFill>
                  <a:prstClr val="black">
                    <a:lumMod val="65000"/>
                    <a:lumOff val="35000"/>
                  </a:prstClr>
                </a:solidFill>
                <a:cs typeface="+mn-ea"/>
                <a:sym typeface="+mn-lt"/>
              </a:endParaRPr>
            </a:p>
          </p:txBody>
        </p:sp>
        <p:sp>
          <p:nvSpPr>
            <p:cNvPr id="11" name="Oval 30"/>
            <p:cNvSpPr/>
            <p:nvPr/>
          </p:nvSpPr>
          <p:spPr>
            <a:xfrm>
              <a:off x="4402691" y="1682941"/>
              <a:ext cx="1123570" cy="1123571"/>
            </a:xfrm>
            <a:prstGeom prst="ellipse">
              <a:avLst/>
            </a:prstGeom>
            <a:solidFill>
              <a:schemeClr val="accent4"/>
            </a:solidFill>
            <a:ln w="12700" cap="flat" cmpd="sng" algn="ctr">
              <a:noFill/>
              <a:prstDash val="solid"/>
              <a:miter lim="800000"/>
            </a:ln>
            <a:effectLst/>
          </p:spPr>
          <p:txBody>
            <a:bodyPr rtlCol="0" anchor="ctr"/>
            <a:lstStyle/>
            <a:p>
              <a:pPr algn="ctr" defTabSz="1201420">
                <a:defRPr/>
              </a:pPr>
              <a:endParaRPr lang="en-GB" sz="1380" kern="0" dirty="0">
                <a:solidFill>
                  <a:prstClr val="black">
                    <a:lumMod val="65000"/>
                    <a:lumOff val="35000"/>
                  </a:prstClr>
                </a:solidFill>
                <a:cs typeface="+mn-ea"/>
                <a:sym typeface="+mn-lt"/>
              </a:endParaRPr>
            </a:p>
          </p:txBody>
        </p:sp>
        <p:sp>
          <p:nvSpPr>
            <p:cNvPr id="12" name="Freeform 59"/>
            <p:cNvSpPr>
              <a:spLocks noEditPoints="1"/>
            </p:cNvSpPr>
            <p:nvPr/>
          </p:nvSpPr>
          <p:spPr bwMode="auto">
            <a:xfrm>
              <a:off x="4685461" y="2005113"/>
              <a:ext cx="558029" cy="47922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ysClr val="window" lastClr="FFFFFF"/>
            </a:solidFill>
            <a:ln>
              <a:noFill/>
            </a:ln>
          </p:spPr>
          <p:txBody>
            <a:bodyPr vert="horz" wrap="square" lIns="60070" tIns="30035" rIns="60070" bIns="30035" numCol="1" anchor="t" anchorCtr="0" compatLnSpc="1"/>
            <a:lstStyle/>
            <a:p>
              <a:pPr defTabSz="1201420">
                <a:defRPr/>
              </a:pPr>
              <a:endParaRPr lang="en-GB" sz="1380" kern="0">
                <a:solidFill>
                  <a:prstClr val="black">
                    <a:lumMod val="65000"/>
                    <a:lumOff val="35000"/>
                  </a:prstClr>
                </a:solidFill>
                <a:cs typeface="+mn-ea"/>
                <a:sym typeface="+mn-lt"/>
              </a:endParaRPr>
            </a:p>
          </p:txBody>
        </p:sp>
        <p:sp>
          <p:nvSpPr>
            <p:cNvPr id="13" name="Oval 32"/>
            <p:cNvSpPr/>
            <p:nvPr/>
          </p:nvSpPr>
          <p:spPr>
            <a:xfrm>
              <a:off x="1901211" y="1701855"/>
              <a:ext cx="1123570" cy="1123571"/>
            </a:xfrm>
            <a:prstGeom prst="ellipse">
              <a:avLst/>
            </a:prstGeom>
            <a:solidFill>
              <a:schemeClr val="accent1"/>
            </a:solidFill>
            <a:ln w="12700" cap="flat" cmpd="sng" algn="ctr">
              <a:noFill/>
              <a:prstDash val="solid"/>
              <a:miter lim="800000"/>
            </a:ln>
            <a:effectLst/>
          </p:spPr>
          <p:txBody>
            <a:bodyPr rtlCol="0" anchor="ctr"/>
            <a:lstStyle/>
            <a:p>
              <a:pPr algn="ctr" defTabSz="1201420">
                <a:defRPr/>
              </a:pPr>
              <a:endParaRPr lang="en-GB" sz="1380" kern="0" dirty="0">
                <a:solidFill>
                  <a:prstClr val="black">
                    <a:lumMod val="65000"/>
                    <a:lumOff val="35000"/>
                  </a:prstClr>
                </a:solidFill>
                <a:cs typeface="+mn-ea"/>
                <a:sym typeface="+mn-lt"/>
              </a:endParaRPr>
            </a:p>
          </p:txBody>
        </p:sp>
        <p:sp>
          <p:nvSpPr>
            <p:cNvPr id="14" name="Freeform 24"/>
            <p:cNvSpPr>
              <a:spLocks noEditPoints="1"/>
            </p:cNvSpPr>
            <p:nvPr/>
          </p:nvSpPr>
          <p:spPr bwMode="auto">
            <a:xfrm>
              <a:off x="2169073" y="1931379"/>
              <a:ext cx="587847" cy="664522"/>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ysClr val="window" lastClr="FFFFFF"/>
            </a:solidFill>
            <a:ln>
              <a:noFill/>
            </a:ln>
          </p:spPr>
          <p:txBody>
            <a:bodyPr vert="horz" wrap="square" lIns="60070" tIns="30035" rIns="60070" bIns="30035" numCol="1" anchor="t" anchorCtr="0" compatLnSpc="1"/>
            <a:lstStyle/>
            <a:p>
              <a:pPr defTabSz="1201420">
                <a:defRPr/>
              </a:pPr>
              <a:endParaRPr lang="en-GB" sz="1380" kern="0">
                <a:solidFill>
                  <a:prstClr val="black">
                    <a:lumMod val="65000"/>
                    <a:lumOff val="35000"/>
                  </a:prstClr>
                </a:solidFill>
                <a:cs typeface="+mn-ea"/>
                <a:sym typeface="+mn-lt"/>
              </a:endParaRPr>
            </a:p>
          </p:txBody>
        </p:sp>
        <p:sp>
          <p:nvSpPr>
            <p:cNvPr id="15" name="Rectangle 34"/>
            <p:cNvSpPr/>
            <p:nvPr/>
          </p:nvSpPr>
          <p:spPr>
            <a:xfrm>
              <a:off x="1873983" y="3040153"/>
              <a:ext cx="1178030" cy="392275"/>
            </a:xfrm>
            <a:prstGeom prst="rect">
              <a:avLst/>
            </a:prstGeom>
          </p:spPr>
          <p:txBody>
            <a:bodyPr wrap="none">
              <a:spAutoFit/>
            </a:bodyPr>
            <a:lstStyle/>
            <a:p>
              <a:pPr algn="ctr" defTabSz="1201420">
                <a:defRPr/>
              </a:pPr>
              <a:r>
                <a:rPr lang="zh-CN" altLang="en-US" sz="1840" b="1" kern="0" dirty="0">
                  <a:solidFill>
                    <a:schemeClr val="tx1">
                      <a:lumMod val="95000"/>
                      <a:lumOff val="5000"/>
                    </a:schemeClr>
                  </a:solidFill>
                  <a:cs typeface="+mn-ea"/>
                  <a:sym typeface="+mn-lt"/>
                </a:rPr>
                <a:t>发展前景</a:t>
              </a:r>
              <a:endParaRPr lang="en-GB" sz="1840" b="1" kern="0" dirty="0">
                <a:solidFill>
                  <a:schemeClr val="tx1">
                    <a:lumMod val="95000"/>
                    <a:lumOff val="5000"/>
                  </a:schemeClr>
                </a:solidFill>
                <a:cs typeface="+mn-ea"/>
                <a:sym typeface="+mn-lt"/>
              </a:endParaRPr>
            </a:p>
          </p:txBody>
        </p:sp>
        <p:sp>
          <p:nvSpPr>
            <p:cNvPr id="16" name="Rectangle 35"/>
            <p:cNvSpPr/>
            <p:nvPr/>
          </p:nvSpPr>
          <p:spPr>
            <a:xfrm>
              <a:off x="4375461" y="3024445"/>
              <a:ext cx="1178030" cy="392275"/>
            </a:xfrm>
            <a:prstGeom prst="rect">
              <a:avLst/>
            </a:prstGeom>
          </p:spPr>
          <p:txBody>
            <a:bodyPr wrap="none">
              <a:spAutoFit/>
            </a:bodyPr>
            <a:lstStyle/>
            <a:p>
              <a:pPr algn="ctr" defTabSz="1201420">
                <a:defRPr/>
              </a:pPr>
              <a:r>
                <a:rPr lang="zh-CN" altLang="en-US" sz="1840" b="1" kern="0" dirty="0">
                  <a:solidFill>
                    <a:schemeClr val="tx1">
                      <a:lumMod val="95000"/>
                      <a:lumOff val="5000"/>
                    </a:schemeClr>
                  </a:solidFill>
                  <a:cs typeface="+mn-ea"/>
                  <a:sym typeface="+mn-lt"/>
                </a:rPr>
                <a:t>发展前景</a:t>
              </a:r>
              <a:endParaRPr lang="en-GB" altLang="zh-CN" sz="1840" b="1" kern="0" dirty="0">
                <a:solidFill>
                  <a:schemeClr val="tx1">
                    <a:lumMod val="95000"/>
                    <a:lumOff val="5000"/>
                  </a:schemeClr>
                </a:solidFill>
                <a:cs typeface="+mn-ea"/>
                <a:sym typeface="+mn-lt"/>
              </a:endParaRPr>
            </a:p>
          </p:txBody>
        </p:sp>
        <p:sp>
          <p:nvSpPr>
            <p:cNvPr id="17" name="Rectangle 36"/>
            <p:cNvSpPr/>
            <p:nvPr/>
          </p:nvSpPr>
          <p:spPr>
            <a:xfrm>
              <a:off x="6797598" y="3020423"/>
              <a:ext cx="1178030" cy="392275"/>
            </a:xfrm>
            <a:prstGeom prst="rect">
              <a:avLst/>
            </a:prstGeom>
          </p:spPr>
          <p:txBody>
            <a:bodyPr wrap="none">
              <a:spAutoFit/>
            </a:bodyPr>
            <a:lstStyle/>
            <a:p>
              <a:pPr algn="ctr" defTabSz="1201420">
                <a:defRPr/>
              </a:pPr>
              <a:r>
                <a:rPr lang="zh-CN" altLang="en-US" sz="1840" b="1" kern="0" dirty="0">
                  <a:solidFill>
                    <a:schemeClr val="tx1">
                      <a:lumMod val="95000"/>
                      <a:lumOff val="5000"/>
                    </a:schemeClr>
                  </a:solidFill>
                  <a:cs typeface="+mn-ea"/>
                  <a:sym typeface="+mn-lt"/>
                </a:rPr>
                <a:t>发展前景</a:t>
              </a:r>
              <a:endParaRPr lang="en-GB" altLang="zh-CN" sz="1840" b="1" kern="0" dirty="0">
                <a:solidFill>
                  <a:schemeClr val="tx1">
                    <a:lumMod val="95000"/>
                    <a:lumOff val="5000"/>
                  </a:schemeClr>
                </a:solidFill>
                <a:cs typeface="+mn-ea"/>
                <a:sym typeface="+mn-lt"/>
              </a:endParaRPr>
            </a:p>
          </p:txBody>
        </p:sp>
        <p:sp>
          <p:nvSpPr>
            <p:cNvPr id="18" name="Rectangle 37"/>
            <p:cNvSpPr/>
            <p:nvPr/>
          </p:nvSpPr>
          <p:spPr>
            <a:xfrm>
              <a:off x="9323059" y="3025954"/>
              <a:ext cx="1178030" cy="392275"/>
            </a:xfrm>
            <a:prstGeom prst="rect">
              <a:avLst/>
            </a:prstGeom>
          </p:spPr>
          <p:txBody>
            <a:bodyPr wrap="none">
              <a:spAutoFit/>
            </a:bodyPr>
            <a:lstStyle/>
            <a:p>
              <a:pPr lvl="0" algn="ctr">
                <a:defRPr/>
              </a:pPr>
              <a:r>
                <a:rPr lang="zh-CN" altLang="en-US" sz="1840" b="1" kern="0" dirty="0">
                  <a:solidFill>
                    <a:schemeClr val="tx1">
                      <a:lumMod val="95000"/>
                      <a:lumOff val="5000"/>
                    </a:schemeClr>
                  </a:solidFill>
                  <a:cs typeface="+mn-ea"/>
                  <a:sym typeface="+mn-lt"/>
                </a:rPr>
                <a:t>公司特点</a:t>
              </a:r>
              <a:endParaRPr lang="en-GB" altLang="zh-CN" sz="1840" b="1" kern="0" dirty="0">
                <a:solidFill>
                  <a:schemeClr val="tx1">
                    <a:lumMod val="95000"/>
                    <a:lumOff val="5000"/>
                  </a:schemeClr>
                </a:solidFill>
                <a:cs typeface="+mn-ea"/>
                <a:sym typeface="+mn-lt"/>
              </a:endParaRPr>
            </a:p>
          </p:txBody>
        </p:sp>
        <p:sp>
          <p:nvSpPr>
            <p:cNvPr id="19" name="Freeform 77"/>
            <p:cNvSpPr/>
            <p:nvPr/>
          </p:nvSpPr>
          <p:spPr bwMode="auto">
            <a:xfrm>
              <a:off x="995820" y="3891043"/>
              <a:ext cx="324127" cy="274609"/>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1D1C22"/>
            </a:solidFill>
            <a:ln>
              <a:noFill/>
            </a:ln>
          </p:spPr>
          <p:txBody>
            <a:bodyPr vert="horz" wrap="square" lIns="60070" tIns="30035" rIns="60070" bIns="30035" numCol="1" anchor="t" anchorCtr="0" compatLnSpc="1"/>
            <a:lstStyle/>
            <a:p>
              <a:pPr defTabSz="1201420">
                <a:defRPr/>
              </a:pPr>
              <a:endParaRPr lang="en-GB" sz="1380" kern="0" dirty="0">
                <a:solidFill>
                  <a:prstClr val="black">
                    <a:lumMod val="65000"/>
                    <a:lumOff val="35000"/>
                  </a:prstClr>
                </a:solidFill>
                <a:cs typeface="+mn-ea"/>
                <a:sym typeface="+mn-lt"/>
              </a:endParaRPr>
            </a:p>
          </p:txBody>
        </p:sp>
        <p:sp>
          <p:nvSpPr>
            <p:cNvPr id="20" name="Freeform 77"/>
            <p:cNvSpPr/>
            <p:nvPr/>
          </p:nvSpPr>
          <p:spPr bwMode="auto">
            <a:xfrm>
              <a:off x="995820" y="4852752"/>
              <a:ext cx="324127" cy="274609"/>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1D1C22"/>
            </a:solidFill>
            <a:ln>
              <a:noFill/>
            </a:ln>
          </p:spPr>
          <p:txBody>
            <a:bodyPr vert="horz" wrap="square" lIns="60070" tIns="30035" rIns="60070" bIns="30035" numCol="1" anchor="t" anchorCtr="0" compatLnSpc="1"/>
            <a:lstStyle/>
            <a:p>
              <a:pPr defTabSz="1201420">
                <a:defRPr/>
              </a:pPr>
              <a:endParaRPr lang="en-GB" sz="1380" kern="0">
                <a:solidFill>
                  <a:prstClr val="black">
                    <a:lumMod val="65000"/>
                    <a:lumOff val="35000"/>
                  </a:prstClr>
                </a:solidFill>
                <a:cs typeface="+mn-ea"/>
                <a:sym typeface="+mn-lt"/>
              </a:endParaRPr>
            </a:p>
          </p:txBody>
        </p:sp>
        <p:sp>
          <p:nvSpPr>
            <p:cNvPr id="21" name="Freeform 77"/>
            <p:cNvSpPr/>
            <p:nvPr/>
          </p:nvSpPr>
          <p:spPr bwMode="auto">
            <a:xfrm>
              <a:off x="6399693" y="3891043"/>
              <a:ext cx="324127" cy="274609"/>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1D1C22"/>
            </a:solidFill>
            <a:ln>
              <a:noFill/>
            </a:ln>
          </p:spPr>
          <p:txBody>
            <a:bodyPr vert="horz" wrap="square" lIns="60070" tIns="30035" rIns="60070" bIns="30035" numCol="1" anchor="t" anchorCtr="0" compatLnSpc="1"/>
            <a:lstStyle/>
            <a:p>
              <a:pPr defTabSz="1201420">
                <a:defRPr/>
              </a:pPr>
              <a:endParaRPr lang="en-GB" sz="1380" kern="0">
                <a:solidFill>
                  <a:prstClr val="black">
                    <a:lumMod val="65000"/>
                    <a:lumOff val="35000"/>
                  </a:prstClr>
                </a:solidFill>
                <a:cs typeface="+mn-ea"/>
                <a:sym typeface="+mn-lt"/>
              </a:endParaRPr>
            </a:p>
          </p:txBody>
        </p:sp>
        <p:sp>
          <p:nvSpPr>
            <p:cNvPr id="22" name="Freeform 77"/>
            <p:cNvSpPr/>
            <p:nvPr/>
          </p:nvSpPr>
          <p:spPr bwMode="auto">
            <a:xfrm>
              <a:off x="6399693" y="4852752"/>
              <a:ext cx="324127" cy="274609"/>
            </a:xfrm>
            <a:custGeom>
              <a:avLst/>
              <a:gdLst>
                <a:gd name="T0" fmla="*/ 179 w 188"/>
                <a:gd name="T1" fmla="*/ 10 h 159"/>
                <a:gd name="T2" fmla="*/ 145 w 188"/>
                <a:gd name="T3" fmla="*/ 10 h 159"/>
                <a:gd name="T4" fmla="*/ 65 w 188"/>
                <a:gd name="T5" fmla="*/ 90 h 159"/>
                <a:gd name="T6" fmla="*/ 43 w 188"/>
                <a:gd name="T7" fmla="*/ 69 h 159"/>
                <a:gd name="T8" fmla="*/ 9 w 188"/>
                <a:gd name="T9" fmla="*/ 69 h 159"/>
                <a:gd name="T10" fmla="*/ 9 w 188"/>
                <a:gd name="T11" fmla="*/ 103 h 159"/>
                <a:gd name="T12" fmla="*/ 65 w 188"/>
                <a:gd name="T13" fmla="*/ 159 h 159"/>
                <a:gd name="T14" fmla="*/ 179 w 188"/>
                <a:gd name="T15" fmla="*/ 44 h 159"/>
                <a:gd name="T16" fmla="*/ 179 w 188"/>
                <a:gd name="T17" fmla="*/ 1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159">
                  <a:moveTo>
                    <a:pt x="179" y="10"/>
                  </a:moveTo>
                  <a:cubicBezTo>
                    <a:pt x="170" y="0"/>
                    <a:pt x="154" y="0"/>
                    <a:pt x="145" y="10"/>
                  </a:cubicBezTo>
                  <a:cubicBezTo>
                    <a:pt x="65" y="90"/>
                    <a:pt x="65" y="90"/>
                    <a:pt x="65" y="90"/>
                  </a:cubicBezTo>
                  <a:cubicBezTo>
                    <a:pt x="43" y="69"/>
                    <a:pt x="43" y="69"/>
                    <a:pt x="43" y="69"/>
                  </a:cubicBezTo>
                  <a:cubicBezTo>
                    <a:pt x="34" y="59"/>
                    <a:pt x="19" y="59"/>
                    <a:pt x="9" y="69"/>
                  </a:cubicBezTo>
                  <a:cubicBezTo>
                    <a:pt x="0" y="78"/>
                    <a:pt x="0" y="94"/>
                    <a:pt x="9" y="103"/>
                  </a:cubicBezTo>
                  <a:cubicBezTo>
                    <a:pt x="65" y="159"/>
                    <a:pt x="65" y="159"/>
                    <a:pt x="65" y="159"/>
                  </a:cubicBezTo>
                  <a:cubicBezTo>
                    <a:pt x="179" y="44"/>
                    <a:pt x="179" y="44"/>
                    <a:pt x="179" y="44"/>
                  </a:cubicBezTo>
                  <a:cubicBezTo>
                    <a:pt x="188" y="35"/>
                    <a:pt x="188" y="19"/>
                    <a:pt x="179" y="10"/>
                  </a:cubicBezTo>
                  <a:close/>
                </a:path>
              </a:pathLst>
            </a:custGeom>
            <a:solidFill>
              <a:srgbClr val="1D1C22"/>
            </a:solidFill>
            <a:ln>
              <a:noFill/>
            </a:ln>
          </p:spPr>
          <p:txBody>
            <a:bodyPr vert="horz" wrap="square" lIns="60070" tIns="30035" rIns="60070" bIns="30035" numCol="1" anchor="t" anchorCtr="0" compatLnSpc="1"/>
            <a:lstStyle/>
            <a:p>
              <a:pPr defTabSz="1201420">
                <a:defRPr/>
              </a:pPr>
              <a:endParaRPr lang="en-GB" sz="1380" kern="0">
                <a:solidFill>
                  <a:prstClr val="black">
                    <a:lumMod val="65000"/>
                    <a:lumOff val="35000"/>
                  </a:prstClr>
                </a:solidFill>
                <a:cs typeface="+mn-ea"/>
                <a:sym typeface="+mn-lt"/>
              </a:endParaRPr>
            </a:p>
          </p:txBody>
        </p:sp>
      </p:grpSp>
      <p:sp>
        <p:nvSpPr>
          <p:cNvPr id="23" name="文本框 22"/>
          <p:cNvSpPr txBox="1"/>
          <p:nvPr/>
        </p:nvSpPr>
        <p:spPr>
          <a:xfrm>
            <a:off x="2050088" y="3926859"/>
            <a:ext cx="3562641" cy="695325"/>
          </a:xfrm>
          <a:prstGeom prst="rect">
            <a:avLst/>
          </a:prstGeom>
          <a:noFill/>
        </p:spPr>
        <p:txBody>
          <a:bodyPr wrap="square" rtlCol="0">
            <a:spAutoFit/>
          </a:bodyPr>
          <a:lstStyle/>
          <a:p>
            <a:pPr>
              <a:lnSpc>
                <a:spcPct val="150000"/>
              </a:lnSpc>
            </a:pPr>
            <a:r>
              <a:rPr lang="zh-CN" altLang="en-US" sz="131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endParaRPr lang="en-US" altLang="zh-CN" sz="1315" dirty="0">
              <a:solidFill>
                <a:schemeClr val="bg2">
                  <a:lumMod val="10000"/>
                </a:schemeClr>
              </a:solidFill>
              <a:latin typeface="微软雅黑" panose="020B0503020204020204" pitchFamily="34" charset="-122"/>
              <a:ea typeface="微软雅黑" panose="020B0503020204020204" pitchFamily="34" charset="-122"/>
              <a:cs typeface="Hiragino Sans GB W3" charset="-122"/>
            </a:endParaRPr>
          </a:p>
        </p:txBody>
      </p:sp>
      <p:sp>
        <p:nvSpPr>
          <p:cNvPr id="24" name="文本框 23"/>
          <p:cNvSpPr txBox="1"/>
          <p:nvPr/>
        </p:nvSpPr>
        <p:spPr>
          <a:xfrm>
            <a:off x="2050088" y="4847098"/>
            <a:ext cx="3562641" cy="695325"/>
          </a:xfrm>
          <a:prstGeom prst="rect">
            <a:avLst/>
          </a:prstGeom>
          <a:noFill/>
        </p:spPr>
        <p:txBody>
          <a:bodyPr wrap="square" rtlCol="0">
            <a:spAutoFit/>
          </a:bodyPr>
          <a:lstStyle/>
          <a:p>
            <a:pPr>
              <a:lnSpc>
                <a:spcPct val="150000"/>
              </a:lnSpc>
            </a:pPr>
            <a:r>
              <a:rPr lang="zh-CN" altLang="en-US" sz="131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endParaRPr lang="en-US" altLang="zh-CN" sz="1315" dirty="0">
              <a:solidFill>
                <a:schemeClr val="bg2">
                  <a:lumMod val="10000"/>
                </a:schemeClr>
              </a:solidFill>
              <a:latin typeface="微软雅黑" panose="020B0503020204020204" pitchFamily="34" charset="-122"/>
              <a:ea typeface="微软雅黑" panose="020B0503020204020204" pitchFamily="34" charset="-122"/>
              <a:cs typeface="Hiragino Sans GB W3" charset="-122"/>
            </a:endParaRPr>
          </a:p>
        </p:txBody>
      </p:sp>
      <p:sp>
        <p:nvSpPr>
          <p:cNvPr id="25" name="文本框 24"/>
          <p:cNvSpPr txBox="1"/>
          <p:nvPr/>
        </p:nvSpPr>
        <p:spPr>
          <a:xfrm>
            <a:off x="7218510" y="3926859"/>
            <a:ext cx="3562641" cy="695325"/>
          </a:xfrm>
          <a:prstGeom prst="rect">
            <a:avLst/>
          </a:prstGeom>
          <a:noFill/>
        </p:spPr>
        <p:txBody>
          <a:bodyPr wrap="square" rtlCol="0">
            <a:spAutoFit/>
          </a:bodyPr>
          <a:lstStyle/>
          <a:p>
            <a:pPr>
              <a:lnSpc>
                <a:spcPct val="150000"/>
              </a:lnSpc>
            </a:pPr>
            <a:r>
              <a:rPr lang="zh-CN" altLang="en-US" sz="131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endParaRPr lang="en-US" altLang="zh-CN" sz="1315" dirty="0">
              <a:solidFill>
                <a:schemeClr val="bg2">
                  <a:lumMod val="10000"/>
                </a:schemeClr>
              </a:solidFill>
              <a:latin typeface="微软雅黑" panose="020B0503020204020204" pitchFamily="34" charset="-122"/>
              <a:ea typeface="微软雅黑" panose="020B0503020204020204" pitchFamily="34" charset="-122"/>
              <a:cs typeface="Hiragino Sans GB W3" charset="-122"/>
            </a:endParaRPr>
          </a:p>
        </p:txBody>
      </p:sp>
      <p:sp>
        <p:nvSpPr>
          <p:cNvPr id="26" name="文本框 25"/>
          <p:cNvSpPr txBox="1"/>
          <p:nvPr/>
        </p:nvSpPr>
        <p:spPr>
          <a:xfrm>
            <a:off x="7218510" y="4847098"/>
            <a:ext cx="3562641" cy="695325"/>
          </a:xfrm>
          <a:prstGeom prst="rect">
            <a:avLst/>
          </a:prstGeom>
          <a:noFill/>
        </p:spPr>
        <p:txBody>
          <a:bodyPr wrap="square" rtlCol="0">
            <a:spAutoFit/>
          </a:bodyPr>
          <a:lstStyle/>
          <a:p>
            <a:pPr>
              <a:lnSpc>
                <a:spcPct val="150000"/>
              </a:lnSpc>
            </a:pPr>
            <a:r>
              <a:rPr lang="zh-CN" altLang="en-US" sz="131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endParaRPr lang="en-US" altLang="zh-CN" sz="1315" dirty="0">
              <a:solidFill>
                <a:schemeClr val="bg2">
                  <a:lumMod val="10000"/>
                </a:schemeClr>
              </a:solidFill>
              <a:latin typeface="微软雅黑" panose="020B0503020204020204" pitchFamily="34" charset="-122"/>
              <a:ea typeface="微软雅黑" panose="020B0503020204020204" pitchFamily="34" charset="-122"/>
              <a:cs typeface="Hiragino Sans GB W3" charset="-122"/>
            </a:endParaRPr>
          </a:p>
        </p:txBody>
      </p:sp>
      <p:pic>
        <p:nvPicPr>
          <p:cNvPr id="3" name="图片 2" descr="图片1"/>
          <p:cNvPicPr>
            <a:picLocks noChangeAspect="1"/>
          </p:cNvPicPr>
          <p:nvPr/>
        </p:nvPicPr>
        <p:blipFill>
          <a:blip r:embed="rId3"/>
          <a:srcRect t="91658"/>
          <a:stretch>
            <a:fillRect/>
          </a:stretch>
        </p:blipFill>
        <p:spPr>
          <a:xfrm>
            <a:off x="0" y="0"/>
            <a:ext cx="12192000" cy="572135"/>
          </a:xfrm>
          <a:prstGeom prst="rect">
            <a:avLst/>
          </a:prstGeom>
        </p:spPr>
      </p:pic>
      <p:sp>
        <p:nvSpPr>
          <p:cNvPr id="2" name="文本框 1"/>
          <p:cNvSpPr txBox="1"/>
          <p:nvPr/>
        </p:nvSpPr>
        <p:spPr>
          <a:xfrm>
            <a:off x="266700" y="102870"/>
            <a:ext cx="3543300" cy="570865"/>
          </a:xfrm>
          <a:prstGeom prst="rect">
            <a:avLst/>
          </a:prstGeom>
          <a:noFill/>
        </p:spPr>
        <p:txBody>
          <a:bodyPr wrap="square" rtlCol="0">
            <a:spAutoFit/>
          </a:bodyPr>
          <a:lstStyle/>
          <a:p>
            <a:pPr algn="l">
              <a:lnSpc>
                <a:spcPct val="130000"/>
              </a:lnSpc>
            </a:pPr>
            <a:r>
              <a:rPr lang="zh-CN" altLang="zh-CN" sz="2400" b="1" dirty="0">
                <a:solidFill>
                  <a:schemeClr val="bg1"/>
                </a:solidFill>
                <a:latin typeface="微软雅黑" panose="020B0503020204020204" pitchFamily="34" charset="-122"/>
                <a:ea typeface="微软雅黑" panose="020B0503020204020204" pitchFamily="34" charset="-122"/>
              </a:rPr>
              <a:t>输入您的标题内容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1"/>
          <p:cNvPicPr>
            <a:picLocks noChangeAspect="1"/>
          </p:cNvPicPr>
          <p:nvPr/>
        </p:nvPicPr>
        <p:blipFill>
          <a:blip r:embed="rId3"/>
          <a:stretch>
            <a:fillRect/>
          </a:stretch>
        </p:blipFill>
        <p:spPr>
          <a:xfrm>
            <a:off x="0" y="0"/>
            <a:ext cx="12192000" cy="6858635"/>
          </a:xfrm>
          <a:prstGeom prst="rect">
            <a:avLst/>
          </a:prstGeom>
        </p:spPr>
      </p:pic>
      <p:pic>
        <p:nvPicPr>
          <p:cNvPr id="68" name="图片"/>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899795" y="3422015"/>
            <a:ext cx="3456305" cy="3230245"/>
          </a:xfrm>
          <a:prstGeom prst="rect">
            <a:avLst/>
          </a:prstGeom>
        </p:spPr>
      </p:pic>
      <p:cxnSp>
        <p:nvCxnSpPr>
          <p:cNvPr id="69" name="直接连接符"/>
          <p:cNvCxnSpPr/>
          <p:nvPr/>
        </p:nvCxnSpPr>
        <p:spPr>
          <a:xfrm flipH="1">
            <a:off x="9392507" y="1908163"/>
            <a:ext cx="571047" cy="655262"/>
          </a:xfrm>
          <a:prstGeom prst="line">
            <a:avLst/>
          </a:prstGeom>
          <a:ln w="15875">
            <a:solidFill>
              <a:srgbClr val="FEFFFF"/>
            </a:solidFill>
          </a:ln>
        </p:spPr>
        <p:style>
          <a:lnRef idx="1">
            <a:schemeClr val="accent1"/>
          </a:lnRef>
          <a:fillRef idx="0">
            <a:schemeClr val="accent1"/>
          </a:fillRef>
          <a:effectRef idx="0">
            <a:schemeClr val="accent1"/>
          </a:effectRef>
          <a:fontRef idx="minor">
            <a:schemeClr val="tx1"/>
          </a:fontRef>
        </p:style>
      </p:cxnSp>
      <p:sp>
        <p:nvSpPr>
          <p:cNvPr id="2" name="椭圆"/>
          <p:cNvSpPr>
            <a:spLocks noChangeAspect="1"/>
          </p:cNvSpPr>
          <p:nvPr/>
        </p:nvSpPr>
        <p:spPr>
          <a:xfrm>
            <a:off x="9881029" y="1788060"/>
            <a:ext cx="215153" cy="215153"/>
          </a:xfrm>
          <a:prstGeom prst="ellipse">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cxnSp>
        <p:nvCxnSpPr>
          <p:cNvPr id="71" name="直接连接符"/>
          <p:cNvCxnSpPr/>
          <p:nvPr/>
        </p:nvCxnSpPr>
        <p:spPr>
          <a:xfrm flipH="1">
            <a:off x="6356787" y="1674188"/>
            <a:ext cx="710087" cy="834622"/>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2" name="椭圆"/>
          <p:cNvSpPr>
            <a:spLocks noChangeAspect="1"/>
          </p:cNvSpPr>
          <p:nvPr/>
        </p:nvSpPr>
        <p:spPr>
          <a:xfrm>
            <a:off x="6239463" y="2401233"/>
            <a:ext cx="215153" cy="215153"/>
          </a:xfrm>
          <a:prstGeom prst="ellipse">
            <a:avLst/>
          </a:prstGeom>
          <a:noFill/>
          <a:ln w="15875">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cxnSp>
        <p:nvCxnSpPr>
          <p:cNvPr id="73" name="直接连接符"/>
          <p:cNvCxnSpPr/>
          <p:nvPr/>
        </p:nvCxnSpPr>
        <p:spPr>
          <a:xfrm flipH="1">
            <a:off x="6639234" y="1150769"/>
            <a:ext cx="582399" cy="684541"/>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椭圆"/>
          <p:cNvSpPr>
            <a:spLocks noChangeAspect="1"/>
          </p:cNvSpPr>
          <p:nvPr/>
        </p:nvSpPr>
        <p:spPr>
          <a:xfrm>
            <a:off x="7753667" y="1428810"/>
            <a:ext cx="1080000" cy="1080000"/>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4000" tIns="0" rIns="72000" bIns="90000" rtlCol="0" anchor="ctr"/>
          <a:lstStyle/>
          <a:p>
            <a:pPr lvl="0" algn="ctr"/>
            <a:endParaRPr lang="zh-CN" altLang="en-US" sz="1600" b="1" dirty="0">
              <a:solidFill>
                <a:schemeClr val="bg1"/>
              </a:solidFill>
              <a:ea typeface="+mj-ea"/>
            </a:endParaRPr>
          </a:p>
        </p:txBody>
      </p:sp>
      <p:sp>
        <p:nvSpPr>
          <p:cNvPr id="77" name="数字"/>
          <p:cNvSpPr txBox="1"/>
          <p:nvPr/>
        </p:nvSpPr>
        <p:spPr>
          <a:xfrm>
            <a:off x="6493667" y="1615116"/>
            <a:ext cx="3600000" cy="706755"/>
          </a:xfrm>
          <a:prstGeom prst="rect">
            <a:avLst/>
          </a:prstGeom>
          <a:noFill/>
        </p:spPr>
        <p:txBody>
          <a:bodyPr wrap="square" lIns="0" rIns="0" rtlCol="0" anchor="ctr">
            <a:spAutoFit/>
          </a:bodyPr>
          <a:lstStyle>
            <a:lvl1pPr marL="0" indent="0" algn="ctr" defTabSz="914400" rtl="0" eaLnBrk="1" latinLnBrk="0" hangingPunct="1">
              <a:lnSpc>
                <a:spcPct val="100000"/>
              </a:lnSpc>
              <a:spcBef>
                <a:spcPts val="1000"/>
              </a:spcBef>
              <a:buFontTx/>
              <a:buNone/>
              <a:defRPr lang="zh-CN" altLang="en-US" sz="4000" b="0" i="0" u="none" kern="1200" spc="0" baseline="0" dirty="0">
                <a:solidFill>
                  <a:schemeClr val="accent1"/>
                </a:solidFill>
                <a:effectLst/>
                <a:latin typeface="+mj-lt"/>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a:solidFill>
                  <a:schemeClr val="bg1"/>
                </a:solidFill>
              </a:rPr>
              <a:t>02</a:t>
            </a:r>
          </a:p>
        </p:txBody>
      </p:sp>
      <p:sp>
        <p:nvSpPr>
          <p:cNvPr id="75" name="文本"/>
          <p:cNvSpPr txBox="1"/>
          <p:nvPr/>
        </p:nvSpPr>
        <p:spPr>
          <a:xfrm>
            <a:off x="4693667" y="4314473"/>
            <a:ext cx="7200000" cy="460375"/>
          </a:xfrm>
          <a:prstGeom prst="rect">
            <a:avLst/>
          </a:prstGeom>
        </p:spPr>
        <p:txBody>
          <a:bodyPr wrap="square" lIns="144000" anchor="t">
            <a:spAutoFit/>
          </a:bodyPr>
          <a:lstStyle>
            <a:lvl1pPr marL="0" indent="0" algn="ctr" defTabSz="914400" rtl="0" eaLnBrk="1" latinLnBrk="0" hangingPunct="1">
              <a:lnSpc>
                <a:spcPct val="150000"/>
              </a:lnSpc>
              <a:spcBef>
                <a:spcPts val="1000"/>
              </a:spcBef>
              <a:buFont typeface="Arial" panose="020B0604020202020204" pitchFamily="34" charset="0"/>
              <a:buNone/>
              <a:defRPr sz="1600" b="0" kern="1200" spc="200" baseline="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a:solidFill>
                  <a:schemeClr val="bg1"/>
                </a:solidFill>
                <a:latin typeface="微软雅黑" panose="020B0503020204020204" pitchFamily="34" charset="-122"/>
                <a:ea typeface="微软雅黑" panose="020B0503020204020204" pitchFamily="34" charset="-122"/>
              </a:rPr>
              <a:t>单击此处添加您的文字内容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6" name="标题"/>
          <p:cNvSpPr txBox="1"/>
          <p:nvPr/>
        </p:nvSpPr>
        <p:spPr>
          <a:xfrm>
            <a:off x="4693667" y="3179404"/>
            <a:ext cx="7200000" cy="937260"/>
          </a:xfrm>
          <a:prstGeom prst="rect">
            <a:avLst/>
          </a:prstGeom>
        </p:spPr>
        <p:txBody>
          <a:bodyPr wrap="square" lIns="144000" anchor="ctr">
            <a:spAutoFit/>
          </a:bodyPr>
          <a:lstStyle>
            <a:lvl1pPr marL="0" indent="0" algn="ctr" defTabSz="914400" rtl="0" eaLnBrk="1" latinLnBrk="0" hangingPunct="1">
              <a:lnSpc>
                <a:spcPct val="100000"/>
              </a:lnSpc>
              <a:spcBef>
                <a:spcPts val="1000"/>
              </a:spcBef>
              <a:buFont typeface="Arial" panose="020B0604020202020204" pitchFamily="34" charset="0"/>
              <a:buNone/>
              <a:defRPr lang="zh-CN" altLang="en-US" sz="5500" b="0" kern="1200" spc="200" baseline="0" dirty="0">
                <a:solidFill>
                  <a:schemeClr val="accent1"/>
                </a:solidFill>
                <a:latin typeface="楷体" panose="02010609060101010101" pitchFamily="49" charset="-122"/>
                <a:ea typeface="楷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chemeClr val="bg1"/>
                </a:solidFill>
                <a:latin typeface="微软雅黑" panose="020B0503020204020204" pitchFamily="34" charset="-122"/>
                <a:ea typeface="微软雅黑" panose="020B0503020204020204" pitchFamily="34" charset="-122"/>
              </a:rPr>
              <a:t>输入标题</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6700" y="102870"/>
            <a:ext cx="3543300" cy="570865"/>
          </a:xfrm>
          <a:prstGeom prst="rect">
            <a:avLst/>
          </a:prstGeom>
          <a:noFill/>
        </p:spPr>
        <p:txBody>
          <a:bodyPr wrap="square" rtlCol="0">
            <a:spAutoFit/>
          </a:bodyPr>
          <a:lstStyle/>
          <a:p>
            <a:pPr algn="l">
              <a:lnSpc>
                <a:spcPct val="130000"/>
              </a:lnSpc>
            </a:pPr>
            <a:r>
              <a:rPr lang="zh-CN" altLang="zh-CN" sz="2400" b="1" dirty="0">
                <a:solidFill>
                  <a:schemeClr val="bg1"/>
                </a:solidFill>
                <a:latin typeface="微软雅黑" panose="020B0503020204020204" pitchFamily="34" charset="-122"/>
                <a:ea typeface="微软雅黑" panose="020B0503020204020204" pitchFamily="34" charset="-122"/>
              </a:rPr>
              <a:t>输入您的标题内容</a:t>
            </a:r>
          </a:p>
        </p:txBody>
      </p:sp>
      <p:sp>
        <p:nvSpPr>
          <p:cNvPr id="4" name="Oval 2"/>
          <p:cNvSpPr>
            <a:spLocks noChangeArrowheads="1"/>
          </p:cNvSpPr>
          <p:nvPr/>
        </p:nvSpPr>
        <p:spPr bwMode="auto">
          <a:xfrm>
            <a:off x="5562600" y="1906270"/>
            <a:ext cx="1221105" cy="1218565"/>
          </a:xfrm>
          <a:prstGeom prst="ellipse">
            <a:avLst/>
          </a:prstGeom>
          <a:solidFill>
            <a:srgbClr val="DD665E"/>
          </a:solidFill>
          <a:ln>
            <a:noFill/>
          </a:ln>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sp>
        <p:nvSpPr>
          <p:cNvPr id="5" name="Oval 3"/>
          <p:cNvSpPr>
            <a:spLocks noChangeArrowheads="1"/>
          </p:cNvSpPr>
          <p:nvPr/>
        </p:nvSpPr>
        <p:spPr bwMode="auto">
          <a:xfrm>
            <a:off x="5726430" y="3621405"/>
            <a:ext cx="913130" cy="913130"/>
          </a:xfrm>
          <a:prstGeom prst="ellipse">
            <a:avLst/>
          </a:prstGeom>
          <a:solidFill>
            <a:srgbClr val="178085"/>
          </a:solidFill>
          <a:ln w="9525" cmpd="sng">
            <a:noFill/>
            <a:round/>
          </a:ln>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sp>
        <p:nvSpPr>
          <p:cNvPr id="3" name="Oval 4"/>
          <p:cNvSpPr>
            <a:spLocks noChangeArrowheads="1"/>
          </p:cNvSpPr>
          <p:nvPr/>
        </p:nvSpPr>
        <p:spPr bwMode="auto">
          <a:xfrm>
            <a:off x="7121525" y="3465195"/>
            <a:ext cx="1218565" cy="1218565"/>
          </a:xfrm>
          <a:prstGeom prst="ellipse">
            <a:avLst/>
          </a:prstGeom>
          <a:solidFill>
            <a:srgbClr val="C69E3A"/>
          </a:solidFill>
          <a:ln>
            <a:noFill/>
          </a:ln>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sp>
        <p:nvSpPr>
          <p:cNvPr id="11" name="Oval 5"/>
          <p:cNvSpPr>
            <a:spLocks noChangeArrowheads="1"/>
          </p:cNvSpPr>
          <p:nvPr/>
        </p:nvSpPr>
        <p:spPr bwMode="auto">
          <a:xfrm>
            <a:off x="4006215" y="3465195"/>
            <a:ext cx="1218565" cy="1218565"/>
          </a:xfrm>
          <a:prstGeom prst="ellipse">
            <a:avLst/>
          </a:prstGeom>
          <a:solidFill>
            <a:srgbClr val="223B42"/>
          </a:solidFill>
          <a:ln>
            <a:noFill/>
          </a:ln>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sp>
        <p:nvSpPr>
          <p:cNvPr id="12" name="Oval 6"/>
          <p:cNvSpPr>
            <a:spLocks noChangeArrowheads="1"/>
          </p:cNvSpPr>
          <p:nvPr/>
        </p:nvSpPr>
        <p:spPr bwMode="auto">
          <a:xfrm>
            <a:off x="5562600" y="5021580"/>
            <a:ext cx="1221105" cy="1221105"/>
          </a:xfrm>
          <a:prstGeom prst="ellipse">
            <a:avLst/>
          </a:prstGeom>
          <a:solidFill>
            <a:srgbClr val="54A8C3"/>
          </a:solidFill>
          <a:ln>
            <a:noFill/>
          </a:ln>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sp>
        <p:nvSpPr>
          <p:cNvPr id="13" name="Freeform 7"/>
          <p:cNvSpPr/>
          <p:nvPr/>
        </p:nvSpPr>
        <p:spPr bwMode="auto">
          <a:xfrm>
            <a:off x="3406140" y="2042795"/>
            <a:ext cx="1952625" cy="529590"/>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sp>
        <p:nvSpPr>
          <p:cNvPr id="14" name="Freeform 8"/>
          <p:cNvSpPr/>
          <p:nvPr/>
        </p:nvSpPr>
        <p:spPr bwMode="auto">
          <a:xfrm>
            <a:off x="7769860" y="2042795"/>
            <a:ext cx="902970" cy="1216025"/>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sp>
        <p:nvSpPr>
          <p:cNvPr id="15" name="Freeform 9"/>
          <p:cNvSpPr/>
          <p:nvPr/>
        </p:nvSpPr>
        <p:spPr bwMode="auto">
          <a:xfrm>
            <a:off x="6987540" y="5135245"/>
            <a:ext cx="1611630" cy="529590"/>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sp>
        <p:nvSpPr>
          <p:cNvPr id="16" name="Freeform 10"/>
          <p:cNvSpPr/>
          <p:nvPr/>
        </p:nvSpPr>
        <p:spPr bwMode="auto">
          <a:xfrm>
            <a:off x="3406140" y="4801870"/>
            <a:ext cx="1208405" cy="350520"/>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bg1">
                <a:lumMod val="65000"/>
              </a:schemeClr>
            </a:solidFill>
            <a:rou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sp>
        <p:nvSpPr>
          <p:cNvPr id="34" name="Freeform 11"/>
          <p:cNvSpPr/>
          <p:nvPr/>
        </p:nvSpPr>
        <p:spPr bwMode="auto">
          <a:xfrm>
            <a:off x="6871970" y="3971925"/>
            <a:ext cx="108585" cy="217170"/>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sp>
        <p:nvSpPr>
          <p:cNvPr id="35" name="Freeform 12"/>
          <p:cNvSpPr/>
          <p:nvPr/>
        </p:nvSpPr>
        <p:spPr bwMode="auto">
          <a:xfrm>
            <a:off x="5365750" y="3971925"/>
            <a:ext cx="108585" cy="217170"/>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sp>
        <p:nvSpPr>
          <p:cNvPr id="36" name="Freeform 13"/>
          <p:cNvSpPr/>
          <p:nvPr/>
        </p:nvSpPr>
        <p:spPr bwMode="auto">
          <a:xfrm>
            <a:off x="6064250" y="4779645"/>
            <a:ext cx="217170" cy="10858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sp>
        <p:nvSpPr>
          <p:cNvPr id="37" name="Freeform 14"/>
          <p:cNvSpPr/>
          <p:nvPr/>
        </p:nvSpPr>
        <p:spPr bwMode="auto">
          <a:xfrm>
            <a:off x="6064250" y="3273425"/>
            <a:ext cx="217170" cy="108585"/>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bg1">
                <a:lumMod val="65000"/>
              </a:schemeClr>
            </a:solidFill>
            <a:rou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sp>
        <p:nvSpPr>
          <p:cNvPr id="38" name="Freeform 19"/>
          <p:cNvSpPr>
            <a:spLocks noEditPoints="1"/>
          </p:cNvSpPr>
          <p:nvPr/>
        </p:nvSpPr>
        <p:spPr bwMode="auto">
          <a:xfrm>
            <a:off x="5969000" y="2302510"/>
            <a:ext cx="443865" cy="454025"/>
          </a:xfrm>
          <a:custGeom>
            <a:avLst/>
            <a:gdLst>
              <a:gd name="T0" fmla="*/ 130 w 136"/>
              <a:gd name="T1" fmla="*/ 33 h 140"/>
              <a:gd name="T2" fmla="*/ 100 w 136"/>
              <a:gd name="T3" fmla="*/ 33 h 140"/>
              <a:gd name="T4" fmla="*/ 100 w 136"/>
              <a:gd name="T5" fmla="*/ 6 h 140"/>
              <a:gd name="T6" fmla="*/ 94 w 136"/>
              <a:gd name="T7" fmla="*/ 0 h 140"/>
              <a:gd name="T8" fmla="*/ 6 w 136"/>
              <a:gd name="T9" fmla="*/ 0 h 140"/>
              <a:gd name="T10" fmla="*/ 0 w 136"/>
              <a:gd name="T11" fmla="*/ 6 h 140"/>
              <a:gd name="T12" fmla="*/ 0 w 136"/>
              <a:gd name="T13" fmla="*/ 35 h 140"/>
              <a:gd name="T14" fmla="*/ 0 w 136"/>
              <a:gd name="T15" fmla="*/ 104 h 140"/>
              <a:gd name="T16" fmla="*/ 0 w 136"/>
              <a:gd name="T17" fmla="*/ 134 h 140"/>
              <a:gd name="T18" fmla="*/ 6 w 136"/>
              <a:gd name="T19" fmla="*/ 140 h 140"/>
              <a:gd name="T20" fmla="*/ 94 w 136"/>
              <a:gd name="T21" fmla="*/ 140 h 140"/>
              <a:gd name="T22" fmla="*/ 130 w 136"/>
              <a:gd name="T23" fmla="*/ 140 h 140"/>
              <a:gd name="T24" fmla="*/ 136 w 136"/>
              <a:gd name="T25" fmla="*/ 134 h 140"/>
              <a:gd name="T26" fmla="*/ 136 w 136"/>
              <a:gd name="T27" fmla="*/ 39 h 140"/>
              <a:gd name="T28" fmla="*/ 130 w 136"/>
              <a:gd name="T29" fmla="*/ 33 h 140"/>
              <a:gd name="T30" fmla="*/ 88 w 136"/>
              <a:gd name="T31" fmla="*/ 128 h 140"/>
              <a:gd name="T32" fmla="*/ 72 w 136"/>
              <a:gd name="T33" fmla="*/ 128 h 140"/>
              <a:gd name="T34" fmla="*/ 72 w 136"/>
              <a:gd name="T35" fmla="*/ 110 h 140"/>
              <a:gd name="T36" fmla="*/ 88 w 136"/>
              <a:gd name="T37" fmla="*/ 110 h 140"/>
              <a:gd name="T38" fmla="*/ 88 w 136"/>
              <a:gd name="T39" fmla="*/ 128 h 140"/>
              <a:gd name="T40" fmla="*/ 60 w 136"/>
              <a:gd name="T41" fmla="*/ 110 h 140"/>
              <a:gd name="T42" fmla="*/ 60 w 136"/>
              <a:gd name="T43" fmla="*/ 128 h 140"/>
              <a:gd name="T44" fmla="*/ 39 w 136"/>
              <a:gd name="T45" fmla="*/ 128 h 140"/>
              <a:gd name="T46" fmla="*/ 39 w 136"/>
              <a:gd name="T47" fmla="*/ 110 h 140"/>
              <a:gd name="T48" fmla="*/ 60 w 136"/>
              <a:gd name="T49" fmla="*/ 110 h 140"/>
              <a:gd name="T50" fmla="*/ 12 w 136"/>
              <a:gd name="T51" fmla="*/ 98 h 140"/>
              <a:gd name="T52" fmla="*/ 12 w 136"/>
              <a:gd name="T53" fmla="*/ 41 h 140"/>
              <a:gd name="T54" fmla="*/ 88 w 136"/>
              <a:gd name="T55" fmla="*/ 41 h 140"/>
              <a:gd name="T56" fmla="*/ 88 w 136"/>
              <a:gd name="T57" fmla="*/ 98 h 140"/>
              <a:gd name="T58" fmla="*/ 12 w 136"/>
              <a:gd name="T59" fmla="*/ 98 h 140"/>
              <a:gd name="T60" fmla="*/ 39 w 136"/>
              <a:gd name="T61" fmla="*/ 29 h 140"/>
              <a:gd name="T62" fmla="*/ 39 w 136"/>
              <a:gd name="T63" fmla="*/ 12 h 140"/>
              <a:gd name="T64" fmla="*/ 60 w 136"/>
              <a:gd name="T65" fmla="*/ 12 h 140"/>
              <a:gd name="T66" fmla="*/ 60 w 136"/>
              <a:gd name="T67" fmla="*/ 29 h 140"/>
              <a:gd name="T68" fmla="*/ 39 w 136"/>
              <a:gd name="T69" fmla="*/ 29 h 140"/>
              <a:gd name="T70" fmla="*/ 88 w 136"/>
              <a:gd name="T71" fmla="*/ 29 h 140"/>
              <a:gd name="T72" fmla="*/ 72 w 136"/>
              <a:gd name="T73" fmla="*/ 29 h 140"/>
              <a:gd name="T74" fmla="*/ 72 w 136"/>
              <a:gd name="T75" fmla="*/ 12 h 140"/>
              <a:gd name="T76" fmla="*/ 88 w 136"/>
              <a:gd name="T77" fmla="*/ 12 h 140"/>
              <a:gd name="T78" fmla="*/ 88 w 136"/>
              <a:gd name="T79" fmla="*/ 29 h 140"/>
              <a:gd name="T80" fmla="*/ 12 w 136"/>
              <a:gd name="T81" fmla="*/ 12 h 140"/>
              <a:gd name="T82" fmla="*/ 27 w 136"/>
              <a:gd name="T83" fmla="*/ 12 h 140"/>
              <a:gd name="T84" fmla="*/ 27 w 136"/>
              <a:gd name="T85" fmla="*/ 29 h 140"/>
              <a:gd name="T86" fmla="*/ 12 w 136"/>
              <a:gd name="T87" fmla="*/ 29 h 140"/>
              <a:gd name="T88" fmla="*/ 12 w 136"/>
              <a:gd name="T89" fmla="*/ 12 h 140"/>
              <a:gd name="T90" fmla="*/ 12 w 136"/>
              <a:gd name="T91" fmla="*/ 110 h 140"/>
              <a:gd name="T92" fmla="*/ 27 w 136"/>
              <a:gd name="T93" fmla="*/ 110 h 140"/>
              <a:gd name="T94" fmla="*/ 27 w 136"/>
              <a:gd name="T95" fmla="*/ 128 h 140"/>
              <a:gd name="T96" fmla="*/ 12 w 136"/>
              <a:gd name="T97" fmla="*/ 128 h 140"/>
              <a:gd name="T98" fmla="*/ 12 w 136"/>
              <a:gd name="T99" fmla="*/ 110 h 140"/>
              <a:gd name="T100" fmla="*/ 124 w 136"/>
              <a:gd name="T101" fmla="*/ 128 h 140"/>
              <a:gd name="T102" fmla="*/ 100 w 136"/>
              <a:gd name="T103" fmla="*/ 128 h 140"/>
              <a:gd name="T104" fmla="*/ 100 w 136"/>
              <a:gd name="T105" fmla="*/ 104 h 140"/>
              <a:gd name="T106" fmla="*/ 100 w 136"/>
              <a:gd name="T107" fmla="*/ 45 h 140"/>
              <a:gd name="T108" fmla="*/ 124 w 136"/>
              <a:gd name="T109" fmla="*/ 45 h 140"/>
              <a:gd name="T110" fmla="*/ 124 w 136"/>
              <a:gd name="T11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6" h="140">
                <a:moveTo>
                  <a:pt x="130" y="33"/>
                </a:moveTo>
                <a:cubicBezTo>
                  <a:pt x="100" y="33"/>
                  <a:pt x="100" y="33"/>
                  <a:pt x="100" y="33"/>
                </a:cubicBezTo>
                <a:cubicBezTo>
                  <a:pt x="100" y="6"/>
                  <a:pt x="100" y="6"/>
                  <a:pt x="100" y="6"/>
                </a:cubicBezTo>
                <a:cubicBezTo>
                  <a:pt x="100" y="2"/>
                  <a:pt x="97" y="0"/>
                  <a:pt x="94" y="0"/>
                </a:cubicBezTo>
                <a:cubicBezTo>
                  <a:pt x="6" y="0"/>
                  <a:pt x="6" y="0"/>
                  <a:pt x="6" y="0"/>
                </a:cubicBezTo>
                <a:cubicBezTo>
                  <a:pt x="2" y="0"/>
                  <a:pt x="0" y="2"/>
                  <a:pt x="0" y="6"/>
                </a:cubicBezTo>
                <a:cubicBezTo>
                  <a:pt x="0" y="35"/>
                  <a:pt x="0" y="35"/>
                  <a:pt x="0" y="35"/>
                </a:cubicBezTo>
                <a:cubicBezTo>
                  <a:pt x="0" y="104"/>
                  <a:pt x="0" y="104"/>
                  <a:pt x="0" y="104"/>
                </a:cubicBezTo>
                <a:cubicBezTo>
                  <a:pt x="0" y="134"/>
                  <a:pt x="0" y="134"/>
                  <a:pt x="0" y="134"/>
                </a:cubicBezTo>
                <a:cubicBezTo>
                  <a:pt x="0" y="137"/>
                  <a:pt x="2" y="140"/>
                  <a:pt x="6" y="140"/>
                </a:cubicBezTo>
                <a:cubicBezTo>
                  <a:pt x="94" y="140"/>
                  <a:pt x="94" y="140"/>
                  <a:pt x="94" y="140"/>
                </a:cubicBezTo>
                <a:cubicBezTo>
                  <a:pt x="130" y="140"/>
                  <a:pt x="130" y="140"/>
                  <a:pt x="130" y="140"/>
                </a:cubicBezTo>
                <a:cubicBezTo>
                  <a:pt x="134" y="140"/>
                  <a:pt x="136" y="137"/>
                  <a:pt x="136" y="134"/>
                </a:cubicBezTo>
                <a:cubicBezTo>
                  <a:pt x="136" y="39"/>
                  <a:pt x="136" y="39"/>
                  <a:pt x="136" y="39"/>
                </a:cubicBezTo>
                <a:cubicBezTo>
                  <a:pt x="136" y="36"/>
                  <a:pt x="134" y="33"/>
                  <a:pt x="130" y="33"/>
                </a:cubicBezTo>
                <a:close/>
                <a:moveTo>
                  <a:pt x="88" y="128"/>
                </a:moveTo>
                <a:cubicBezTo>
                  <a:pt x="72" y="128"/>
                  <a:pt x="72" y="128"/>
                  <a:pt x="72" y="128"/>
                </a:cubicBezTo>
                <a:cubicBezTo>
                  <a:pt x="72" y="110"/>
                  <a:pt x="72" y="110"/>
                  <a:pt x="72" y="110"/>
                </a:cubicBezTo>
                <a:cubicBezTo>
                  <a:pt x="88" y="110"/>
                  <a:pt x="88" y="110"/>
                  <a:pt x="88" y="110"/>
                </a:cubicBezTo>
                <a:lnTo>
                  <a:pt x="88" y="128"/>
                </a:lnTo>
                <a:close/>
                <a:moveTo>
                  <a:pt x="60" y="110"/>
                </a:moveTo>
                <a:cubicBezTo>
                  <a:pt x="60" y="128"/>
                  <a:pt x="60" y="128"/>
                  <a:pt x="60" y="128"/>
                </a:cubicBezTo>
                <a:cubicBezTo>
                  <a:pt x="39" y="128"/>
                  <a:pt x="39" y="128"/>
                  <a:pt x="39" y="128"/>
                </a:cubicBezTo>
                <a:cubicBezTo>
                  <a:pt x="39" y="110"/>
                  <a:pt x="39" y="110"/>
                  <a:pt x="39" y="110"/>
                </a:cubicBezTo>
                <a:lnTo>
                  <a:pt x="60" y="110"/>
                </a:lnTo>
                <a:close/>
                <a:moveTo>
                  <a:pt x="12" y="98"/>
                </a:moveTo>
                <a:cubicBezTo>
                  <a:pt x="12" y="41"/>
                  <a:pt x="12" y="41"/>
                  <a:pt x="12" y="41"/>
                </a:cubicBezTo>
                <a:cubicBezTo>
                  <a:pt x="88" y="41"/>
                  <a:pt x="88" y="41"/>
                  <a:pt x="88" y="41"/>
                </a:cubicBezTo>
                <a:cubicBezTo>
                  <a:pt x="88" y="98"/>
                  <a:pt x="88" y="98"/>
                  <a:pt x="88" y="98"/>
                </a:cubicBezTo>
                <a:lnTo>
                  <a:pt x="12" y="98"/>
                </a:lnTo>
                <a:close/>
                <a:moveTo>
                  <a:pt x="39" y="29"/>
                </a:moveTo>
                <a:cubicBezTo>
                  <a:pt x="39" y="12"/>
                  <a:pt x="39" y="12"/>
                  <a:pt x="39" y="12"/>
                </a:cubicBezTo>
                <a:cubicBezTo>
                  <a:pt x="60" y="12"/>
                  <a:pt x="60" y="12"/>
                  <a:pt x="60" y="12"/>
                </a:cubicBezTo>
                <a:cubicBezTo>
                  <a:pt x="60" y="29"/>
                  <a:pt x="60" y="29"/>
                  <a:pt x="60" y="29"/>
                </a:cubicBezTo>
                <a:lnTo>
                  <a:pt x="39" y="29"/>
                </a:lnTo>
                <a:close/>
                <a:moveTo>
                  <a:pt x="88" y="29"/>
                </a:moveTo>
                <a:cubicBezTo>
                  <a:pt x="72" y="29"/>
                  <a:pt x="72" y="29"/>
                  <a:pt x="72" y="29"/>
                </a:cubicBezTo>
                <a:cubicBezTo>
                  <a:pt x="72" y="12"/>
                  <a:pt x="72" y="12"/>
                  <a:pt x="72" y="12"/>
                </a:cubicBezTo>
                <a:cubicBezTo>
                  <a:pt x="88" y="12"/>
                  <a:pt x="88" y="12"/>
                  <a:pt x="88" y="12"/>
                </a:cubicBezTo>
                <a:lnTo>
                  <a:pt x="88" y="29"/>
                </a:lnTo>
                <a:close/>
                <a:moveTo>
                  <a:pt x="12" y="12"/>
                </a:moveTo>
                <a:cubicBezTo>
                  <a:pt x="27" y="12"/>
                  <a:pt x="27" y="12"/>
                  <a:pt x="27" y="12"/>
                </a:cubicBezTo>
                <a:cubicBezTo>
                  <a:pt x="27" y="29"/>
                  <a:pt x="27" y="29"/>
                  <a:pt x="27" y="29"/>
                </a:cubicBezTo>
                <a:cubicBezTo>
                  <a:pt x="12" y="29"/>
                  <a:pt x="12" y="29"/>
                  <a:pt x="12" y="29"/>
                </a:cubicBezTo>
                <a:lnTo>
                  <a:pt x="12" y="12"/>
                </a:lnTo>
                <a:close/>
                <a:moveTo>
                  <a:pt x="12" y="110"/>
                </a:moveTo>
                <a:cubicBezTo>
                  <a:pt x="27" y="110"/>
                  <a:pt x="27" y="110"/>
                  <a:pt x="27" y="110"/>
                </a:cubicBezTo>
                <a:cubicBezTo>
                  <a:pt x="27" y="128"/>
                  <a:pt x="27" y="128"/>
                  <a:pt x="27" y="128"/>
                </a:cubicBezTo>
                <a:cubicBezTo>
                  <a:pt x="12" y="128"/>
                  <a:pt x="12" y="128"/>
                  <a:pt x="12" y="128"/>
                </a:cubicBezTo>
                <a:lnTo>
                  <a:pt x="12" y="110"/>
                </a:lnTo>
                <a:close/>
                <a:moveTo>
                  <a:pt x="124" y="128"/>
                </a:moveTo>
                <a:cubicBezTo>
                  <a:pt x="100" y="128"/>
                  <a:pt x="100" y="128"/>
                  <a:pt x="100" y="128"/>
                </a:cubicBezTo>
                <a:cubicBezTo>
                  <a:pt x="100" y="104"/>
                  <a:pt x="100" y="104"/>
                  <a:pt x="100" y="104"/>
                </a:cubicBezTo>
                <a:cubicBezTo>
                  <a:pt x="100" y="45"/>
                  <a:pt x="100" y="45"/>
                  <a:pt x="100" y="45"/>
                </a:cubicBezTo>
                <a:cubicBezTo>
                  <a:pt x="124" y="45"/>
                  <a:pt x="124" y="45"/>
                  <a:pt x="124" y="45"/>
                </a:cubicBezTo>
                <a:lnTo>
                  <a:pt x="124" y="1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grpSp>
        <p:nvGrpSpPr>
          <p:cNvPr id="39" name="Group 20"/>
          <p:cNvGrpSpPr/>
          <p:nvPr/>
        </p:nvGrpSpPr>
        <p:grpSpPr bwMode="auto">
          <a:xfrm>
            <a:off x="4359275" y="3805555"/>
            <a:ext cx="560070" cy="570230"/>
            <a:chOff x="0" y="0"/>
            <a:chExt cx="276" cy="281"/>
          </a:xfrm>
        </p:grpSpPr>
        <p:sp>
          <p:nvSpPr>
            <p:cNvPr id="40" name="Freeform 21"/>
            <p:cNvSpPr/>
            <p:nvPr/>
          </p:nvSpPr>
          <p:spPr bwMode="auto">
            <a:xfrm>
              <a:off x="0" y="0"/>
              <a:ext cx="276" cy="203"/>
            </a:xfrm>
            <a:custGeom>
              <a:avLst/>
              <a:gdLst>
                <a:gd name="T0" fmla="*/ 106 w 138"/>
                <a:gd name="T1" fmla="*/ 37 h 101"/>
                <a:gd name="T2" fmla="*/ 100 w 138"/>
                <a:gd name="T3" fmla="*/ 38 h 101"/>
                <a:gd name="T4" fmla="*/ 100 w 138"/>
                <a:gd name="T5" fmla="*/ 35 h 101"/>
                <a:gd name="T6" fmla="*/ 66 w 138"/>
                <a:gd name="T7" fmla="*/ 0 h 101"/>
                <a:gd name="T8" fmla="*/ 32 w 138"/>
                <a:gd name="T9" fmla="*/ 29 h 101"/>
                <a:gd name="T10" fmla="*/ 22 w 138"/>
                <a:gd name="T11" fmla="*/ 30 h 101"/>
                <a:gd name="T12" fmla="*/ 22 w 138"/>
                <a:gd name="T13" fmla="*/ 30 h 101"/>
                <a:gd name="T14" fmla="*/ 8 w 138"/>
                <a:gd name="T15" fmla="*/ 51 h 101"/>
                <a:gd name="T16" fmla="*/ 10 w 138"/>
                <a:gd name="T17" fmla="*/ 60 h 101"/>
                <a:gd name="T18" fmla="*/ 0 w 138"/>
                <a:gd name="T19" fmla="*/ 79 h 101"/>
                <a:gd name="T20" fmla="*/ 22 w 138"/>
                <a:gd name="T21" fmla="*/ 101 h 101"/>
                <a:gd name="T22" fmla="*/ 45 w 138"/>
                <a:gd name="T23" fmla="*/ 101 h 101"/>
                <a:gd name="T24" fmla="*/ 51 w 138"/>
                <a:gd name="T25" fmla="*/ 95 h 101"/>
                <a:gd name="T26" fmla="*/ 45 w 138"/>
                <a:gd name="T27" fmla="*/ 89 h 101"/>
                <a:gd name="T28" fmla="*/ 22 w 138"/>
                <a:gd name="T29" fmla="*/ 89 h 101"/>
                <a:gd name="T30" fmla="*/ 12 w 138"/>
                <a:gd name="T31" fmla="*/ 79 h 101"/>
                <a:gd name="T32" fmla="*/ 20 w 138"/>
                <a:gd name="T33" fmla="*/ 69 h 101"/>
                <a:gd name="T34" fmla="*/ 25 w 138"/>
                <a:gd name="T35" fmla="*/ 65 h 101"/>
                <a:gd name="T36" fmla="*/ 23 w 138"/>
                <a:gd name="T37" fmla="*/ 58 h 101"/>
                <a:gd name="T38" fmla="*/ 20 w 138"/>
                <a:gd name="T39" fmla="*/ 51 h 101"/>
                <a:gd name="T40" fmla="*/ 26 w 138"/>
                <a:gd name="T41" fmla="*/ 41 h 101"/>
                <a:gd name="T42" fmla="*/ 26 w 138"/>
                <a:gd name="T43" fmla="*/ 41 h 101"/>
                <a:gd name="T44" fmla="*/ 35 w 138"/>
                <a:gd name="T45" fmla="*/ 42 h 101"/>
                <a:gd name="T46" fmla="*/ 41 w 138"/>
                <a:gd name="T47" fmla="*/ 42 h 101"/>
                <a:gd name="T48" fmla="*/ 43 w 138"/>
                <a:gd name="T49" fmla="*/ 36 h 101"/>
                <a:gd name="T50" fmla="*/ 43 w 138"/>
                <a:gd name="T51" fmla="*/ 35 h 101"/>
                <a:gd name="T52" fmla="*/ 43 w 138"/>
                <a:gd name="T53" fmla="*/ 35 h 101"/>
                <a:gd name="T54" fmla="*/ 66 w 138"/>
                <a:gd name="T55" fmla="*/ 12 h 101"/>
                <a:gd name="T56" fmla="*/ 88 w 138"/>
                <a:gd name="T57" fmla="*/ 35 h 101"/>
                <a:gd name="T58" fmla="*/ 84 w 138"/>
                <a:gd name="T59" fmla="*/ 46 h 101"/>
                <a:gd name="T60" fmla="*/ 86 w 138"/>
                <a:gd name="T61" fmla="*/ 54 h 101"/>
                <a:gd name="T62" fmla="*/ 93 w 138"/>
                <a:gd name="T63" fmla="*/ 54 h 101"/>
                <a:gd name="T64" fmla="*/ 106 w 138"/>
                <a:gd name="T65" fmla="*/ 49 h 101"/>
                <a:gd name="T66" fmla="*/ 126 w 138"/>
                <a:gd name="T67" fmla="*/ 69 h 101"/>
                <a:gd name="T68" fmla="*/ 106 w 138"/>
                <a:gd name="T69" fmla="*/ 89 h 101"/>
                <a:gd name="T70" fmla="*/ 93 w 138"/>
                <a:gd name="T71" fmla="*/ 89 h 101"/>
                <a:gd name="T72" fmla="*/ 87 w 138"/>
                <a:gd name="T73" fmla="*/ 95 h 101"/>
                <a:gd name="T74" fmla="*/ 93 w 138"/>
                <a:gd name="T75" fmla="*/ 101 h 101"/>
                <a:gd name="T76" fmla="*/ 106 w 138"/>
                <a:gd name="T77" fmla="*/ 101 h 101"/>
                <a:gd name="T78" fmla="*/ 138 w 138"/>
                <a:gd name="T79" fmla="*/ 69 h 101"/>
                <a:gd name="T80" fmla="*/ 106 w 138"/>
                <a:gd name="T81" fmla="*/ 3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101">
                  <a:moveTo>
                    <a:pt x="106" y="37"/>
                  </a:moveTo>
                  <a:cubicBezTo>
                    <a:pt x="104" y="37"/>
                    <a:pt x="102" y="37"/>
                    <a:pt x="100" y="38"/>
                  </a:cubicBezTo>
                  <a:cubicBezTo>
                    <a:pt x="100" y="37"/>
                    <a:pt x="100" y="36"/>
                    <a:pt x="100" y="35"/>
                  </a:cubicBezTo>
                  <a:cubicBezTo>
                    <a:pt x="100" y="16"/>
                    <a:pt x="84" y="0"/>
                    <a:pt x="66" y="0"/>
                  </a:cubicBezTo>
                  <a:cubicBezTo>
                    <a:pt x="49" y="0"/>
                    <a:pt x="35" y="13"/>
                    <a:pt x="32" y="29"/>
                  </a:cubicBezTo>
                  <a:cubicBezTo>
                    <a:pt x="28" y="28"/>
                    <a:pt x="25" y="29"/>
                    <a:pt x="22" y="30"/>
                  </a:cubicBezTo>
                  <a:cubicBezTo>
                    <a:pt x="22" y="30"/>
                    <a:pt x="22" y="30"/>
                    <a:pt x="22" y="30"/>
                  </a:cubicBezTo>
                  <a:cubicBezTo>
                    <a:pt x="13" y="33"/>
                    <a:pt x="8" y="42"/>
                    <a:pt x="8" y="51"/>
                  </a:cubicBezTo>
                  <a:cubicBezTo>
                    <a:pt x="8" y="54"/>
                    <a:pt x="8" y="57"/>
                    <a:pt x="10" y="60"/>
                  </a:cubicBezTo>
                  <a:cubicBezTo>
                    <a:pt x="4" y="64"/>
                    <a:pt x="0" y="71"/>
                    <a:pt x="0" y="79"/>
                  </a:cubicBezTo>
                  <a:cubicBezTo>
                    <a:pt x="0" y="91"/>
                    <a:pt x="10" y="101"/>
                    <a:pt x="22" y="101"/>
                  </a:cubicBezTo>
                  <a:cubicBezTo>
                    <a:pt x="45" y="101"/>
                    <a:pt x="45" y="101"/>
                    <a:pt x="45" y="101"/>
                  </a:cubicBezTo>
                  <a:cubicBezTo>
                    <a:pt x="48" y="101"/>
                    <a:pt x="51" y="98"/>
                    <a:pt x="51" y="95"/>
                  </a:cubicBezTo>
                  <a:cubicBezTo>
                    <a:pt x="51" y="92"/>
                    <a:pt x="48" y="89"/>
                    <a:pt x="45" y="89"/>
                  </a:cubicBezTo>
                  <a:cubicBezTo>
                    <a:pt x="22" y="89"/>
                    <a:pt x="22" y="89"/>
                    <a:pt x="22" y="89"/>
                  </a:cubicBezTo>
                  <a:cubicBezTo>
                    <a:pt x="16" y="89"/>
                    <a:pt x="12" y="84"/>
                    <a:pt x="12" y="79"/>
                  </a:cubicBezTo>
                  <a:cubicBezTo>
                    <a:pt x="12" y="74"/>
                    <a:pt x="16" y="70"/>
                    <a:pt x="20" y="69"/>
                  </a:cubicBezTo>
                  <a:cubicBezTo>
                    <a:pt x="23" y="69"/>
                    <a:pt x="25" y="67"/>
                    <a:pt x="25" y="65"/>
                  </a:cubicBezTo>
                  <a:cubicBezTo>
                    <a:pt x="26" y="62"/>
                    <a:pt x="25" y="60"/>
                    <a:pt x="23" y="58"/>
                  </a:cubicBezTo>
                  <a:cubicBezTo>
                    <a:pt x="21" y="57"/>
                    <a:pt x="20" y="54"/>
                    <a:pt x="20" y="51"/>
                  </a:cubicBezTo>
                  <a:cubicBezTo>
                    <a:pt x="20" y="47"/>
                    <a:pt x="22" y="43"/>
                    <a:pt x="26" y="41"/>
                  </a:cubicBezTo>
                  <a:cubicBezTo>
                    <a:pt x="26" y="41"/>
                    <a:pt x="26" y="41"/>
                    <a:pt x="26" y="41"/>
                  </a:cubicBezTo>
                  <a:cubicBezTo>
                    <a:pt x="29" y="40"/>
                    <a:pt x="32" y="40"/>
                    <a:pt x="35" y="42"/>
                  </a:cubicBezTo>
                  <a:cubicBezTo>
                    <a:pt x="36" y="43"/>
                    <a:pt x="39" y="43"/>
                    <a:pt x="41" y="42"/>
                  </a:cubicBezTo>
                  <a:cubicBezTo>
                    <a:pt x="43" y="41"/>
                    <a:pt x="44" y="39"/>
                    <a:pt x="43" y="36"/>
                  </a:cubicBezTo>
                  <a:cubicBezTo>
                    <a:pt x="43" y="36"/>
                    <a:pt x="43" y="36"/>
                    <a:pt x="43" y="35"/>
                  </a:cubicBezTo>
                  <a:cubicBezTo>
                    <a:pt x="43" y="35"/>
                    <a:pt x="43" y="35"/>
                    <a:pt x="43" y="35"/>
                  </a:cubicBezTo>
                  <a:cubicBezTo>
                    <a:pt x="43" y="22"/>
                    <a:pt x="53" y="12"/>
                    <a:pt x="66" y="12"/>
                  </a:cubicBezTo>
                  <a:cubicBezTo>
                    <a:pt x="78" y="12"/>
                    <a:pt x="88" y="22"/>
                    <a:pt x="88" y="35"/>
                  </a:cubicBezTo>
                  <a:cubicBezTo>
                    <a:pt x="88" y="39"/>
                    <a:pt x="87" y="43"/>
                    <a:pt x="84" y="46"/>
                  </a:cubicBezTo>
                  <a:cubicBezTo>
                    <a:pt x="83" y="49"/>
                    <a:pt x="83" y="52"/>
                    <a:pt x="86" y="54"/>
                  </a:cubicBezTo>
                  <a:cubicBezTo>
                    <a:pt x="88" y="56"/>
                    <a:pt x="91" y="56"/>
                    <a:pt x="93" y="54"/>
                  </a:cubicBezTo>
                  <a:cubicBezTo>
                    <a:pt x="96" y="52"/>
                    <a:pt x="100" y="49"/>
                    <a:pt x="106" y="49"/>
                  </a:cubicBezTo>
                  <a:cubicBezTo>
                    <a:pt x="117" y="49"/>
                    <a:pt x="126" y="58"/>
                    <a:pt x="126" y="69"/>
                  </a:cubicBezTo>
                  <a:cubicBezTo>
                    <a:pt x="126" y="80"/>
                    <a:pt x="117" y="89"/>
                    <a:pt x="106" y="89"/>
                  </a:cubicBezTo>
                  <a:cubicBezTo>
                    <a:pt x="93" y="89"/>
                    <a:pt x="93" y="89"/>
                    <a:pt x="93" y="89"/>
                  </a:cubicBezTo>
                  <a:cubicBezTo>
                    <a:pt x="90" y="89"/>
                    <a:pt x="87" y="92"/>
                    <a:pt x="87" y="95"/>
                  </a:cubicBezTo>
                  <a:cubicBezTo>
                    <a:pt x="87" y="98"/>
                    <a:pt x="90" y="101"/>
                    <a:pt x="93" y="101"/>
                  </a:cubicBezTo>
                  <a:cubicBezTo>
                    <a:pt x="106" y="101"/>
                    <a:pt x="106" y="101"/>
                    <a:pt x="106" y="101"/>
                  </a:cubicBezTo>
                  <a:cubicBezTo>
                    <a:pt x="124" y="101"/>
                    <a:pt x="138" y="87"/>
                    <a:pt x="138" y="69"/>
                  </a:cubicBezTo>
                  <a:cubicBezTo>
                    <a:pt x="138" y="51"/>
                    <a:pt x="124" y="37"/>
                    <a:pt x="106"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sp>
          <p:nvSpPr>
            <p:cNvPr id="41" name="Freeform 22"/>
            <p:cNvSpPr/>
            <p:nvPr/>
          </p:nvSpPr>
          <p:spPr bwMode="auto">
            <a:xfrm>
              <a:off x="84" y="115"/>
              <a:ext cx="108" cy="166"/>
            </a:xfrm>
            <a:custGeom>
              <a:avLst/>
              <a:gdLst>
                <a:gd name="T0" fmla="*/ 43 w 54"/>
                <a:gd name="T1" fmla="*/ 53 h 83"/>
                <a:gd name="T2" fmla="*/ 33 w 54"/>
                <a:gd name="T3" fmla="*/ 63 h 83"/>
                <a:gd name="T4" fmla="*/ 33 w 54"/>
                <a:gd name="T5" fmla="*/ 6 h 83"/>
                <a:gd name="T6" fmla="*/ 27 w 54"/>
                <a:gd name="T7" fmla="*/ 0 h 83"/>
                <a:gd name="T8" fmla="*/ 21 w 54"/>
                <a:gd name="T9" fmla="*/ 6 h 83"/>
                <a:gd name="T10" fmla="*/ 21 w 54"/>
                <a:gd name="T11" fmla="*/ 63 h 83"/>
                <a:gd name="T12" fmla="*/ 11 w 54"/>
                <a:gd name="T13" fmla="*/ 53 h 83"/>
                <a:gd name="T14" fmla="*/ 2 w 54"/>
                <a:gd name="T15" fmla="*/ 53 h 83"/>
                <a:gd name="T16" fmla="*/ 2 w 54"/>
                <a:gd name="T17" fmla="*/ 61 h 83"/>
                <a:gd name="T18" fmla="*/ 23 w 54"/>
                <a:gd name="T19" fmla="*/ 82 h 83"/>
                <a:gd name="T20" fmla="*/ 27 w 54"/>
                <a:gd name="T21" fmla="*/ 83 h 83"/>
                <a:gd name="T22" fmla="*/ 31 w 54"/>
                <a:gd name="T23" fmla="*/ 82 h 83"/>
                <a:gd name="T24" fmla="*/ 52 w 54"/>
                <a:gd name="T25" fmla="*/ 61 h 83"/>
                <a:gd name="T26" fmla="*/ 52 w 54"/>
                <a:gd name="T27" fmla="*/ 53 h 83"/>
                <a:gd name="T28" fmla="*/ 43 w 54"/>
                <a:gd name="T29" fmla="*/ 5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83">
                  <a:moveTo>
                    <a:pt x="43" y="53"/>
                  </a:moveTo>
                  <a:cubicBezTo>
                    <a:pt x="33" y="63"/>
                    <a:pt x="33" y="63"/>
                    <a:pt x="33" y="63"/>
                  </a:cubicBezTo>
                  <a:cubicBezTo>
                    <a:pt x="33" y="6"/>
                    <a:pt x="33" y="6"/>
                    <a:pt x="33" y="6"/>
                  </a:cubicBezTo>
                  <a:cubicBezTo>
                    <a:pt x="33" y="2"/>
                    <a:pt x="30" y="0"/>
                    <a:pt x="27" y="0"/>
                  </a:cubicBezTo>
                  <a:cubicBezTo>
                    <a:pt x="24" y="0"/>
                    <a:pt x="21" y="2"/>
                    <a:pt x="21" y="6"/>
                  </a:cubicBezTo>
                  <a:cubicBezTo>
                    <a:pt x="21" y="63"/>
                    <a:pt x="21" y="63"/>
                    <a:pt x="21" y="63"/>
                  </a:cubicBezTo>
                  <a:cubicBezTo>
                    <a:pt x="11" y="53"/>
                    <a:pt x="11" y="53"/>
                    <a:pt x="11" y="53"/>
                  </a:cubicBezTo>
                  <a:cubicBezTo>
                    <a:pt x="8" y="50"/>
                    <a:pt x="5" y="50"/>
                    <a:pt x="2" y="53"/>
                  </a:cubicBezTo>
                  <a:cubicBezTo>
                    <a:pt x="0" y="55"/>
                    <a:pt x="0" y="59"/>
                    <a:pt x="2" y="61"/>
                  </a:cubicBezTo>
                  <a:cubicBezTo>
                    <a:pt x="23" y="82"/>
                    <a:pt x="23" y="82"/>
                    <a:pt x="23" y="82"/>
                  </a:cubicBezTo>
                  <a:cubicBezTo>
                    <a:pt x="24" y="83"/>
                    <a:pt x="25" y="83"/>
                    <a:pt x="27" y="83"/>
                  </a:cubicBezTo>
                  <a:cubicBezTo>
                    <a:pt x="28" y="83"/>
                    <a:pt x="30" y="83"/>
                    <a:pt x="31" y="82"/>
                  </a:cubicBezTo>
                  <a:cubicBezTo>
                    <a:pt x="52" y="61"/>
                    <a:pt x="52" y="61"/>
                    <a:pt x="52" y="61"/>
                  </a:cubicBezTo>
                  <a:cubicBezTo>
                    <a:pt x="54" y="59"/>
                    <a:pt x="54" y="55"/>
                    <a:pt x="52" y="53"/>
                  </a:cubicBezTo>
                  <a:cubicBezTo>
                    <a:pt x="49" y="50"/>
                    <a:pt x="45" y="50"/>
                    <a:pt x="43"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grpSp>
      <p:sp>
        <p:nvSpPr>
          <p:cNvPr id="42" name="Freeform 23"/>
          <p:cNvSpPr>
            <a:spLocks noEditPoints="1"/>
          </p:cNvSpPr>
          <p:nvPr/>
        </p:nvSpPr>
        <p:spPr bwMode="auto">
          <a:xfrm>
            <a:off x="5935980" y="5392420"/>
            <a:ext cx="494665" cy="524510"/>
          </a:xfrm>
          <a:custGeom>
            <a:avLst/>
            <a:gdLst>
              <a:gd name="T0" fmla="*/ 111 w 132"/>
              <a:gd name="T1" fmla="*/ 56 h 140"/>
              <a:gd name="T2" fmla="*/ 103 w 132"/>
              <a:gd name="T3" fmla="*/ 56 h 140"/>
              <a:gd name="T4" fmla="*/ 103 w 132"/>
              <a:gd name="T5" fmla="*/ 37 h 140"/>
              <a:gd name="T6" fmla="*/ 66 w 132"/>
              <a:gd name="T7" fmla="*/ 0 h 140"/>
              <a:gd name="T8" fmla="*/ 29 w 132"/>
              <a:gd name="T9" fmla="*/ 37 h 140"/>
              <a:gd name="T10" fmla="*/ 29 w 132"/>
              <a:gd name="T11" fmla="*/ 55 h 140"/>
              <a:gd name="T12" fmla="*/ 21 w 132"/>
              <a:gd name="T13" fmla="*/ 55 h 140"/>
              <a:gd name="T14" fmla="*/ 0 w 132"/>
              <a:gd name="T15" fmla="*/ 76 h 140"/>
              <a:gd name="T16" fmla="*/ 21 w 132"/>
              <a:gd name="T17" fmla="*/ 97 h 140"/>
              <a:gd name="T18" fmla="*/ 41 w 132"/>
              <a:gd name="T19" fmla="*/ 97 h 140"/>
              <a:gd name="T20" fmla="*/ 41 w 132"/>
              <a:gd name="T21" fmla="*/ 57 h 140"/>
              <a:gd name="T22" fmla="*/ 41 w 132"/>
              <a:gd name="T23" fmla="*/ 55 h 140"/>
              <a:gd name="T24" fmla="*/ 41 w 132"/>
              <a:gd name="T25" fmla="*/ 37 h 140"/>
              <a:gd name="T26" fmla="*/ 66 w 132"/>
              <a:gd name="T27" fmla="*/ 12 h 140"/>
              <a:gd name="T28" fmla="*/ 91 w 132"/>
              <a:gd name="T29" fmla="*/ 37 h 140"/>
              <a:gd name="T30" fmla="*/ 91 w 132"/>
              <a:gd name="T31" fmla="*/ 56 h 140"/>
              <a:gd name="T32" fmla="*/ 91 w 132"/>
              <a:gd name="T33" fmla="*/ 59 h 140"/>
              <a:gd name="T34" fmla="*/ 91 w 132"/>
              <a:gd name="T35" fmla="*/ 92 h 140"/>
              <a:gd name="T36" fmla="*/ 91 w 132"/>
              <a:gd name="T37" fmla="*/ 98 h 140"/>
              <a:gd name="T38" fmla="*/ 91 w 132"/>
              <a:gd name="T39" fmla="*/ 109 h 140"/>
              <a:gd name="T40" fmla="*/ 81 w 132"/>
              <a:gd name="T41" fmla="*/ 119 h 140"/>
              <a:gd name="T42" fmla="*/ 79 w 132"/>
              <a:gd name="T43" fmla="*/ 119 h 140"/>
              <a:gd name="T44" fmla="*/ 66 w 132"/>
              <a:gd name="T45" fmla="*/ 110 h 140"/>
              <a:gd name="T46" fmla="*/ 51 w 132"/>
              <a:gd name="T47" fmla="*/ 125 h 140"/>
              <a:gd name="T48" fmla="*/ 66 w 132"/>
              <a:gd name="T49" fmla="*/ 140 h 140"/>
              <a:gd name="T50" fmla="*/ 79 w 132"/>
              <a:gd name="T51" fmla="*/ 131 h 140"/>
              <a:gd name="T52" fmla="*/ 81 w 132"/>
              <a:gd name="T53" fmla="*/ 131 h 140"/>
              <a:gd name="T54" fmla="*/ 103 w 132"/>
              <a:gd name="T55" fmla="*/ 109 h 140"/>
              <a:gd name="T56" fmla="*/ 103 w 132"/>
              <a:gd name="T57" fmla="*/ 98 h 140"/>
              <a:gd name="T58" fmla="*/ 111 w 132"/>
              <a:gd name="T59" fmla="*/ 98 h 140"/>
              <a:gd name="T60" fmla="*/ 132 w 132"/>
              <a:gd name="T61" fmla="*/ 77 h 140"/>
              <a:gd name="T62" fmla="*/ 111 w 132"/>
              <a:gd name="T63" fmla="*/ 56 h 140"/>
              <a:gd name="T64" fmla="*/ 29 w 132"/>
              <a:gd name="T65" fmla="*/ 85 h 140"/>
              <a:gd name="T66" fmla="*/ 21 w 132"/>
              <a:gd name="T67" fmla="*/ 85 h 140"/>
              <a:gd name="T68" fmla="*/ 12 w 132"/>
              <a:gd name="T69" fmla="*/ 76 h 140"/>
              <a:gd name="T70" fmla="*/ 21 w 132"/>
              <a:gd name="T71" fmla="*/ 67 h 140"/>
              <a:gd name="T72" fmla="*/ 29 w 132"/>
              <a:gd name="T73" fmla="*/ 67 h 140"/>
              <a:gd name="T74" fmla="*/ 29 w 132"/>
              <a:gd name="T75" fmla="*/ 85 h 140"/>
              <a:gd name="T76" fmla="*/ 111 w 132"/>
              <a:gd name="T77" fmla="*/ 86 h 140"/>
              <a:gd name="T78" fmla="*/ 103 w 132"/>
              <a:gd name="T79" fmla="*/ 86 h 140"/>
              <a:gd name="T80" fmla="*/ 103 w 132"/>
              <a:gd name="T81" fmla="*/ 68 h 140"/>
              <a:gd name="T82" fmla="*/ 111 w 132"/>
              <a:gd name="T83" fmla="*/ 68 h 140"/>
              <a:gd name="T84" fmla="*/ 120 w 132"/>
              <a:gd name="T85" fmla="*/ 77 h 140"/>
              <a:gd name="T86" fmla="*/ 111 w 132"/>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 h="140">
                <a:moveTo>
                  <a:pt x="111" y="56"/>
                </a:moveTo>
                <a:cubicBezTo>
                  <a:pt x="103" y="56"/>
                  <a:pt x="103" y="56"/>
                  <a:pt x="103" y="56"/>
                </a:cubicBezTo>
                <a:cubicBezTo>
                  <a:pt x="103" y="37"/>
                  <a:pt x="103" y="37"/>
                  <a:pt x="103" y="37"/>
                </a:cubicBezTo>
                <a:cubicBezTo>
                  <a:pt x="103" y="16"/>
                  <a:pt x="86" y="0"/>
                  <a:pt x="66" y="0"/>
                </a:cubicBezTo>
                <a:cubicBezTo>
                  <a:pt x="46" y="0"/>
                  <a:pt x="29" y="16"/>
                  <a:pt x="29" y="37"/>
                </a:cubicBezTo>
                <a:cubicBezTo>
                  <a:pt x="29" y="55"/>
                  <a:pt x="29" y="55"/>
                  <a:pt x="29" y="55"/>
                </a:cubicBezTo>
                <a:cubicBezTo>
                  <a:pt x="21" y="55"/>
                  <a:pt x="21" y="55"/>
                  <a:pt x="21" y="55"/>
                </a:cubicBezTo>
                <a:cubicBezTo>
                  <a:pt x="9" y="55"/>
                  <a:pt x="0" y="65"/>
                  <a:pt x="0" y="76"/>
                </a:cubicBezTo>
                <a:cubicBezTo>
                  <a:pt x="0" y="88"/>
                  <a:pt x="9" y="97"/>
                  <a:pt x="21" y="97"/>
                </a:cubicBezTo>
                <a:cubicBezTo>
                  <a:pt x="41" y="97"/>
                  <a:pt x="41" y="97"/>
                  <a:pt x="41" y="97"/>
                </a:cubicBezTo>
                <a:cubicBezTo>
                  <a:pt x="41" y="57"/>
                  <a:pt x="41" y="57"/>
                  <a:pt x="41" y="57"/>
                </a:cubicBezTo>
                <a:cubicBezTo>
                  <a:pt x="41" y="55"/>
                  <a:pt x="41" y="55"/>
                  <a:pt x="41" y="55"/>
                </a:cubicBezTo>
                <a:cubicBezTo>
                  <a:pt x="41" y="37"/>
                  <a:pt x="41" y="37"/>
                  <a:pt x="41" y="37"/>
                </a:cubicBezTo>
                <a:cubicBezTo>
                  <a:pt x="41" y="23"/>
                  <a:pt x="52" y="12"/>
                  <a:pt x="66" y="12"/>
                </a:cubicBezTo>
                <a:cubicBezTo>
                  <a:pt x="80" y="12"/>
                  <a:pt x="91" y="23"/>
                  <a:pt x="91" y="37"/>
                </a:cubicBezTo>
                <a:cubicBezTo>
                  <a:pt x="91" y="56"/>
                  <a:pt x="91" y="56"/>
                  <a:pt x="91" y="56"/>
                </a:cubicBezTo>
                <a:cubicBezTo>
                  <a:pt x="91" y="59"/>
                  <a:pt x="91" y="59"/>
                  <a:pt x="91" y="59"/>
                </a:cubicBezTo>
                <a:cubicBezTo>
                  <a:pt x="91" y="92"/>
                  <a:pt x="91" y="92"/>
                  <a:pt x="91" y="92"/>
                </a:cubicBezTo>
                <a:cubicBezTo>
                  <a:pt x="91" y="98"/>
                  <a:pt x="91" y="98"/>
                  <a:pt x="91" y="98"/>
                </a:cubicBezTo>
                <a:cubicBezTo>
                  <a:pt x="91" y="109"/>
                  <a:pt x="91" y="109"/>
                  <a:pt x="91" y="109"/>
                </a:cubicBezTo>
                <a:cubicBezTo>
                  <a:pt x="91" y="114"/>
                  <a:pt x="86" y="119"/>
                  <a:pt x="81" y="119"/>
                </a:cubicBezTo>
                <a:cubicBezTo>
                  <a:pt x="79" y="119"/>
                  <a:pt x="79" y="119"/>
                  <a:pt x="79" y="119"/>
                </a:cubicBezTo>
                <a:cubicBezTo>
                  <a:pt x="77" y="114"/>
                  <a:pt x="72" y="110"/>
                  <a:pt x="66" y="110"/>
                </a:cubicBezTo>
                <a:cubicBezTo>
                  <a:pt x="58" y="110"/>
                  <a:pt x="51" y="117"/>
                  <a:pt x="51" y="125"/>
                </a:cubicBezTo>
                <a:cubicBezTo>
                  <a:pt x="51" y="133"/>
                  <a:pt x="58" y="140"/>
                  <a:pt x="66" y="140"/>
                </a:cubicBezTo>
                <a:cubicBezTo>
                  <a:pt x="72" y="140"/>
                  <a:pt x="77" y="136"/>
                  <a:pt x="79" y="131"/>
                </a:cubicBezTo>
                <a:cubicBezTo>
                  <a:pt x="81" y="131"/>
                  <a:pt x="81" y="131"/>
                  <a:pt x="81" y="131"/>
                </a:cubicBezTo>
                <a:cubicBezTo>
                  <a:pt x="93" y="131"/>
                  <a:pt x="103" y="121"/>
                  <a:pt x="103" y="109"/>
                </a:cubicBezTo>
                <a:cubicBezTo>
                  <a:pt x="103" y="98"/>
                  <a:pt x="103" y="98"/>
                  <a:pt x="103" y="98"/>
                </a:cubicBezTo>
                <a:cubicBezTo>
                  <a:pt x="111" y="98"/>
                  <a:pt x="111" y="98"/>
                  <a:pt x="111" y="98"/>
                </a:cubicBezTo>
                <a:cubicBezTo>
                  <a:pt x="123" y="98"/>
                  <a:pt x="132" y="89"/>
                  <a:pt x="132" y="77"/>
                </a:cubicBezTo>
                <a:cubicBezTo>
                  <a:pt x="132" y="66"/>
                  <a:pt x="123" y="56"/>
                  <a:pt x="111" y="56"/>
                </a:cubicBezTo>
                <a:close/>
                <a:moveTo>
                  <a:pt x="29" y="85"/>
                </a:moveTo>
                <a:cubicBezTo>
                  <a:pt x="21" y="85"/>
                  <a:pt x="21" y="85"/>
                  <a:pt x="21" y="85"/>
                </a:cubicBezTo>
                <a:cubicBezTo>
                  <a:pt x="16" y="85"/>
                  <a:pt x="12" y="81"/>
                  <a:pt x="12" y="76"/>
                </a:cubicBezTo>
                <a:cubicBezTo>
                  <a:pt x="12" y="71"/>
                  <a:pt x="16" y="67"/>
                  <a:pt x="21" y="67"/>
                </a:cubicBezTo>
                <a:cubicBezTo>
                  <a:pt x="29" y="67"/>
                  <a:pt x="29" y="67"/>
                  <a:pt x="29" y="67"/>
                </a:cubicBezTo>
                <a:lnTo>
                  <a:pt x="29" y="85"/>
                </a:lnTo>
                <a:close/>
                <a:moveTo>
                  <a:pt x="111" y="86"/>
                </a:moveTo>
                <a:cubicBezTo>
                  <a:pt x="103" y="86"/>
                  <a:pt x="103" y="86"/>
                  <a:pt x="103" y="86"/>
                </a:cubicBezTo>
                <a:cubicBezTo>
                  <a:pt x="103" y="68"/>
                  <a:pt x="103" y="68"/>
                  <a:pt x="103" y="68"/>
                </a:cubicBezTo>
                <a:cubicBezTo>
                  <a:pt x="111" y="68"/>
                  <a:pt x="111" y="68"/>
                  <a:pt x="111" y="68"/>
                </a:cubicBezTo>
                <a:cubicBezTo>
                  <a:pt x="116" y="68"/>
                  <a:pt x="120" y="72"/>
                  <a:pt x="120" y="77"/>
                </a:cubicBezTo>
                <a:cubicBezTo>
                  <a:pt x="120" y="82"/>
                  <a:pt x="116" y="86"/>
                  <a:pt x="111" y="8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grpSp>
        <p:nvGrpSpPr>
          <p:cNvPr id="43" name="Group 24"/>
          <p:cNvGrpSpPr/>
          <p:nvPr/>
        </p:nvGrpSpPr>
        <p:grpSpPr bwMode="auto">
          <a:xfrm>
            <a:off x="7497445" y="3846195"/>
            <a:ext cx="489585" cy="418465"/>
            <a:chOff x="0" y="0"/>
            <a:chExt cx="280" cy="240"/>
          </a:xfrm>
        </p:grpSpPr>
        <p:sp>
          <p:nvSpPr>
            <p:cNvPr id="44" name="Freeform 25"/>
            <p:cNvSpPr>
              <a:spLocks noEditPoints="1"/>
            </p:cNvSpPr>
            <p:nvPr/>
          </p:nvSpPr>
          <p:spPr bwMode="auto">
            <a:xfrm>
              <a:off x="0" y="0"/>
              <a:ext cx="280" cy="240"/>
            </a:xfrm>
            <a:custGeom>
              <a:avLst/>
              <a:gdLst>
                <a:gd name="T0" fmla="*/ 122 w 140"/>
                <a:gd name="T1" fmla="*/ 20 h 120"/>
                <a:gd name="T2" fmla="*/ 100 w 140"/>
                <a:gd name="T3" fmla="*/ 20 h 120"/>
                <a:gd name="T4" fmla="*/ 100 w 140"/>
                <a:gd name="T5" fmla="*/ 18 h 120"/>
                <a:gd name="T6" fmla="*/ 100 w 140"/>
                <a:gd name="T7" fmla="*/ 15 h 120"/>
                <a:gd name="T8" fmla="*/ 85 w 140"/>
                <a:gd name="T9" fmla="*/ 0 h 120"/>
                <a:gd name="T10" fmla="*/ 70 w 140"/>
                <a:gd name="T11" fmla="*/ 0 h 120"/>
                <a:gd name="T12" fmla="*/ 56 w 140"/>
                <a:gd name="T13" fmla="*/ 15 h 120"/>
                <a:gd name="T14" fmla="*/ 56 w 140"/>
                <a:gd name="T15" fmla="*/ 20 h 120"/>
                <a:gd name="T16" fmla="*/ 18 w 140"/>
                <a:gd name="T17" fmla="*/ 20 h 120"/>
                <a:gd name="T18" fmla="*/ 0 w 140"/>
                <a:gd name="T19" fmla="*/ 38 h 120"/>
                <a:gd name="T20" fmla="*/ 0 w 140"/>
                <a:gd name="T21" fmla="*/ 101 h 120"/>
                <a:gd name="T22" fmla="*/ 18 w 140"/>
                <a:gd name="T23" fmla="*/ 120 h 120"/>
                <a:gd name="T24" fmla="*/ 122 w 140"/>
                <a:gd name="T25" fmla="*/ 120 h 120"/>
                <a:gd name="T26" fmla="*/ 140 w 140"/>
                <a:gd name="T27" fmla="*/ 101 h 120"/>
                <a:gd name="T28" fmla="*/ 140 w 140"/>
                <a:gd name="T29" fmla="*/ 38 h 120"/>
                <a:gd name="T30" fmla="*/ 122 w 140"/>
                <a:gd name="T31" fmla="*/ 20 h 120"/>
                <a:gd name="T32" fmla="*/ 12 w 140"/>
                <a:gd name="T33" fmla="*/ 101 h 120"/>
                <a:gd name="T34" fmla="*/ 12 w 140"/>
                <a:gd name="T35" fmla="*/ 38 h 120"/>
                <a:gd name="T36" fmla="*/ 18 w 140"/>
                <a:gd name="T37" fmla="*/ 32 h 120"/>
                <a:gd name="T38" fmla="*/ 33 w 140"/>
                <a:gd name="T39" fmla="*/ 32 h 120"/>
                <a:gd name="T40" fmla="*/ 33 w 140"/>
                <a:gd name="T41" fmla="*/ 108 h 120"/>
                <a:gd name="T42" fmla="*/ 18 w 140"/>
                <a:gd name="T43" fmla="*/ 108 h 120"/>
                <a:gd name="T44" fmla="*/ 12 w 140"/>
                <a:gd name="T45" fmla="*/ 101 h 120"/>
                <a:gd name="T46" fmla="*/ 128 w 140"/>
                <a:gd name="T47" fmla="*/ 101 h 120"/>
                <a:gd name="T48" fmla="*/ 122 w 140"/>
                <a:gd name="T49" fmla="*/ 108 h 120"/>
                <a:gd name="T50" fmla="*/ 45 w 140"/>
                <a:gd name="T51" fmla="*/ 108 h 120"/>
                <a:gd name="T52" fmla="*/ 45 w 140"/>
                <a:gd name="T53" fmla="*/ 32 h 120"/>
                <a:gd name="T54" fmla="*/ 56 w 140"/>
                <a:gd name="T55" fmla="*/ 32 h 120"/>
                <a:gd name="T56" fmla="*/ 99 w 140"/>
                <a:gd name="T57" fmla="*/ 32 h 120"/>
                <a:gd name="T58" fmla="*/ 122 w 140"/>
                <a:gd name="T59" fmla="*/ 32 h 120"/>
                <a:gd name="T60" fmla="*/ 128 w 140"/>
                <a:gd name="T61" fmla="*/ 38 h 120"/>
                <a:gd name="T62" fmla="*/ 128 w 140"/>
                <a:gd name="T63" fmla="*/ 10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0" h="120">
                  <a:moveTo>
                    <a:pt x="122" y="20"/>
                  </a:moveTo>
                  <a:cubicBezTo>
                    <a:pt x="100" y="20"/>
                    <a:pt x="100" y="20"/>
                    <a:pt x="100" y="20"/>
                  </a:cubicBezTo>
                  <a:cubicBezTo>
                    <a:pt x="100" y="18"/>
                    <a:pt x="100" y="18"/>
                    <a:pt x="100" y="18"/>
                  </a:cubicBezTo>
                  <a:cubicBezTo>
                    <a:pt x="100" y="15"/>
                    <a:pt x="100" y="15"/>
                    <a:pt x="100" y="15"/>
                  </a:cubicBezTo>
                  <a:cubicBezTo>
                    <a:pt x="100" y="6"/>
                    <a:pt x="93" y="0"/>
                    <a:pt x="85" y="0"/>
                  </a:cubicBezTo>
                  <a:cubicBezTo>
                    <a:pt x="70" y="0"/>
                    <a:pt x="70" y="0"/>
                    <a:pt x="70" y="0"/>
                  </a:cubicBezTo>
                  <a:cubicBezTo>
                    <a:pt x="62" y="0"/>
                    <a:pt x="56" y="6"/>
                    <a:pt x="56" y="15"/>
                  </a:cubicBezTo>
                  <a:cubicBezTo>
                    <a:pt x="56" y="20"/>
                    <a:pt x="56" y="20"/>
                    <a:pt x="56" y="20"/>
                  </a:cubicBezTo>
                  <a:cubicBezTo>
                    <a:pt x="18" y="20"/>
                    <a:pt x="18" y="20"/>
                    <a:pt x="18" y="20"/>
                  </a:cubicBezTo>
                  <a:cubicBezTo>
                    <a:pt x="8" y="20"/>
                    <a:pt x="0" y="28"/>
                    <a:pt x="0" y="38"/>
                  </a:cubicBezTo>
                  <a:cubicBezTo>
                    <a:pt x="0" y="101"/>
                    <a:pt x="0" y="101"/>
                    <a:pt x="0" y="101"/>
                  </a:cubicBezTo>
                  <a:cubicBezTo>
                    <a:pt x="0" y="112"/>
                    <a:pt x="8" y="120"/>
                    <a:pt x="18" y="120"/>
                  </a:cubicBezTo>
                  <a:cubicBezTo>
                    <a:pt x="122" y="120"/>
                    <a:pt x="122" y="120"/>
                    <a:pt x="122" y="120"/>
                  </a:cubicBezTo>
                  <a:cubicBezTo>
                    <a:pt x="132" y="120"/>
                    <a:pt x="140" y="111"/>
                    <a:pt x="140" y="101"/>
                  </a:cubicBezTo>
                  <a:cubicBezTo>
                    <a:pt x="140" y="38"/>
                    <a:pt x="140" y="38"/>
                    <a:pt x="140" y="38"/>
                  </a:cubicBezTo>
                  <a:cubicBezTo>
                    <a:pt x="140" y="28"/>
                    <a:pt x="132" y="20"/>
                    <a:pt x="122" y="20"/>
                  </a:cubicBezTo>
                  <a:close/>
                  <a:moveTo>
                    <a:pt x="12" y="101"/>
                  </a:moveTo>
                  <a:cubicBezTo>
                    <a:pt x="12" y="38"/>
                    <a:pt x="12" y="38"/>
                    <a:pt x="12" y="38"/>
                  </a:cubicBezTo>
                  <a:cubicBezTo>
                    <a:pt x="12" y="34"/>
                    <a:pt x="15" y="32"/>
                    <a:pt x="18" y="32"/>
                  </a:cubicBezTo>
                  <a:cubicBezTo>
                    <a:pt x="33" y="32"/>
                    <a:pt x="33" y="32"/>
                    <a:pt x="33" y="32"/>
                  </a:cubicBezTo>
                  <a:cubicBezTo>
                    <a:pt x="33" y="108"/>
                    <a:pt x="33" y="108"/>
                    <a:pt x="33" y="108"/>
                  </a:cubicBezTo>
                  <a:cubicBezTo>
                    <a:pt x="18" y="108"/>
                    <a:pt x="18" y="108"/>
                    <a:pt x="18" y="108"/>
                  </a:cubicBezTo>
                  <a:cubicBezTo>
                    <a:pt x="14" y="108"/>
                    <a:pt x="12" y="105"/>
                    <a:pt x="12" y="101"/>
                  </a:cubicBezTo>
                  <a:close/>
                  <a:moveTo>
                    <a:pt x="128" y="101"/>
                  </a:moveTo>
                  <a:cubicBezTo>
                    <a:pt x="128" y="105"/>
                    <a:pt x="125" y="108"/>
                    <a:pt x="122" y="108"/>
                  </a:cubicBezTo>
                  <a:cubicBezTo>
                    <a:pt x="45" y="108"/>
                    <a:pt x="45" y="108"/>
                    <a:pt x="45" y="108"/>
                  </a:cubicBezTo>
                  <a:cubicBezTo>
                    <a:pt x="45" y="32"/>
                    <a:pt x="45" y="32"/>
                    <a:pt x="45" y="32"/>
                  </a:cubicBezTo>
                  <a:cubicBezTo>
                    <a:pt x="56" y="32"/>
                    <a:pt x="56" y="32"/>
                    <a:pt x="56" y="32"/>
                  </a:cubicBezTo>
                  <a:cubicBezTo>
                    <a:pt x="99" y="32"/>
                    <a:pt x="99" y="32"/>
                    <a:pt x="99" y="32"/>
                  </a:cubicBezTo>
                  <a:cubicBezTo>
                    <a:pt x="122" y="32"/>
                    <a:pt x="122" y="32"/>
                    <a:pt x="122" y="32"/>
                  </a:cubicBezTo>
                  <a:cubicBezTo>
                    <a:pt x="125" y="32"/>
                    <a:pt x="128" y="34"/>
                    <a:pt x="128" y="38"/>
                  </a:cubicBezTo>
                  <a:lnTo>
                    <a:pt x="128" y="10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sp>
          <p:nvSpPr>
            <p:cNvPr id="45" name="Freeform 26"/>
            <p:cNvSpPr>
              <a:spLocks noEditPoints="1"/>
            </p:cNvSpPr>
            <p:nvPr/>
          </p:nvSpPr>
          <p:spPr bwMode="auto">
            <a:xfrm>
              <a:off x="112" y="100"/>
              <a:ext cx="88" cy="88"/>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grpSp>
      <p:sp>
        <p:nvSpPr>
          <p:cNvPr id="46" name="Freeform 27"/>
          <p:cNvSpPr>
            <a:spLocks noEditPoints="1"/>
          </p:cNvSpPr>
          <p:nvPr/>
        </p:nvSpPr>
        <p:spPr bwMode="auto">
          <a:xfrm>
            <a:off x="5998845" y="3909060"/>
            <a:ext cx="368300" cy="342900"/>
          </a:xfrm>
          <a:custGeom>
            <a:avLst/>
            <a:gdLst>
              <a:gd name="T0" fmla="*/ 138 w 142"/>
              <a:gd name="T1" fmla="*/ 47 h 133"/>
              <a:gd name="T2" fmla="*/ 114 w 142"/>
              <a:gd name="T3" fmla="*/ 30 h 133"/>
              <a:gd name="T4" fmla="*/ 114 w 142"/>
              <a:gd name="T5" fmla="*/ 12 h 133"/>
              <a:gd name="T6" fmla="*/ 108 w 142"/>
              <a:gd name="T7" fmla="*/ 6 h 133"/>
              <a:gd name="T8" fmla="*/ 104 w 142"/>
              <a:gd name="T9" fmla="*/ 6 h 133"/>
              <a:gd name="T10" fmla="*/ 98 w 142"/>
              <a:gd name="T11" fmla="*/ 12 h 133"/>
              <a:gd name="T12" fmla="*/ 98 w 142"/>
              <a:gd name="T13" fmla="*/ 18 h 133"/>
              <a:gd name="T14" fmla="*/ 74 w 142"/>
              <a:gd name="T15" fmla="*/ 2 h 133"/>
              <a:gd name="T16" fmla="*/ 68 w 142"/>
              <a:gd name="T17" fmla="*/ 2 h 133"/>
              <a:gd name="T18" fmla="*/ 4 w 142"/>
              <a:gd name="T19" fmla="*/ 47 h 133"/>
              <a:gd name="T20" fmla="*/ 2 w 142"/>
              <a:gd name="T21" fmla="*/ 56 h 133"/>
              <a:gd name="T22" fmla="*/ 10 w 142"/>
              <a:gd name="T23" fmla="*/ 57 h 133"/>
              <a:gd name="T24" fmla="*/ 17 w 142"/>
              <a:gd name="T25" fmla="*/ 52 h 133"/>
              <a:gd name="T26" fmla="*/ 17 w 142"/>
              <a:gd name="T27" fmla="*/ 123 h 133"/>
              <a:gd name="T28" fmla="*/ 27 w 142"/>
              <a:gd name="T29" fmla="*/ 133 h 133"/>
              <a:gd name="T30" fmla="*/ 115 w 142"/>
              <a:gd name="T31" fmla="*/ 133 h 133"/>
              <a:gd name="T32" fmla="*/ 125 w 142"/>
              <a:gd name="T33" fmla="*/ 123 h 133"/>
              <a:gd name="T34" fmla="*/ 125 w 142"/>
              <a:gd name="T35" fmla="*/ 52 h 133"/>
              <a:gd name="T36" fmla="*/ 132 w 142"/>
              <a:gd name="T37" fmla="*/ 57 h 133"/>
              <a:gd name="T38" fmla="*/ 135 w 142"/>
              <a:gd name="T39" fmla="*/ 58 h 133"/>
              <a:gd name="T40" fmla="*/ 140 w 142"/>
              <a:gd name="T41" fmla="*/ 56 h 133"/>
              <a:gd name="T42" fmla="*/ 138 w 142"/>
              <a:gd name="T43" fmla="*/ 47 h 133"/>
              <a:gd name="T44" fmla="*/ 83 w 142"/>
              <a:gd name="T45" fmla="*/ 121 h 133"/>
              <a:gd name="T46" fmla="*/ 59 w 142"/>
              <a:gd name="T47" fmla="*/ 121 h 133"/>
              <a:gd name="T48" fmla="*/ 59 w 142"/>
              <a:gd name="T49" fmla="*/ 84 h 133"/>
              <a:gd name="T50" fmla="*/ 83 w 142"/>
              <a:gd name="T51" fmla="*/ 84 h 133"/>
              <a:gd name="T52" fmla="*/ 83 w 142"/>
              <a:gd name="T53" fmla="*/ 121 h 133"/>
              <a:gd name="T54" fmla="*/ 113 w 142"/>
              <a:gd name="T55" fmla="*/ 121 h 133"/>
              <a:gd name="T56" fmla="*/ 95 w 142"/>
              <a:gd name="T57" fmla="*/ 121 h 133"/>
              <a:gd name="T58" fmla="*/ 95 w 142"/>
              <a:gd name="T59" fmla="*/ 82 h 133"/>
              <a:gd name="T60" fmla="*/ 85 w 142"/>
              <a:gd name="T61" fmla="*/ 72 h 133"/>
              <a:gd name="T62" fmla="*/ 57 w 142"/>
              <a:gd name="T63" fmla="*/ 72 h 133"/>
              <a:gd name="T64" fmla="*/ 47 w 142"/>
              <a:gd name="T65" fmla="*/ 82 h 133"/>
              <a:gd name="T66" fmla="*/ 47 w 142"/>
              <a:gd name="T67" fmla="*/ 121 h 133"/>
              <a:gd name="T68" fmla="*/ 29 w 142"/>
              <a:gd name="T69" fmla="*/ 121 h 133"/>
              <a:gd name="T70" fmla="*/ 29 w 142"/>
              <a:gd name="T71" fmla="*/ 44 h 133"/>
              <a:gd name="T72" fmla="*/ 71 w 142"/>
              <a:gd name="T73" fmla="*/ 14 h 133"/>
              <a:gd name="T74" fmla="*/ 113 w 142"/>
              <a:gd name="T75" fmla="*/ 44 h 133"/>
              <a:gd name="T76" fmla="*/ 113 w 142"/>
              <a:gd name="T77" fmla="*/ 12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2" h="133">
                <a:moveTo>
                  <a:pt x="138" y="47"/>
                </a:moveTo>
                <a:cubicBezTo>
                  <a:pt x="114" y="30"/>
                  <a:pt x="114" y="30"/>
                  <a:pt x="114" y="30"/>
                </a:cubicBezTo>
                <a:cubicBezTo>
                  <a:pt x="114" y="12"/>
                  <a:pt x="114" y="12"/>
                  <a:pt x="114" y="12"/>
                </a:cubicBezTo>
                <a:cubicBezTo>
                  <a:pt x="114" y="9"/>
                  <a:pt x="111" y="6"/>
                  <a:pt x="108" y="6"/>
                </a:cubicBezTo>
                <a:cubicBezTo>
                  <a:pt x="104" y="6"/>
                  <a:pt x="104" y="6"/>
                  <a:pt x="104" y="6"/>
                </a:cubicBezTo>
                <a:cubicBezTo>
                  <a:pt x="100" y="6"/>
                  <a:pt x="98" y="9"/>
                  <a:pt x="98" y="12"/>
                </a:cubicBezTo>
                <a:cubicBezTo>
                  <a:pt x="98" y="18"/>
                  <a:pt x="98" y="18"/>
                  <a:pt x="98" y="18"/>
                </a:cubicBezTo>
                <a:cubicBezTo>
                  <a:pt x="74" y="2"/>
                  <a:pt x="74" y="2"/>
                  <a:pt x="74" y="2"/>
                </a:cubicBezTo>
                <a:cubicBezTo>
                  <a:pt x="72" y="0"/>
                  <a:pt x="70" y="0"/>
                  <a:pt x="68" y="2"/>
                </a:cubicBezTo>
                <a:cubicBezTo>
                  <a:pt x="4" y="47"/>
                  <a:pt x="4" y="47"/>
                  <a:pt x="4" y="47"/>
                </a:cubicBezTo>
                <a:cubicBezTo>
                  <a:pt x="1" y="49"/>
                  <a:pt x="0" y="53"/>
                  <a:pt x="2" y="56"/>
                </a:cubicBezTo>
                <a:cubicBezTo>
                  <a:pt x="4" y="58"/>
                  <a:pt x="8" y="59"/>
                  <a:pt x="10" y="57"/>
                </a:cubicBezTo>
                <a:cubicBezTo>
                  <a:pt x="17" y="52"/>
                  <a:pt x="17" y="52"/>
                  <a:pt x="17" y="52"/>
                </a:cubicBezTo>
                <a:cubicBezTo>
                  <a:pt x="17" y="123"/>
                  <a:pt x="17" y="123"/>
                  <a:pt x="17" y="123"/>
                </a:cubicBezTo>
                <a:cubicBezTo>
                  <a:pt x="17" y="129"/>
                  <a:pt x="21" y="133"/>
                  <a:pt x="27" y="133"/>
                </a:cubicBezTo>
                <a:cubicBezTo>
                  <a:pt x="115" y="133"/>
                  <a:pt x="115" y="133"/>
                  <a:pt x="115" y="133"/>
                </a:cubicBezTo>
                <a:cubicBezTo>
                  <a:pt x="121" y="133"/>
                  <a:pt x="125" y="129"/>
                  <a:pt x="125" y="123"/>
                </a:cubicBezTo>
                <a:cubicBezTo>
                  <a:pt x="125" y="52"/>
                  <a:pt x="125" y="52"/>
                  <a:pt x="125" y="52"/>
                </a:cubicBezTo>
                <a:cubicBezTo>
                  <a:pt x="132" y="57"/>
                  <a:pt x="132" y="57"/>
                  <a:pt x="132" y="57"/>
                </a:cubicBezTo>
                <a:cubicBezTo>
                  <a:pt x="133" y="58"/>
                  <a:pt x="134" y="58"/>
                  <a:pt x="135" y="58"/>
                </a:cubicBezTo>
                <a:cubicBezTo>
                  <a:pt x="137" y="58"/>
                  <a:pt x="139" y="57"/>
                  <a:pt x="140" y="56"/>
                </a:cubicBezTo>
                <a:cubicBezTo>
                  <a:pt x="142" y="53"/>
                  <a:pt x="141" y="49"/>
                  <a:pt x="138" y="47"/>
                </a:cubicBezTo>
                <a:close/>
                <a:moveTo>
                  <a:pt x="83" y="121"/>
                </a:moveTo>
                <a:cubicBezTo>
                  <a:pt x="59" y="121"/>
                  <a:pt x="59" y="121"/>
                  <a:pt x="59" y="121"/>
                </a:cubicBezTo>
                <a:cubicBezTo>
                  <a:pt x="59" y="84"/>
                  <a:pt x="59" y="84"/>
                  <a:pt x="59" y="84"/>
                </a:cubicBezTo>
                <a:cubicBezTo>
                  <a:pt x="83" y="84"/>
                  <a:pt x="83" y="84"/>
                  <a:pt x="83" y="84"/>
                </a:cubicBezTo>
                <a:lnTo>
                  <a:pt x="83" y="121"/>
                </a:lnTo>
                <a:close/>
                <a:moveTo>
                  <a:pt x="113" y="121"/>
                </a:moveTo>
                <a:cubicBezTo>
                  <a:pt x="95" y="121"/>
                  <a:pt x="95" y="121"/>
                  <a:pt x="95" y="121"/>
                </a:cubicBezTo>
                <a:cubicBezTo>
                  <a:pt x="95" y="82"/>
                  <a:pt x="95" y="82"/>
                  <a:pt x="95" y="82"/>
                </a:cubicBezTo>
                <a:cubicBezTo>
                  <a:pt x="95" y="76"/>
                  <a:pt x="90" y="72"/>
                  <a:pt x="85" y="72"/>
                </a:cubicBezTo>
                <a:cubicBezTo>
                  <a:pt x="57" y="72"/>
                  <a:pt x="57" y="72"/>
                  <a:pt x="57" y="72"/>
                </a:cubicBezTo>
                <a:cubicBezTo>
                  <a:pt x="52" y="72"/>
                  <a:pt x="47" y="76"/>
                  <a:pt x="47" y="82"/>
                </a:cubicBezTo>
                <a:cubicBezTo>
                  <a:pt x="47" y="121"/>
                  <a:pt x="47" y="121"/>
                  <a:pt x="47" y="121"/>
                </a:cubicBezTo>
                <a:cubicBezTo>
                  <a:pt x="29" y="121"/>
                  <a:pt x="29" y="121"/>
                  <a:pt x="29" y="121"/>
                </a:cubicBezTo>
                <a:cubicBezTo>
                  <a:pt x="29" y="44"/>
                  <a:pt x="29" y="44"/>
                  <a:pt x="29" y="44"/>
                </a:cubicBezTo>
                <a:cubicBezTo>
                  <a:pt x="71" y="14"/>
                  <a:pt x="71" y="14"/>
                  <a:pt x="71" y="14"/>
                </a:cubicBezTo>
                <a:cubicBezTo>
                  <a:pt x="113" y="44"/>
                  <a:pt x="113" y="44"/>
                  <a:pt x="113" y="44"/>
                </a:cubicBezTo>
                <a:lnTo>
                  <a:pt x="113" y="121"/>
                </a:lnTo>
                <a:close/>
              </a:path>
            </a:pathLst>
          </a:custGeom>
          <a:solidFill>
            <a:schemeClr val="bg1"/>
          </a:solidFill>
          <a:ln>
            <a:noFill/>
          </a:ln>
        </p:spPr>
        <p:txBody>
          <a:bodyPr/>
          <a:lstStyle/>
          <a:p>
            <a:pPr>
              <a:lnSpc>
                <a:spcPct val="120000"/>
              </a:lnSpc>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endParaRPr>
          </a:p>
        </p:txBody>
      </p:sp>
      <p:sp>
        <p:nvSpPr>
          <p:cNvPr id="47" name="文本框 46"/>
          <p:cNvSpPr txBox="1"/>
          <p:nvPr/>
        </p:nvSpPr>
        <p:spPr>
          <a:xfrm>
            <a:off x="8739363" y="1673488"/>
            <a:ext cx="1097280" cy="368300"/>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rPr>
              <a:t>添加文字</a:t>
            </a:r>
          </a:p>
        </p:txBody>
      </p:sp>
      <p:sp>
        <p:nvSpPr>
          <p:cNvPr id="48" name="文本框 47"/>
          <p:cNvSpPr txBox="1"/>
          <p:nvPr/>
        </p:nvSpPr>
        <p:spPr>
          <a:xfrm>
            <a:off x="8739505" y="2042795"/>
            <a:ext cx="2795270" cy="92202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p>
        </p:txBody>
      </p:sp>
      <p:sp>
        <p:nvSpPr>
          <p:cNvPr id="49" name="文本框 48"/>
          <p:cNvSpPr txBox="1"/>
          <p:nvPr/>
        </p:nvSpPr>
        <p:spPr>
          <a:xfrm>
            <a:off x="8739363" y="4766573"/>
            <a:ext cx="1097280" cy="368300"/>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rPr>
              <a:t>添加文字</a:t>
            </a:r>
          </a:p>
        </p:txBody>
      </p:sp>
      <p:sp>
        <p:nvSpPr>
          <p:cNvPr id="50" name="文本框 49"/>
          <p:cNvSpPr txBox="1"/>
          <p:nvPr/>
        </p:nvSpPr>
        <p:spPr>
          <a:xfrm>
            <a:off x="8739505" y="5135880"/>
            <a:ext cx="2795270" cy="92202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p>
        </p:txBody>
      </p:sp>
      <p:sp>
        <p:nvSpPr>
          <p:cNvPr id="51" name="文本框 50"/>
          <p:cNvSpPr txBox="1"/>
          <p:nvPr/>
        </p:nvSpPr>
        <p:spPr>
          <a:xfrm>
            <a:off x="2183844" y="1673488"/>
            <a:ext cx="1097280" cy="368300"/>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rPr>
              <a:t>添加文字</a:t>
            </a:r>
          </a:p>
        </p:txBody>
      </p:sp>
      <p:sp>
        <p:nvSpPr>
          <p:cNvPr id="52" name="文本框 51"/>
          <p:cNvSpPr txBox="1"/>
          <p:nvPr/>
        </p:nvSpPr>
        <p:spPr>
          <a:xfrm>
            <a:off x="496570" y="2042795"/>
            <a:ext cx="2795270" cy="92202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p>
        </p:txBody>
      </p:sp>
      <p:sp>
        <p:nvSpPr>
          <p:cNvPr id="53" name="文本框 52"/>
          <p:cNvSpPr txBox="1"/>
          <p:nvPr/>
        </p:nvSpPr>
        <p:spPr>
          <a:xfrm>
            <a:off x="2183844" y="4766573"/>
            <a:ext cx="1097280" cy="368300"/>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Droid Sans Fallback" panose="020B0502000000000001" pitchFamily="50" charset="-128"/>
              </a:rPr>
              <a:t>添加文字</a:t>
            </a:r>
          </a:p>
        </p:txBody>
      </p:sp>
      <p:sp>
        <p:nvSpPr>
          <p:cNvPr id="54" name="文本框 53"/>
          <p:cNvSpPr txBox="1"/>
          <p:nvPr/>
        </p:nvSpPr>
        <p:spPr>
          <a:xfrm>
            <a:off x="496570" y="5135880"/>
            <a:ext cx="2795270" cy="922020"/>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545121" y="2118464"/>
            <a:ext cx="9102279" cy="1332381"/>
            <a:chOff x="641997" y="1791902"/>
            <a:chExt cx="7926953" cy="1160338"/>
          </a:xfrm>
        </p:grpSpPr>
        <p:grpSp>
          <p:nvGrpSpPr>
            <p:cNvPr id="6" name="组合 5"/>
            <p:cNvGrpSpPr/>
            <p:nvPr/>
          </p:nvGrpSpPr>
          <p:grpSpPr>
            <a:xfrm rot="2319253">
              <a:off x="641997" y="1791902"/>
              <a:ext cx="1550686" cy="1114564"/>
              <a:chOff x="-8334" y="2486554"/>
              <a:chExt cx="3715484" cy="2670523"/>
            </a:xfrm>
            <a:solidFill>
              <a:schemeClr val="bg2">
                <a:lumMod val="10000"/>
              </a:schemeClr>
            </a:solidFill>
          </p:grpSpPr>
          <p:sp>
            <p:nvSpPr>
              <p:cNvPr id="7" name="Freeform: Shape 5"/>
              <p:cNvSpPr/>
              <p:nvPr/>
            </p:nvSpPr>
            <p:spPr bwMode="auto">
              <a:xfrm>
                <a:off x="-8334" y="2626998"/>
                <a:ext cx="3532585" cy="2530079"/>
              </a:xfrm>
              <a:custGeom>
                <a:avLst/>
                <a:gdLst>
                  <a:gd name="T0" fmla="*/ 1320 w 2967"/>
                  <a:gd name="T1" fmla="*/ 2125 h 2125"/>
                  <a:gd name="T2" fmla="*/ 2967 w 2967"/>
                  <a:gd name="T3" fmla="*/ 733 h 2125"/>
                  <a:gd name="T4" fmla="*/ 2697 w 2967"/>
                  <a:gd name="T5" fmla="*/ 239 h 2125"/>
                  <a:gd name="T6" fmla="*/ 2228 w 2967"/>
                  <a:gd name="T7" fmla="*/ 0 h 2125"/>
                  <a:gd name="T8" fmla="*/ 0 w 2967"/>
                  <a:gd name="T9" fmla="*/ 1759 h 2125"/>
                  <a:gd name="T10" fmla="*/ 2 w 2967"/>
                  <a:gd name="T11" fmla="*/ 2122 h 2125"/>
                  <a:gd name="T12" fmla="*/ 1320 w 2967"/>
                  <a:gd name="T13" fmla="*/ 2125 h 2125"/>
                </a:gdLst>
                <a:ahLst/>
                <a:cxnLst>
                  <a:cxn ang="0">
                    <a:pos x="T0" y="T1"/>
                  </a:cxn>
                  <a:cxn ang="0">
                    <a:pos x="T2" y="T3"/>
                  </a:cxn>
                  <a:cxn ang="0">
                    <a:pos x="T4" y="T5"/>
                  </a:cxn>
                  <a:cxn ang="0">
                    <a:pos x="T6" y="T7"/>
                  </a:cxn>
                  <a:cxn ang="0">
                    <a:pos x="T8" y="T9"/>
                  </a:cxn>
                  <a:cxn ang="0">
                    <a:pos x="T10" y="T11"/>
                  </a:cxn>
                  <a:cxn ang="0">
                    <a:pos x="T12" y="T13"/>
                  </a:cxn>
                </a:cxnLst>
                <a:rect l="0" t="0" r="r" b="b"/>
                <a:pathLst>
                  <a:path w="2967" h="2125">
                    <a:moveTo>
                      <a:pt x="1320" y="2125"/>
                    </a:moveTo>
                    <a:lnTo>
                      <a:pt x="2967" y="733"/>
                    </a:lnTo>
                    <a:lnTo>
                      <a:pt x="2697" y="239"/>
                    </a:lnTo>
                    <a:lnTo>
                      <a:pt x="2228" y="0"/>
                    </a:lnTo>
                    <a:lnTo>
                      <a:pt x="0" y="1759"/>
                    </a:lnTo>
                    <a:lnTo>
                      <a:pt x="2" y="2122"/>
                    </a:lnTo>
                    <a:lnTo>
                      <a:pt x="1320" y="2125"/>
                    </a:lnTo>
                    <a:close/>
                  </a:path>
                </a:pathLst>
              </a:custGeom>
              <a:solidFill>
                <a:schemeClr val="accent1"/>
              </a:solidFill>
              <a:ln>
                <a:noFill/>
              </a:ln>
            </p:spPr>
            <p:txBody>
              <a:bodyPr anchor="ctr"/>
              <a:lstStyle/>
              <a:p>
                <a:pPr algn="ctr"/>
                <a:endParaRPr sz="2365">
                  <a:latin typeface="微软雅黑" panose="020B0503020204020204" pitchFamily="34" charset="-122"/>
                  <a:ea typeface="微软雅黑" panose="020B0503020204020204" pitchFamily="34" charset="-122"/>
                </a:endParaRPr>
              </a:p>
            </p:txBody>
          </p:sp>
          <p:grpSp>
            <p:nvGrpSpPr>
              <p:cNvPr id="8" name="Group 10"/>
              <p:cNvGrpSpPr>
                <a:grpSpLocks noChangeAspect="1"/>
              </p:cNvGrpSpPr>
              <p:nvPr/>
            </p:nvGrpSpPr>
            <p:grpSpPr>
              <a:xfrm>
                <a:off x="2621498" y="2486554"/>
                <a:ext cx="1085652" cy="1048798"/>
                <a:chOff x="3257550" y="1029094"/>
                <a:chExt cx="1538897" cy="1486655"/>
              </a:xfrm>
              <a:grpFill/>
            </p:grpSpPr>
            <p:sp>
              <p:nvSpPr>
                <p:cNvPr id="9" name="Freeform: Shape 11"/>
                <p:cNvSpPr/>
                <p:nvPr/>
              </p:nvSpPr>
              <p:spPr bwMode="auto">
                <a:xfrm>
                  <a:off x="3257550" y="1031436"/>
                  <a:ext cx="1527175" cy="1484313"/>
                </a:xfrm>
                <a:custGeom>
                  <a:avLst/>
                  <a:gdLst>
                    <a:gd name="T0" fmla="*/ 557 w 678"/>
                    <a:gd name="T1" fmla="*/ 594 h 659"/>
                    <a:gd name="T2" fmla="*/ 574 w 678"/>
                    <a:gd name="T3" fmla="*/ 522 h 659"/>
                    <a:gd name="T4" fmla="*/ 627 w 678"/>
                    <a:gd name="T5" fmla="*/ 468 h 659"/>
                    <a:gd name="T6" fmla="*/ 570 w 678"/>
                    <a:gd name="T7" fmla="*/ 452 h 659"/>
                    <a:gd name="T8" fmla="*/ 542 w 678"/>
                    <a:gd name="T9" fmla="*/ 404 h 659"/>
                    <a:gd name="T10" fmla="*/ 574 w 678"/>
                    <a:gd name="T11" fmla="*/ 352 h 659"/>
                    <a:gd name="T12" fmla="*/ 614 w 678"/>
                    <a:gd name="T13" fmla="*/ 310 h 659"/>
                    <a:gd name="T14" fmla="*/ 543 w 678"/>
                    <a:gd name="T15" fmla="*/ 286 h 659"/>
                    <a:gd name="T16" fmla="*/ 509 w 678"/>
                    <a:gd name="T17" fmla="*/ 249 h 659"/>
                    <a:gd name="T18" fmla="*/ 645 w 678"/>
                    <a:gd name="T19" fmla="*/ 90 h 659"/>
                    <a:gd name="T20" fmla="*/ 677 w 678"/>
                    <a:gd name="T21" fmla="*/ 35 h 659"/>
                    <a:gd name="T22" fmla="*/ 646 w 678"/>
                    <a:gd name="T23" fmla="*/ 0 h 659"/>
                    <a:gd name="T24" fmla="*/ 588 w 678"/>
                    <a:gd name="T25" fmla="*/ 27 h 659"/>
                    <a:gd name="T26" fmla="*/ 416 w 678"/>
                    <a:gd name="T27" fmla="*/ 146 h 659"/>
                    <a:gd name="T28" fmla="*/ 383 w 678"/>
                    <a:gd name="T29" fmla="*/ 109 h 659"/>
                    <a:gd name="T30" fmla="*/ 366 w 678"/>
                    <a:gd name="T31" fmla="*/ 36 h 659"/>
                    <a:gd name="T32" fmla="*/ 320 w 678"/>
                    <a:gd name="T33" fmla="*/ 71 h 659"/>
                    <a:gd name="T34" fmla="*/ 265 w 678"/>
                    <a:gd name="T35" fmla="*/ 98 h 659"/>
                    <a:gd name="T36" fmla="*/ 220 w 678"/>
                    <a:gd name="T37" fmla="*/ 65 h 659"/>
                    <a:gd name="T38" fmla="*/ 210 w 678"/>
                    <a:gd name="T39" fmla="*/ 6 h 659"/>
                    <a:gd name="T40" fmla="*/ 151 w 678"/>
                    <a:gd name="T41" fmla="*/ 54 h 659"/>
                    <a:gd name="T42" fmla="*/ 78 w 678"/>
                    <a:gd name="T43" fmla="*/ 63 h 659"/>
                    <a:gd name="T44" fmla="*/ 45 w 678"/>
                    <a:gd name="T45" fmla="*/ 95 h 659"/>
                    <a:gd name="T46" fmla="*/ 300 w 678"/>
                    <a:gd name="T47" fmla="*/ 289 h 659"/>
                    <a:gd name="T48" fmla="*/ 85 w 678"/>
                    <a:gd name="T49" fmla="*/ 450 h 659"/>
                    <a:gd name="T50" fmla="*/ 24 w 678"/>
                    <a:gd name="T51" fmla="*/ 442 h 659"/>
                    <a:gd name="T52" fmla="*/ 35 w 678"/>
                    <a:gd name="T53" fmla="*/ 508 h 659"/>
                    <a:gd name="T54" fmla="*/ 110 w 678"/>
                    <a:gd name="T55" fmla="*/ 592 h 659"/>
                    <a:gd name="T56" fmla="*/ 175 w 678"/>
                    <a:gd name="T57" fmla="*/ 609 h 659"/>
                    <a:gd name="T58" fmla="*/ 173 w 678"/>
                    <a:gd name="T59" fmla="*/ 548 h 659"/>
                    <a:gd name="T60" fmla="*/ 355 w 678"/>
                    <a:gd name="T61" fmla="*/ 350 h 659"/>
                    <a:gd name="T62" fmla="*/ 522 w 678"/>
                    <a:gd name="T63" fmla="*/ 62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8" h="659">
                      <a:moveTo>
                        <a:pt x="558" y="643"/>
                      </a:moveTo>
                      <a:cubicBezTo>
                        <a:pt x="560" y="634"/>
                        <a:pt x="561" y="619"/>
                        <a:pt x="557" y="594"/>
                      </a:cubicBezTo>
                      <a:cubicBezTo>
                        <a:pt x="557" y="594"/>
                        <a:pt x="556" y="582"/>
                        <a:pt x="554" y="567"/>
                      </a:cubicBezTo>
                      <a:cubicBezTo>
                        <a:pt x="553" y="553"/>
                        <a:pt x="562" y="532"/>
                        <a:pt x="574" y="522"/>
                      </a:cubicBezTo>
                      <a:cubicBezTo>
                        <a:pt x="612" y="491"/>
                        <a:pt x="612" y="491"/>
                        <a:pt x="612" y="491"/>
                      </a:cubicBezTo>
                      <a:cubicBezTo>
                        <a:pt x="612" y="491"/>
                        <a:pt x="623" y="483"/>
                        <a:pt x="627" y="468"/>
                      </a:cubicBezTo>
                      <a:cubicBezTo>
                        <a:pt x="632" y="453"/>
                        <a:pt x="620" y="433"/>
                        <a:pt x="610" y="435"/>
                      </a:cubicBezTo>
                      <a:cubicBezTo>
                        <a:pt x="600" y="436"/>
                        <a:pt x="583" y="446"/>
                        <a:pt x="570" y="452"/>
                      </a:cubicBezTo>
                      <a:cubicBezTo>
                        <a:pt x="557" y="459"/>
                        <a:pt x="545" y="450"/>
                        <a:pt x="544" y="434"/>
                      </a:cubicBezTo>
                      <a:cubicBezTo>
                        <a:pt x="542" y="404"/>
                        <a:pt x="542" y="404"/>
                        <a:pt x="542" y="404"/>
                      </a:cubicBezTo>
                      <a:cubicBezTo>
                        <a:pt x="541" y="388"/>
                        <a:pt x="551" y="367"/>
                        <a:pt x="565" y="359"/>
                      </a:cubicBezTo>
                      <a:cubicBezTo>
                        <a:pt x="574" y="352"/>
                        <a:pt x="574" y="352"/>
                        <a:pt x="574" y="352"/>
                      </a:cubicBezTo>
                      <a:cubicBezTo>
                        <a:pt x="588" y="343"/>
                        <a:pt x="609" y="326"/>
                        <a:pt x="614" y="310"/>
                      </a:cubicBezTo>
                      <a:cubicBezTo>
                        <a:pt x="614" y="310"/>
                        <a:pt x="614" y="310"/>
                        <a:pt x="614" y="310"/>
                      </a:cubicBezTo>
                      <a:cubicBezTo>
                        <a:pt x="619" y="294"/>
                        <a:pt x="603" y="275"/>
                        <a:pt x="591" y="274"/>
                      </a:cubicBezTo>
                      <a:cubicBezTo>
                        <a:pt x="580" y="273"/>
                        <a:pt x="558" y="282"/>
                        <a:pt x="543" y="286"/>
                      </a:cubicBezTo>
                      <a:cubicBezTo>
                        <a:pt x="527" y="290"/>
                        <a:pt x="513" y="280"/>
                        <a:pt x="511" y="264"/>
                      </a:cubicBezTo>
                      <a:cubicBezTo>
                        <a:pt x="509" y="249"/>
                        <a:pt x="509" y="249"/>
                        <a:pt x="509" y="249"/>
                      </a:cubicBezTo>
                      <a:cubicBezTo>
                        <a:pt x="508" y="232"/>
                        <a:pt x="516" y="210"/>
                        <a:pt x="528" y="199"/>
                      </a:cubicBezTo>
                      <a:cubicBezTo>
                        <a:pt x="645" y="90"/>
                        <a:pt x="645" y="90"/>
                        <a:pt x="645" y="90"/>
                      </a:cubicBezTo>
                      <a:cubicBezTo>
                        <a:pt x="657" y="78"/>
                        <a:pt x="675" y="58"/>
                        <a:pt x="677" y="42"/>
                      </a:cubicBezTo>
                      <a:cubicBezTo>
                        <a:pt x="677" y="39"/>
                        <a:pt x="677" y="37"/>
                        <a:pt x="677" y="35"/>
                      </a:cubicBezTo>
                      <a:cubicBezTo>
                        <a:pt x="678" y="27"/>
                        <a:pt x="673" y="19"/>
                        <a:pt x="667" y="13"/>
                      </a:cubicBezTo>
                      <a:cubicBezTo>
                        <a:pt x="661" y="6"/>
                        <a:pt x="654" y="1"/>
                        <a:pt x="646" y="0"/>
                      </a:cubicBezTo>
                      <a:cubicBezTo>
                        <a:pt x="644" y="0"/>
                        <a:pt x="642" y="0"/>
                        <a:pt x="639" y="0"/>
                      </a:cubicBezTo>
                      <a:cubicBezTo>
                        <a:pt x="623" y="1"/>
                        <a:pt x="601" y="16"/>
                        <a:pt x="588" y="27"/>
                      </a:cubicBezTo>
                      <a:cubicBezTo>
                        <a:pt x="468" y="132"/>
                        <a:pt x="468" y="132"/>
                        <a:pt x="468" y="132"/>
                      </a:cubicBezTo>
                      <a:cubicBezTo>
                        <a:pt x="455" y="143"/>
                        <a:pt x="432" y="149"/>
                        <a:pt x="416" y="146"/>
                      </a:cubicBezTo>
                      <a:cubicBezTo>
                        <a:pt x="402" y="143"/>
                        <a:pt x="402" y="143"/>
                        <a:pt x="402" y="143"/>
                      </a:cubicBezTo>
                      <a:cubicBezTo>
                        <a:pt x="385" y="139"/>
                        <a:pt x="377" y="124"/>
                        <a:pt x="383" y="109"/>
                      </a:cubicBezTo>
                      <a:cubicBezTo>
                        <a:pt x="389" y="94"/>
                        <a:pt x="399" y="73"/>
                        <a:pt x="399" y="62"/>
                      </a:cubicBezTo>
                      <a:cubicBezTo>
                        <a:pt x="400" y="50"/>
                        <a:pt x="382" y="32"/>
                        <a:pt x="366" y="36"/>
                      </a:cubicBezTo>
                      <a:cubicBezTo>
                        <a:pt x="366" y="36"/>
                        <a:pt x="366" y="36"/>
                        <a:pt x="366" y="36"/>
                      </a:cubicBezTo>
                      <a:cubicBezTo>
                        <a:pt x="350" y="39"/>
                        <a:pt x="330" y="58"/>
                        <a:pt x="320" y="71"/>
                      </a:cubicBezTo>
                      <a:cubicBezTo>
                        <a:pt x="313" y="80"/>
                        <a:pt x="313" y="80"/>
                        <a:pt x="313" y="80"/>
                      </a:cubicBezTo>
                      <a:cubicBezTo>
                        <a:pt x="302" y="92"/>
                        <a:pt x="281" y="101"/>
                        <a:pt x="265" y="98"/>
                      </a:cubicBezTo>
                      <a:cubicBezTo>
                        <a:pt x="236" y="92"/>
                        <a:pt x="236" y="92"/>
                        <a:pt x="236" y="92"/>
                      </a:cubicBezTo>
                      <a:cubicBezTo>
                        <a:pt x="219" y="90"/>
                        <a:pt x="212" y="77"/>
                        <a:pt x="220" y="65"/>
                      </a:cubicBezTo>
                      <a:cubicBezTo>
                        <a:pt x="227" y="52"/>
                        <a:pt x="239" y="36"/>
                        <a:pt x="241" y="27"/>
                      </a:cubicBezTo>
                      <a:cubicBezTo>
                        <a:pt x="244" y="17"/>
                        <a:pt x="225" y="4"/>
                        <a:pt x="210" y="6"/>
                      </a:cubicBezTo>
                      <a:cubicBezTo>
                        <a:pt x="195" y="9"/>
                        <a:pt x="186" y="19"/>
                        <a:pt x="186" y="19"/>
                      </a:cubicBezTo>
                      <a:cubicBezTo>
                        <a:pt x="151" y="54"/>
                        <a:pt x="151" y="54"/>
                        <a:pt x="151" y="54"/>
                      </a:cubicBezTo>
                      <a:cubicBezTo>
                        <a:pt x="139" y="65"/>
                        <a:pt x="118" y="72"/>
                        <a:pt x="104" y="69"/>
                      </a:cubicBezTo>
                      <a:cubicBezTo>
                        <a:pt x="89" y="66"/>
                        <a:pt x="78" y="63"/>
                        <a:pt x="78" y="63"/>
                      </a:cubicBezTo>
                      <a:cubicBezTo>
                        <a:pt x="53" y="57"/>
                        <a:pt x="38" y="56"/>
                        <a:pt x="29" y="58"/>
                      </a:cubicBezTo>
                      <a:cubicBezTo>
                        <a:pt x="13" y="61"/>
                        <a:pt x="30" y="87"/>
                        <a:pt x="45" y="95"/>
                      </a:cubicBezTo>
                      <a:cubicBezTo>
                        <a:pt x="293" y="257"/>
                        <a:pt x="293" y="257"/>
                        <a:pt x="293" y="257"/>
                      </a:cubicBezTo>
                      <a:cubicBezTo>
                        <a:pt x="308" y="265"/>
                        <a:pt x="311" y="280"/>
                        <a:pt x="300" y="289"/>
                      </a:cubicBezTo>
                      <a:cubicBezTo>
                        <a:pt x="136" y="438"/>
                        <a:pt x="136" y="438"/>
                        <a:pt x="136" y="438"/>
                      </a:cubicBezTo>
                      <a:cubicBezTo>
                        <a:pt x="124" y="449"/>
                        <a:pt x="100" y="456"/>
                        <a:pt x="85" y="450"/>
                      </a:cubicBezTo>
                      <a:cubicBezTo>
                        <a:pt x="70" y="447"/>
                        <a:pt x="70" y="447"/>
                        <a:pt x="70" y="447"/>
                      </a:cubicBezTo>
                      <a:cubicBezTo>
                        <a:pt x="54" y="441"/>
                        <a:pt x="33" y="439"/>
                        <a:pt x="24" y="442"/>
                      </a:cubicBezTo>
                      <a:cubicBezTo>
                        <a:pt x="8" y="450"/>
                        <a:pt x="2" y="461"/>
                        <a:pt x="1" y="473"/>
                      </a:cubicBezTo>
                      <a:cubicBezTo>
                        <a:pt x="0" y="482"/>
                        <a:pt x="10" y="500"/>
                        <a:pt x="35" y="508"/>
                      </a:cubicBezTo>
                      <a:cubicBezTo>
                        <a:pt x="50" y="516"/>
                        <a:pt x="70" y="521"/>
                        <a:pt x="88" y="536"/>
                      </a:cubicBezTo>
                      <a:cubicBezTo>
                        <a:pt x="101" y="555"/>
                        <a:pt x="104" y="576"/>
                        <a:pt x="110" y="592"/>
                      </a:cubicBezTo>
                      <a:cubicBezTo>
                        <a:pt x="116" y="617"/>
                        <a:pt x="133" y="629"/>
                        <a:pt x="142" y="629"/>
                      </a:cubicBezTo>
                      <a:cubicBezTo>
                        <a:pt x="154" y="629"/>
                        <a:pt x="165" y="625"/>
                        <a:pt x="175" y="609"/>
                      </a:cubicBezTo>
                      <a:cubicBezTo>
                        <a:pt x="179" y="600"/>
                        <a:pt x="179" y="579"/>
                        <a:pt x="175" y="563"/>
                      </a:cubicBezTo>
                      <a:cubicBezTo>
                        <a:pt x="173" y="548"/>
                        <a:pt x="173" y="548"/>
                        <a:pt x="173" y="548"/>
                      </a:cubicBezTo>
                      <a:cubicBezTo>
                        <a:pt x="169" y="532"/>
                        <a:pt x="178" y="509"/>
                        <a:pt x="190" y="498"/>
                      </a:cubicBezTo>
                      <a:cubicBezTo>
                        <a:pt x="355" y="350"/>
                        <a:pt x="355" y="350"/>
                        <a:pt x="355" y="350"/>
                      </a:cubicBezTo>
                      <a:cubicBezTo>
                        <a:pt x="366" y="340"/>
                        <a:pt x="380" y="345"/>
                        <a:pt x="386" y="360"/>
                      </a:cubicBezTo>
                      <a:cubicBezTo>
                        <a:pt x="522" y="624"/>
                        <a:pt x="522" y="624"/>
                        <a:pt x="522" y="624"/>
                      </a:cubicBezTo>
                      <a:cubicBezTo>
                        <a:pt x="529" y="639"/>
                        <a:pt x="553" y="659"/>
                        <a:pt x="558" y="643"/>
                      </a:cubicBezTo>
                    </a:path>
                  </a:pathLst>
                </a:custGeom>
                <a:grpFill/>
                <a:ln w="114300">
                  <a:solidFill>
                    <a:schemeClr val="bg1"/>
                  </a:solidFill>
                </a:ln>
              </p:spPr>
              <p:txBody>
                <a:bodyPr anchor="ctr"/>
                <a:lstStyle/>
                <a:p>
                  <a:pPr algn="ctr"/>
                  <a:endParaRPr sz="2365">
                    <a:latin typeface="微软雅黑" panose="020B0503020204020204" pitchFamily="34" charset="-122"/>
                    <a:ea typeface="微软雅黑" panose="020B0503020204020204" pitchFamily="34" charset="-122"/>
                  </a:endParaRPr>
                </a:p>
              </p:txBody>
            </p:sp>
            <p:sp>
              <p:nvSpPr>
                <p:cNvPr id="10" name="Freeform: Shape 12"/>
                <p:cNvSpPr/>
                <p:nvPr/>
              </p:nvSpPr>
              <p:spPr bwMode="auto">
                <a:xfrm>
                  <a:off x="3269272" y="1029094"/>
                  <a:ext cx="1527175" cy="1484313"/>
                </a:xfrm>
                <a:custGeom>
                  <a:avLst/>
                  <a:gdLst>
                    <a:gd name="T0" fmla="*/ 557 w 678"/>
                    <a:gd name="T1" fmla="*/ 594 h 659"/>
                    <a:gd name="T2" fmla="*/ 574 w 678"/>
                    <a:gd name="T3" fmla="*/ 522 h 659"/>
                    <a:gd name="T4" fmla="*/ 627 w 678"/>
                    <a:gd name="T5" fmla="*/ 468 h 659"/>
                    <a:gd name="T6" fmla="*/ 570 w 678"/>
                    <a:gd name="T7" fmla="*/ 452 h 659"/>
                    <a:gd name="T8" fmla="*/ 542 w 678"/>
                    <a:gd name="T9" fmla="*/ 404 h 659"/>
                    <a:gd name="T10" fmla="*/ 574 w 678"/>
                    <a:gd name="T11" fmla="*/ 352 h 659"/>
                    <a:gd name="T12" fmla="*/ 614 w 678"/>
                    <a:gd name="T13" fmla="*/ 310 h 659"/>
                    <a:gd name="T14" fmla="*/ 543 w 678"/>
                    <a:gd name="T15" fmla="*/ 286 h 659"/>
                    <a:gd name="T16" fmla="*/ 509 w 678"/>
                    <a:gd name="T17" fmla="*/ 249 h 659"/>
                    <a:gd name="T18" fmla="*/ 645 w 678"/>
                    <a:gd name="T19" fmla="*/ 90 h 659"/>
                    <a:gd name="T20" fmla="*/ 677 w 678"/>
                    <a:gd name="T21" fmla="*/ 35 h 659"/>
                    <a:gd name="T22" fmla="*/ 646 w 678"/>
                    <a:gd name="T23" fmla="*/ 0 h 659"/>
                    <a:gd name="T24" fmla="*/ 588 w 678"/>
                    <a:gd name="T25" fmla="*/ 27 h 659"/>
                    <a:gd name="T26" fmla="*/ 416 w 678"/>
                    <a:gd name="T27" fmla="*/ 146 h 659"/>
                    <a:gd name="T28" fmla="*/ 383 w 678"/>
                    <a:gd name="T29" fmla="*/ 109 h 659"/>
                    <a:gd name="T30" fmla="*/ 366 w 678"/>
                    <a:gd name="T31" fmla="*/ 36 h 659"/>
                    <a:gd name="T32" fmla="*/ 320 w 678"/>
                    <a:gd name="T33" fmla="*/ 71 h 659"/>
                    <a:gd name="T34" fmla="*/ 265 w 678"/>
                    <a:gd name="T35" fmla="*/ 98 h 659"/>
                    <a:gd name="T36" fmla="*/ 220 w 678"/>
                    <a:gd name="T37" fmla="*/ 65 h 659"/>
                    <a:gd name="T38" fmla="*/ 210 w 678"/>
                    <a:gd name="T39" fmla="*/ 6 h 659"/>
                    <a:gd name="T40" fmla="*/ 151 w 678"/>
                    <a:gd name="T41" fmla="*/ 54 h 659"/>
                    <a:gd name="T42" fmla="*/ 78 w 678"/>
                    <a:gd name="T43" fmla="*/ 63 h 659"/>
                    <a:gd name="T44" fmla="*/ 45 w 678"/>
                    <a:gd name="T45" fmla="*/ 95 h 659"/>
                    <a:gd name="T46" fmla="*/ 300 w 678"/>
                    <a:gd name="T47" fmla="*/ 289 h 659"/>
                    <a:gd name="T48" fmla="*/ 85 w 678"/>
                    <a:gd name="T49" fmla="*/ 450 h 659"/>
                    <a:gd name="T50" fmla="*/ 24 w 678"/>
                    <a:gd name="T51" fmla="*/ 442 h 659"/>
                    <a:gd name="T52" fmla="*/ 35 w 678"/>
                    <a:gd name="T53" fmla="*/ 508 h 659"/>
                    <a:gd name="T54" fmla="*/ 110 w 678"/>
                    <a:gd name="T55" fmla="*/ 592 h 659"/>
                    <a:gd name="T56" fmla="*/ 175 w 678"/>
                    <a:gd name="T57" fmla="*/ 609 h 659"/>
                    <a:gd name="T58" fmla="*/ 173 w 678"/>
                    <a:gd name="T59" fmla="*/ 548 h 659"/>
                    <a:gd name="T60" fmla="*/ 355 w 678"/>
                    <a:gd name="T61" fmla="*/ 350 h 659"/>
                    <a:gd name="T62" fmla="*/ 522 w 678"/>
                    <a:gd name="T63" fmla="*/ 62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8" h="659">
                      <a:moveTo>
                        <a:pt x="558" y="643"/>
                      </a:moveTo>
                      <a:cubicBezTo>
                        <a:pt x="560" y="634"/>
                        <a:pt x="561" y="619"/>
                        <a:pt x="557" y="594"/>
                      </a:cubicBezTo>
                      <a:cubicBezTo>
                        <a:pt x="557" y="594"/>
                        <a:pt x="556" y="582"/>
                        <a:pt x="554" y="567"/>
                      </a:cubicBezTo>
                      <a:cubicBezTo>
                        <a:pt x="553" y="553"/>
                        <a:pt x="562" y="532"/>
                        <a:pt x="574" y="522"/>
                      </a:cubicBezTo>
                      <a:cubicBezTo>
                        <a:pt x="612" y="491"/>
                        <a:pt x="612" y="491"/>
                        <a:pt x="612" y="491"/>
                      </a:cubicBezTo>
                      <a:cubicBezTo>
                        <a:pt x="612" y="491"/>
                        <a:pt x="623" y="483"/>
                        <a:pt x="627" y="468"/>
                      </a:cubicBezTo>
                      <a:cubicBezTo>
                        <a:pt x="632" y="453"/>
                        <a:pt x="620" y="433"/>
                        <a:pt x="610" y="435"/>
                      </a:cubicBezTo>
                      <a:cubicBezTo>
                        <a:pt x="600" y="436"/>
                        <a:pt x="583" y="446"/>
                        <a:pt x="570" y="452"/>
                      </a:cubicBezTo>
                      <a:cubicBezTo>
                        <a:pt x="557" y="459"/>
                        <a:pt x="545" y="450"/>
                        <a:pt x="544" y="434"/>
                      </a:cubicBezTo>
                      <a:cubicBezTo>
                        <a:pt x="542" y="404"/>
                        <a:pt x="542" y="404"/>
                        <a:pt x="542" y="404"/>
                      </a:cubicBezTo>
                      <a:cubicBezTo>
                        <a:pt x="541" y="388"/>
                        <a:pt x="551" y="367"/>
                        <a:pt x="565" y="359"/>
                      </a:cubicBezTo>
                      <a:cubicBezTo>
                        <a:pt x="574" y="352"/>
                        <a:pt x="574" y="352"/>
                        <a:pt x="574" y="352"/>
                      </a:cubicBezTo>
                      <a:cubicBezTo>
                        <a:pt x="588" y="343"/>
                        <a:pt x="609" y="326"/>
                        <a:pt x="614" y="310"/>
                      </a:cubicBezTo>
                      <a:cubicBezTo>
                        <a:pt x="614" y="310"/>
                        <a:pt x="614" y="310"/>
                        <a:pt x="614" y="310"/>
                      </a:cubicBezTo>
                      <a:cubicBezTo>
                        <a:pt x="619" y="294"/>
                        <a:pt x="603" y="275"/>
                        <a:pt x="591" y="274"/>
                      </a:cubicBezTo>
                      <a:cubicBezTo>
                        <a:pt x="580" y="273"/>
                        <a:pt x="558" y="282"/>
                        <a:pt x="543" y="286"/>
                      </a:cubicBezTo>
                      <a:cubicBezTo>
                        <a:pt x="527" y="290"/>
                        <a:pt x="513" y="280"/>
                        <a:pt x="511" y="264"/>
                      </a:cubicBezTo>
                      <a:cubicBezTo>
                        <a:pt x="509" y="249"/>
                        <a:pt x="509" y="249"/>
                        <a:pt x="509" y="249"/>
                      </a:cubicBezTo>
                      <a:cubicBezTo>
                        <a:pt x="508" y="232"/>
                        <a:pt x="516" y="210"/>
                        <a:pt x="528" y="199"/>
                      </a:cubicBezTo>
                      <a:cubicBezTo>
                        <a:pt x="645" y="90"/>
                        <a:pt x="645" y="90"/>
                        <a:pt x="645" y="90"/>
                      </a:cubicBezTo>
                      <a:cubicBezTo>
                        <a:pt x="657" y="78"/>
                        <a:pt x="675" y="58"/>
                        <a:pt x="677" y="42"/>
                      </a:cubicBezTo>
                      <a:cubicBezTo>
                        <a:pt x="677" y="39"/>
                        <a:pt x="677" y="37"/>
                        <a:pt x="677" y="35"/>
                      </a:cubicBezTo>
                      <a:cubicBezTo>
                        <a:pt x="678" y="27"/>
                        <a:pt x="673" y="19"/>
                        <a:pt x="667" y="13"/>
                      </a:cubicBezTo>
                      <a:cubicBezTo>
                        <a:pt x="661" y="6"/>
                        <a:pt x="654" y="1"/>
                        <a:pt x="646" y="0"/>
                      </a:cubicBezTo>
                      <a:cubicBezTo>
                        <a:pt x="644" y="0"/>
                        <a:pt x="642" y="0"/>
                        <a:pt x="639" y="0"/>
                      </a:cubicBezTo>
                      <a:cubicBezTo>
                        <a:pt x="623" y="1"/>
                        <a:pt x="601" y="16"/>
                        <a:pt x="588" y="27"/>
                      </a:cubicBezTo>
                      <a:cubicBezTo>
                        <a:pt x="468" y="132"/>
                        <a:pt x="468" y="132"/>
                        <a:pt x="468" y="132"/>
                      </a:cubicBezTo>
                      <a:cubicBezTo>
                        <a:pt x="455" y="143"/>
                        <a:pt x="432" y="149"/>
                        <a:pt x="416" y="146"/>
                      </a:cubicBezTo>
                      <a:cubicBezTo>
                        <a:pt x="402" y="143"/>
                        <a:pt x="402" y="143"/>
                        <a:pt x="402" y="143"/>
                      </a:cubicBezTo>
                      <a:cubicBezTo>
                        <a:pt x="385" y="139"/>
                        <a:pt x="377" y="124"/>
                        <a:pt x="383" y="109"/>
                      </a:cubicBezTo>
                      <a:cubicBezTo>
                        <a:pt x="389" y="94"/>
                        <a:pt x="399" y="73"/>
                        <a:pt x="399" y="62"/>
                      </a:cubicBezTo>
                      <a:cubicBezTo>
                        <a:pt x="400" y="50"/>
                        <a:pt x="382" y="32"/>
                        <a:pt x="366" y="36"/>
                      </a:cubicBezTo>
                      <a:cubicBezTo>
                        <a:pt x="366" y="36"/>
                        <a:pt x="366" y="36"/>
                        <a:pt x="366" y="36"/>
                      </a:cubicBezTo>
                      <a:cubicBezTo>
                        <a:pt x="350" y="39"/>
                        <a:pt x="330" y="58"/>
                        <a:pt x="320" y="71"/>
                      </a:cubicBezTo>
                      <a:cubicBezTo>
                        <a:pt x="313" y="80"/>
                        <a:pt x="313" y="80"/>
                        <a:pt x="313" y="80"/>
                      </a:cubicBezTo>
                      <a:cubicBezTo>
                        <a:pt x="302" y="92"/>
                        <a:pt x="281" y="101"/>
                        <a:pt x="265" y="98"/>
                      </a:cubicBezTo>
                      <a:cubicBezTo>
                        <a:pt x="236" y="92"/>
                        <a:pt x="236" y="92"/>
                        <a:pt x="236" y="92"/>
                      </a:cubicBezTo>
                      <a:cubicBezTo>
                        <a:pt x="219" y="90"/>
                        <a:pt x="212" y="77"/>
                        <a:pt x="220" y="65"/>
                      </a:cubicBezTo>
                      <a:cubicBezTo>
                        <a:pt x="227" y="52"/>
                        <a:pt x="239" y="36"/>
                        <a:pt x="241" y="27"/>
                      </a:cubicBezTo>
                      <a:cubicBezTo>
                        <a:pt x="244" y="17"/>
                        <a:pt x="225" y="4"/>
                        <a:pt x="210" y="6"/>
                      </a:cubicBezTo>
                      <a:cubicBezTo>
                        <a:pt x="195" y="9"/>
                        <a:pt x="186" y="19"/>
                        <a:pt x="186" y="19"/>
                      </a:cubicBezTo>
                      <a:cubicBezTo>
                        <a:pt x="151" y="54"/>
                        <a:pt x="151" y="54"/>
                        <a:pt x="151" y="54"/>
                      </a:cubicBezTo>
                      <a:cubicBezTo>
                        <a:pt x="139" y="65"/>
                        <a:pt x="118" y="72"/>
                        <a:pt x="104" y="69"/>
                      </a:cubicBezTo>
                      <a:cubicBezTo>
                        <a:pt x="89" y="66"/>
                        <a:pt x="78" y="63"/>
                        <a:pt x="78" y="63"/>
                      </a:cubicBezTo>
                      <a:cubicBezTo>
                        <a:pt x="53" y="57"/>
                        <a:pt x="38" y="56"/>
                        <a:pt x="29" y="58"/>
                      </a:cubicBezTo>
                      <a:cubicBezTo>
                        <a:pt x="13" y="61"/>
                        <a:pt x="30" y="87"/>
                        <a:pt x="45" y="95"/>
                      </a:cubicBezTo>
                      <a:cubicBezTo>
                        <a:pt x="293" y="257"/>
                        <a:pt x="293" y="257"/>
                        <a:pt x="293" y="257"/>
                      </a:cubicBezTo>
                      <a:cubicBezTo>
                        <a:pt x="308" y="265"/>
                        <a:pt x="311" y="280"/>
                        <a:pt x="300" y="289"/>
                      </a:cubicBezTo>
                      <a:cubicBezTo>
                        <a:pt x="136" y="438"/>
                        <a:pt x="136" y="438"/>
                        <a:pt x="136" y="438"/>
                      </a:cubicBezTo>
                      <a:cubicBezTo>
                        <a:pt x="124" y="449"/>
                        <a:pt x="100" y="456"/>
                        <a:pt x="85" y="450"/>
                      </a:cubicBezTo>
                      <a:cubicBezTo>
                        <a:pt x="70" y="447"/>
                        <a:pt x="70" y="447"/>
                        <a:pt x="70" y="447"/>
                      </a:cubicBezTo>
                      <a:cubicBezTo>
                        <a:pt x="54" y="441"/>
                        <a:pt x="33" y="439"/>
                        <a:pt x="24" y="442"/>
                      </a:cubicBezTo>
                      <a:cubicBezTo>
                        <a:pt x="8" y="450"/>
                        <a:pt x="2" y="461"/>
                        <a:pt x="1" y="473"/>
                      </a:cubicBezTo>
                      <a:cubicBezTo>
                        <a:pt x="0" y="482"/>
                        <a:pt x="10" y="500"/>
                        <a:pt x="35" y="508"/>
                      </a:cubicBezTo>
                      <a:cubicBezTo>
                        <a:pt x="50" y="516"/>
                        <a:pt x="70" y="521"/>
                        <a:pt x="88" y="536"/>
                      </a:cubicBezTo>
                      <a:cubicBezTo>
                        <a:pt x="101" y="555"/>
                        <a:pt x="104" y="576"/>
                        <a:pt x="110" y="592"/>
                      </a:cubicBezTo>
                      <a:cubicBezTo>
                        <a:pt x="116" y="617"/>
                        <a:pt x="133" y="629"/>
                        <a:pt x="142" y="629"/>
                      </a:cubicBezTo>
                      <a:cubicBezTo>
                        <a:pt x="154" y="629"/>
                        <a:pt x="165" y="625"/>
                        <a:pt x="175" y="609"/>
                      </a:cubicBezTo>
                      <a:cubicBezTo>
                        <a:pt x="179" y="600"/>
                        <a:pt x="179" y="579"/>
                        <a:pt x="175" y="563"/>
                      </a:cubicBezTo>
                      <a:cubicBezTo>
                        <a:pt x="173" y="548"/>
                        <a:pt x="173" y="548"/>
                        <a:pt x="173" y="548"/>
                      </a:cubicBezTo>
                      <a:cubicBezTo>
                        <a:pt x="169" y="532"/>
                        <a:pt x="178" y="509"/>
                        <a:pt x="190" y="498"/>
                      </a:cubicBezTo>
                      <a:cubicBezTo>
                        <a:pt x="355" y="350"/>
                        <a:pt x="355" y="350"/>
                        <a:pt x="355" y="350"/>
                      </a:cubicBezTo>
                      <a:cubicBezTo>
                        <a:pt x="366" y="340"/>
                        <a:pt x="380" y="345"/>
                        <a:pt x="386" y="360"/>
                      </a:cubicBezTo>
                      <a:cubicBezTo>
                        <a:pt x="522" y="624"/>
                        <a:pt x="522" y="624"/>
                        <a:pt x="522" y="624"/>
                      </a:cubicBezTo>
                      <a:cubicBezTo>
                        <a:pt x="529" y="639"/>
                        <a:pt x="553" y="659"/>
                        <a:pt x="558" y="643"/>
                      </a:cubicBezTo>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365">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rot="2319253">
              <a:off x="2723902" y="1796852"/>
              <a:ext cx="1550686" cy="1114564"/>
              <a:chOff x="-8334" y="2486554"/>
              <a:chExt cx="3715484" cy="2670523"/>
            </a:xfrm>
            <a:solidFill>
              <a:srgbClr val="143C5F"/>
            </a:solidFill>
          </p:grpSpPr>
          <p:sp>
            <p:nvSpPr>
              <p:cNvPr id="18" name="Freeform: Shape 5"/>
              <p:cNvSpPr/>
              <p:nvPr/>
            </p:nvSpPr>
            <p:spPr bwMode="auto">
              <a:xfrm>
                <a:off x="-8334" y="2626998"/>
                <a:ext cx="3532585" cy="2530079"/>
              </a:xfrm>
              <a:custGeom>
                <a:avLst/>
                <a:gdLst>
                  <a:gd name="T0" fmla="*/ 1320 w 2967"/>
                  <a:gd name="T1" fmla="*/ 2125 h 2125"/>
                  <a:gd name="T2" fmla="*/ 2967 w 2967"/>
                  <a:gd name="T3" fmla="*/ 733 h 2125"/>
                  <a:gd name="T4" fmla="*/ 2697 w 2967"/>
                  <a:gd name="T5" fmla="*/ 239 h 2125"/>
                  <a:gd name="T6" fmla="*/ 2228 w 2967"/>
                  <a:gd name="T7" fmla="*/ 0 h 2125"/>
                  <a:gd name="T8" fmla="*/ 0 w 2967"/>
                  <a:gd name="T9" fmla="*/ 1759 h 2125"/>
                  <a:gd name="T10" fmla="*/ 2 w 2967"/>
                  <a:gd name="T11" fmla="*/ 2122 h 2125"/>
                  <a:gd name="T12" fmla="*/ 1320 w 2967"/>
                  <a:gd name="T13" fmla="*/ 2125 h 2125"/>
                </a:gdLst>
                <a:ahLst/>
                <a:cxnLst>
                  <a:cxn ang="0">
                    <a:pos x="T0" y="T1"/>
                  </a:cxn>
                  <a:cxn ang="0">
                    <a:pos x="T2" y="T3"/>
                  </a:cxn>
                  <a:cxn ang="0">
                    <a:pos x="T4" y="T5"/>
                  </a:cxn>
                  <a:cxn ang="0">
                    <a:pos x="T6" y="T7"/>
                  </a:cxn>
                  <a:cxn ang="0">
                    <a:pos x="T8" y="T9"/>
                  </a:cxn>
                  <a:cxn ang="0">
                    <a:pos x="T10" y="T11"/>
                  </a:cxn>
                  <a:cxn ang="0">
                    <a:pos x="T12" y="T13"/>
                  </a:cxn>
                </a:cxnLst>
                <a:rect l="0" t="0" r="r" b="b"/>
                <a:pathLst>
                  <a:path w="2967" h="2125">
                    <a:moveTo>
                      <a:pt x="1320" y="2125"/>
                    </a:moveTo>
                    <a:lnTo>
                      <a:pt x="2967" y="733"/>
                    </a:lnTo>
                    <a:lnTo>
                      <a:pt x="2697" y="239"/>
                    </a:lnTo>
                    <a:lnTo>
                      <a:pt x="2228" y="0"/>
                    </a:lnTo>
                    <a:lnTo>
                      <a:pt x="0" y="1759"/>
                    </a:lnTo>
                    <a:lnTo>
                      <a:pt x="2" y="2122"/>
                    </a:lnTo>
                    <a:lnTo>
                      <a:pt x="1320" y="2125"/>
                    </a:lnTo>
                    <a:close/>
                  </a:path>
                </a:pathLst>
              </a:custGeom>
              <a:solidFill>
                <a:schemeClr val="accent2"/>
              </a:solidFill>
              <a:ln>
                <a:noFill/>
              </a:ln>
            </p:spPr>
            <p:txBody>
              <a:bodyPr anchor="ctr"/>
              <a:lstStyle/>
              <a:p>
                <a:pPr algn="ctr"/>
                <a:endParaRPr sz="2365">
                  <a:latin typeface="微软雅黑" panose="020B0503020204020204" pitchFamily="34" charset="-122"/>
                  <a:ea typeface="微软雅黑" panose="020B0503020204020204" pitchFamily="34" charset="-122"/>
                </a:endParaRPr>
              </a:p>
            </p:txBody>
          </p:sp>
          <p:grpSp>
            <p:nvGrpSpPr>
              <p:cNvPr id="19" name="Group 10"/>
              <p:cNvGrpSpPr>
                <a:grpSpLocks noChangeAspect="1"/>
              </p:cNvGrpSpPr>
              <p:nvPr/>
            </p:nvGrpSpPr>
            <p:grpSpPr>
              <a:xfrm>
                <a:off x="2621498" y="2486554"/>
                <a:ext cx="1085652" cy="1048798"/>
                <a:chOff x="3257550" y="1029094"/>
                <a:chExt cx="1538897" cy="1486655"/>
              </a:xfrm>
              <a:grpFill/>
            </p:grpSpPr>
            <p:sp>
              <p:nvSpPr>
                <p:cNvPr id="20" name="Freeform: Shape 11"/>
                <p:cNvSpPr/>
                <p:nvPr/>
              </p:nvSpPr>
              <p:spPr bwMode="auto">
                <a:xfrm>
                  <a:off x="3257550" y="1031436"/>
                  <a:ext cx="1527175" cy="1484313"/>
                </a:xfrm>
                <a:custGeom>
                  <a:avLst/>
                  <a:gdLst>
                    <a:gd name="T0" fmla="*/ 557 w 678"/>
                    <a:gd name="T1" fmla="*/ 594 h 659"/>
                    <a:gd name="T2" fmla="*/ 574 w 678"/>
                    <a:gd name="T3" fmla="*/ 522 h 659"/>
                    <a:gd name="T4" fmla="*/ 627 w 678"/>
                    <a:gd name="T5" fmla="*/ 468 h 659"/>
                    <a:gd name="T6" fmla="*/ 570 w 678"/>
                    <a:gd name="T7" fmla="*/ 452 h 659"/>
                    <a:gd name="T8" fmla="*/ 542 w 678"/>
                    <a:gd name="T9" fmla="*/ 404 h 659"/>
                    <a:gd name="T10" fmla="*/ 574 w 678"/>
                    <a:gd name="T11" fmla="*/ 352 h 659"/>
                    <a:gd name="T12" fmla="*/ 614 w 678"/>
                    <a:gd name="T13" fmla="*/ 310 h 659"/>
                    <a:gd name="T14" fmla="*/ 543 w 678"/>
                    <a:gd name="T15" fmla="*/ 286 h 659"/>
                    <a:gd name="T16" fmla="*/ 509 w 678"/>
                    <a:gd name="T17" fmla="*/ 249 h 659"/>
                    <a:gd name="T18" fmla="*/ 645 w 678"/>
                    <a:gd name="T19" fmla="*/ 90 h 659"/>
                    <a:gd name="T20" fmla="*/ 677 w 678"/>
                    <a:gd name="T21" fmla="*/ 35 h 659"/>
                    <a:gd name="T22" fmla="*/ 646 w 678"/>
                    <a:gd name="T23" fmla="*/ 0 h 659"/>
                    <a:gd name="T24" fmla="*/ 588 w 678"/>
                    <a:gd name="T25" fmla="*/ 27 h 659"/>
                    <a:gd name="T26" fmla="*/ 416 w 678"/>
                    <a:gd name="T27" fmla="*/ 146 h 659"/>
                    <a:gd name="T28" fmla="*/ 383 w 678"/>
                    <a:gd name="T29" fmla="*/ 109 h 659"/>
                    <a:gd name="T30" fmla="*/ 366 w 678"/>
                    <a:gd name="T31" fmla="*/ 36 h 659"/>
                    <a:gd name="T32" fmla="*/ 320 w 678"/>
                    <a:gd name="T33" fmla="*/ 71 h 659"/>
                    <a:gd name="T34" fmla="*/ 265 w 678"/>
                    <a:gd name="T35" fmla="*/ 98 h 659"/>
                    <a:gd name="T36" fmla="*/ 220 w 678"/>
                    <a:gd name="T37" fmla="*/ 65 h 659"/>
                    <a:gd name="T38" fmla="*/ 210 w 678"/>
                    <a:gd name="T39" fmla="*/ 6 h 659"/>
                    <a:gd name="T40" fmla="*/ 151 w 678"/>
                    <a:gd name="T41" fmla="*/ 54 h 659"/>
                    <a:gd name="T42" fmla="*/ 78 w 678"/>
                    <a:gd name="T43" fmla="*/ 63 h 659"/>
                    <a:gd name="T44" fmla="*/ 45 w 678"/>
                    <a:gd name="T45" fmla="*/ 95 h 659"/>
                    <a:gd name="T46" fmla="*/ 300 w 678"/>
                    <a:gd name="T47" fmla="*/ 289 h 659"/>
                    <a:gd name="T48" fmla="*/ 85 w 678"/>
                    <a:gd name="T49" fmla="*/ 450 h 659"/>
                    <a:gd name="T50" fmla="*/ 24 w 678"/>
                    <a:gd name="T51" fmla="*/ 442 h 659"/>
                    <a:gd name="T52" fmla="*/ 35 w 678"/>
                    <a:gd name="T53" fmla="*/ 508 h 659"/>
                    <a:gd name="T54" fmla="*/ 110 w 678"/>
                    <a:gd name="T55" fmla="*/ 592 h 659"/>
                    <a:gd name="T56" fmla="*/ 175 w 678"/>
                    <a:gd name="T57" fmla="*/ 609 h 659"/>
                    <a:gd name="T58" fmla="*/ 173 w 678"/>
                    <a:gd name="T59" fmla="*/ 548 h 659"/>
                    <a:gd name="T60" fmla="*/ 355 w 678"/>
                    <a:gd name="T61" fmla="*/ 350 h 659"/>
                    <a:gd name="T62" fmla="*/ 522 w 678"/>
                    <a:gd name="T63" fmla="*/ 62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8" h="659">
                      <a:moveTo>
                        <a:pt x="558" y="643"/>
                      </a:moveTo>
                      <a:cubicBezTo>
                        <a:pt x="560" y="634"/>
                        <a:pt x="561" y="619"/>
                        <a:pt x="557" y="594"/>
                      </a:cubicBezTo>
                      <a:cubicBezTo>
                        <a:pt x="557" y="594"/>
                        <a:pt x="556" y="582"/>
                        <a:pt x="554" y="567"/>
                      </a:cubicBezTo>
                      <a:cubicBezTo>
                        <a:pt x="553" y="553"/>
                        <a:pt x="562" y="532"/>
                        <a:pt x="574" y="522"/>
                      </a:cubicBezTo>
                      <a:cubicBezTo>
                        <a:pt x="612" y="491"/>
                        <a:pt x="612" y="491"/>
                        <a:pt x="612" y="491"/>
                      </a:cubicBezTo>
                      <a:cubicBezTo>
                        <a:pt x="612" y="491"/>
                        <a:pt x="623" y="483"/>
                        <a:pt x="627" y="468"/>
                      </a:cubicBezTo>
                      <a:cubicBezTo>
                        <a:pt x="632" y="453"/>
                        <a:pt x="620" y="433"/>
                        <a:pt x="610" y="435"/>
                      </a:cubicBezTo>
                      <a:cubicBezTo>
                        <a:pt x="600" y="436"/>
                        <a:pt x="583" y="446"/>
                        <a:pt x="570" y="452"/>
                      </a:cubicBezTo>
                      <a:cubicBezTo>
                        <a:pt x="557" y="459"/>
                        <a:pt x="545" y="450"/>
                        <a:pt x="544" y="434"/>
                      </a:cubicBezTo>
                      <a:cubicBezTo>
                        <a:pt x="542" y="404"/>
                        <a:pt x="542" y="404"/>
                        <a:pt x="542" y="404"/>
                      </a:cubicBezTo>
                      <a:cubicBezTo>
                        <a:pt x="541" y="388"/>
                        <a:pt x="551" y="367"/>
                        <a:pt x="565" y="359"/>
                      </a:cubicBezTo>
                      <a:cubicBezTo>
                        <a:pt x="574" y="352"/>
                        <a:pt x="574" y="352"/>
                        <a:pt x="574" y="352"/>
                      </a:cubicBezTo>
                      <a:cubicBezTo>
                        <a:pt x="588" y="343"/>
                        <a:pt x="609" y="326"/>
                        <a:pt x="614" y="310"/>
                      </a:cubicBezTo>
                      <a:cubicBezTo>
                        <a:pt x="614" y="310"/>
                        <a:pt x="614" y="310"/>
                        <a:pt x="614" y="310"/>
                      </a:cubicBezTo>
                      <a:cubicBezTo>
                        <a:pt x="619" y="294"/>
                        <a:pt x="603" y="275"/>
                        <a:pt x="591" y="274"/>
                      </a:cubicBezTo>
                      <a:cubicBezTo>
                        <a:pt x="580" y="273"/>
                        <a:pt x="558" y="282"/>
                        <a:pt x="543" y="286"/>
                      </a:cubicBezTo>
                      <a:cubicBezTo>
                        <a:pt x="527" y="290"/>
                        <a:pt x="513" y="280"/>
                        <a:pt x="511" y="264"/>
                      </a:cubicBezTo>
                      <a:cubicBezTo>
                        <a:pt x="509" y="249"/>
                        <a:pt x="509" y="249"/>
                        <a:pt x="509" y="249"/>
                      </a:cubicBezTo>
                      <a:cubicBezTo>
                        <a:pt x="508" y="232"/>
                        <a:pt x="516" y="210"/>
                        <a:pt x="528" y="199"/>
                      </a:cubicBezTo>
                      <a:cubicBezTo>
                        <a:pt x="645" y="90"/>
                        <a:pt x="645" y="90"/>
                        <a:pt x="645" y="90"/>
                      </a:cubicBezTo>
                      <a:cubicBezTo>
                        <a:pt x="657" y="78"/>
                        <a:pt x="675" y="58"/>
                        <a:pt x="677" y="42"/>
                      </a:cubicBezTo>
                      <a:cubicBezTo>
                        <a:pt x="677" y="39"/>
                        <a:pt x="677" y="37"/>
                        <a:pt x="677" y="35"/>
                      </a:cubicBezTo>
                      <a:cubicBezTo>
                        <a:pt x="678" y="27"/>
                        <a:pt x="673" y="19"/>
                        <a:pt x="667" y="13"/>
                      </a:cubicBezTo>
                      <a:cubicBezTo>
                        <a:pt x="661" y="6"/>
                        <a:pt x="654" y="1"/>
                        <a:pt x="646" y="0"/>
                      </a:cubicBezTo>
                      <a:cubicBezTo>
                        <a:pt x="644" y="0"/>
                        <a:pt x="642" y="0"/>
                        <a:pt x="639" y="0"/>
                      </a:cubicBezTo>
                      <a:cubicBezTo>
                        <a:pt x="623" y="1"/>
                        <a:pt x="601" y="16"/>
                        <a:pt x="588" y="27"/>
                      </a:cubicBezTo>
                      <a:cubicBezTo>
                        <a:pt x="468" y="132"/>
                        <a:pt x="468" y="132"/>
                        <a:pt x="468" y="132"/>
                      </a:cubicBezTo>
                      <a:cubicBezTo>
                        <a:pt x="455" y="143"/>
                        <a:pt x="432" y="149"/>
                        <a:pt x="416" y="146"/>
                      </a:cubicBezTo>
                      <a:cubicBezTo>
                        <a:pt x="402" y="143"/>
                        <a:pt x="402" y="143"/>
                        <a:pt x="402" y="143"/>
                      </a:cubicBezTo>
                      <a:cubicBezTo>
                        <a:pt x="385" y="139"/>
                        <a:pt x="377" y="124"/>
                        <a:pt x="383" y="109"/>
                      </a:cubicBezTo>
                      <a:cubicBezTo>
                        <a:pt x="389" y="94"/>
                        <a:pt x="399" y="73"/>
                        <a:pt x="399" y="62"/>
                      </a:cubicBezTo>
                      <a:cubicBezTo>
                        <a:pt x="400" y="50"/>
                        <a:pt x="382" y="32"/>
                        <a:pt x="366" y="36"/>
                      </a:cubicBezTo>
                      <a:cubicBezTo>
                        <a:pt x="366" y="36"/>
                        <a:pt x="366" y="36"/>
                        <a:pt x="366" y="36"/>
                      </a:cubicBezTo>
                      <a:cubicBezTo>
                        <a:pt x="350" y="39"/>
                        <a:pt x="330" y="58"/>
                        <a:pt x="320" y="71"/>
                      </a:cubicBezTo>
                      <a:cubicBezTo>
                        <a:pt x="313" y="80"/>
                        <a:pt x="313" y="80"/>
                        <a:pt x="313" y="80"/>
                      </a:cubicBezTo>
                      <a:cubicBezTo>
                        <a:pt x="302" y="92"/>
                        <a:pt x="281" y="101"/>
                        <a:pt x="265" y="98"/>
                      </a:cubicBezTo>
                      <a:cubicBezTo>
                        <a:pt x="236" y="92"/>
                        <a:pt x="236" y="92"/>
                        <a:pt x="236" y="92"/>
                      </a:cubicBezTo>
                      <a:cubicBezTo>
                        <a:pt x="219" y="90"/>
                        <a:pt x="212" y="77"/>
                        <a:pt x="220" y="65"/>
                      </a:cubicBezTo>
                      <a:cubicBezTo>
                        <a:pt x="227" y="52"/>
                        <a:pt x="239" y="36"/>
                        <a:pt x="241" y="27"/>
                      </a:cubicBezTo>
                      <a:cubicBezTo>
                        <a:pt x="244" y="17"/>
                        <a:pt x="225" y="4"/>
                        <a:pt x="210" y="6"/>
                      </a:cubicBezTo>
                      <a:cubicBezTo>
                        <a:pt x="195" y="9"/>
                        <a:pt x="186" y="19"/>
                        <a:pt x="186" y="19"/>
                      </a:cubicBezTo>
                      <a:cubicBezTo>
                        <a:pt x="151" y="54"/>
                        <a:pt x="151" y="54"/>
                        <a:pt x="151" y="54"/>
                      </a:cubicBezTo>
                      <a:cubicBezTo>
                        <a:pt x="139" y="65"/>
                        <a:pt x="118" y="72"/>
                        <a:pt x="104" y="69"/>
                      </a:cubicBezTo>
                      <a:cubicBezTo>
                        <a:pt x="89" y="66"/>
                        <a:pt x="78" y="63"/>
                        <a:pt x="78" y="63"/>
                      </a:cubicBezTo>
                      <a:cubicBezTo>
                        <a:pt x="53" y="57"/>
                        <a:pt x="38" y="56"/>
                        <a:pt x="29" y="58"/>
                      </a:cubicBezTo>
                      <a:cubicBezTo>
                        <a:pt x="13" y="61"/>
                        <a:pt x="30" y="87"/>
                        <a:pt x="45" y="95"/>
                      </a:cubicBezTo>
                      <a:cubicBezTo>
                        <a:pt x="293" y="257"/>
                        <a:pt x="293" y="257"/>
                        <a:pt x="293" y="257"/>
                      </a:cubicBezTo>
                      <a:cubicBezTo>
                        <a:pt x="308" y="265"/>
                        <a:pt x="311" y="280"/>
                        <a:pt x="300" y="289"/>
                      </a:cubicBezTo>
                      <a:cubicBezTo>
                        <a:pt x="136" y="438"/>
                        <a:pt x="136" y="438"/>
                        <a:pt x="136" y="438"/>
                      </a:cubicBezTo>
                      <a:cubicBezTo>
                        <a:pt x="124" y="449"/>
                        <a:pt x="100" y="456"/>
                        <a:pt x="85" y="450"/>
                      </a:cubicBezTo>
                      <a:cubicBezTo>
                        <a:pt x="70" y="447"/>
                        <a:pt x="70" y="447"/>
                        <a:pt x="70" y="447"/>
                      </a:cubicBezTo>
                      <a:cubicBezTo>
                        <a:pt x="54" y="441"/>
                        <a:pt x="33" y="439"/>
                        <a:pt x="24" y="442"/>
                      </a:cubicBezTo>
                      <a:cubicBezTo>
                        <a:pt x="8" y="450"/>
                        <a:pt x="2" y="461"/>
                        <a:pt x="1" y="473"/>
                      </a:cubicBezTo>
                      <a:cubicBezTo>
                        <a:pt x="0" y="482"/>
                        <a:pt x="10" y="500"/>
                        <a:pt x="35" y="508"/>
                      </a:cubicBezTo>
                      <a:cubicBezTo>
                        <a:pt x="50" y="516"/>
                        <a:pt x="70" y="521"/>
                        <a:pt x="88" y="536"/>
                      </a:cubicBezTo>
                      <a:cubicBezTo>
                        <a:pt x="101" y="555"/>
                        <a:pt x="104" y="576"/>
                        <a:pt x="110" y="592"/>
                      </a:cubicBezTo>
                      <a:cubicBezTo>
                        <a:pt x="116" y="617"/>
                        <a:pt x="133" y="629"/>
                        <a:pt x="142" y="629"/>
                      </a:cubicBezTo>
                      <a:cubicBezTo>
                        <a:pt x="154" y="629"/>
                        <a:pt x="165" y="625"/>
                        <a:pt x="175" y="609"/>
                      </a:cubicBezTo>
                      <a:cubicBezTo>
                        <a:pt x="179" y="600"/>
                        <a:pt x="179" y="579"/>
                        <a:pt x="175" y="563"/>
                      </a:cubicBezTo>
                      <a:cubicBezTo>
                        <a:pt x="173" y="548"/>
                        <a:pt x="173" y="548"/>
                        <a:pt x="173" y="548"/>
                      </a:cubicBezTo>
                      <a:cubicBezTo>
                        <a:pt x="169" y="532"/>
                        <a:pt x="178" y="509"/>
                        <a:pt x="190" y="498"/>
                      </a:cubicBezTo>
                      <a:cubicBezTo>
                        <a:pt x="355" y="350"/>
                        <a:pt x="355" y="350"/>
                        <a:pt x="355" y="350"/>
                      </a:cubicBezTo>
                      <a:cubicBezTo>
                        <a:pt x="366" y="340"/>
                        <a:pt x="380" y="345"/>
                        <a:pt x="386" y="360"/>
                      </a:cubicBezTo>
                      <a:cubicBezTo>
                        <a:pt x="522" y="624"/>
                        <a:pt x="522" y="624"/>
                        <a:pt x="522" y="624"/>
                      </a:cubicBezTo>
                      <a:cubicBezTo>
                        <a:pt x="529" y="639"/>
                        <a:pt x="553" y="659"/>
                        <a:pt x="558" y="643"/>
                      </a:cubicBezTo>
                    </a:path>
                  </a:pathLst>
                </a:custGeom>
                <a:solidFill>
                  <a:schemeClr val="accent2"/>
                </a:solidFill>
                <a:ln w="114300">
                  <a:solidFill>
                    <a:schemeClr val="bg1"/>
                  </a:solidFill>
                </a:ln>
              </p:spPr>
              <p:txBody>
                <a:bodyPr anchor="ctr"/>
                <a:lstStyle/>
                <a:p>
                  <a:pPr algn="ctr"/>
                  <a:endParaRPr sz="2365">
                    <a:latin typeface="微软雅黑" panose="020B0503020204020204" pitchFamily="34" charset="-122"/>
                    <a:ea typeface="微软雅黑" panose="020B0503020204020204" pitchFamily="34" charset="-122"/>
                  </a:endParaRPr>
                </a:p>
              </p:txBody>
            </p:sp>
            <p:sp>
              <p:nvSpPr>
                <p:cNvPr id="21" name="Freeform: Shape 12"/>
                <p:cNvSpPr/>
                <p:nvPr/>
              </p:nvSpPr>
              <p:spPr bwMode="auto">
                <a:xfrm>
                  <a:off x="3269272" y="1029094"/>
                  <a:ext cx="1527175" cy="1484313"/>
                </a:xfrm>
                <a:custGeom>
                  <a:avLst/>
                  <a:gdLst>
                    <a:gd name="T0" fmla="*/ 557 w 678"/>
                    <a:gd name="T1" fmla="*/ 594 h 659"/>
                    <a:gd name="T2" fmla="*/ 574 w 678"/>
                    <a:gd name="T3" fmla="*/ 522 h 659"/>
                    <a:gd name="T4" fmla="*/ 627 w 678"/>
                    <a:gd name="T5" fmla="*/ 468 h 659"/>
                    <a:gd name="T6" fmla="*/ 570 w 678"/>
                    <a:gd name="T7" fmla="*/ 452 h 659"/>
                    <a:gd name="T8" fmla="*/ 542 w 678"/>
                    <a:gd name="T9" fmla="*/ 404 h 659"/>
                    <a:gd name="T10" fmla="*/ 574 w 678"/>
                    <a:gd name="T11" fmla="*/ 352 h 659"/>
                    <a:gd name="T12" fmla="*/ 614 w 678"/>
                    <a:gd name="T13" fmla="*/ 310 h 659"/>
                    <a:gd name="T14" fmla="*/ 543 w 678"/>
                    <a:gd name="T15" fmla="*/ 286 h 659"/>
                    <a:gd name="T16" fmla="*/ 509 w 678"/>
                    <a:gd name="T17" fmla="*/ 249 h 659"/>
                    <a:gd name="T18" fmla="*/ 645 w 678"/>
                    <a:gd name="T19" fmla="*/ 90 h 659"/>
                    <a:gd name="T20" fmla="*/ 677 w 678"/>
                    <a:gd name="T21" fmla="*/ 35 h 659"/>
                    <a:gd name="T22" fmla="*/ 646 w 678"/>
                    <a:gd name="T23" fmla="*/ 0 h 659"/>
                    <a:gd name="T24" fmla="*/ 588 w 678"/>
                    <a:gd name="T25" fmla="*/ 27 h 659"/>
                    <a:gd name="T26" fmla="*/ 416 w 678"/>
                    <a:gd name="T27" fmla="*/ 146 h 659"/>
                    <a:gd name="T28" fmla="*/ 383 w 678"/>
                    <a:gd name="T29" fmla="*/ 109 h 659"/>
                    <a:gd name="T30" fmla="*/ 366 w 678"/>
                    <a:gd name="T31" fmla="*/ 36 h 659"/>
                    <a:gd name="T32" fmla="*/ 320 w 678"/>
                    <a:gd name="T33" fmla="*/ 71 h 659"/>
                    <a:gd name="T34" fmla="*/ 265 w 678"/>
                    <a:gd name="T35" fmla="*/ 98 h 659"/>
                    <a:gd name="T36" fmla="*/ 220 w 678"/>
                    <a:gd name="T37" fmla="*/ 65 h 659"/>
                    <a:gd name="T38" fmla="*/ 210 w 678"/>
                    <a:gd name="T39" fmla="*/ 6 h 659"/>
                    <a:gd name="T40" fmla="*/ 151 w 678"/>
                    <a:gd name="T41" fmla="*/ 54 h 659"/>
                    <a:gd name="T42" fmla="*/ 78 w 678"/>
                    <a:gd name="T43" fmla="*/ 63 h 659"/>
                    <a:gd name="T44" fmla="*/ 45 w 678"/>
                    <a:gd name="T45" fmla="*/ 95 h 659"/>
                    <a:gd name="T46" fmla="*/ 300 w 678"/>
                    <a:gd name="T47" fmla="*/ 289 h 659"/>
                    <a:gd name="T48" fmla="*/ 85 w 678"/>
                    <a:gd name="T49" fmla="*/ 450 h 659"/>
                    <a:gd name="T50" fmla="*/ 24 w 678"/>
                    <a:gd name="T51" fmla="*/ 442 h 659"/>
                    <a:gd name="T52" fmla="*/ 35 w 678"/>
                    <a:gd name="T53" fmla="*/ 508 h 659"/>
                    <a:gd name="T54" fmla="*/ 110 w 678"/>
                    <a:gd name="T55" fmla="*/ 592 h 659"/>
                    <a:gd name="T56" fmla="*/ 175 w 678"/>
                    <a:gd name="T57" fmla="*/ 609 h 659"/>
                    <a:gd name="T58" fmla="*/ 173 w 678"/>
                    <a:gd name="T59" fmla="*/ 548 h 659"/>
                    <a:gd name="T60" fmla="*/ 355 w 678"/>
                    <a:gd name="T61" fmla="*/ 350 h 659"/>
                    <a:gd name="T62" fmla="*/ 522 w 678"/>
                    <a:gd name="T63" fmla="*/ 62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8" h="659">
                      <a:moveTo>
                        <a:pt x="558" y="643"/>
                      </a:moveTo>
                      <a:cubicBezTo>
                        <a:pt x="560" y="634"/>
                        <a:pt x="561" y="619"/>
                        <a:pt x="557" y="594"/>
                      </a:cubicBezTo>
                      <a:cubicBezTo>
                        <a:pt x="557" y="594"/>
                        <a:pt x="556" y="582"/>
                        <a:pt x="554" y="567"/>
                      </a:cubicBezTo>
                      <a:cubicBezTo>
                        <a:pt x="553" y="553"/>
                        <a:pt x="562" y="532"/>
                        <a:pt x="574" y="522"/>
                      </a:cubicBezTo>
                      <a:cubicBezTo>
                        <a:pt x="612" y="491"/>
                        <a:pt x="612" y="491"/>
                        <a:pt x="612" y="491"/>
                      </a:cubicBezTo>
                      <a:cubicBezTo>
                        <a:pt x="612" y="491"/>
                        <a:pt x="623" y="483"/>
                        <a:pt x="627" y="468"/>
                      </a:cubicBezTo>
                      <a:cubicBezTo>
                        <a:pt x="632" y="453"/>
                        <a:pt x="620" y="433"/>
                        <a:pt x="610" y="435"/>
                      </a:cubicBezTo>
                      <a:cubicBezTo>
                        <a:pt x="600" y="436"/>
                        <a:pt x="583" y="446"/>
                        <a:pt x="570" y="452"/>
                      </a:cubicBezTo>
                      <a:cubicBezTo>
                        <a:pt x="557" y="459"/>
                        <a:pt x="545" y="450"/>
                        <a:pt x="544" y="434"/>
                      </a:cubicBezTo>
                      <a:cubicBezTo>
                        <a:pt x="542" y="404"/>
                        <a:pt x="542" y="404"/>
                        <a:pt x="542" y="404"/>
                      </a:cubicBezTo>
                      <a:cubicBezTo>
                        <a:pt x="541" y="388"/>
                        <a:pt x="551" y="367"/>
                        <a:pt x="565" y="359"/>
                      </a:cubicBezTo>
                      <a:cubicBezTo>
                        <a:pt x="574" y="352"/>
                        <a:pt x="574" y="352"/>
                        <a:pt x="574" y="352"/>
                      </a:cubicBezTo>
                      <a:cubicBezTo>
                        <a:pt x="588" y="343"/>
                        <a:pt x="609" y="326"/>
                        <a:pt x="614" y="310"/>
                      </a:cubicBezTo>
                      <a:cubicBezTo>
                        <a:pt x="614" y="310"/>
                        <a:pt x="614" y="310"/>
                        <a:pt x="614" y="310"/>
                      </a:cubicBezTo>
                      <a:cubicBezTo>
                        <a:pt x="619" y="294"/>
                        <a:pt x="603" y="275"/>
                        <a:pt x="591" y="274"/>
                      </a:cubicBezTo>
                      <a:cubicBezTo>
                        <a:pt x="580" y="273"/>
                        <a:pt x="558" y="282"/>
                        <a:pt x="543" y="286"/>
                      </a:cubicBezTo>
                      <a:cubicBezTo>
                        <a:pt x="527" y="290"/>
                        <a:pt x="513" y="280"/>
                        <a:pt x="511" y="264"/>
                      </a:cubicBezTo>
                      <a:cubicBezTo>
                        <a:pt x="509" y="249"/>
                        <a:pt x="509" y="249"/>
                        <a:pt x="509" y="249"/>
                      </a:cubicBezTo>
                      <a:cubicBezTo>
                        <a:pt x="508" y="232"/>
                        <a:pt x="516" y="210"/>
                        <a:pt x="528" y="199"/>
                      </a:cubicBezTo>
                      <a:cubicBezTo>
                        <a:pt x="645" y="90"/>
                        <a:pt x="645" y="90"/>
                        <a:pt x="645" y="90"/>
                      </a:cubicBezTo>
                      <a:cubicBezTo>
                        <a:pt x="657" y="78"/>
                        <a:pt x="675" y="58"/>
                        <a:pt x="677" y="42"/>
                      </a:cubicBezTo>
                      <a:cubicBezTo>
                        <a:pt x="677" y="39"/>
                        <a:pt x="677" y="37"/>
                        <a:pt x="677" y="35"/>
                      </a:cubicBezTo>
                      <a:cubicBezTo>
                        <a:pt x="678" y="27"/>
                        <a:pt x="673" y="19"/>
                        <a:pt x="667" y="13"/>
                      </a:cubicBezTo>
                      <a:cubicBezTo>
                        <a:pt x="661" y="6"/>
                        <a:pt x="654" y="1"/>
                        <a:pt x="646" y="0"/>
                      </a:cubicBezTo>
                      <a:cubicBezTo>
                        <a:pt x="644" y="0"/>
                        <a:pt x="642" y="0"/>
                        <a:pt x="639" y="0"/>
                      </a:cubicBezTo>
                      <a:cubicBezTo>
                        <a:pt x="623" y="1"/>
                        <a:pt x="601" y="16"/>
                        <a:pt x="588" y="27"/>
                      </a:cubicBezTo>
                      <a:cubicBezTo>
                        <a:pt x="468" y="132"/>
                        <a:pt x="468" y="132"/>
                        <a:pt x="468" y="132"/>
                      </a:cubicBezTo>
                      <a:cubicBezTo>
                        <a:pt x="455" y="143"/>
                        <a:pt x="432" y="149"/>
                        <a:pt x="416" y="146"/>
                      </a:cubicBezTo>
                      <a:cubicBezTo>
                        <a:pt x="402" y="143"/>
                        <a:pt x="402" y="143"/>
                        <a:pt x="402" y="143"/>
                      </a:cubicBezTo>
                      <a:cubicBezTo>
                        <a:pt x="385" y="139"/>
                        <a:pt x="377" y="124"/>
                        <a:pt x="383" y="109"/>
                      </a:cubicBezTo>
                      <a:cubicBezTo>
                        <a:pt x="389" y="94"/>
                        <a:pt x="399" y="73"/>
                        <a:pt x="399" y="62"/>
                      </a:cubicBezTo>
                      <a:cubicBezTo>
                        <a:pt x="400" y="50"/>
                        <a:pt x="382" y="32"/>
                        <a:pt x="366" y="36"/>
                      </a:cubicBezTo>
                      <a:cubicBezTo>
                        <a:pt x="366" y="36"/>
                        <a:pt x="366" y="36"/>
                        <a:pt x="366" y="36"/>
                      </a:cubicBezTo>
                      <a:cubicBezTo>
                        <a:pt x="350" y="39"/>
                        <a:pt x="330" y="58"/>
                        <a:pt x="320" y="71"/>
                      </a:cubicBezTo>
                      <a:cubicBezTo>
                        <a:pt x="313" y="80"/>
                        <a:pt x="313" y="80"/>
                        <a:pt x="313" y="80"/>
                      </a:cubicBezTo>
                      <a:cubicBezTo>
                        <a:pt x="302" y="92"/>
                        <a:pt x="281" y="101"/>
                        <a:pt x="265" y="98"/>
                      </a:cubicBezTo>
                      <a:cubicBezTo>
                        <a:pt x="236" y="92"/>
                        <a:pt x="236" y="92"/>
                        <a:pt x="236" y="92"/>
                      </a:cubicBezTo>
                      <a:cubicBezTo>
                        <a:pt x="219" y="90"/>
                        <a:pt x="212" y="77"/>
                        <a:pt x="220" y="65"/>
                      </a:cubicBezTo>
                      <a:cubicBezTo>
                        <a:pt x="227" y="52"/>
                        <a:pt x="239" y="36"/>
                        <a:pt x="241" y="27"/>
                      </a:cubicBezTo>
                      <a:cubicBezTo>
                        <a:pt x="244" y="17"/>
                        <a:pt x="225" y="4"/>
                        <a:pt x="210" y="6"/>
                      </a:cubicBezTo>
                      <a:cubicBezTo>
                        <a:pt x="195" y="9"/>
                        <a:pt x="186" y="19"/>
                        <a:pt x="186" y="19"/>
                      </a:cubicBezTo>
                      <a:cubicBezTo>
                        <a:pt x="151" y="54"/>
                        <a:pt x="151" y="54"/>
                        <a:pt x="151" y="54"/>
                      </a:cubicBezTo>
                      <a:cubicBezTo>
                        <a:pt x="139" y="65"/>
                        <a:pt x="118" y="72"/>
                        <a:pt x="104" y="69"/>
                      </a:cubicBezTo>
                      <a:cubicBezTo>
                        <a:pt x="89" y="66"/>
                        <a:pt x="78" y="63"/>
                        <a:pt x="78" y="63"/>
                      </a:cubicBezTo>
                      <a:cubicBezTo>
                        <a:pt x="53" y="57"/>
                        <a:pt x="38" y="56"/>
                        <a:pt x="29" y="58"/>
                      </a:cubicBezTo>
                      <a:cubicBezTo>
                        <a:pt x="13" y="61"/>
                        <a:pt x="30" y="87"/>
                        <a:pt x="45" y="95"/>
                      </a:cubicBezTo>
                      <a:cubicBezTo>
                        <a:pt x="293" y="257"/>
                        <a:pt x="293" y="257"/>
                        <a:pt x="293" y="257"/>
                      </a:cubicBezTo>
                      <a:cubicBezTo>
                        <a:pt x="308" y="265"/>
                        <a:pt x="311" y="280"/>
                        <a:pt x="300" y="289"/>
                      </a:cubicBezTo>
                      <a:cubicBezTo>
                        <a:pt x="136" y="438"/>
                        <a:pt x="136" y="438"/>
                        <a:pt x="136" y="438"/>
                      </a:cubicBezTo>
                      <a:cubicBezTo>
                        <a:pt x="124" y="449"/>
                        <a:pt x="100" y="456"/>
                        <a:pt x="85" y="450"/>
                      </a:cubicBezTo>
                      <a:cubicBezTo>
                        <a:pt x="70" y="447"/>
                        <a:pt x="70" y="447"/>
                        <a:pt x="70" y="447"/>
                      </a:cubicBezTo>
                      <a:cubicBezTo>
                        <a:pt x="54" y="441"/>
                        <a:pt x="33" y="439"/>
                        <a:pt x="24" y="442"/>
                      </a:cubicBezTo>
                      <a:cubicBezTo>
                        <a:pt x="8" y="450"/>
                        <a:pt x="2" y="461"/>
                        <a:pt x="1" y="473"/>
                      </a:cubicBezTo>
                      <a:cubicBezTo>
                        <a:pt x="0" y="482"/>
                        <a:pt x="10" y="500"/>
                        <a:pt x="35" y="508"/>
                      </a:cubicBezTo>
                      <a:cubicBezTo>
                        <a:pt x="50" y="516"/>
                        <a:pt x="70" y="521"/>
                        <a:pt x="88" y="536"/>
                      </a:cubicBezTo>
                      <a:cubicBezTo>
                        <a:pt x="101" y="555"/>
                        <a:pt x="104" y="576"/>
                        <a:pt x="110" y="592"/>
                      </a:cubicBezTo>
                      <a:cubicBezTo>
                        <a:pt x="116" y="617"/>
                        <a:pt x="133" y="629"/>
                        <a:pt x="142" y="629"/>
                      </a:cubicBezTo>
                      <a:cubicBezTo>
                        <a:pt x="154" y="629"/>
                        <a:pt x="165" y="625"/>
                        <a:pt x="175" y="609"/>
                      </a:cubicBezTo>
                      <a:cubicBezTo>
                        <a:pt x="179" y="600"/>
                        <a:pt x="179" y="579"/>
                        <a:pt x="175" y="563"/>
                      </a:cubicBezTo>
                      <a:cubicBezTo>
                        <a:pt x="173" y="548"/>
                        <a:pt x="173" y="548"/>
                        <a:pt x="173" y="548"/>
                      </a:cubicBezTo>
                      <a:cubicBezTo>
                        <a:pt x="169" y="532"/>
                        <a:pt x="178" y="509"/>
                        <a:pt x="190" y="498"/>
                      </a:cubicBezTo>
                      <a:cubicBezTo>
                        <a:pt x="355" y="350"/>
                        <a:pt x="355" y="350"/>
                        <a:pt x="355" y="350"/>
                      </a:cubicBezTo>
                      <a:cubicBezTo>
                        <a:pt x="366" y="340"/>
                        <a:pt x="380" y="345"/>
                        <a:pt x="386" y="360"/>
                      </a:cubicBezTo>
                      <a:cubicBezTo>
                        <a:pt x="522" y="624"/>
                        <a:pt x="522" y="624"/>
                        <a:pt x="522" y="624"/>
                      </a:cubicBezTo>
                      <a:cubicBezTo>
                        <a:pt x="529" y="639"/>
                        <a:pt x="553" y="659"/>
                        <a:pt x="558" y="643"/>
                      </a:cubicBezTo>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365" dirty="0">
                    <a:latin typeface="微软雅黑" panose="020B0503020204020204" pitchFamily="34" charset="-122"/>
                    <a:ea typeface="微软雅黑" panose="020B0503020204020204" pitchFamily="34" charset="-122"/>
                  </a:endParaRPr>
                </a:p>
              </p:txBody>
            </p:sp>
          </p:grpSp>
        </p:grpSp>
        <p:grpSp>
          <p:nvGrpSpPr>
            <p:cNvPr id="22" name="组合 21"/>
            <p:cNvGrpSpPr/>
            <p:nvPr/>
          </p:nvGrpSpPr>
          <p:grpSpPr>
            <a:xfrm rot="2319253">
              <a:off x="4871083" y="1808498"/>
              <a:ext cx="1550686" cy="1114564"/>
              <a:chOff x="-8334" y="2486554"/>
              <a:chExt cx="3715484" cy="2670523"/>
            </a:xfrm>
            <a:solidFill>
              <a:schemeClr val="bg2">
                <a:lumMod val="10000"/>
              </a:schemeClr>
            </a:solidFill>
          </p:grpSpPr>
          <p:sp>
            <p:nvSpPr>
              <p:cNvPr id="23" name="Freeform: Shape 5"/>
              <p:cNvSpPr/>
              <p:nvPr/>
            </p:nvSpPr>
            <p:spPr bwMode="auto">
              <a:xfrm>
                <a:off x="-8334" y="2626998"/>
                <a:ext cx="3532585" cy="2530079"/>
              </a:xfrm>
              <a:custGeom>
                <a:avLst/>
                <a:gdLst>
                  <a:gd name="T0" fmla="*/ 1320 w 2967"/>
                  <a:gd name="T1" fmla="*/ 2125 h 2125"/>
                  <a:gd name="T2" fmla="*/ 2967 w 2967"/>
                  <a:gd name="T3" fmla="*/ 733 h 2125"/>
                  <a:gd name="T4" fmla="*/ 2697 w 2967"/>
                  <a:gd name="T5" fmla="*/ 239 h 2125"/>
                  <a:gd name="T6" fmla="*/ 2228 w 2967"/>
                  <a:gd name="T7" fmla="*/ 0 h 2125"/>
                  <a:gd name="T8" fmla="*/ 0 w 2967"/>
                  <a:gd name="T9" fmla="*/ 1759 h 2125"/>
                  <a:gd name="T10" fmla="*/ 2 w 2967"/>
                  <a:gd name="T11" fmla="*/ 2122 h 2125"/>
                  <a:gd name="T12" fmla="*/ 1320 w 2967"/>
                  <a:gd name="T13" fmla="*/ 2125 h 2125"/>
                </a:gdLst>
                <a:ahLst/>
                <a:cxnLst>
                  <a:cxn ang="0">
                    <a:pos x="T0" y="T1"/>
                  </a:cxn>
                  <a:cxn ang="0">
                    <a:pos x="T2" y="T3"/>
                  </a:cxn>
                  <a:cxn ang="0">
                    <a:pos x="T4" y="T5"/>
                  </a:cxn>
                  <a:cxn ang="0">
                    <a:pos x="T6" y="T7"/>
                  </a:cxn>
                  <a:cxn ang="0">
                    <a:pos x="T8" y="T9"/>
                  </a:cxn>
                  <a:cxn ang="0">
                    <a:pos x="T10" y="T11"/>
                  </a:cxn>
                  <a:cxn ang="0">
                    <a:pos x="T12" y="T13"/>
                  </a:cxn>
                </a:cxnLst>
                <a:rect l="0" t="0" r="r" b="b"/>
                <a:pathLst>
                  <a:path w="2967" h="2125">
                    <a:moveTo>
                      <a:pt x="1320" y="2125"/>
                    </a:moveTo>
                    <a:lnTo>
                      <a:pt x="2967" y="733"/>
                    </a:lnTo>
                    <a:lnTo>
                      <a:pt x="2697" y="239"/>
                    </a:lnTo>
                    <a:lnTo>
                      <a:pt x="2228" y="0"/>
                    </a:lnTo>
                    <a:lnTo>
                      <a:pt x="0" y="1759"/>
                    </a:lnTo>
                    <a:lnTo>
                      <a:pt x="2" y="2122"/>
                    </a:lnTo>
                    <a:lnTo>
                      <a:pt x="1320" y="2125"/>
                    </a:lnTo>
                    <a:close/>
                  </a:path>
                </a:pathLst>
              </a:custGeom>
              <a:solidFill>
                <a:schemeClr val="accent3"/>
              </a:solidFill>
              <a:ln>
                <a:noFill/>
              </a:ln>
            </p:spPr>
            <p:txBody>
              <a:bodyPr anchor="ctr"/>
              <a:lstStyle/>
              <a:p>
                <a:pPr algn="ctr"/>
                <a:endParaRPr sz="2365" dirty="0">
                  <a:latin typeface="微软雅黑" panose="020B0503020204020204" pitchFamily="34" charset="-122"/>
                  <a:ea typeface="微软雅黑" panose="020B0503020204020204" pitchFamily="34" charset="-122"/>
                </a:endParaRPr>
              </a:p>
            </p:txBody>
          </p:sp>
          <p:grpSp>
            <p:nvGrpSpPr>
              <p:cNvPr id="24" name="Group 10"/>
              <p:cNvGrpSpPr>
                <a:grpSpLocks noChangeAspect="1"/>
              </p:cNvGrpSpPr>
              <p:nvPr/>
            </p:nvGrpSpPr>
            <p:grpSpPr>
              <a:xfrm>
                <a:off x="2621498" y="2486554"/>
                <a:ext cx="1085652" cy="1048798"/>
                <a:chOff x="3257550" y="1029094"/>
                <a:chExt cx="1538897" cy="1486655"/>
              </a:xfrm>
              <a:grpFill/>
            </p:grpSpPr>
            <p:sp>
              <p:nvSpPr>
                <p:cNvPr id="25" name="Freeform: Shape 11"/>
                <p:cNvSpPr/>
                <p:nvPr/>
              </p:nvSpPr>
              <p:spPr bwMode="auto">
                <a:xfrm>
                  <a:off x="3257550" y="1031436"/>
                  <a:ext cx="1527175" cy="1484313"/>
                </a:xfrm>
                <a:custGeom>
                  <a:avLst/>
                  <a:gdLst>
                    <a:gd name="T0" fmla="*/ 557 w 678"/>
                    <a:gd name="T1" fmla="*/ 594 h 659"/>
                    <a:gd name="T2" fmla="*/ 574 w 678"/>
                    <a:gd name="T3" fmla="*/ 522 h 659"/>
                    <a:gd name="T4" fmla="*/ 627 w 678"/>
                    <a:gd name="T5" fmla="*/ 468 h 659"/>
                    <a:gd name="T6" fmla="*/ 570 w 678"/>
                    <a:gd name="T7" fmla="*/ 452 h 659"/>
                    <a:gd name="T8" fmla="*/ 542 w 678"/>
                    <a:gd name="T9" fmla="*/ 404 h 659"/>
                    <a:gd name="T10" fmla="*/ 574 w 678"/>
                    <a:gd name="T11" fmla="*/ 352 h 659"/>
                    <a:gd name="T12" fmla="*/ 614 w 678"/>
                    <a:gd name="T13" fmla="*/ 310 h 659"/>
                    <a:gd name="T14" fmla="*/ 543 w 678"/>
                    <a:gd name="T15" fmla="*/ 286 h 659"/>
                    <a:gd name="T16" fmla="*/ 509 w 678"/>
                    <a:gd name="T17" fmla="*/ 249 h 659"/>
                    <a:gd name="T18" fmla="*/ 645 w 678"/>
                    <a:gd name="T19" fmla="*/ 90 h 659"/>
                    <a:gd name="T20" fmla="*/ 677 w 678"/>
                    <a:gd name="T21" fmla="*/ 35 h 659"/>
                    <a:gd name="T22" fmla="*/ 646 w 678"/>
                    <a:gd name="T23" fmla="*/ 0 h 659"/>
                    <a:gd name="T24" fmla="*/ 588 w 678"/>
                    <a:gd name="T25" fmla="*/ 27 h 659"/>
                    <a:gd name="T26" fmla="*/ 416 w 678"/>
                    <a:gd name="T27" fmla="*/ 146 h 659"/>
                    <a:gd name="T28" fmla="*/ 383 w 678"/>
                    <a:gd name="T29" fmla="*/ 109 h 659"/>
                    <a:gd name="T30" fmla="*/ 366 w 678"/>
                    <a:gd name="T31" fmla="*/ 36 h 659"/>
                    <a:gd name="T32" fmla="*/ 320 w 678"/>
                    <a:gd name="T33" fmla="*/ 71 h 659"/>
                    <a:gd name="T34" fmla="*/ 265 w 678"/>
                    <a:gd name="T35" fmla="*/ 98 h 659"/>
                    <a:gd name="T36" fmla="*/ 220 w 678"/>
                    <a:gd name="T37" fmla="*/ 65 h 659"/>
                    <a:gd name="T38" fmla="*/ 210 w 678"/>
                    <a:gd name="T39" fmla="*/ 6 h 659"/>
                    <a:gd name="T40" fmla="*/ 151 w 678"/>
                    <a:gd name="T41" fmla="*/ 54 h 659"/>
                    <a:gd name="T42" fmla="*/ 78 w 678"/>
                    <a:gd name="T43" fmla="*/ 63 h 659"/>
                    <a:gd name="T44" fmla="*/ 45 w 678"/>
                    <a:gd name="T45" fmla="*/ 95 h 659"/>
                    <a:gd name="T46" fmla="*/ 300 w 678"/>
                    <a:gd name="T47" fmla="*/ 289 h 659"/>
                    <a:gd name="T48" fmla="*/ 85 w 678"/>
                    <a:gd name="T49" fmla="*/ 450 h 659"/>
                    <a:gd name="T50" fmla="*/ 24 w 678"/>
                    <a:gd name="T51" fmla="*/ 442 h 659"/>
                    <a:gd name="T52" fmla="*/ 35 w 678"/>
                    <a:gd name="T53" fmla="*/ 508 h 659"/>
                    <a:gd name="T54" fmla="*/ 110 w 678"/>
                    <a:gd name="T55" fmla="*/ 592 h 659"/>
                    <a:gd name="T56" fmla="*/ 175 w 678"/>
                    <a:gd name="T57" fmla="*/ 609 h 659"/>
                    <a:gd name="T58" fmla="*/ 173 w 678"/>
                    <a:gd name="T59" fmla="*/ 548 h 659"/>
                    <a:gd name="T60" fmla="*/ 355 w 678"/>
                    <a:gd name="T61" fmla="*/ 350 h 659"/>
                    <a:gd name="T62" fmla="*/ 522 w 678"/>
                    <a:gd name="T63" fmla="*/ 62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8" h="659">
                      <a:moveTo>
                        <a:pt x="558" y="643"/>
                      </a:moveTo>
                      <a:cubicBezTo>
                        <a:pt x="560" y="634"/>
                        <a:pt x="561" y="619"/>
                        <a:pt x="557" y="594"/>
                      </a:cubicBezTo>
                      <a:cubicBezTo>
                        <a:pt x="557" y="594"/>
                        <a:pt x="556" y="582"/>
                        <a:pt x="554" y="567"/>
                      </a:cubicBezTo>
                      <a:cubicBezTo>
                        <a:pt x="553" y="553"/>
                        <a:pt x="562" y="532"/>
                        <a:pt x="574" y="522"/>
                      </a:cubicBezTo>
                      <a:cubicBezTo>
                        <a:pt x="612" y="491"/>
                        <a:pt x="612" y="491"/>
                        <a:pt x="612" y="491"/>
                      </a:cubicBezTo>
                      <a:cubicBezTo>
                        <a:pt x="612" y="491"/>
                        <a:pt x="623" y="483"/>
                        <a:pt x="627" y="468"/>
                      </a:cubicBezTo>
                      <a:cubicBezTo>
                        <a:pt x="632" y="453"/>
                        <a:pt x="620" y="433"/>
                        <a:pt x="610" y="435"/>
                      </a:cubicBezTo>
                      <a:cubicBezTo>
                        <a:pt x="600" y="436"/>
                        <a:pt x="583" y="446"/>
                        <a:pt x="570" y="452"/>
                      </a:cubicBezTo>
                      <a:cubicBezTo>
                        <a:pt x="557" y="459"/>
                        <a:pt x="545" y="450"/>
                        <a:pt x="544" y="434"/>
                      </a:cubicBezTo>
                      <a:cubicBezTo>
                        <a:pt x="542" y="404"/>
                        <a:pt x="542" y="404"/>
                        <a:pt x="542" y="404"/>
                      </a:cubicBezTo>
                      <a:cubicBezTo>
                        <a:pt x="541" y="388"/>
                        <a:pt x="551" y="367"/>
                        <a:pt x="565" y="359"/>
                      </a:cubicBezTo>
                      <a:cubicBezTo>
                        <a:pt x="574" y="352"/>
                        <a:pt x="574" y="352"/>
                        <a:pt x="574" y="352"/>
                      </a:cubicBezTo>
                      <a:cubicBezTo>
                        <a:pt x="588" y="343"/>
                        <a:pt x="609" y="326"/>
                        <a:pt x="614" y="310"/>
                      </a:cubicBezTo>
                      <a:cubicBezTo>
                        <a:pt x="614" y="310"/>
                        <a:pt x="614" y="310"/>
                        <a:pt x="614" y="310"/>
                      </a:cubicBezTo>
                      <a:cubicBezTo>
                        <a:pt x="619" y="294"/>
                        <a:pt x="603" y="275"/>
                        <a:pt x="591" y="274"/>
                      </a:cubicBezTo>
                      <a:cubicBezTo>
                        <a:pt x="580" y="273"/>
                        <a:pt x="558" y="282"/>
                        <a:pt x="543" y="286"/>
                      </a:cubicBezTo>
                      <a:cubicBezTo>
                        <a:pt x="527" y="290"/>
                        <a:pt x="513" y="280"/>
                        <a:pt x="511" y="264"/>
                      </a:cubicBezTo>
                      <a:cubicBezTo>
                        <a:pt x="509" y="249"/>
                        <a:pt x="509" y="249"/>
                        <a:pt x="509" y="249"/>
                      </a:cubicBezTo>
                      <a:cubicBezTo>
                        <a:pt x="508" y="232"/>
                        <a:pt x="516" y="210"/>
                        <a:pt x="528" y="199"/>
                      </a:cubicBezTo>
                      <a:cubicBezTo>
                        <a:pt x="645" y="90"/>
                        <a:pt x="645" y="90"/>
                        <a:pt x="645" y="90"/>
                      </a:cubicBezTo>
                      <a:cubicBezTo>
                        <a:pt x="657" y="78"/>
                        <a:pt x="675" y="58"/>
                        <a:pt x="677" y="42"/>
                      </a:cubicBezTo>
                      <a:cubicBezTo>
                        <a:pt x="677" y="39"/>
                        <a:pt x="677" y="37"/>
                        <a:pt x="677" y="35"/>
                      </a:cubicBezTo>
                      <a:cubicBezTo>
                        <a:pt x="678" y="27"/>
                        <a:pt x="673" y="19"/>
                        <a:pt x="667" y="13"/>
                      </a:cubicBezTo>
                      <a:cubicBezTo>
                        <a:pt x="661" y="6"/>
                        <a:pt x="654" y="1"/>
                        <a:pt x="646" y="0"/>
                      </a:cubicBezTo>
                      <a:cubicBezTo>
                        <a:pt x="644" y="0"/>
                        <a:pt x="642" y="0"/>
                        <a:pt x="639" y="0"/>
                      </a:cubicBezTo>
                      <a:cubicBezTo>
                        <a:pt x="623" y="1"/>
                        <a:pt x="601" y="16"/>
                        <a:pt x="588" y="27"/>
                      </a:cubicBezTo>
                      <a:cubicBezTo>
                        <a:pt x="468" y="132"/>
                        <a:pt x="468" y="132"/>
                        <a:pt x="468" y="132"/>
                      </a:cubicBezTo>
                      <a:cubicBezTo>
                        <a:pt x="455" y="143"/>
                        <a:pt x="432" y="149"/>
                        <a:pt x="416" y="146"/>
                      </a:cubicBezTo>
                      <a:cubicBezTo>
                        <a:pt x="402" y="143"/>
                        <a:pt x="402" y="143"/>
                        <a:pt x="402" y="143"/>
                      </a:cubicBezTo>
                      <a:cubicBezTo>
                        <a:pt x="385" y="139"/>
                        <a:pt x="377" y="124"/>
                        <a:pt x="383" y="109"/>
                      </a:cubicBezTo>
                      <a:cubicBezTo>
                        <a:pt x="389" y="94"/>
                        <a:pt x="399" y="73"/>
                        <a:pt x="399" y="62"/>
                      </a:cubicBezTo>
                      <a:cubicBezTo>
                        <a:pt x="400" y="50"/>
                        <a:pt x="382" y="32"/>
                        <a:pt x="366" y="36"/>
                      </a:cubicBezTo>
                      <a:cubicBezTo>
                        <a:pt x="366" y="36"/>
                        <a:pt x="366" y="36"/>
                        <a:pt x="366" y="36"/>
                      </a:cubicBezTo>
                      <a:cubicBezTo>
                        <a:pt x="350" y="39"/>
                        <a:pt x="330" y="58"/>
                        <a:pt x="320" y="71"/>
                      </a:cubicBezTo>
                      <a:cubicBezTo>
                        <a:pt x="313" y="80"/>
                        <a:pt x="313" y="80"/>
                        <a:pt x="313" y="80"/>
                      </a:cubicBezTo>
                      <a:cubicBezTo>
                        <a:pt x="302" y="92"/>
                        <a:pt x="281" y="101"/>
                        <a:pt x="265" y="98"/>
                      </a:cubicBezTo>
                      <a:cubicBezTo>
                        <a:pt x="236" y="92"/>
                        <a:pt x="236" y="92"/>
                        <a:pt x="236" y="92"/>
                      </a:cubicBezTo>
                      <a:cubicBezTo>
                        <a:pt x="219" y="90"/>
                        <a:pt x="212" y="77"/>
                        <a:pt x="220" y="65"/>
                      </a:cubicBezTo>
                      <a:cubicBezTo>
                        <a:pt x="227" y="52"/>
                        <a:pt x="239" y="36"/>
                        <a:pt x="241" y="27"/>
                      </a:cubicBezTo>
                      <a:cubicBezTo>
                        <a:pt x="244" y="17"/>
                        <a:pt x="225" y="4"/>
                        <a:pt x="210" y="6"/>
                      </a:cubicBezTo>
                      <a:cubicBezTo>
                        <a:pt x="195" y="9"/>
                        <a:pt x="186" y="19"/>
                        <a:pt x="186" y="19"/>
                      </a:cubicBezTo>
                      <a:cubicBezTo>
                        <a:pt x="151" y="54"/>
                        <a:pt x="151" y="54"/>
                        <a:pt x="151" y="54"/>
                      </a:cubicBezTo>
                      <a:cubicBezTo>
                        <a:pt x="139" y="65"/>
                        <a:pt x="118" y="72"/>
                        <a:pt x="104" y="69"/>
                      </a:cubicBezTo>
                      <a:cubicBezTo>
                        <a:pt x="89" y="66"/>
                        <a:pt x="78" y="63"/>
                        <a:pt x="78" y="63"/>
                      </a:cubicBezTo>
                      <a:cubicBezTo>
                        <a:pt x="53" y="57"/>
                        <a:pt x="38" y="56"/>
                        <a:pt x="29" y="58"/>
                      </a:cubicBezTo>
                      <a:cubicBezTo>
                        <a:pt x="13" y="61"/>
                        <a:pt x="30" y="87"/>
                        <a:pt x="45" y="95"/>
                      </a:cubicBezTo>
                      <a:cubicBezTo>
                        <a:pt x="293" y="257"/>
                        <a:pt x="293" y="257"/>
                        <a:pt x="293" y="257"/>
                      </a:cubicBezTo>
                      <a:cubicBezTo>
                        <a:pt x="308" y="265"/>
                        <a:pt x="311" y="280"/>
                        <a:pt x="300" y="289"/>
                      </a:cubicBezTo>
                      <a:cubicBezTo>
                        <a:pt x="136" y="438"/>
                        <a:pt x="136" y="438"/>
                        <a:pt x="136" y="438"/>
                      </a:cubicBezTo>
                      <a:cubicBezTo>
                        <a:pt x="124" y="449"/>
                        <a:pt x="100" y="456"/>
                        <a:pt x="85" y="450"/>
                      </a:cubicBezTo>
                      <a:cubicBezTo>
                        <a:pt x="70" y="447"/>
                        <a:pt x="70" y="447"/>
                        <a:pt x="70" y="447"/>
                      </a:cubicBezTo>
                      <a:cubicBezTo>
                        <a:pt x="54" y="441"/>
                        <a:pt x="33" y="439"/>
                        <a:pt x="24" y="442"/>
                      </a:cubicBezTo>
                      <a:cubicBezTo>
                        <a:pt x="8" y="450"/>
                        <a:pt x="2" y="461"/>
                        <a:pt x="1" y="473"/>
                      </a:cubicBezTo>
                      <a:cubicBezTo>
                        <a:pt x="0" y="482"/>
                        <a:pt x="10" y="500"/>
                        <a:pt x="35" y="508"/>
                      </a:cubicBezTo>
                      <a:cubicBezTo>
                        <a:pt x="50" y="516"/>
                        <a:pt x="70" y="521"/>
                        <a:pt x="88" y="536"/>
                      </a:cubicBezTo>
                      <a:cubicBezTo>
                        <a:pt x="101" y="555"/>
                        <a:pt x="104" y="576"/>
                        <a:pt x="110" y="592"/>
                      </a:cubicBezTo>
                      <a:cubicBezTo>
                        <a:pt x="116" y="617"/>
                        <a:pt x="133" y="629"/>
                        <a:pt x="142" y="629"/>
                      </a:cubicBezTo>
                      <a:cubicBezTo>
                        <a:pt x="154" y="629"/>
                        <a:pt x="165" y="625"/>
                        <a:pt x="175" y="609"/>
                      </a:cubicBezTo>
                      <a:cubicBezTo>
                        <a:pt x="179" y="600"/>
                        <a:pt x="179" y="579"/>
                        <a:pt x="175" y="563"/>
                      </a:cubicBezTo>
                      <a:cubicBezTo>
                        <a:pt x="173" y="548"/>
                        <a:pt x="173" y="548"/>
                        <a:pt x="173" y="548"/>
                      </a:cubicBezTo>
                      <a:cubicBezTo>
                        <a:pt x="169" y="532"/>
                        <a:pt x="178" y="509"/>
                        <a:pt x="190" y="498"/>
                      </a:cubicBezTo>
                      <a:cubicBezTo>
                        <a:pt x="355" y="350"/>
                        <a:pt x="355" y="350"/>
                        <a:pt x="355" y="350"/>
                      </a:cubicBezTo>
                      <a:cubicBezTo>
                        <a:pt x="366" y="340"/>
                        <a:pt x="380" y="345"/>
                        <a:pt x="386" y="360"/>
                      </a:cubicBezTo>
                      <a:cubicBezTo>
                        <a:pt x="522" y="624"/>
                        <a:pt x="522" y="624"/>
                        <a:pt x="522" y="624"/>
                      </a:cubicBezTo>
                      <a:cubicBezTo>
                        <a:pt x="529" y="639"/>
                        <a:pt x="553" y="659"/>
                        <a:pt x="558" y="643"/>
                      </a:cubicBezTo>
                    </a:path>
                  </a:pathLst>
                </a:custGeom>
                <a:grpFill/>
                <a:ln w="114300">
                  <a:solidFill>
                    <a:schemeClr val="bg1"/>
                  </a:solidFill>
                </a:ln>
              </p:spPr>
              <p:txBody>
                <a:bodyPr anchor="ctr"/>
                <a:lstStyle/>
                <a:p>
                  <a:pPr algn="ctr"/>
                  <a:endParaRPr sz="2365">
                    <a:latin typeface="微软雅黑" panose="020B0503020204020204" pitchFamily="34" charset="-122"/>
                    <a:ea typeface="微软雅黑" panose="020B0503020204020204" pitchFamily="34" charset="-122"/>
                  </a:endParaRPr>
                </a:p>
              </p:txBody>
            </p:sp>
            <p:sp>
              <p:nvSpPr>
                <p:cNvPr id="26" name="Freeform: Shape 12"/>
                <p:cNvSpPr/>
                <p:nvPr/>
              </p:nvSpPr>
              <p:spPr bwMode="auto">
                <a:xfrm>
                  <a:off x="3269272" y="1029094"/>
                  <a:ext cx="1527175" cy="1484313"/>
                </a:xfrm>
                <a:custGeom>
                  <a:avLst/>
                  <a:gdLst>
                    <a:gd name="T0" fmla="*/ 557 w 678"/>
                    <a:gd name="T1" fmla="*/ 594 h 659"/>
                    <a:gd name="T2" fmla="*/ 574 w 678"/>
                    <a:gd name="T3" fmla="*/ 522 h 659"/>
                    <a:gd name="T4" fmla="*/ 627 w 678"/>
                    <a:gd name="T5" fmla="*/ 468 h 659"/>
                    <a:gd name="T6" fmla="*/ 570 w 678"/>
                    <a:gd name="T7" fmla="*/ 452 h 659"/>
                    <a:gd name="T8" fmla="*/ 542 w 678"/>
                    <a:gd name="T9" fmla="*/ 404 h 659"/>
                    <a:gd name="T10" fmla="*/ 574 w 678"/>
                    <a:gd name="T11" fmla="*/ 352 h 659"/>
                    <a:gd name="T12" fmla="*/ 614 w 678"/>
                    <a:gd name="T13" fmla="*/ 310 h 659"/>
                    <a:gd name="T14" fmla="*/ 543 w 678"/>
                    <a:gd name="T15" fmla="*/ 286 h 659"/>
                    <a:gd name="T16" fmla="*/ 509 w 678"/>
                    <a:gd name="T17" fmla="*/ 249 h 659"/>
                    <a:gd name="T18" fmla="*/ 645 w 678"/>
                    <a:gd name="T19" fmla="*/ 90 h 659"/>
                    <a:gd name="T20" fmla="*/ 677 w 678"/>
                    <a:gd name="T21" fmla="*/ 35 h 659"/>
                    <a:gd name="T22" fmla="*/ 646 w 678"/>
                    <a:gd name="T23" fmla="*/ 0 h 659"/>
                    <a:gd name="T24" fmla="*/ 588 w 678"/>
                    <a:gd name="T25" fmla="*/ 27 h 659"/>
                    <a:gd name="T26" fmla="*/ 416 w 678"/>
                    <a:gd name="T27" fmla="*/ 146 h 659"/>
                    <a:gd name="T28" fmla="*/ 383 w 678"/>
                    <a:gd name="T29" fmla="*/ 109 h 659"/>
                    <a:gd name="T30" fmla="*/ 366 w 678"/>
                    <a:gd name="T31" fmla="*/ 36 h 659"/>
                    <a:gd name="T32" fmla="*/ 320 w 678"/>
                    <a:gd name="T33" fmla="*/ 71 h 659"/>
                    <a:gd name="T34" fmla="*/ 265 w 678"/>
                    <a:gd name="T35" fmla="*/ 98 h 659"/>
                    <a:gd name="T36" fmla="*/ 220 w 678"/>
                    <a:gd name="T37" fmla="*/ 65 h 659"/>
                    <a:gd name="T38" fmla="*/ 210 w 678"/>
                    <a:gd name="T39" fmla="*/ 6 h 659"/>
                    <a:gd name="T40" fmla="*/ 151 w 678"/>
                    <a:gd name="T41" fmla="*/ 54 h 659"/>
                    <a:gd name="T42" fmla="*/ 78 w 678"/>
                    <a:gd name="T43" fmla="*/ 63 h 659"/>
                    <a:gd name="T44" fmla="*/ 45 w 678"/>
                    <a:gd name="T45" fmla="*/ 95 h 659"/>
                    <a:gd name="T46" fmla="*/ 300 w 678"/>
                    <a:gd name="T47" fmla="*/ 289 h 659"/>
                    <a:gd name="T48" fmla="*/ 85 w 678"/>
                    <a:gd name="T49" fmla="*/ 450 h 659"/>
                    <a:gd name="T50" fmla="*/ 24 w 678"/>
                    <a:gd name="T51" fmla="*/ 442 h 659"/>
                    <a:gd name="T52" fmla="*/ 35 w 678"/>
                    <a:gd name="T53" fmla="*/ 508 h 659"/>
                    <a:gd name="T54" fmla="*/ 110 w 678"/>
                    <a:gd name="T55" fmla="*/ 592 h 659"/>
                    <a:gd name="T56" fmla="*/ 175 w 678"/>
                    <a:gd name="T57" fmla="*/ 609 h 659"/>
                    <a:gd name="T58" fmla="*/ 173 w 678"/>
                    <a:gd name="T59" fmla="*/ 548 h 659"/>
                    <a:gd name="T60" fmla="*/ 355 w 678"/>
                    <a:gd name="T61" fmla="*/ 350 h 659"/>
                    <a:gd name="T62" fmla="*/ 522 w 678"/>
                    <a:gd name="T63" fmla="*/ 62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8" h="659">
                      <a:moveTo>
                        <a:pt x="558" y="643"/>
                      </a:moveTo>
                      <a:cubicBezTo>
                        <a:pt x="560" y="634"/>
                        <a:pt x="561" y="619"/>
                        <a:pt x="557" y="594"/>
                      </a:cubicBezTo>
                      <a:cubicBezTo>
                        <a:pt x="557" y="594"/>
                        <a:pt x="556" y="582"/>
                        <a:pt x="554" y="567"/>
                      </a:cubicBezTo>
                      <a:cubicBezTo>
                        <a:pt x="553" y="553"/>
                        <a:pt x="562" y="532"/>
                        <a:pt x="574" y="522"/>
                      </a:cubicBezTo>
                      <a:cubicBezTo>
                        <a:pt x="612" y="491"/>
                        <a:pt x="612" y="491"/>
                        <a:pt x="612" y="491"/>
                      </a:cubicBezTo>
                      <a:cubicBezTo>
                        <a:pt x="612" y="491"/>
                        <a:pt x="623" y="483"/>
                        <a:pt x="627" y="468"/>
                      </a:cubicBezTo>
                      <a:cubicBezTo>
                        <a:pt x="632" y="453"/>
                        <a:pt x="620" y="433"/>
                        <a:pt x="610" y="435"/>
                      </a:cubicBezTo>
                      <a:cubicBezTo>
                        <a:pt x="600" y="436"/>
                        <a:pt x="583" y="446"/>
                        <a:pt x="570" y="452"/>
                      </a:cubicBezTo>
                      <a:cubicBezTo>
                        <a:pt x="557" y="459"/>
                        <a:pt x="545" y="450"/>
                        <a:pt x="544" y="434"/>
                      </a:cubicBezTo>
                      <a:cubicBezTo>
                        <a:pt x="542" y="404"/>
                        <a:pt x="542" y="404"/>
                        <a:pt x="542" y="404"/>
                      </a:cubicBezTo>
                      <a:cubicBezTo>
                        <a:pt x="541" y="388"/>
                        <a:pt x="551" y="367"/>
                        <a:pt x="565" y="359"/>
                      </a:cubicBezTo>
                      <a:cubicBezTo>
                        <a:pt x="574" y="352"/>
                        <a:pt x="574" y="352"/>
                        <a:pt x="574" y="352"/>
                      </a:cubicBezTo>
                      <a:cubicBezTo>
                        <a:pt x="588" y="343"/>
                        <a:pt x="609" y="326"/>
                        <a:pt x="614" y="310"/>
                      </a:cubicBezTo>
                      <a:cubicBezTo>
                        <a:pt x="614" y="310"/>
                        <a:pt x="614" y="310"/>
                        <a:pt x="614" y="310"/>
                      </a:cubicBezTo>
                      <a:cubicBezTo>
                        <a:pt x="619" y="294"/>
                        <a:pt x="603" y="275"/>
                        <a:pt x="591" y="274"/>
                      </a:cubicBezTo>
                      <a:cubicBezTo>
                        <a:pt x="580" y="273"/>
                        <a:pt x="558" y="282"/>
                        <a:pt x="543" y="286"/>
                      </a:cubicBezTo>
                      <a:cubicBezTo>
                        <a:pt x="527" y="290"/>
                        <a:pt x="513" y="280"/>
                        <a:pt x="511" y="264"/>
                      </a:cubicBezTo>
                      <a:cubicBezTo>
                        <a:pt x="509" y="249"/>
                        <a:pt x="509" y="249"/>
                        <a:pt x="509" y="249"/>
                      </a:cubicBezTo>
                      <a:cubicBezTo>
                        <a:pt x="508" y="232"/>
                        <a:pt x="516" y="210"/>
                        <a:pt x="528" y="199"/>
                      </a:cubicBezTo>
                      <a:cubicBezTo>
                        <a:pt x="645" y="90"/>
                        <a:pt x="645" y="90"/>
                        <a:pt x="645" y="90"/>
                      </a:cubicBezTo>
                      <a:cubicBezTo>
                        <a:pt x="657" y="78"/>
                        <a:pt x="675" y="58"/>
                        <a:pt x="677" y="42"/>
                      </a:cubicBezTo>
                      <a:cubicBezTo>
                        <a:pt x="677" y="39"/>
                        <a:pt x="677" y="37"/>
                        <a:pt x="677" y="35"/>
                      </a:cubicBezTo>
                      <a:cubicBezTo>
                        <a:pt x="678" y="27"/>
                        <a:pt x="673" y="19"/>
                        <a:pt x="667" y="13"/>
                      </a:cubicBezTo>
                      <a:cubicBezTo>
                        <a:pt x="661" y="6"/>
                        <a:pt x="654" y="1"/>
                        <a:pt x="646" y="0"/>
                      </a:cubicBezTo>
                      <a:cubicBezTo>
                        <a:pt x="644" y="0"/>
                        <a:pt x="642" y="0"/>
                        <a:pt x="639" y="0"/>
                      </a:cubicBezTo>
                      <a:cubicBezTo>
                        <a:pt x="623" y="1"/>
                        <a:pt x="601" y="16"/>
                        <a:pt x="588" y="27"/>
                      </a:cubicBezTo>
                      <a:cubicBezTo>
                        <a:pt x="468" y="132"/>
                        <a:pt x="468" y="132"/>
                        <a:pt x="468" y="132"/>
                      </a:cubicBezTo>
                      <a:cubicBezTo>
                        <a:pt x="455" y="143"/>
                        <a:pt x="432" y="149"/>
                        <a:pt x="416" y="146"/>
                      </a:cubicBezTo>
                      <a:cubicBezTo>
                        <a:pt x="402" y="143"/>
                        <a:pt x="402" y="143"/>
                        <a:pt x="402" y="143"/>
                      </a:cubicBezTo>
                      <a:cubicBezTo>
                        <a:pt x="385" y="139"/>
                        <a:pt x="377" y="124"/>
                        <a:pt x="383" y="109"/>
                      </a:cubicBezTo>
                      <a:cubicBezTo>
                        <a:pt x="389" y="94"/>
                        <a:pt x="399" y="73"/>
                        <a:pt x="399" y="62"/>
                      </a:cubicBezTo>
                      <a:cubicBezTo>
                        <a:pt x="400" y="50"/>
                        <a:pt x="382" y="32"/>
                        <a:pt x="366" y="36"/>
                      </a:cubicBezTo>
                      <a:cubicBezTo>
                        <a:pt x="366" y="36"/>
                        <a:pt x="366" y="36"/>
                        <a:pt x="366" y="36"/>
                      </a:cubicBezTo>
                      <a:cubicBezTo>
                        <a:pt x="350" y="39"/>
                        <a:pt x="330" y="58"/>
                        <a:pt x="320" y="71"/>
                      </a:cubicBezTo>
                      <a:cubicBezTo>
                        <a:pt x="313" y="80"/>
                        <a:pt x="313" y="80"/>
                        <a:pt x="313" y="80"/>
                      </a:cubicBezTo>
                      <a:cubicBezTo>
                        <a:pt x="302" y="92"/>
                        <a:pt x="281" y="101"/>
                        <a:pt x="265" y="98"/>
                      </a:cubicBezTo>
                      <a:cubicBezTo>
                        <a:pt x="236" y="92"/>
                        <a:pt x="236" y="92"/>
                        <a:pt x="236" y="92"/>
                      </a:cubicBezTo>
                      <a:cubicBezTo>
                        <a:pt x="219" y="90"/>
                        <a:pt x="212" y="77"/>
                        <a:pt x="220" y="65"/>
                      </a:cubicBezTo>
                      <a:cubicBezTo>
                        <a:pt x="227" y="52"/>
                        <a:pt x="239" y="36"/>
                        <a:pt x="241" y="27"/>
                      </a:cubicBezTo>
                      <a:cubicBezTo>
                        <a:pt x="244" y="17"/>
                        <a:pt x="225" y="4"/>
                        <a:pt x="210" y="6"/>
                      </a:cubicBezTo>
                      <a:cubicBezTo>
                        <a:pt x="195" y="9"/>
                        <a:pt x="186" y="19"/>
                        <a:pt x="186" y="19"/>
                      </a:cubicBezTo>
                      <a:cubicBezTo>
                        <a:pt x="151" y="54"/>
                        <a:pt x="151" y="54"/>
                        <a:pt x="151" y="54"/>
                      </a:cubicBezTo>
                      <a:cubicBezTo>
                        <a:pt x="139" y="65"/>
                        <a:pt x="118" y="72"/>
                        <a:pt x="104" y="69"/>
                      </a:cubicBezTo>
                      <a:cubicBezTo>
                        <a:pt x="89" y="66"/>
                        <a:pt x="78" y="63"/>
                        <a:pt x="78" y="63"/>
                      </a:cubicBezTo>
                      <a:cubicBezTo>
                        <a:pt x="53" y="57"/>
                        <a:pt x="38" y="56"/>
                        <a:pt x="29" y="58"/>
                      </a:cubicBezTo>
                      <a:cubicBezTo>
                        <a:pt x="13" y="61"/>
                        <a:pt x="30" y="87"/>
                        <a:pt x="45" y="95"/>
                      </a:cubicBezTo>
                      <a:cubicBezTo>
                        <a:pt x="293" y="257"/>
                        <a:pt x="293" y="257"/>
                        <a:pt x="293" y="257"/>
                      </a:cubicBezTo>
                      <a:cubicBezTo>
                        <a:pt x="308" y="265"/>
                        <a:pt x="311" y="280"/>
                        <a:pt x="300" y="289"/>
                      </a:cubicBezTo>
                      <a:cubicBezTo>
                        <a:pt x="136" y="438"/>
                        <a:pt x="136" y="438"/>
                        <a:pt x="136" y="438"/>
                      </a:cubicBezTo>
                      <a:cubicBezTo>
                        <a:pt x="124" y="449"/>
                        <a:pt x="100" y="456"/>
                        <a:pt x="85" y="450"/>
                      </a:cubicBezTo>
                      <a:cubicBezTo>
                        <a:pt x="70" y="447"/>
                        <a:pt x="70" y="447"/>
                        <a:pt x="70" y="447"/>
                      </a:cubicBezTo>
                      <a:cubicBezTo>
                        <a:pt x="54" y="441"/>
                        <a:pt x="33" y="439"/>
                        <a:pt x="24" y="442"/>
                      </a:cubicBezTo>
                      <a:cubicBezTo>
                        <a:pt x="8" y="450"/>
                        <a:pt x="2" y="461"/>
                        <a:pt x="1" y="473"/>
                      </a:cubicBezTo>
                      <a:cubicBezTo>
                        <a:pt x="0" y="482"/>
                        <a:pt x="10" y="500"/>
                        <a:pt x="35" y="508"/>
                      </a:cubicBezTo>
                      <a:cubicBezTo>
                        <a:pt x="50" y="516"/>
                        <a:pt x="70" y="521"/>
                        <a:pt x="88" y="536"/>
                      </a:cubicBezTo>
                      <a:cubicBezTo>
                        <a:pt x="101" y="555"/>
                        <a:pt x="104" y="576"/>
                        <a:pt x="110" y="592"/>
                      </a:cubicBezTo>
                      <a:cubicBezTo>
                        <a:pt x="116" y="617"/>
                        <a:pt x="133" y="629"/>
                        <a:pt x="142" y="629"/>
                      </a:cubicBezTo>
                      <a:cubicBezTo>
                        <a:pt x="154" y="629"/>
                        <a:pt x="165" y="625"/>
                        <a:pt x="175" y="609"/>
                      </a:cubicBezTo>
                      <a:cubicBezTo>
                        <a:pt x="179" y="600"/>
                        <a:pt x="179" y="579"/>
                        <a:pt x="175" y="563"/>
                      </a:cubicBezTo>
                      <a:cubicBezTo>
                        <a:pt x="173" y="548"/>
                        <a:pt x="173" y="548"/>
                        <a:pt x="173" y="548"/>
                      </a:cubicBezTo>
                      <a:cubicBezTo>
                        <a:pt x="169" y="532"/>
                        <a:pt x="178" y="509"/>
                        <a:pt x="190" y="498"/>
                      </a:cubicBezTo>
                      <a:cubicBezTo>
                        <a:pt x="355" y="350"/>
                        <a:pt x="355" y="350"/>
                        <a:pt x="355" y="350"/>
                      </a:cubicBezTo>
                      <a:cubicBezTo>
                        <a:pt x="366" y="340"/>
                        <a:pt x="380" y="345"/>
                        <a:pt x="386" y="360"/>
                      </a:cubicBezTo>
                      <a:cubicBezTo>
                        <a:pt x="522" y="624"/>
                        <a:pt x="522" y="624"/>
                        <a:pt x="522" y="624"/>
                      </a:cubicBezTo>
                      <a:cubicBezTo>
                        <a:pt x="529" y="639"/>
                        <a:pt x="553" y="659"/>
                        <a:pt x="558" y="643"/>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365">
                    <a:latin typeface="微软雅黑" panose="020B0503020204020204" pitchFamily="34" charset="-122"/>
                    <a:ea typeface="微软雅黑" panose="020B0503020204020204" pitchFamily="34" charset="-122"/>
                  </a:endParaRPr>
                </a:p>
              </p:txBody>
            </p:sp>
          </p:grpSp>
        </p:grpSp>
        <p:grpSp>
          <p:nvGrpSpPr>
            <p:cNvPr id="27" name="组合 26"/>
            <p:cNvGrpSpPr/>
            <p:nvPr/>
          </p:nvGrpSpPr>
          <p:grpSpPr>
            <a:xfrm rot="2319253">
              <a:off x="7018264" y="1837676"/>
              <a:ext cx="1550686" cy="1114564"/>
              <a:chOff x="-8334" y="2486554"/>
              <a:chExt cx="3715484" cy="2670523"/>
            </a:xfrm>
            <a:solidFill>
              <a:srgbClr val="143C5F"/>
            </a:solidFill>
          </p:grpSpPr>
          <p:sp>
            <p:nvSpPr>
              <p:cNvPr id="28" name="Freeform: Shape 5"/>
              <p:cNvSpPr/>
              <p:nvPr/>
            </p:nvSpPr>
            <p:spPr bwMode="auto">
              <a:xfrm>
                <a:off x="-8334" y="2626998"/>
                <a:ext cx="3532585" cy="2530079"/>
              </a:xfrm>
              <a:custGeom>
                <a:avLst/>
                <a:gdLst>
                  <a:gd name="T0" fmla="*/ 1320 w 2967"/>
                  <a:gd name="T1" fmla="*/ 2125 h 2125"/>
                  <a:gd name="T2" fmla="*/ 2967 w 2967"/>
                  <a:gd name="T3" fmla="*/ 733 h 2125"/>
                  <a:gd name="T4" fmla="*/ 2697 w 2967"/>
                  <a:gd name="T5" fmla="*/ 239 h 2125"/>
                  <a:gd name="T6" fmla="*/ 2228 w 2967"/>
                  <a:gd name="T7" fmla="*/ 0 h 2125"/>
                  <a:gd name="T8" fmla="*/ 0 w 2967"/>
                  <a:gd name="T9" fmla="*/ 1759 h 2125"/>
                  <a:gd name="T10" fmla="*/ 2 w 2967"/>
                  <a:gd name="T11" fmla="*/ 2122 h 2125"/>
                  <a:gd name="T12" fmla="*/ 1320 w 2967"/>
                  <a:gd name="T13" fmla="*/ 2125 h 2125"/>
                </a:gdLst>
                <a:ahLst/>
                <a:cxnLst>
                  <a:cxn ang="0">
                    <a:pos x="T0" y="T1"/>
                  </a:cxn>
                  <a:cxn ang="0">
                    <a:pos x="T2" y="T3"/>
                  </a:cxn>
                  <a:cxn ang="0">
                    <a:pos x="T4" y="T5"/>
                  </a:cxn>
                  <a:cxn ang="0">
                    <a:pos x="T6" y="T7"/>
                  </a:cxn>
                  <a:cxn ang="0">
                    <a:pos x="T8" y="T9"/>
                  </a:cxn>
                  <a:cxn ang="0">
                    <a:pos x="T10" y="T11"/>
                  </a:cxn>
                  <a:cxn ang="0">
                    <a:pos x="T12" y="T13"/>
                  </a:cxn>
                </a:cxnLst>
                <a:rect l="0" t="0" r="r" b="b"/>
                <a:pathLst>
                  <a:path w="2967" h="2125">
                    <a:moveTo>
                      <a:pt x="1320" y="2125"/>
                    </a:moveTo>
                    <a:lnTo>
                      <a:pt x="2967" y="733"/>
                    </a:lnTo>
                    <a:lnTo>
                      <a:pt x="2697" y="239"/>
                    </a:lnTo>
                    <a:lnTo>
                      <a:pt x="2228" y="0"/>
                    </a:lnTo>
                    <a:lnTo>
                      <a:pt x="0" y="1759"/>
                    </a:lnTo>
                    <a:lnTo>
                      <a:pt x="2" y="2122"/>
                    </a:lnTo>
                    <a:lnTo>
                      <a:pt x="1320" y="2125"/>
                    </a:lnTo>
                    <a:close/>
                  </a:path>
                </a:pathLst>
              </a:custGeom>
              <a:solidFill>
                <a:schemeClr val="accent4"/>
              </a:solidFill>
              <a:ln>
                <a:noFill/>
              </a:ln>
            </p:spPr>
            <p:txBody>
              <a:bodyPr anchor="ctr"/>
              <a:lstStyle/>
              <a:p>
                <a:pPr algn="ctr"/>
                <a:endParaRPr sz="2365" dirty="0">
                  <a:latin typeface="微软雅黑" panose="020B0503020204020204" pitchFamily="34" charset="-122"/>
                  <a:ea typeface="微软雅黑" panose="020B0503020204020204" pitchFamily="34" charset="-122"/>
                </a:endParaRPr>
              </a:p>
            </p:txBody>
          </p:sp>
          <p:grpSp>
            <p:nvGrpSpPr>
              <p:cNvPr id="29" name="Group 10"/>
              <p:cNvGrpSpPr>
                <a:grpSpLocks noChangeAspect="1"/>
              </p:cNvGrpSpPr>
              <p:nvPr/>
            </p:nvGrpSpPr>
            <p:grpSpPr>
              <a:xfrm>
                <a:off x="2621498" y="2486554"/>
                <a:ext cx="1085652" cy="1048798"/>
                <a:chOff x="3257550" y="1029094"/>
                <a:chExt cx="1538897" cy="1486655"/>
              </a:xfrm>
              <a:grpFill/>
            </p:grpSpPr>
            <p:sp>
              <p:nvSpPr>
                <p:cNvPr id="30" name="Freeform: Shape 11"/>
                <p:cNvSpPr/>
                <p:nvPr/>
              </p:nvSpPr>
              <p:spPr bwMode="auto">
                <a:xfrm>
                  <a:off x="3257550" y="1031436"/>
                  <a:ext cx="1527175" cy="1484313"/>
                </a:xfrm>
                <a:custGeom>
                  <a:avLst/>
                  <a:gdLst>
                    <a:gd name="T0" fmla="*/ 557 w 678"/>
                    <a:gd name="T1" fmla="*/ 594 h 659"/>
                    <a:gd name="T2" fmla="*/ 574 w 678"/>
                    <a:gd name="T3" fmla="*/ 522 h 659"/>
                    <a:gd name="T4" fmla="*/ 627 w 678"/>
                    <a:gd name="T5" fmla="*/ 468 h 659"/>
                    <a:gd name="T6" fmla="*/ 570 w 678"/>
                    <a:gd name="T7" fmla="*/ 452 h 659"/>
                    <a:gd name="T8" fmla="*/ 542 w 678"/>
                    <a:gd name="T9" fmla="*/ 404 h 659"/>
                    <a:gd name="T10" fmla="*/ 574 w 678"/>
                    <a:gd name="T11" fmla="*/ 352 h 659"/>
                    <a:gd name="T12" fmla="*/ 614 w 678"/>
                    <a:gd name="T13" fmla="*/ 310 h 659"/>
                    <a:gd name="T14" fmla="*/ 543 w 678"/>
                    <a:gd name="T15" fmla="*/ 286 h 659"/>
                    <a:gd name="T16" fmla="*/ 509 w 678"/>
                    <a:gd name="T17" fmla="*/ 249 h 659"/>
                    <a:gd name="T18" fmla="*/ 645 w 678"/>
                    <a:gd name="T19" fmla="*/ 90 h 659"/>
                    <a:gd name="T20" fmla="*/ 677 w 678"/>
                    <a:gd name="T21" fmla="*/ 35 h 659"/>
                    <a:gd name="T22" fmla="*/ 646 w 678"/>
                    <a:gd name="T23" fmla="*/ 0 h 659"/>
                    <a:gd name="T24" fmla="*/ 588 w 678"/>
                    <a:gd name="T25" fmla="*/ 27 h 659"/>
                    <a:gd name="T26" fmla="*/ 416 w 678"/>
                    <a:gd name="T27" fmla="*/ 146 h 659"/>
                    <a:gd name="T28" fmla="*/ 383 w 678"/>
                    <a:gd name="T29" fmla="*/ 109 h 659"/>
                    <a:gd name="T30" fmla="*/ 366 w 678"/>
                    <a:gd name="T31" fmla="*/ 36 h 659"/>
                    <a:gd name="T32" fmla="*/ 320 w 678"/>
                    <a:gd name="T33" fmla="*/ 71 h 659"/>
                    <a:gd name="T34" fmla="*/ 265 w 678"/>
                    <a:gd name="T35" fmla="*/ 98 h 659"/>
                    <a:gd name="T36" fmla="*/ 220 w 678"/>
                    <a:gd name="T37" fmla="*/ 65 h 659"/>
                    <a:gd name="T38" fmla="*/ 210 w 678"/>
                    <a:gd name="T39" fmla="*/ 6 h 659"/>
                    <a:gd name="T40" fmla="*/ 151 w 678"/>
                    <a:gd name="T41" fmla="*/ 54 h 659"/>
                    <a:gd name="T42" fmla="*/ 78 w 678"/>
                    <a:gd name="T43" fmla="*/ 63 h 659"/>
                    <a:gd name="T44" fmla="*/ 45 w 678"/>
                    <a:gd name="T45" fmla="*/ 95 h 659"/>
                    <a:gd name="T46" fmla="*/ 300 w 678"/>
                    <a:gd name="T47" fmla="*/ 289 h 659"/>
                    <a:gd name="T48" fmla="*/ 85 w 678"/>
                    <a:gd name="T49" fmla="*/ 450 h 659"/>
                    <a:gd name="T50" fmla="*/ 24 w 678"/>
                    <a:gd name="T51" fmla="*/ 442 h 659"/>
                    <a:gd name="T52" fmla="*/ 35 w 678"/>
                    <a:gd name="T53" fmla="*/ 508 h 659"/>
                    <a:gd name="T54" fmla="*/ 110 w 678"/>
                    <a:gd name="T55" fmla="*/ 592 h 659"/>
                    <a:gd name="T56" fmla="*/ 175 w 678"/>
                    <a:gd name="T57" fmla="*/ 609 h 659"/>
                    <a:gd name="T58" fmla="*/ 173 w 678"/>
                    <a:gd name="T59" fmla="*/ 548 h 659"/>
                    <a:gd name="T60" fmla="*/ 355 w 678"/>
                    <a:gd name="T61" fmla="*/ 350 h 659"/>
                    <a:gd name="T62" fmla="*/ 522 w 678"/>
                    <a:gd name="T63" fmla="*/ 62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8" h="659">
                      <a:moveTo>
                        <a:pt x="558" y="643"/>
                      </a:moveTo>
                      <a:cubicBezTo>
                        <a:pt x="560" y="634"/>
                        <a:pt x="561" y="619"/>
                        <a:pt x="557" y="594"/>
                      </a:cubicBezTo>
                      <a:cubicBezTo>
                        <a:pt x="557" y="594"/>
                        <a:pt x="556" y="582"/>
                        <a:pt x="554" y="567"/>
                      </a:cubicBezTo>
                      <a:cubicBezTo>
                        <a:pt x="553" y="553"/>
                        <a:pt x="562" y="532"/>
                        <a:pt x="574" y="522"/>
                      </a:cubicBezTo>
                      <a:cubicBezTo>
                        <a:pt x="612" y="491"/>
                        <a:pt x="612" y="491"/>
                        <a:pt x="612" y="491"/>
                      </a:cubicBezTo>
                      <a:cubicBezTo>
                        <a:pt x="612" y="491"/>
                        <a:pt x="623" y="483"/>
                        <a:pt x="627" y="468"/>
                      </a:cubicBezTo>
                      <a:cubicBezTo>
                        <a:pt x="632" y="453"/>
                        <a:pt x="620" y="433"/>
                        <a:pt x="610" y="435"/>
                      </a:cubicBezTo>
                      <a:cubicBezTo>
                        <a:pt x="600" y="436"/>
                        <a:pt x="583" y="446"/>
                        <a:pt x="570" y="452"/>
                      </a:cubicBezTo>
                      <a:cubicBezTo>
                        <a:pt x="557" y="459"/>
                        <a:pt x="545" y="450"/>
                        <a:pt x="544" y="434"/>
                      </a:cubicBezTo>
                      <a:cubicBezTo>
                        <a:pt x="542" y="404"/>
                        <a:pt x="542" y="404"/>
                        <a:pt x="542" y="404"/>
                      </a:cubicBezTo>
                      <a:cubicBezTo>
                        <a:pt x="541" y="388"/>
                        <a:pt x="551" y="367"/>
                        <a:pt x="565" y="359"/>
                      </a:cubicBezTo>
                      <a:cubicBezTo>
                        <a:pt x="574" y="352"/>
                        <a:pt x="574" y="352"/>
                        <a:pt x="574" y="352"/>
                      </a:cubicBezTo>
                      <a:cubicBezTo>
                        <a:pt x="588" y="343"/>
                        <a:pt x="609" y="326"/>
                        <a:pt x="614" y="310"/>
                      </a:cubicBezTo>
                      <a:cubicBezTo>
                        <a:pt x="614" y="310"/>
                        <a:pt x="614" y="310"/>
                        <a:pt x="614" y="310"/>
                      </a:cubicBezTo>
                      <a:cubicBezTo>
                        <a:pt x="619" y="294"/>
                        <a:pt x="603" y="275"/>
                        <a:pt x="591" y="274"/>
                      </a:cubicBezTo>
                      <a:cubicBezTo>
                        <a:pt x="580" y="273"/>
                        <a:pt x="558" y="282"/>
                        <a:pt x="543" y="286"/>
                      </a:cubicBezTo>
                      <a:cubicBezTo>
                        <a:pt x="527" y="290"/>
                        <a:pt x="513" y="280"/>
                        <a:pt x="511" y="264"/>
                      </a:cubicBezTo>
                      <a:cubicBezTo>
                        <a:pt x="509" y="249"/>
                        <a:pt x="509" y="249"/>
                        <a:pt x="509" y="249"/>
                      </a:cubicBezTo>
                      <a:cubicBezTo>
                        <a:pt x="508" y="232"/>
                        <a:pt x="516" y="210"/>
                        <a:pt x="528" y="199"/>
                      </a:cubicBezTo>
                      <a:cubicBezTo>
                        <a:pt x="645" y="90"/>
                        <a:pt x="645" y="90"/>
                        <a:pt x="645" y="90"/>
                      </a:cubicBezTo>
                      <a:cubicBezTo>
                        <a:pt x="657" y="78"/>
                        <a:pt x="675" y="58"/>
                        <a:pt x="677" y="42"/>
                      </a:cubicBezTo>
                      <a:cubicBezTo>
                        <a:pt x="677" y="39"/>
                        <a:pt x="677" y="37"/>
                        <a:pt x="677" y="35"/>
                      </a:cubicBezTo>
                      <a:cubicBezTo>
                        <a:pt x="678" y="27"/>
                        <a:pt x="673" y="19"/>
                        <a:pt x="667" y="13"/>
                      </a:cubicBezTo>
                      <a:cubicBezTo>
                        <a:pt x="661" y="6"/>
                        <a:pt x="654" y="1"/>
                        <a:pt x="646" y="0"/>
                      </a:cubicBezTo>
                      <a:cubicBezTo>
                        <a:pt x="644" y="0"/>
                        <a:pt x="642" y="0"/>
                        <a:pt x="639" y="0"/>
                      </a:cubicBezTo>
                      <a:cubicBezTo>
                        <a:pt x="623" y="1"/>
                        <a:pt x="601" y="16"/>
                        <a:pt x="588" y="27"/>
                      </a:cubicBezTo>
                      <a:cubicBezTo>
                        <a:pt x="468" y="132"/>
                        <a:pt x="468" y="132"/>
                        <a:pt x="468" y="132"/>
                      </a:cubicBezTo>
                      <a:cubicBezTo>
                        <a:pt x="455" y="143"/>
                        <a:pt x="432" y="149"/>
                        <a:pt x="416" y="146"/>
                      </a:cubicBezTo>
                      <a:cubicBezTo>
                        <a:pt x="402" y="143"/>
                        <a:pt x="402" y="143"/>
                        <a:pt x="402" y="143"/>
                      </a:cubicBezTo>
                      <a:cubicBezTo>
                        <a:pt x="385" y="139"/>
                        <a:pt x="377" y="124"/>
                        <a:pt x="383" y="109"/>
                      </a:cubicBezTo>
                      <a:cubicBezTo>
                        <a:pt x="389" y="94"/>
                        <a:pt x="399" y="73"/>
                        <a:pt x="399" y="62"/>
                      </a:cubicBezTo>
                      <a:cubicBezTo>
                        <a:pt x="400" y="50"/>
                        <a:pt x="382" y="32"/>
                        <a:pt x="366" y="36"/>
                      </a:cubicBezTo>
                      <a:cubicBezTo>
                        <a:pt x="366" y="36"/>
                        <a:pt x="366" y="36"/>
                        <a:pt x="366" y="36"/>
                      </a:cubicBezTo>
                      <a:cubicBezTo>
                        <a:pt x="350" y="39"/>
                        <a:pt x="330" y="58"/>
                        <a:pt x="320" y="71"/>
                      </a:cubicBezTo>
                      <a:cubicBezTo>
                        <a:pt x="313" y="80"/>
                        <a:pt x="313" y="80"/>
                        <a:pt x="313" y="80"/>
                      </a:cubicBezTo>
                      <a:cubicBezTo>
                        <a:pt x="302" y="92"/>
                        <a:pt x="281" y="101"/>
                        <a:pt x="265" y="98"/>
                      </a:cubicBezTo>
                      <a:cubicBezTo>
                        <a:pt x="236" y="92"/>
                        <a:pt x="236" y="92"/>
                        <a:pt x="236" y="92"/>
                      </a:cubicBezTo>
                      <a:cubicBezTo>
                        <a:pt x="219" y="90"/>
                        <a:pt x="212" y="77"/>
                        <a:pt x="220" y="65"/>
                      </a:cubicBezTo>
                      <a:cubicBezTo>
                        <a:pt x="227" y="52"/>
                        <a:pt x="239" y="36"/>
                        <a:pt x="241" y="27"/>
                      </a:cubicBezTo>
                      <a:cubicBezTo>
                        <a:pt x="244" y="17"/>
                        <a:pt x="225" y="4"/>
                        <a:pt x="210" y="6"/>
                      </a:cubicBezTo>
                      <a:cubicBezTo>
                        <a:pt x="195" y="9"/>
                        <a:pt x="186" y="19"/>
                        <a:pt x="186" y="19"/>
                      </a:cubicBezTo>
                      <a:cubicBezTo>
                        <a:pt x="151" y="54"/>
                        <a:pt x="151" y="54"/>
                        <a:pt x="151" y="54"/>
                      </a:cubicBezTo>
                      <a:cubicBezTo>
                        <a:pt x="139" y="65"/>
                        <a:pt x="118" y="72"/>
                        <a:pt x="104" y="69"/>
                      </a:cubicBezTo>
                      <a:cubicBezTo>
                        <a:pt x="89" y="66"/>
                        <a:pt x="78" y="63"/>
                        <a:pt x="78" y="63"/>
                      </a:cubicBezTo>
                      <a:cubicBezTo>
                        <a:pt x="53" y="57"/>
                        <a:pt x="38" y="56"/>
                        <a:pt x="29" y="58"/>
                      </a:cubicBezTo>
                      <a:cubicBezTo>
                        <a:pt x="13" y="61"/>
                        <a:pt x="30" y="87"/>
                        <a:pt x="45" y="95"/>
                      </a:cubicBezTo>
                      <a:cubicBezTo>
                        <a:pt x="293" y="257"/>
                        <a:pt x="293" y="257"/>
                        <a:pt x="293" y="257"/>
                      </a:cubicBezTo>
                      <a:cubicBezTo>
                        <a:pt x="308" y="265"/>
                        <a:pt x="311" y="280"/>
                        <a:pt x="300" y="289"/>
                      </a:cubicBezTo>
                      <a:cubicBezTo>
                        <a:pt x="136" y="438"/>
                        <a:pt x="136" y="438"/>
                        <a:pt x="136" y="438"/>
                      </a:cubicBezTo>
                      <a:cubicBezTo>
                        <a:pt x="124" y="449"/>
                        <a:pt x="100" y="456"/>
                        <a:pt x="85" y="450"/>
                      </a:cubicBezTo>
                      <a:cubicBezTo>
                        <a:pt x="70" y="447"/>
                        <a:pt x="70" y="447"/>
                        <a:pt x="70" y="447"/>
                      </a:cubicBezTo>
                      <a:cubicBezTo>
                        <a:pt x="54" y="441"/>
                        <a:pt x="33" y="439"/>
                        <a:pt x="24" y="442"/>
                      </a:cubicBezTo>
                      <a:cubicBezTo>
                        <a:pt x="8" y="450"/>
                        <a:pt x="2" y="461"/>
                        <a:pt x="1" y="473"/>
                      </a:cubicBezTo>
                      <a:cubicBezTo>
                        <a:pt x="0" y="482"/>
                        <a:pt x="10" y="500"/>
                        <a:pt x="35" y="508"/>
                      </a:cubicBezTo>
                      <a:cubicBezTo>
                        <a:pt x="50" y="516"/>
                        <a:pt x="70" y="521"/>
                        <a:pt x="88" y="536"/>
                      </a:cubicBezTo>
                      <a:cubicBezTo>
                        <a:pt x="101" y="555"/>
                        <a:pt x="104" y="576"/>
                        <a:pt x="110" y="592"/>
                      </a:cubicBezTo>
                      <a:cubicBezTo>
                        <a:pt x="116" y="617"/>
                        <a:pt x="133" y="629"/>
                        <a:pt x="142" y="629"/>
                      </a:cubicBezTo>
                      <a:cubicBezTo>
                        <a:pt x="154" y="629"/>
                        <a:pt x="165" y="625"/>
                        <a:pt x="175" y="609"/>
                      </a:cubicBezTo>
                      <a:cubicBezTo>
                        <a:pt x="179" y="600"/>
                        <a:pt x="179" y="579"/>
                        <a:pt x="175" y="563"/>
                      </a:cubicBezTo>
                      <a:cubicBezTo>
                        <a:pt x="173" y="548"/>
                        <a:pt x="173" y="548"/>
                        <a:pt x="173" y="548"/>
                      </a:cubicBezTo>
                      <a:cubicBezTo>
                        <a:pt x="169" y="532"/>
                        <a:pt x="178" y="509"/>
                        <a:pt x="190" y="498"/>
                      </a:cubicBezTo>
                      <a:cubicBezTo>
                        <a:pt x="355" y="350"/>
                        <a:pt x="355" y="350"/>
                        <a:pt x="355" y="350"/>
                      </a:cubicBezTo>
                      <a:cubicBezTo>
                        <a:pt x="366" y="340"/>
                        <a:pt x="380" y="345"/>
                        <a:pt x="386" y="360"/>
                      </a:cubicBezTo>
                      <a:cubicBezTo>
                        <a:pt x="522" y="624"/>
                        <a:pt x="522" y="624"/>
                        <a:pt x="522" y="624"/>
                      </a:cubicBezTo>
                      <a:cubicBezTo>
                        <a:pt x="529" y="639"/>
                        <a:pt x="553" y="659"/>
                        <a:pt x="558" y="643"/>
                      </a:cubicBezTo>
                    </a:path>
                  </a:pathLst>
                </a:custGeom>
                <a:grpFill/>
                <a:ln w="114300">
                  <a:solidFill>
                    <a:schemeClr val="bg1"/>
                  </a:solidFill>
                </a:ln>
              </p:spPr>
              <p:txBody>
                <a:bodyPr anchor="ctr"/>
                <a:lstStyle/>
                <a:p>
                  <a:pPr algn="ctr"/>
                  <a:endParaRPr sz="2365">
                    <a:latin typeface="微软雅黑" panose="020B0503020204020204" pitchFamily="34" charset="-122"/>
                    <a:ea typeface="微软雅黑" panose="020B0503020204020204" pitchFamily="34" charset="-122"/>
                  </a:endParaRPr>
                </a:p>
              </p:txBody>
            </p:sp>
            <p:sp>
              <p:nvSpPr>
                <p:cNvPr id="31" name="Freeform: Shape 12"/>
                <p:cNvSpPr/>
                <p:nvPr/>
              </p:nvSpPr>
              <p:spPr bwMode="auto">
                <a:xfrm>
                  <a:off x="3269272" y="1029094"/>
                  <a:ext cx="1527175" cy="1484313"/>
                </a:xfrm>
                <a:custGeom>
                  <a:avLst/>
                  <a:gdLst>
                    <a:gd name="T0" fmla="*/ 557 w 678"/>
                    <a:gd name="T1" fmla="*/ 594 h 659"/>
                    <a:gd name="T2" fmla="*/ 574 w 678"/>
                    <a:gd name="T3" fmla="*/ 522 h 659"/>
                    <a:gd name="T4" fmla="*/ 627 w 678"/>
                    <a:gd name="T5" fmla="*/ 468 h 659"/>
                    <a:gd name="T6" fmla="*/ 570 w 678"/>
                    <a:gd name="T7" fmla="*/ 452 h 659"/>
                    <a:gd name="T8" fmla="*/ 542 w 678"/>
                    <a:gd name="T9" fmla="*/ 404 h 659"/>
                    <a:gd name="T10" fmla="*/ 574 w 678"/>
                    <a:gd name="T11" fmla="*/ 352 h 659"/>
                    <a:gd name="T12" fmla="*/ 614 w 678"/>
                    <a:gd name="T13" fmla="*/ 310 h 659"/>
                    <a:gd name="T14" fmla="*/ 543 w 678"/>
                    <a:gd name="T15" fmla="*/ 286 h 659"/>
                    <a:gd name="T16" fmla="*/ 509 w 678"/>
                    <a:gd name="T17" fmla="*/ 249 h 659"/>
                    <a:gd name="T18" fmla="*/ 645 w 678"/>
                    <a:gd name="T19" fmla="*/ 90 h 659"/>
                    <a:gd name="T20" fmla="*/ 677 w 678"/>
                    <a:gd name="T21" fmla="*/ 35 h 659"/>
                    <a:gd name="T22" fmla="*/ 646 w 678"/>
                    <a:gd name="T23" fmla="*/ 0 h 659"/>
                    <a:gd name="T24" fmla="*/ 588 w 678"/>
                    <a:gd name="T25" fmla="*/ 27 h 659"/>
                    <a:gd name="T26" fmla="*/ 416 w 678"/>
                    <a:gd name="T27" fmla="*/ 146 h 659"/>
                    <a:gd name="T28" fmla="*/ 383 w 678"/>
                    <a:gd name="T29" fmla="*/ 109 h 659"/>
                    <a:gd name="T30" fmla="*/ 366 w 678"/>
                    <a:gd name="T31" fmla="*/ 36 h 659"/>
                    <a:gd name="T32" fmla="*/ 320 w 678"/>
                    <a:gd name="T33" fmla="*/ 71 h 659"/>
                    <a:gd name="T34" fmla="*/ 265 w 678"/>
                    <a:gd name="T35" fmla="*/ 98 h 659"/>
                    <a:gd name="T36" fmla="*/ 220 w 678"/>
                    <a:gd name="T37" fmla="*/ 65 h 659"/>
                    <a:gd name="T38" fmla="*/ 210 w 678"/>
                    <a:gd name="T39" fmla="*/ 6 h 659"/>
                    <a:gd name="T40" fmla="*/ 151 w 678"/>
                    <a:gd name="T41" fmla="*/ 54 h 659"/>
                    <a:gd name="T42" fmla="*/ 78 w 678"/>
                    <a:gd name="T43" fmla="*/ 63 h 659"/>
                    <a:gd name="T44" fmla="*/ 45 w 678"/>
                    <a:gd name="T45" fmla="*/ 95 h 659"/>
                    <a:gd name="T46" fmla="*/ 300 w 678"/>
                    <a:gd name="T47" fmla="*/ 289 h 659"/>
                    <a:gd name="T48" fmla="*/ 85 w 678"/>
                    <a:gd name="T49" fmla="*/ 450 h 659"/>
                    <a:gd name="T50" fmla="*/ 24 w 678"/>
                    <a:gd name="T51" fmla="*/ 442 h 659"/>
                    <a:gd name="T52" fmla="*/ 35 w 678"/>
                    <a:gd name="T53" fmla="*/ 508 h 659"/>
                    <a:gd name="T54" fmla="*/ 110 w 678"/>
                    <a:gd name="T55" fmla="*/ 592 h 659"/>
                    <a:gd name="T56" fmla="*/ 175 w 678"/>
                    <a:gd name="T57" fmla="*/ 609 h 659"/>
                    <a:gd name="T58" fmla="*/ 173 w 678"/>
                    <a:gd name="T59" fmla="*/ 548 h 659"/>
                    <a:gd name="T60" fmla="*/ 355 w 678"/>
                    <a:gd name="T61" fmla="*/ 350 h 659"/>
                    <a:gd name="T62" fmla="*/ 522 w 678"/>
                    <a:gd name="T63" fmla="*/ 624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8" h="659">
                      <a:moveTo>
                        <a:pt x="558" y="643"/>
                      </a:moveTo>
                      <a:cubicBezTo>
                        <a:pt x="560" y="634"/>
                        <a:pt x="561" y="619"/>
                        <a:pt x="557" y="594"/>
                      </a:cubicBezTo>
                      <a:cubicBezTo>
                        <a:pt x="557" y="594"/>
                        <a:pt x="556" y="582"/>
                        <a:pt x="554" y="567"/>
                      </a:cubicBezTo>
                      <a:cubicBezTo>
                        <a:pt x="553" y="553"/>
                        <a:pt x="562" y="532"/>
                        <a:pt x="574" y="522"/>
                      </a:cubicBezTo>
                      <a:cubicBezTo>
                        <a:pt x="612" y="491"/>
                        <a:pt x="612" y="491"/>
                        <a:pt x="612" y="491"/>
                      </a:cubicBezTo>
                      <a:cubicBezTo>
                        <a:pt x="612" y="491"/>
                        <a:pt x="623" y="483"/>
                        <a:pt x="627" y="468"/>
                      </a:cubicBezTo>
                      <a:cubicBezTo>
                        <a:pt x="632" y="453"/>
                        <a:pt x="620" y="433"/>
                        <a:pt x="610" y="435"/>
                      </a:cubicBezTo>
                      <a:cubicBezTo>
                        <a:pt x="600" y="436"/>
                        <a:pt x="583" y="446"/>
                        <a:pt x="570" y="452"/>
                      </a:cubicBezTo>
                      <a:cubicBezTo>
                        <a:pt x="557" y="459"/>
                        <a:pt x="545" y="450"/>
                        <a:pt x="544" y="434"/>
                      </a:cubicBezTo>
                      <a:cubicBezTo>
                        <a:pt x="542" y="404"/>
                        <a:pt x="542" y="404"/>
                        <a:pt x="542" y="404"/>
                      </a:cubicBezTo>
                      <a:cubicBezTo>
                        <a:pt x="541" y="388"/>
                        <a:pt x="551" y="367"/>
                        <a:pt x="565" y="359"/>
                      </a:cubicBezTo>
                      <a:cubicBezTo>
                        <a:pt x="574" y="352"/>
                        <a:pt x="574" y="352"/>
                        <a:pt x="574" y="352"/>
                      </a:cubicBezTo>
                      <a:cubicBezTo>
                        <a:pt x="588" y="343"/>
                        <a:pt x="609" y="326"/>
                        <a:pt x="614" y="310"/>
                      </a:cubicBezTo>
                      <a:cubicBezTo>
                        <a:pt x="614" y="310"/>
                        <a:pt x="614" y="310"/>
                        <a:pt x="614" y="310"/>
                      </a:cubicBezTo>
                      <a:cubicBezTo>
                        <a:pt x="619" y="294"/>
                        <a:pt x="603" y="275"/>
                        <a:pt x="591" y="274"/>
                      </a:cubicBezTo>
                      <a:cubicBezTo>
                        <a:pt x="580" y="273"/>
                        <a:pt x="558" y="282"/>
                        <a:pt x="543" y="286"/>
                      </a:cubicBezTo>
                      <a:cubicBezTo>
                        <a:pt x="527" y="290"/>
                        <a:pt x="513" y="280"/>
                        <a:pt x="511" y="264"/>
                      </a:cubicBezTo>
                      <a:cubicBezTo>
                        <a:pt x="509" y="249"/>
                        <a:pt x="509" y="249"/>
                        <a:pt x="509" y="249"/>
                      </a:cubicBezTo>
                      <a:cubicBezTo>
                        <a:pt x="508" y="232"/>
                        <a:pt x="516" y="210"/>
                        <a:pt x="528" y="199"/>
                      </a:cubicBezTo>
                      <a:cubicBezTo>
                        <a:pt x="645" y="90"/>
                        <a:pt x="645" y="90"/>
                        <a:pt x="645" y="90"/>
                      </a:cubicBezTo>
                      <a:cubicBezTo>
                        <a:pt x="657" y="78"/>
                        <a:pt x="675" y="58"/>
                        <a:pt x="677" y="42"/>
                      </a:cubicBezTo>
                      <a:cubicBezTo>
                        <a:pt x="677" y="39"/>
                        <a:pt x="677" y="37"/>
                        <a:pt x="677" y="35"/>
                      </a:cubicBezTo>
                      <a:cubicBezTo>
                        <a:pt x="678" y="27"/>
                        <a:pt x="673" y="19"/>
                        <a:pt x="667" y="13"/>
                      </a:cubicBezTo>
                      <a:cubicBezTo>
                        <a:pt x="661" y="6"/>
                        <a:pt x="654" y="1"/>
                        <a:pt x="646" y="0"/>
                      </a:cubicBezTo>
                      <a:cubicBezTo>
                        <a:pt x="644" y="0"/>
                        <a:pt x="642" y="0"/>
                        <a:pt x="639" y="0"/>
                      </a:cubicBezTo>
                      <a:cubicBezTo>
                        <a:pt x="623" y="1"/>
                        <a:pt x="601" y="16"/>
                        <a:pt x="588" y="27"/>
                      </a:cubicBezTo>
                      <a:cubicBezTo>
                        <a:pt x="468" y="132"/>
                        <a:pt x="468" y="132"/>
                        <a:pt x="468" y="132"/>
                      </a:cubicBezTo>
                      <a:cubicBezTo>
                        <a:pt x="455" y="143"/>
                        <a:pt x="432" y="149"/>
                        <a:pt x="416" y="146"/>
                      </a:cubicBezTo>
                      <a:cubicBezTo>
                        <a:pt x="402" y="143"/>
                        <a:pt x="402" y="143"/>
                        <a:pt x="402" y="143"/>
                      </a:cubicBezTo>
                      <a:cubicBezTo>
                        <a:pt x="385" y="139"/>
                        <a:pt x="377" y="124"/>
                        <a:pt x="383" y="109"/>
                      </a:cubicBezTo>
                      <a:cubicBezTo>
                        <a:pt x="389" y="94"/>
                        <a:pt x="399" y="73"/>
                        <a:pt x="399" y="62"/>
                      </a:cubicBezTo>
                      <a:cubicBezTo>
                        <a:pt x="400" y="50"/>
                        <a:pt x="382" y="32"/>
                        <a:pt x="366" y="36"/>
                      </a:cubicBezTo>
                      <a:cubicBezTo>
                        <a:pt x="366" y="36"/>
                        <a:pt x="366" y="36"/>
                        <a:pt x="366" y="36"/>
                      </a:cubicBezTo>
                      <a:cubicBezTo>
                        <a:pt x="350" y="39"/>
                        <a:pt x="330" y="58"/>
                        <a:pt x="320" y="71"/>
                      </a:cubicBezTo>
                      <a:cubicBezTo>
                        <a:pt x="313" y="80"/>
                        <a:pt x="313" y="80"/>
                        <a:pt x="313" y="80"/>
                      </a:cubicBezTo>
                      <a:cubicBezTo>
                        <a:pt x="302" y="92"/>
                        <a:pt x="281" y="101"/>
                        <a:pt x="265" y="98"/>
                      </a:cubicBezTo>
                      <a:cubicBezTo>
                        <a:pt x="236" y="92"/>
                        <a:pt x="236" y="92"/>
                        <a:pt x="236" y="92"/>
                      </a:cubicBezTo>
                      <a:cubicBezTo>
                        <a:pt x="219" y="90"/>
                        <a:pt x="212" y="77"/>
                        <a:pt x="220" y="65"/>
                      </a:cubicBezTo>
                      <a:cubicBezTo>
                        <a:pt x="227" y="52"/>
                        <a:pt x="239" y="36"/>
                        <a:pt x="241" y="27"/>
                      </a:cubicBezTo>
                      <a:cubicBezTo>
                        <a:pt x="244" y="17"/>
                        <a:pt x="225" y="4"/>
                        <a:pt x="210" y="6"/>
                      </a:cubicBezTo>
                      <a:cubicBezTo>
                        <a:pt x="195" y="9"/>
                        <a:pt x="186" y="19"/>
                        <a:pt x="186" y="19"/>
                      </a:cubicBezTo>
                      <a:cubicBezTo>
                        <a:pt x="151" y="54"/>
                        <a:pt x="151" y="54"/>
                        <a:pt x="151" y="54"/>
                      </a:cubicBezTo>
                      <a:cubicBezTo>
                        <a:pt x="139" y="65"/>
                        <a:pt x="118" y="72"/>
                        <a:pt x="104" y="69"/>
                      </a:cubicBezTo>
                      <a:cubicBezTo>
                        <a:pt x="89" y="66"/>
                        <a:pt x="78" y="63"/>
                        <a:pt x="78" y="63"/>
                      </a:cubicBezTo>
                      <a:cubicBezTo>
                        <a:pt x="53" y="57"/>
                        <a:pt x="38" y="56"/>
                        <a:pt x="29" y="58"/>
                      </a:cubicBezTo>
                      <a:cubicBezTo>
                        <a:pt x="13" y="61"/>
                        <a:pt x="30" y="87"/>
                        <a:pt x="45" y="95"/>
                      </a:cubicBezTo>
                      <a:cubicBezTo>
                        <a:pt x="293" y="257"/>
                        <a:pt x="293" y="257"/>
                        <a:pt x="293" y="257"/>
                      </a:cubicBezTo>
                      <a:cubicBezTo>
                        <a:pt x="308" y="265"/>
                        <a:pt x="311" y="280"/>
                        <a:pt x="300" y="289"/>
                      </a:cubicBezTo>
                      <a:cubicBezTo>
                        <a:pt x="136" y="438"/>
                        <a:pt x="136" y="438"/>
                        <a:pt x="136" y="438"/>
                      </a:cubicBezTo>
                      <a:cubicBezTo>
                        <a:pt x="124" y="449"/>
                        <a:pt x="100" y="456"/>
                        <a:pt x="85" y="450"/>
                      </a:cubicBezTo>
                      <a:cubicBezTo>
                        <a:pt x="70" y="447"/>
                        <a:pt x="70" y="447"/>
                        <a:pt x="70" y="447"/>
                      </a:cubicBezTo>
                      <a:cubicBezTo>
                        <a:pt x="54" y="441"/>
                        <a:pt x="33" y="439"/>
                        <a:pt x="24" y="442"/>
                      </a:cubicBezTo>
                      <a:cubicBezTo>
                        <a:pt x="8" y="450"/>
                        <a:pt x="2" y="461"/>
                        <a:pt x="1" y="473"/>
                      </a:cubicBezTo>
                      <a:cubicBezTo>
                        <a:pt x="0" y="482"/>
                        <a:pt x="10" y="500"/>
                        <a:pt x="35" y="508"/>
                      </a:cubicBezTo>
                      <a:cubicBezTo>
                        <a:pt x="50" y="516"/>
                        <a:pt x="70" y="521"/>
                        <a:pt x="88" y="536"/>
                      </a:cubicBezTo>
                      <a:cubicBezTo>
                        <a:pt x="101" y="555"/>
                        <a:pt x="104" y="576"/>
                        <a:pt x="110" y="592"/>
                      </a:cubicBezTo>
                      <a:cubicBezTo>
                        <a:pt x="116" y="617"/>
                        <a:pt x="133" y="629"/>
                        <a:pt x="142" y="629"/>
                      </a:cubicBezTo>
                      <a:cubicBezTo>
                        <a:pt x="154" y="629"/>
                        <a:pt x="165" y="625"/>
                        <a:pt x="175" y="609"/>
                      </a:cubicBezTo>
                      <a:cubicBezTo>
                        <a:pt x="179" y="600"/>
                        <a:pt x="179" y="579"/>
                        <a:pt x="175" y="563"/>
                      </a:cubicBezTo>
                      <a:cubicBezTo>
                        <a:pt x="173" y="548"/>
                        <a:pt x="173" y="548"/>
                        <a:pt x="173" y="548"/>
                      </a:cubicBezTo>
                      <a:cubicBezTo>
                        <a:pt x="169" y="532"/>
                        <a:pt x="178" y="509"/>
                        <a:pt x="190" y="498"/>
                      </a:cubicBezTo>
                      <a:cubicBezTo>
                        <a:pt x="355" y="350"/>
                        <a:pt x="355" y="350"/>
                        <a:pt x="355" y="350"/>
                      </a:cubicBezTo>
                      <a:cubicBezTo>
                        <a:pt x="366" y="340"/>
                        <a:pt x="380" y="345"/>
                        <a:pt x="386" y="360"/>
                      </a:cubicBezTo>
                      <a:cubicBezTo>
                        <a:pt x="522" y="624"/>
                        <a:pt x="522" y="624"/>
                        <a:pt x="522" y="624"/>
                      </a:cubicBezTo>
                      <a:cubicBezTo>
                        <a:pt x="529" y="639"/>
                        <a:pt x="553" y="659"/>
                        <a:pt x="558" y="643"/>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365">
                    <a:latin typeface="微软雅黑" panose="020B0503020204020204" pitchFamily="34" charset="-122"/>
                    <a:ea typeface="微软雅黑" panose="020B0503020204020204" pitchFamily="34" charset="-122"/>
                  </a:endParaRPr>
                </a:p>
              </p:txBody>
            </p:sp>
          </p:grpSp>
        </p:grpSp>
      </p:grpSp>
      <p:sp>
        <p:nvSpPr>
          <p:cNvPr id="33" name="文本框 32"/>
          <p:cNvSpPr txBox="1"/>
          <p:nvPr/>
        </p:nvSpPr>
        <p:spPr>
          <a:xfrm>
            <a:off x="961919" y="3812010"/>
            <a:ext cx="10068023" cy="2314575"/>
          </a:xfrm>
          <a:prstGeom prst="rect">
            <a:avLst/>
          </a:prstGeom>
          <a:noFill/>
        </p:spPr>
        <p:txBody>
          <a:bodyPr wrap="square" rtlCol="0">
            <a:spAutoFit/>
          </a:bodyPr>
          <a:lstStyle/>
          <a:p>
            <a:pPr algn="ctr">
              <a:lnSpc>
                <a:spcPts val="2890"/>
              </a:lnSpc>
            </a:pPr>
            <a:r>
              <a:rPr lang="zh-CN" altLang="en-US" sz="131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单击此处添加您的文字内容，或复制文本粘贴至此，字间距和行间距均可自行调节。单击此处添加您的文字内容，或复制文本粘贴至此，字间距和行间距均可自行调节。</a:t>
            </a:r>
            <a:endParaRPr lang="en-US" altLang="zh-CN" sz="1310" dirty="0">
              <a:solidFill>
                <a:schemeClr val="bg2">
                  <a:lumMod val="10000"/>
                </a:schemeClr>
              </a:solidFill>
              <a:latin typeface="微软雅黑" panose="020B0503020204020204" pitchFamily="34" charset="-122"/>
              <a:ea typeface="微软雅黑" panose="020B0503020204020204" pitchFamily="34" charset="-122"/>
              <a:cs typeface="Hiragino Sans GB W3" charset="-122"/>
            </a:endParaRPr>
          </a:p>
          <a:p>
            <a:pPr algn="ctr">
              <a:lnSpc>
                <a:spcPts val="2890"/>
              </a:lnSpc>
            </a:pPr>
            <a:r>
              <a:rPr lang="zh-CN" altLang="en-US" sz="1310" dirty="0">
                <a:solidFill>
                  <a:schemeClr val="tx1">
                    <a:lumMod val="75000"/>
                    <a:lumOff val="25000"/>
                  </a:schemeClr>
                </a:solidFill>
                <a:latin typeface="微软雅黑" panose="020B0503020204020204" pitchFamily="34" charset="-122"/>
                <a:ea typeface="微软雅黑" panose="020B0503020204020204" pitchFamily="34" charset="-122"/>
                <a:sym typeface="+mn-ea"/>
              </a:rPr>
              <a:t>单击此处添加您的文字内容，或复制文本粘贴至此，字间距和行间距均可自行调节。</a:t>
            </a:r>
            <a:endParaRPr lang="en-US" altLang="zh-CN" sz="1310" dirty="0">
              <a:solidFill>
                <a:schemeClr val="bg2">
                  <a:lumMod val="10000"/>
                </a:schemeClr>
              </a:solidFill>
              <a:latin typeface="微软雅黑" panose="020B0503020204020204" pitchFamily="34" charset="-122"/>
              <a:ea typeface="微软雅黑" panose="020B0503020204020204" pitchFamily="34" charset="-122"/>
              <a:cs typeface="Hiragino Sans GB W3" charset="-122"/>
            </a:endParaRPr>
          </a:p>
          <a:p>
            <a:pPr algn="ctr">
              <a:lnSpc>
                <a:spcPts val="2890"/>
              </a:lnSpc>
            </a:pPr>
            <a:endParaRPr lang="en-US" altLang="zh-CN" sz="1310" dirty="0">
              <a:solidFill>
                <a:schemeClr val="bg2">
                  <a:lumMod val="10000"/>
                </a:schemeClr>
              </a:solidFill>
              <a:latin typeface="微软雅黑" panose="020B0503020204020204" pitchFamily="34" charset="-122"/>
              <a:ea typeface="微软雅黑" panose="020B0503020204020204" pitchFamily="34" charset="-122"/>
              <a:cs typeface="Hiragino Sans GB W3" charset="-122"/>
            </a:endParaRPr>
          </a:p>
          <a:p>
            <a:pPr algn="ctr">
              <a:lnSpc>
                <a:spcPts val="2890"/>
              </a:lnSpc>
            </a:pPr>
            <a:endParaRPr lang="en-US" altLang="zh-CN" sz="1310" dirty="0">
              <a:solidFill>
                <a:schemeClr val="bg2">
                  <a:lumMod val="10000"/>
                </a:schemeClr>
              </a:solidFill>
              <a:latin typeface="微软雅黑" panose="020B0503020204020204" pitchFamily="34" charset="-122"/>
              <a:ea typeface="微软雅黑" panose="020B0503020204020204" pitchFamily="34" charset="-122"/>
              <a:cs typeface="Hiragino Sans GB W3" charset="-122"/>
            </a:endParaRPr>
          </a:p>
          <a:p>
            <a:pPr algn="ctr">
              <a:lnSpc>
                <a:spcPts val="2890"/>
              </a:lnSpc>
            </a:pPr>
            <a:endParaRPr lang="zh-CN" altLang="en-US" sz="1315" dirty="0">
              <a:solidFill>
                <a:schemeClr val="bg2">
                  <a:lumMod val="50000"/>
                </a:schemeClr>
              </a:solidFill>
              <a:latin typeface="Century Gothic" panose="020B0502020202020204" pitchFamily="34" charset="0"/>
            </a:endParaRPr>
          </a:p>
        </p:txBody>
      </p:sp>
      <p:sp>
        <p:nvSpPr>
          <p:cNvPr id="2" name="文本框 1"/>
          <p:cNvSpPr txBox="1"/>
          <p:nvPr/>
        </p:nvSpPr>
        <p:spPr>
          <a:xfrm>
            <a:off x="266700" y="102870"/>
            <a:ext cx="3543300" cy="570865"/>
          </a:xfrm>
          <a:prstGeom prst="rect">
            <a:avLst/>
          </a:prstGeom>
          <a:noFill/>
        </p:spPr>
        <p:txBody>
          <a:bodyPr wrap="square" rtlCol="0">
            <a:spAutoFit/>
          </a:bodyPr>
          <a:lstStyle/>
          <a:p>
            <a:pPr algn="l">
              <a:lnSpc>
                <a:spcPct val="130000"/>
              </a:lnSpc>
            </a:pPr>
            <a:r>
              <a:rPr lang="zh-CN" altLang="zh-CN" sz="2400" b="1" dirty="0">
                <a:solidFill>
                  <a:schemeClr val="bg1"/>
                </a:solidFill>
                <a:latin typeface="微软雅黑" panose="020B0503020204020204" pitchFamily="34" charset="-122"/>
                <a:ea typeface="微软雅黑" panose="020B0503020204020204" pitchFamily="34" charset="-122"/>
              </a:rPr>
              <a:t>输入您的标题内容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55"/>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www.2ppt.com">
  <a:themeElements>
    <a:clrScheme name="自定义 344">
      <a:dk1>
        <a:sysClr val="windowText" lastClr="000000"/>
      </a:dk1>
      <a:lt1>
        <a:sysClr val="window" lastClr="FFFFFF"/>
      </a:lt1>
      <a:dk2>
        <a:srgbClr val="44546A"/>
      </a:dk2>
      <a:lt2>
        <a:srgbClr val="E7E6E6"/>
      </a:lt2>
      <a:accent1>
        <a:srgbClr val="262626"/>
      </a:accent1>
      <a:accent2>
        <a:srgbClr val="3C9CBA"/>
      </a:accent2>
      <a:accent3>
        <a:srgbClr val="C69E3A"/>
      </a:accent3>
      <a:accent4>
        <a:srgbClr val="CE5642"/>
      </a:accent4>
      <a:accent5>
        <a:srgbClr val="262626"/>
      </a:accent5>
      <a:accent6>
        <a:srgbClr val="3C9CBA"/>
      </a:accent6>
      <a:hlink>
        <a:srgbClr val="C69E3A"/>
      </a:hlink>
      <a:folHlink>
        <a:srgbClr val="CE564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模板">
  <a:themeElements>
    <a:clrScheme name="自定义 344">
      <a:dk1>
        <a:sysClr val="windowText" lastClr="000000"/>
      </a:dk1>
      <a:lt1>
        <a:sysClr val="window" lastClr="FFFFFF"/>
      </a:lt1>
      <a:dk2>
        <a:srgbClr val="44546A"/>
      </a:dk2>
      <a:lt2>
        <a:srgbClr val="E7E6E6"/>
      </a:lt2>
      <a:accent1>
        <a:srgbClr val="262626"/>
      </a:accent1>
      <a:accent2>
        <a:srgbClr val="3C9CBA"/>
      </a:accent2>
      <a:accent3>
        <a:srgbClr val="C69E3A"/>
      </a:accent3>
      <a:accent4>
        <a:srgbClr val="CE5642"/>
      </a:accent4>
      <a:accent5>
        <a:srgbClr val="262626"/>
      </a:accent5>
      <a:accent6>
        <a:srgbClr val="3C9CBA"/>
      </a:accent6>
      <a:hlink>
        <a:srgbClr val="C69E3A"/>
      </a:hlink>
      <a:folHlink>
        <a:srgbClr val="CE564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1438</Words>
  <Application>Microsoft Office PowerPoint</Application>
  <PresentationFormat>宽屏</PresentationFormat>
  <Paragraphs>149</Paragraphs>
  <Slides>19</Slides>
  <Notes>19</Notes>
  <HiddenSlides>0</HiddenSlides>
  <MMClips>2</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19</vt:i4>
      </vt:variant>
    </vt:vector>
  </HeadingPairs>
  <TitlesOfParts>
    <vt:vector size="32" baseType="lpstr">
      <vt:lpstr>Adobe Caslon Pro Bold</vt:lpstr>
      <vt:lpstr>Droid Sans Fallback</vt:lpstr>
      <vt:lpstr>Hiragino Sans GB W3</vt:lpstr>
      <vt:lpstr>Source Han Serif SC</vt:lpstr>
      <vt:lpstr>等线</vt:lpstr>
      <vt:lpstr>等线 Light</vt:lpstr>
      <vt:lpstr>微软雅黑</vt:lpstr>
      <vt:lpstr>字魂58号-创中黑</vt:lpstr>
      <vt:lpstr>Arial</vt:lpstr>
      <vt:lpstr>Calibri</vt:lpstr>
      <vt:lpstr>Century Gothic</vt:lpstr>
      <vt:lpstr>www.2ppt.com</vt:lpstr>
      <vt:lpstr>1_PPT模板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2018-04-10T04:31:00Z</dcterms:created>
  <dcterms:modified xsi:type="dcterms:W3CDTF">2023-01-10T11:06:01Z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94B47AFAE98A419D96D427EE02AE627F</vt:lpwstr>
  </property>
  <property fmtid="{A09F084E-AD41-489F-8076-AA5BE3082BCA}" pid="100">
    <vt:ui4>5</vt:ui4>
  </property>
  <property fmtid="{64440492-4C8B-11D1-8B70-080036B11A03}" pid="11">
    <vt:lpwstr>www.2ppt.com-爱PPT提供资源下载</vt:lpwstr>
  </property>
</Properties>
</file>