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A50021"/>
    <a:srgbClr val="0000FF"/>
    <a:srgbClr val="9900CC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382" autoAdjust="0"/>
  </p:normalViewPr>
  <p:slideViewPr>
    <p:cSldViewPr>
      <p:cViewPr>
        <p:scale>
          <a:sx n="100" d="100"/>
          <a:sy n="100" d="100"/>
        </p:scale>
        <p:origin x="-29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0B937-B293-4E70-8573-5BAEFB8E36F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28DE-5208-432C-A5ED-ADCCC77ADD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28DE-5208-432C-A5ED-ADCCC77ADD2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6162-FEAB-4322-B883-5D949556F5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1C2E4-C871-4B4E-9A51-7AF694CDDC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3880B-30F3-497C-B147-F31B6F595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B14CF-4C92-4A49-8A7F-6614DAEF84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8C176-FC05-4B0E-B2BC-B19CAF1D3B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E4580-B773-4FED-AB64-4966D196E8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3DA10-E327-47F3-9451-2FC3377EDC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87B1C-8DB4-4D00-844E-C023814B53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1856-DFEE-494D-97EA-A20A483FD0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BBB6D-E050-4BE0-AE30-1BA58C91A9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8B74-6DE8-4214-90BA-5D2425EAC4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62AAA83-F611-4981-82CD-EDAD29F48DF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099"/>
          <p:cNvSpPr>
            <a:spLocks noChangeArrowheads="1" noChangeShapeType="1" noTextEdit="1"/>
          </p:cNvSpPr>
          <p:nvPr/>
        </p:nvSpPr>
        <p:spPr bwMode="auto">
          <a:xfrm>
            <a:off x="2667000" y="1066862"/>
            <a:ext cx="2971800" cy="9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Unit 1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8" y="2438426"/>
            <a:ext cx="9144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kern="10" dirty="0" smtClean="0">
                <a:ln w="12700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My future</a:t>
            </a:r>
            <a:endParaRPr lang="zh-CN" altLang="en-US" sz="8000" b="1" kern="10" dirty="0">
              <a:ln w="12700">
                <a:solidFill>
                  <a:srgbClr val="FF6600"/>
                </a:solidFill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4750" y="563874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4338" descr="218EDB724D38DE94BEC040338C2AADE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B4B4CE"/>
              </a:clrFrom>
              <a:clrTo>
                <a:srgbClr val="B4B4CE">
                  <a:alpha val="0"/>
                </a:srgbClr>
              </a:clrTo>
            </a:clrChange>
            <a:lum bright="24000" contrast="72000"/>
          </a:blip>
          <a:srcRect r="-198"/>
          <a:stretch>
            <a:fillRect/>
          </a:stretch>
        </p:blipFill>
        <p:spPr bwMode="auto">
          <a:xfrm>
            <a:off x="0" y="0"/>
            <a:ext cx="62769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直接连接符 14339"/>
          <p:cNvSpPr>
            <a:spLocks noChangeShapeType="1"/>
          </p:cNvSpPr>
          <p:nvPr/>
        </p:nvSpPr>
        <p:spPr bwMode="auto">
          <a:xfrm>
            <a:off x="1524000" y="5867400"/>
            <a:ext cx="2819400" cy="762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5181600" y="4953000"/>
            <a:ext cx="568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14342" name="文本框 14341"/>
          <p:cNvSpPr txBox="1">
            <a:spLocks noChangeArrowheads="1"/>
          </p:cNvSpPr>
          <p:nvPr/>
        </p:nvSpPr>
        <p:spPr bwMode="auto">
          <a:xfrm>
            <a:off x="5065713" y="304800"/>
            <a:ext cx="407828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rgbClr val="0000FF"/>
                </a:solidFill>
              </a:rPr>
              <a:t>sing+er</a:t>
            </a:r>
            <a:r>
              <a:rPr lang="en-US" altLang="zh-CN" sz="3600" b="1" dirty="0">
                <a:solidFill>
                  <a:srgbClr val="0000FF"/>
                </a:solidFill>
              </a:rPr>
              <a:t>=singer</a:t>
            </a:r>
          </a:p>
          <a:p>
            <a:endParaRPr lang="en-US" altLang="zh-CN" sz="3600" b="1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rgbClr val="0000FF"/>
                </a:solidFill>
              </a:rPr>
              <a:t>clean+er</a:t>
            </a:r>
            <a:r>
              <a:rPr lang="en-US" altLang="zh-CN" sz="3600" b="1" dirty="0">
                <a:solidFill>
                  <a:srgbClr val="0000FF"/>
                </a:solidFill>
              </a:rPr>
              <a:t>=cleaner</a:t>
            </a:r>
          </a:p>
          <a:p>
            <a:endParaRPr lang="en-US" altLang="zh-CN" sz="4400" b="1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rgbClr val="0000FF"/>
                </a:solidFill>
              </a:rPr>
              <a:t>dance+ </a:t>
            </a:r>
            <a:r>
              <a:rPr lang="en-US" altLang="zh-CN" sz="3600" b="1" dirty="0">
                <a:solidFill>
                  <a:srgbClr val="FF3300"/>
                </a:solidFill>
              </a:rPr>
              <a:t>r</a:t>
            </a:r>
            <a:r>
              <a:rPr lang="en-US" altLang="zh-CN" sz="3600" b="1" dirty="0">
                <a:solidFill>
                  <a:srgbClr val="0000FF"/>
                </a:solidFill>
              </a:rPr>
              <a:t>=dancer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5362" descr="1257A6A518551C145A2FAD4C966F7808"/>
          <p:cNvPicPr>
            <a:picLocks noChangeAspect="1" noChangeArrowheads="1"/>
          </p:cNvPicPr>
          <p:nvPr/>
        </p:nvPicPr>
        <p:blipFill>
          <a:blip r:embed="rId2" cstate="email">
            <a:lum bright="18000" contrast="24000"/>
          </a:blip>
          <a:srcRect r="-63"/>
          <a:stretch>
            <a:fillRect/>
          </a:stretch>
        </p:blipFill>
        <p:spPr bwMode="auto">
          <a:xfrm>
            <a:off x="1295400" y="0"/>
            <a:ext cx="5257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文本框 15364"/>
          <p:cNvSpPr txBox="1">
            <a:spLocks noChangeArrowheads="1"/>
          </p:cNvSpPr>
          <p:nvPr/>
        </p:nvSpPr>
        <p:spPr bwMode="auto">
          <a:xfrm>
            <a:off x="0" y="4038600"/>
            <a:ext cx="91440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/>
              <a:t>    One day, a </a:t>
            </a:r>
            <a:r>
              <a:rPr lang="en-US" altLang="zh-CN" sz="3600" dirty="0">
                <a:solidFill>
                  <a:srgbClr val="A50021"/>
                </a:solidFill>
              </a:rPr>
              <a:t>chick</a:t>
            </a:r>
            <a:r>
              <a:rPr lang="en-US" altLang="zh-CN" sz="3600" dirty="0"/>
              <a:t> falls into the lake! A </a:t>
            </a:r>
            <a:r>
              <a:rPr lang="en-US" altLang="zh-CN" sz="3600" dirty="0">
                <a:solidFill>
                  <a:srgbClr val="3366CC"/>
                </a:solidFill>
              </a:rPr>
              <a:t>life-  guard</a:t>
            </a:r>
            <a:r>
              <a:rPr lang="en-US" altLang="zh-CN" sz="3600" dirty="0"/>
              <a:t> jumps into the lake. </a:t>
            </a:r>
            <a:r>
              <a:rPr lang="en-US" altLang="zh-CN" sz="3600" dirty="0" err="1"/>
              <a:t>Froggy</a:t>
            </a:r>
            <a:r>
              <a:rPr lang="en-US" altLang="zh-CN" sz="3600" dirty="0"/>
              <a:t> jumps  into the lake too. They </a:t>
            </a:r>
            <a:r>
              <a:rPr lang="en-US" altLang="zh-CN" sz="3600" dirty="0">
                <a:solidFill>
                  <a:srgbClr val="9900CC"/>
                </a:solidFill>
              </a:rPr>
              <a:t>save</a:t>
            </a:r>
            <a:r>
              <a:rPr lang="en-US" altLang="zh-CN" sz="3600" dirty="0"/>
              <a:t> the chick.</a:t>
            </a:r>
          </a:p>
        </p:txBody>
      </p:sp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2667000" y="3886200"/>
            <a:ext cx="2227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</a:rPr>
              <a:t>[tʃɪk] n.</a:t>
            </a:r>
            <a:r>
              <a:rPr lang="zh-CN" altLang="en-US" sz="2800" b="1">
                <a:solidFill>
                  <a:srgbClr val="0000FF"/>
                </a:solidFill>
              </a:rPr>
              <a:t>小鸡</a:t>
            </a:r>
          </a:p>
        </p:txBody>
      </p:sp>
      <p:sp>
        <p:nvSpPr>
          <p:cNvPr id="15367" name="直接连接符 15366"/>
          <p:cNvSpPr>
            <a:spLocks noChangeShapeType="1"/>
          </p:cNvSpPr>
          <p:nvPr/>
        </p:nvSpPr>
        <p:spPr bwMode="auto">
          <a:xfrm>
            <a:off x="4114800" y="4800600"/>
            <a:ext cx="1676400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文本框 15367"/>
          <p:cNvSpPr txBox="1">
            <a:spLocks noChangeArrowheads="1"/>
          </p:cNvSpPr>
          <p:nvPr/>
        </p:nvSpPr>
        <p:spPr bwMode="auto">
          <a:xfrm>
            <a:off x="4467225" y="3048000"/>
            <a:ext cx="4676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</a:rPr>
              <a:t>life+guard=lifeguard</a:t>
            </a:r>
          </a:p>
        </p:txBody>
      </p:sp>
      <p:sp>
        <p:nvSpPr>
          <p:cNvPr id="15369" name="文本框 15368"/>
          <p:cNvSpPr txBox="1">
            <a:spLocks noChangeArrowheads="1"/>
          </p:cNvSpPr>
          <p:nvPr/>
        </p:nvSpPr>
        <p:spPr bwMode="auto">
          <a:xfrm>
            <a:off x="6245225" y="2362200"/>
            <a:ext cx="2898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A50021"/>
                </a:solidFill>
              </a:rPr>
              <a:t> [</a:t>
            </a:r>
            <a:r>
              <a:rPr lang="en-US" altLang="zh-CN" sz="4000" b="1">
                <a:solidFill>
                  <a:srgbClr val="9900CC"/>
                </a:solidFill>
              </a:rPr>
              <a:t>laɪ</a:t>
            </a:r>
            <a:r>
              <a:rPr lang="en-US" altLang="zh-CN" sz="4000" b="1">
                <a:solidFill>
                  <a:srgbClr val="A50021"/>
                </a:solidFill>
              </a:rPr>
              <a:t>f</a:t>
            </a:r>
            <a:r>
              <a:rPr lang="en-US" altLang="zh-CN" sz="4000" b="1">
                <a:solidFill>
                  <a:schemeClr val="hlink"/>
                </a:solidFill>
              </a:rPr>
              <a:t>gɑ</a:t>
            </a:r>
            <a:r>
              <a:rPr lang="en-US" altLang="zh-CN" sz="4000" b="1">
                <a:solidFill>
                  <a:srgbClr val="A50021"/>
                </a:solidFill>
              </a:rPr>
              <a:t>:rd] </a:t>
            </a:r>
          </a:p>
        </p:txBody>
      </p:sp>
      <p:sp>
        <p:nvSpPr>
          <p:cNvPr id="15370" name="文本框 15369"/>
          <p:cNvSpPr txBox="1">
            <a:spLocks noChangeArrowheads="1"/>
          </p:cNvSpPr>
          <p:nvPr/>
        </p:nvSpPr>
        <p:spPr bwMode="auto">
          <a:xfrm>
            <a:off x="7375525" y="3573463"/>
            <a:ext cx="1408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hlink"/>
                </a:solidFill>
              </a:rPr>
              <a:t>救生员</a:t>
            </a:r>
          </a:p>
        </p:txBody>
      </p:sp>
      <p:sp>
        <p:nvSpPr>
          <p:cNvPr id="15371" name="直接连接符 15370"/>
          <p:cNvSpPr>
            <a:spLocks noChangeShapeType="1"/>
          </p:cNvSpPr>
          <p:nvPr/>
        </p:nvSpPr>
        <p:spPr bwMode="auto">
          <a:xfrm>
            <a:off x="1371600" y="5791200"/>
            <a:ext cx="1981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文本框 15371"/>
          <p:cNvSpPr txBox="1">
            <a:spLocks noChangeArrowheads="1"/>
          </p:cNvSpPr>
          <p:nvPr/>
        </p:nvSpPr>
        <p:spPr bwMode="auto">
          <a:xfrm>
            <a:off x="5181600" y="5492750"/>
            <a:ext cx="1608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>
                <a:solidFill>
                  <a:srgbClr val="9900CC"/>
                </a:solidFill>
              </a:rPr>
              <a:t>[seɪv]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 animBg="1"/>
      <p:bldP spid="15368" grpId="0"/>
      <p:bldP spid="15369" grpId="0"/>
      <p:bldP spid="15370" grpId="0"/>
      <p:bldP spid="15371" grpId="0" animBg="1"/>
      <p:bldP spid="15371" grpId="1" animBg="1"/>
      <p:bldP spid="15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6387" descr="058480F9ACD466227909A191B32AA759"/>
          <p:cNvPicPr>
            <a:picLocks noChangeAspect="1" noChangeArrowheads="1"/>
          </p:cNvPicPr>
          <p:nvPr/>
        </p:nvPicPr>
        <p:blipFill>
          <a:blip r:embed="rId2" cstate="email">
            <a:lum bright="12000" contrast="66000"/>
          </a:blip>
          <a:srcRect/>
          <a:stretch>
            <a:fillRect/>
          </a:stretch>
        </p:blipFill>
        <p:spPr bwMode="auto">
          <a:xfrm>
            <a:off x="381000" y="-4763"/>
            <a:ext cx="6934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2438400" y="4953000"/>
            <a:ext cx="2220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9900CC"/>
                </a:solidFill>
              </a:rPr>
              <a:t>[bɪkʌm]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7410" descr="40AAA8287248E672B0EE62BF75E2559F"/>
          <p:cNvPicPr>
            <a:picLocks noChangeAspect="1" noChangeArrowheads="1"/>
          </p:cNvPicPr>
          <p:nvPr/>
        </p:nvPicPr>
        <p:blipFill>
          <a:blip r:embed="rId2" cstate="email">
            <a:lum bright="24000" contrast="48000"/>
          </a:blip>
          <a:srcRect/>
          <a:stretch>
            <a:fillRect/>
          </a:stretch>
        </p:blipFill>
        <p:spPr bwMode="auto">
          <a:xfrm>
            <a:off x="0" y="609600"/>
            <a:ext cx="8915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8001000" y="1981200"/>
            <a:ext cx="49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9900CC"/>
                </a:solidFill>
              </a:rPr>
              <a:t>F</a:t>
            </a:r>
          </a:p>
        </p:txBody>
      </p:sp>
      <p:sp>
        <p:nvSpPr>
          <p:cNvPr id="17414" name="文本框 17413"/>
          <p:cNvSpPr txBox="1">
            <a:spLocks noChangeArrowheads="1"/>
          </p:cNvSpPr>
          <p:nvPr/>
        </p:nvSpPr>
        <p:spPr bwMode="auto">
          <a:xfrm>
            <a:off x="7924800" y="2667000"/>
            <a:ext cx="49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9900CC"/>
                </a:solidFill>
              </a:rPr>
              <a:t>F</a:t>
            </a:r>
          </a:p>
        </p:txBody>
      </p:sp>
      <p:sp>
        <p:nvSpPr>
          <p:cNvPr id="17415" name="文本框 17414"/>
          <p:cNvSpPr txBox="1">
            <a:spLocks noChangeArrowheads="1"/>
          </p:cNvSpPr>
          <p:nvPr/>
        </p:nvSpPr>
        <p:spPr bwMode="auto">
          <a:xfrm>
            <a:off x="8153400" y="33528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9900CC"/>
                </a:solidFill>
              </a:rPr>
              <a:t>T</a:t>
            </a:r>
          </a:p>
        </p:txBody>
      </p:sp>
      <p:sp>
        <p:nvSpPr>
          <p:cNvPr id="17416" name="文本框 17415"/>
          <p:cNvSpPr txBox="1">
            <a:spLocks noChangeArrowheads="1"/>
          </p:cNvSpPr>
          <p:nvPr/>
        </p:nvSpPr>
        <p:spPr bwMode="auto">
          <a:xfrm>
            <a:off x="8077200" y="40386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9900CC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  <p:bldP spid="17415" grpId="0"/>
      <p:bldP spid="17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9458" descr="02CE54325D7F46428816F80D5F7324B8"/>
          <p:cNvPicPr>
            <a:picLocks noChangeAspect="1" noChangeArrowheads="1"/>
          </p:cNvPicPr>
          <p:nvPr/>
        </p:nvPicPr>
        <p:blipFill>
          <a:blip r:embed="rId2" cstate="email">
            <a:lum bright="18000" contrast="48000"/>
          </a:blip>
          <a:srcRect/>
          <a:stretch>
            <a:fillRect/>
          </a:stretch>
        </p:blipFill>
        <p:spPr bwMode="auto">
          <a:xfrm>
            <a:off x="609600" y="0"/>
            <a:ext cx="80772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 19461"/>
          <p:cNvSpPr>
            <a:spLocks noChangeArrowheads="1"/>
          </p:cNvSpPr>
          <p:nvPr/>
        </p:nvSpPr>
        <p:spPr bwMode="auto">
          <a:xfrm>
            <a:off x="381000" y="3124200"/>
            <a:ext cx="8229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文本框 19459"/>
          <p:cNvSpPr txBox="1">
            <a:spLocks noChangeArrowheads="1"/>
          </p:cNvSpPr>
          <p:nvPr/>
        </p:nvSpPr>
        <p:spPr bwMode="auto">
          <a:xfrm>
            <a:off x="381000" y="3124200"/>
            <a:ext cx="71961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/>
              <a:t>Mr </a:t>
            </a:r>
            <a:r>
              <a:rPr lang="zh-CN" altLang="en-US" sz="4800">
                <a:solidFill>
                  <a:srgbClr val="9900CC"/>
                </a:solidFill>
              </a:rPr>
              <a:t>先生   </a:t>
            </a:r>
            <a:r>
              <a:rPr lang="en-US" altLang="zh-CN" sz="4800"/>
              <a:t>Mrs </a:t>
            </a:r>
            <a:r>
              <a:rPr lang="zh-CN" altLang="en-US" sz="4800">
                <a:solidFill>
                  <a:srgbClr val="FF3300"/>
                </a:solidFill>
              </a:rPr>
              <a:t>夫人</a:t>
            </a:r>
          </a:p>
          <a:p>
            <a:r>
              <a:rPr lang="en-US" altLang="zh-CN" sz="4800"/>
              <a:t>Ms </a:t>
            </a:r>
            <a:r>
              <a:rPr lang="zh-CN" altLang="en-US" sz="4800">
                <a:solidFill>
                  <a:srgbClr val="9900CC"/>
                </a:solidFill>
              </a:rPr>
              <a:t>女士  </a:t>
            </a:r>
            <a:r>
              <a:rPr lang="en-US" altLang="zh-CN" sz="4800"/>
              <a:t>Miss </a:t>
            </a:r>
            <a:r>
              <a:rPr lang="zh-CN" altLang="en-US" sz="4800">
                <a:solidFill>
                  <a:srgbClr val="FF3300"/>
                </a:solidFill>
              </a:rPr>
              <a:t>小姐，老师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8435"/>
          <p:cNvSpPr txBox="1">
            <a:spLocks noChangeArrowheads="1"/>
          </p:cNvSpPr>
          <p:nvPr/>
        </p:nvSpPr>
        <p:spPr bwMode="auto">
          <a:xfrm>
            <a:off x="0" y="2120900"/>
            <a:ext cx="91567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3200" b="1"/>
              <a:t>1</a:t>
            </a:r>
            <a:r>
              <a:rPr lang="zh-CN" altLang="en-US" sz="3200" b="1"/>
              <a:t>、 </a:t>
            </a:r>
            <a:r>
              <a:rPr lang="en-US" altLang="zh-CN" sz="3200" b="1"/>
              <a:t>_______helps people. She is a_______.</a:t>
            </a:r>
          </a:p>
          <a:p>
            <a:pPr>
              <a:lnSpc>
                <a:spcPct val="180000"/>
              </a:lnSpc>
            </a:pPr>
            <a:r>
              <a:rPr lang="en-US" altLang="zh-CN" sz="3200" b="1"/>
              <a:t>2</a:t>
            </a:r>
            <a:r>
              <a:rPr lang="zh-CN" altLang="en-US" sz="3200" b="1"/>
              <a:t>、 </a:t>
            </a:r>
            <a:r>
              <a:rPr lang="en-US" altLang="zh-CN" sz="3200" b="1"/>
              <a:t>_______teaches children. She is a_______.</a:t>
            </a:r>
          </a:p>
          <a:p>
            <a:pPr>
              <a:lnSpc>
                <a:spcPct val="180000"/>
              </a:lnSpc>
            </a:pPr>
            <a:r>
              <a:rPr lang="en-US" altLang="zh-CN" sz="3200" b="1"/>
              <a:t>3</a:t>
            </a:r>
            <a:r>
              <a:rPr lang="zh-CN" altLang="en-US" sz="3200" b="1"/>
              <a:t>、 </a:t>
            </a:r>
            <a:r>
              <a:rPr lang="en-US" altLang="zh-CN" sz="3200" b="1"/>
              <a:t>_________flies a plane. He is a_________.</a:t>
            </a:r>
          </a:p>
          <a:p>
            <a:pPr>
              <a:lnSpc>
                <a:spcPct val="180000"/>
              </a:lnSpc>
            </a:pPr>
            <a:r>
              <a:rPr lang="en-US" altLang="zh-CN" sz="3200" b="1"/>
              <a:t>4</a:t>
            </a:r>
            <a:r>
              <a:rPr lang="zh-CN" altLang="en-US" sz="3200" b="1"/>
              <a:t>、 </a:t>
            </a:r>
            <a:r>
              <a:rPr lang="en-US" altLang="zh-CN" sz="3200" b="1"/>
              <a:t>_________cooks nice food. He is a______.</a:t>
            </a:r>
          </a:p>
          <a:p>
            <a:pPr>
              <a:lnSpc>
                <a:spcPct val="180000"/>
              </a:lnSpc>
            </a:pPr>
            <a:r>
              <a:rPr lang="en-US" altLang="zh-CN" sz="3200" b="1"/>
              <a:t>5</a:t>
            </a:r>
            <a:r>
              <a:rPr lang="zh-CN" altLang="en-US" sz="3200" b="1"/>
              <a:t>、 </a:t>
            </a:r>
            <a:r>
              <a:rPr lang="en-US" altLang="zh-CN" sz="3200" b="1"/>
              <a:t>_________drives a taxi. She is a ________.</a:t>
            </a:r>
          </a:p>
        </p:txBody>
      </p:sp>
      <p:sp>
        <p:nvSpPr>
          <p:cNvPr id="18437" name="文本框 18436"/>
          <p:cNvSpPr txBox="1">
            <a:spLocks noChangeArrowheads="1"/>
          </p:cNvSpPr>
          <p:nvPr/>
        </p:nvSpPr>
        <p:spPr bwMode="auto">
          <a:xfrm>
            <a:off x="3124200" y="838200"/>
            <a:ext cx="18986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3200" b="1">
                <a:solidFill>
                  <a:srgbClr val="9900CC"/>
                </a:solidFill>
              </a:rPr>
              <a:t>Mr Wang</a:t>
            </a:r>
          </a:p>
        </p:txBody>
      </p:sp>
      <p:sp>
        <p:nvSpPr>
          <p:cNvPr id="18438" name="矩形 18437"/>
          <p:cNvSpPr>
            <a:spLocks noChangeArrowheads="1"/>
          </p:cNvSpPr>
          <p:nvPr/>
        </p:nvSpPr>
        <p:spPr bwMode="auto">
          <a:xfrm>
            <a:off x="381000" y="0"/>
            <a:ext cx="1998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</a:rPr>
              <a:t>Mr </a:t>
            </a:r>
            <a:r>
              <a:rPr lang="en-US" altLang="zh-CN" sz="3200" b="1">
                <a:solidFill>
                  <a:srgbClr val="FF3300"/>
                </a:solidFill>
              </a:rPr>
              <a:t>Smith</a:t>
            </a:r>
          </a:p>
        </p:txBody>
      </p:sp>
      <p:sp>
        <p:nvSpPr>
          <p:cNvPr id="18439" name="矩形 18438"/>
          <p:cNvSpPr>
            <a:spLocks noChangeArrowheads="1"/>
          </p:cNvSpPr>
          <p:nvPr/>
        </p:nvSpPr>
        <p:spPr bwMode="auto">
          <a:xfrm>
            <a:off x="228600" y="838200"/>
            <a:ext cx="233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</a:rPr>
              <a:t>Miss</a:t>
            </a:r>
            <a:r>
              <a:rPr lang="en-US" altLang="zh-CN" sz="3600" b="1">
                <a:solidFill>
                  <a:srgbClr val="FF3300"/>
                </a:solidFill>
              </a:rPr>
              <a:t> Yang</a:t>
            </a:r>
          </a:p>
        </p:txBody>
      </p:sp>
      <p:sp>
        <p:nvSpPr>
          <p:cNvPr id="18440" name="矩形 18439"/>
          <p:cNvSpPr>
            <a:spLocks noChangeArrowheads="1"/>
          </p:cNvSpPr>
          <p:nvPr/>
        </p:nvSpPr>
        <p:spPr bwMode="auto">
          <a:xfrm>
            <a:off x="152400" y="1447800"/>
            <a:ext cx="26479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3600" b="1">
                <a:solidFill>
                  <a:srgbClr val="FF3300"/>
                </a:solidFill>
              </a:rPr>
              <a:t>Miss Green</a:t>
            </a:r>
          </a:p>
        </p:txBody>
      </p:sp>
      <p:sp>
        <p:nvSpPr>
          <p:cNvPr id="18441" name="矩形 18440"/>
          <p:cNvSpPr>
            <a:spLocks noChangeArrowheads="1"/>
          </p:cNvSpPr>
          <p:nvPr/>
        </p:nvSpPr>
        <p:spPr bwMode="auto">
          <a:xfrm>
            <a:off x="3124200" y="228600"/>
            <a:ext cx="2190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CC"/>
                </a:solidFill>
              </a:rPr>
              <a:t>Mrs Jones</a:t>
            </a:r>
          </a:p>
        </p:txBody>
      </p:sp>
      <p:sp>
        <p:nvSpPr>
          <p:cNvPr id="18442" name="文本框 18441"/>
          <p:cNvSpPr txBox="1">
            <a:spLocks noChangeArrowheads="1"/>
          </p:cNvSpPr>
          <p:nvPr/>
        </p:nvSpPr>
        <p:spPr bwMode="auto">
          <a:xfrm>
            <a:off x="5638800" y="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0000FF"/>
                </a:solidFill>
              </a:rPr>
              <a:t>cook</a:t>
            </a:r>
          </a:p>
        </p:txBody>
      </p:sp>
      <p:sp>
        <p:nvSpPr>
          <p:cNvPr id="18443" name="文本框 18442"/>
          <p:cNvSpPr txBox="1">
            <a:spLocks noChangeArrowheads="1"/>
          </p:cNvSpPr>
          <p:nvPr/>
        </p:nvSpPr>
        <p:spPr bwMode="auto">
          <a:xfrm>
            <a:off x="3124200" y="1676400"/>
            <a:ext cx="187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0000FF"/>
                </a:solidFill>
              </a:rPr>
              <a:t>teacher</a:t>
            </a:r>
          </a:p>
        </p:txBody>
      </p:sp>
      <p:sp>
        <p:nvSpPr>
          <p:cNvPr id="18444" name="文本框 18443"/>
          <p:cNvSpPr txBox="1">
            <a:spLocks noChangeArrowheads="1"/>
          </p:cNvSpPr>
          <p:nvPr/>
        </p:nvSpPr>
        <p:spPr bwMode="auto">
          <a:xfrm>
            <a:off x="5715000" y="762000"/>
            <a:ext cx="111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0000FF"/>
                </a:solidFill>
              </a:rPr>
              <a:t>pilot</a:t>
            </a:r>
          </a:p>
        </p:txBody>
      </p:sp>
      <p:sp>
        <p:nvSpPr>
          <p:cNvPr id="18445" name="文本框 18444"/>
          <p:cNvSpPr txBox="1">
            <a:spLocks noChangeArrowheads="1"/>
          </p:cNvSpPr>
          <p:nvPr/>
        </p:nvSpPr>
        <p:spPr bwMode="auto">
          <a:xfrm>
            <a:off x="5562600" y="1676400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0000FF"/>
                </a:solidFill>
              </a:rPr>
              <a:t>taxi dirver</a:t>
            </a:r>
          </a:p>
        </p:txBody>
      </p:sp>
      <p:sp>
        <p:nvSpPr>
          <p:cNvPr id="18446" name="文本框 18445"/>
          <p:cNvSpPr txBox="1">
            <a:spLocks noChangeArrowheads="1"/>
          </p:cNvSpPr>
          <p:nvPr/>
        </p:nvSpPr>
        <p:spPr bwMode="auto">
          <a:xfrm>
            <a:off x="7239000" y="3048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0000FF"/>
                </a:solidFill>
              </a:rPr>
              <a:t>doctor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0833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5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3565 L -0.31146 0.43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0.02662 L 0.45556 0.2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4 0.06759 L -0.27882 0.46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3906 0.471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-0.00232 L 0.02413 0.731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 0.72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1354 0.617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16042 0.613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1"/>
      <p:bldP spid="18439" grpId="0"/>
      <p:bldP spid="18440" grpId="0"/>
      <p:bldP spid="18441" grpId="0"/>
      <p:bldP spid="18442" grpId="0"/>
      <p:bldP spid="18444" grpId="0"/>
      <p:bldP spid="18445" grpId="0"/>
      <p:bldP spid="184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1506"/>
          <p:cNvSpPr txBox="1">
            <a:spLocks noChangeArrowheads="1"/>
          </p:cNvSpPr>
          <p:nvPr/>
        </p:nvSpPr>
        <p:spPr bwMode="auto">
          <a:xfrm>
            <a:off x="0" y="733425"/>
            <a:ext cx="73914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4400" b="1"/>
              <a:t>Martin si</a:t>
            </a:r>
            <a:r>
              <a:rPr lang="en-US" altLang="zh-CN" sz="4400" b="1">
                <a:solidFill>
                  <a:srgbClr val="0000FF"/>
                </a:solidFill>
              </a:rPr>
              <a:t>ts</a:t>
            </a:r>
            <a:r>
              <a:rPr lang="en-US" altLang="zh-CN" sz="4400" b="1"/>
              <a:t> at his de</a:t>
            </a:r>
            <a:r>
              <a:rPr lang="en-US" altLang="zh-CN" sz="4400" b="1">
                <a:solidFill>
                  <a:srgbClr val="FF0000"/>
                </a:solidFill>
              </a:rPr>
              <a:t>sk</a:t>
            </a:r>
          </a:p>
          <a:p>
            <a:pPr>
              <a:lnSpc>
                <a:spcPct val="180000"/>
              </a:lnSpc>
            </a:pPr>
            <a:r>
              <a:rPr lang="en-US" altLang="zh-CN" sz="4400" b="1"/>
              <a:t>Making a funny ma</a:t>
            </a:r>
            <a:r>
              <a:rPr lang="en-US" altLang="zh-CN" sz="4400" b="1">
                <a:solidFill>
                  <a:srgbClr val="FF0000"/>
                </a:solidFill>
              </a:rPr>
              <a:t>sk</a:t>
            </a:r>
            <a:r>
              <a:rPr lang="en-US" altLang="zh-CN" sz="4400" b="1"/>
              <a:t>.</a:t>
            </a:r>
          </a:p>
          <a:p>
            <a:pPr>
              <a:lnSpc>
                <a:spcPct val="180000"/>
              </a:lnSpc>
            </a:pPr>
            <a:r>
              <a:rPr lang="en-US" altLang="zh-CN" sz="4400" b="1"/>
              <a:t>“Is it nice?” he a</a:t>
            </a:r>
            <a:r>
              <a:rPr lang="en-US" altLang="zh-CN" sz="4400" b="1">
                <a:solidFill>
                  <a:srgbClr val="FF0000"/>
                </a:solidFill>
              </a:rPr>
              <a:t>sk</a:t>
            </a:r>
            <a:r>
              <a:rPr lang="en-US" altLang="zh-CN" sz="4400" b="1"/>
              <a:t>s.</a:t>
            </a:r>
          </a:p>
          <a:p>
            <a:pPr>
              <a:lnSpc>
                <a:spcPct val="180000"/>
              </a:lnSpc>
            </a:pPr>
            <a:r>
              <a:rPr lang="en-US" altLang="zh-CN" sz="4400" b="1"/>
              <a:t>Grandma puts on the ma</a:t>
            </a:r>
            <a:r>
              <a:rPr lang="en-US" altLang="zh-CN" sz="4400" b="1">
                <a:solidFill>
                  <a:srgbClr val="FF0000"/>
                </a:solidFill>
              </a:rPr>
              <a:t>sk</a:t>
            </a:r>
          </a:p>
          <a:p>
            <a:pPr>
              <a:lnSpc>
                <a:spcPct val="180000"/>
              </a:lnSpc>
            </a:pPr>
            <a:r>
              <a:rPr lang="en-US" altLang="zh-CN" sz="4400" b="1"/>
              <a:t>And Martin laughs.</a:t>
            </a:r>
          </a:p>
        </p:txBody>
      </p:sp>
      <p:sp>
        <p:nvSpPr>
          <p:cNvPr id="21509" name="文本框 21508"/>
          <p:cNvSpPr txBox="1">
            <a:spLocks noChangeArrowheads="1"/>
          </p:cNvSpPr>
          <p:nvPr/>
        </p:nvSpPr>
        <p:spPr bwMode="auto">
          <a:xfrm>
            <a:off x="0" y="1752600"/>
            <a:ext cx="2220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9900CC"/>
                </a:solidFill>
              </a:rPr>
              <a:t>[mɑrtn:] </a:t>
            </a:r>
          </a:p>
        </p:txBody>
      </p:sp>
      <p:sp>
        <p:nvSpPr>
          <p:cNvPr id="21510" name="文本框 21509"/>
          <p:cNvSpPr txBox="1">
            <a:spLocks noChangeArrowheads="1"/>
          </p:cNvSpPr>
          <p:nvPr/>
        </p:nvSpPr>
        <p:spPr bwMode="auto">
          <a:xfrm>
            <a:off x="6019800" y="2514600"/>
            <a:ext cx="213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0000FF"/>
                </a:solidFill>
              </a:rPr>
              <a:t>[mæsk] </a:t>
            </a:r>
          </a:p>
        </p:txBody>
      </p:sp>
      <p:sp>
        <p:nvSpPr>
          <p:cNvPr id="21511" name="文本框 21510"/>
          <p:cNvSpPr txBox="1">
            <a:spLocks noChangeArrowheads="1"/>
          </p:cNvSpPr>
          <p:nvPr/>
        </p:nvSpPr>
        <p:spPr bwMode="auto">
          <a:xfrm>
            <a:off x="5791200" y="3581400"/>
            <a:ext cx="1568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0000FF"/>
                </a:solidFill>
              </a:rPr>
              <a:t>[æsk] </a:t>
            </a:r>
          </a:p>
        </p:txBody>
      </p:sp>
      <p:sp>
        <p:nvSpPr>
          <p:cNvPr id="21512" name="文本框 21511"/>
          <p:cNvSpPr txBox="1">
            <a:spLocks noChangeArrowheads="1"/>
          </p:cNvSpPr>
          <p:nvPr/>
        </p:nvSpPr>
        <p:spPr bwMode="auto">
          <a:xfrm>
            <a:off x="4876800" y="5981700"/>
            <a:ext cx="17097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rgbClr val="0000FF"/>
                </a:solidFill>
              </a:rPr>
              <a:t> [læf] </a:t>
            </a:r>
          </a:p>
        </p:txBody>
      </p:sp>
      <p:sp>
        <p:nvSpPr>
          <p:cNvPr id="21513" name="矩形 21512"/>
          <p:cNvSpPr>
            <a:spLocks noChangeArrowheads="1"/>
          </p:cNvSpPr>
          <p:nvPr/>
        </p:nvSpPr>
        <p:spPr bwMode="auto">
          <a:xfrm>
            <a:off x="1066800" y="0"/>
            <a:ext cx="7620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5400"/>
              <a:t>sk---------</a:t>
            </a:r>
          </a:p>
        </p:txBody>
      </p:sp>
      <p:sp>
        <p:nvSpPr>
          <p:cNvPr id="21515" name="文本框 21514"/>
          <p:cNvSpPr txBox="1">
            <a:spLocks noChangeArrowheads="1"/>
          </p:cNvSpPr>
          <p:nvPr/>
        </p:nvSpPr>
        <p:spPr bwMode="auto">
          <a:xfrm>
            <a:off x="6172200" y="255588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rgbClr val="FF0000"/>
                </a:solidFill>
              </a:rPr>
              <a:t>[sk]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  <p:bldP spid="215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文本框 22531"/>
          <p:cNvSpPr txBox="1">
            <a:spLocks noChangeArrowheads="1"/>
          </p:cNvSpPr>
          <p:nvPr/>
        </p:nvSpPr>
        <p:spPr bwMode="auto">
          <a:xfrm>
            <a:off x="533400" y="1143000"/>
            <a:ext cx="693896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i="1"/>
              <a:t>What do you want to be?</a:t>
            </a:r>
          </a:p>
          <a:p>
            <a:r>
              <a:rPr lang="en-US" altLang="zh-CN" sz="4800" i="1"/>
              <a:t>I want to be_____.</a:t>
            </a:r>
          </a:p>
          <a:p>
            <a:r>
              <a:rPr lang="en-US" altLang="zh-CN" sz="4800" i="1"/>
              <a:t>I want to ___________.</a:t>
            </a:r>
          </a:p>
        </p:txBody>
      </p:sp>
      <p:sp>
        <p:nvSpPr>
          <p:cNvPr id="32771" name="矩形 22532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19050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4" name="文本框 22533"/>
          <p:cNvSpPr txBox="1">
            <a:spLocks noChangeArrowheads="1"/>
          </p:cNvSpPr>
          <p:nvPr/>
        </p:nvSpPr>
        <p:spPr bwMode="auto">
          <a:xfrm>
            <a:off x="381000" y="3810000"/>
            <a:ext cx="816292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dirty="0"/>
              <a:t>Do you want to be a ______?</a:t>
            </a:r>
            <a:endParaRPr lang="en-US" altLang="zh-CN" sz="3600" dirty="0"/>
          </a:p>
          <a:p>
            <a:r>
              <a:rPr lang="en-US" altLang="zh-CN" sz="4800" dirty="0">
                <a:solidFill>
                  <a:srgbClr val="9900CC"/>
                </a:solidFill>
              </a:rPr>
              <a:t>Yes, I do.</a:t>
            </a:r>
          </a:p>
          <a:p>
            <a:r>
              <a:rPr lang="en-US" altLang="zh-CN" sz="4800" dirty="0">
                <a:solidFill>
                  <a:srgbClr val="9900CC"/>
                </a:solidFill>
              </a:rPr>
              <a:t>No, I don’t</a:t>
            </a:r>
            <a:r>
              <a:rPr lang="en-US" altLang="zh-CN" sz="4800" dirty="0" smtClean="0">
                <a:solidFill>
                  <a:srgbClr val="9900CC"/>
                </a:solidFill>
              </a:rPr>
              <a:t>. </a:t>
            </a:r>
            <a:endParaRPr lang="en-US" altLang="zh-CN" sz="4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125" descr="Redocn_2012041111360417"/>
          <p:cNvPicPr>
            <a:picLocks noChangeAspect="1" noChangeArrowheads="1"/>
          </p:cNvPicPr>
          <p:nvPr/>
        </p:nvPicPr>
        <p:blipFill>
          <a:blip r:embed="rId2" cstate="email">
            <a:lum bright="5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文本框 5123"/>
          <p:cNvSpPr txBox="1">
            <a:spLocks noChangeArrowheads="1"/>
          </p:cNvSpPr>
          <p:nvPr/>
        </p:nvSpPr>
        <p:spPr bwMode="auto">
          <a:xfrm>
            <a:off x="0" y="-228600"/>
            <a:ext cx="1403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7200" dirty="0"/>
              <a:t>job</a:t>
            </a:r>
          </a:p>
        </p:txBody>
      </p:sp>
      <p:sp>
        <p:nvSpPr>
          <p:cNvPr id="5125" name="文本框 5124"/>
          <p:cNvSpPr txBox="1">
            <a:spLocks noChangeArrowheads="1"/>
          </p:cNvSpPr>
          <p:nvPr/>
        </p:nvSpPr>
        <p:spPr bwMode="auto">
          <a:xfrm>
            <a:off x="304800" y="762000"/>
            <a:ext cx="2049463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4400" dirty="0"/>
              <a:t>teacher</a:t>
            </a:r>
          </a:p>
          <a:p>
            <a:pPr>
              <a:lnSpc>
                <a:spcPct val="140000"/>
              </a:lnSpc>
            </a:pPr>
            <a:r>
              <a:rPr lang="en-US" altLang="zh-CN" sz="4400" dirty="0"/>
              <a:t>doctor</a:t>
            </a:r>
          </a:p>
          <a:p>
            <a:pPr>
              <a:lnSpc>
                <a:spcPct val="140000"/>
              </a:lnSpc>
            </a:pPr>
            <a:r>
              <a:rPr lang="en-US" altLang="zh-CN" sz="4400" dirty="0"/>
              <a:t>nurse</a:t>
            </a:r>
          </a:p>
          <a:p>
            <a:pPr>
              <a:lnSpc>
                <a:spcPct val="140000"/>
              </a:lnSpc>
            </a:pPr>
            <a:r>
              <a:rPr lang="en-US" altLang="zh-CN" sz="4400" dirty="0"/>
              <a:t>driver</a:t>
            </a:r>
          </a:p>
          <a:p>
            <a:pPr>
              <a:lnSpc>
                <a:spcPct val="140000"/>
              </a:lnSpc>
            </a:pPr>
            <a:r>
              <a:rPr lang="en-US" altLang="zh-CN" sz="4400" dirty="0"/>
              <a:t>cook</a:t>
            </a:r>
          </a:p>
          <a:p>
            <a:pPr>
              <a:lnSpc>
                <a:spcPct val="140000"/>
              </a:lnSpc>
            </a:pPr>
            <a:r>
              <a:rPr lang="en-US" altLang="zh-CN" sz="4400" dirty="0"/>
              <a:t>worker</a:t>
            </a:r>
          </a:p>
        </p:txBody>
      </p:sp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2209800" y="1524000"/>
            <a:ext cx="6573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 dirty="0">
                <a:solidFill>
                  <a:srgbClr val="0000FF"/>
                </a:solidFill>
              </a:rPr>
              <a:t>[</a:t>
            </a:r>
            <a:r>
              <a:rPr lang="en-US" altLang="zh-CN" sz="3600" b="1" i="1" dirty="0" err="1">
                <a:solidFill>
                  <a:srgbClr val="0000FF"/>
                </a:solidFill>
              </a:rPr>
              <a:t>ti:tʃə</a:t>
            </a:r>
            <a:r>
              <a:rPr lang="en-US" altLang="zh-CN" sz="3600" b="1" i="1" dirty="0">
                <a:solidFill>
                  <a:srgbClr val="0000FF"/>
                </a:solidFill>
              </a:rPr>
              <a:t>(r)]   n. </a:t>
            </a:r>
            <a:r>
              <a:rPr lang="zh-CN" altLang="en-US" sz="3600" b="1" i="1" dirty="0">
                <a:solidFill>
                  <a:srgbClr val="0000FF"/>
                </a:solidFill>
              </a:rPr>
              <a:t>教师，教员，老师</a:t>
            </a:r>
          </a:p>
        </p:txBody>
      </p:sp>
      <p:sp>
        <p:nvSpPr>
          <p:cNvPr id="5128" name="文本框 5127"/>
          <p:cNvSpPr txBox="1">
            <a:spLocks noChangeArrowheads="1"/>
          </p:cNvSpPr>
          <p:nvPr/>
        </p:nvSpPr>
        <p:spPr bwMode="auto">
          <a:xfrm>
            <a:off x="1773238" y="2563813"/>
            <a:ext cx="649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i="1" dirty="0">
                <a:solidFill>
                  <a:srgbClr val="9900CC"/>
                </a:solidFill>
              </a:rPr>
              <a:t> [</a:t>
            </a:r>
            <a:r>
              <a:rPr lang="en-US" altLang="zh-CN" sz="3600" b="1" i="1" dirty="0" err="1">
                <a:solidFill>
                  <a:srgbClr val="9900CC"/>
                </a:solidFill>
              </a:rPr>
              <a:t>dɒktə</a:t>
            </a:r>
            <a:r>
              <a:rPr lang="en-US" altLang="zh-CN" sz="3600" b="1" i="1" dirty="0">
                <a:solidFill>
                  <a:srgbClr val="9900CC"/>
                </a:solidFill>
              </a:rPr>
              <a:t>(r)]   n.</a:t>
            </a:r>
            <a:r>
              <a:rPr lang="zh-CN" altLang="en-US" sz="3600" b="1" i="1" dirty="0">
                <a:solidFill>
                  <a:srgbClr val="9900CC"/>
                </a:solidFill>
              </a:rPr>
              <a:t>博士</a:t>
            </a:r>
            <a:r>
              <a:rPr lang="en-US" altLang="zh-CN" sz="3600" b="1" i="1" dirty="0">
                <a:solidFill>
                  <a:srgbClr val="9900CC"/>
                </a:solidFill>
              </a:rPr>
              <a:t>; </a:t>
            </a:r>
            <a:r>
              <a:rPr lang="zh-CN" altLang="en-US" sz="3600" b="1" i="1" dirty="0">
                <a:solidFill>
                  <a:srgbClr val="9900CC"/>
                </a:solidFill>
              </a:rPr>
              <a:t>医生，大夫</a:t>
            </a:r>
          </a:p>
        </p:txBody>
      </p:sp>
      <p:sp>
        <p:nvSpPr>
          <p:cNvPr id="5143" name="文本框 5142"/>
          <p:cNvSpPr txBox="1">
            <a:spLocks noChangeArrowheads="1"/>
          </p:cNvSpPr>
          <p:nvPr/>
        </p:nvSpPr>
        <p:spPr bwMode="auto">
          <a:xfrm>
            <a:off x="1676400" y="3429000"/>
            <a:ext cx="6338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 dirty="0">
                <a:solidFill>
                  <a:srgbClr val="0000FF"/>
                </a:solidFill>
              </a:rPr>
              <a:t> [</a:t>
            </a:r>
            <a:r>
              <a:rPr lang="en-US" altLang="zh-CN" sz="3200" b="1" i="1" dirty="0" err="1">
                <a:solidFill>
                  <a:srgbClr val="0000FF"/>
                </a:solidFill>
              </a:rPr>
              <a:t>nɜ:rs</a:t>
            </a:r>
            <a:r>
              <a:rPr lang="en-US" altLang="zh-CN" sz="3200" b="1" i="1" dirty="0">
                <a:solidFill>
                  <a:srgbClr val="0000FF"/>
                </a:solidFill>
              </a:rPr>
              <a:t>] n.</a:t>
            </a:r>
            <a:r>
              <a:rPr lang="zh-CN" altLang="en-US" sz="3200" b="1" i="1" dirty="0">
                <a:solidFill>
                  <a:srgbClr val="0000FF"/>
                </a:solidFill>
              </a:rPr>
              <a:t>护士，看护</a:t>
            </a:r>
            <a:r>
              <a:rPr lang="en-US" altLang="zh-CN" sz="3200" b="1" i="1" dirty="0">
                <a:solidFill>
                  <a:srgbClr val="0000FF"/>
                </a:solidFill>
              </a:rPr>
              <a:t>; </a:t>
            </a:r>
            <a:r>
              <a:rPr lang="zh-CN" altLang="en-US" sz="3200" b="1" i="1" dirty="0">
                <a:solidFill>
                  <a:srgbClr val="0000FF"/>
                </a:solidFill>
              </a:rPr>
              <a:t>奶妈，保姆</a:t>
            </a:r>
          </a:p>
        </p:txBody>
      </p:sp>
      <p:sp>
        <p:nvSpPr>
          <p:cNvPr id="5144" name="文本框 5143"/>
          <p:cNvSpPr txBox="1">
            <a:spLocks noChangeArrowheads="1"/>
          </p:cNvSpPr>
          <p:nvPr/>
        </p:nvSpPr>
        <p:spPr bwMode="auto">
          <a:xfrm>
            <a:off x="1447800" y="4343400"/>
            <a:ext cx="191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</a:rPr>
              <a:t>[</a:t>
            </a:r>
            <a:r>
              <a:rPr lang="en-US" altLang="zh-CN" sz="3600" dirty="0" err="1">
                <a:solidFill>
                  <a:srgbClr val="FF0000"/>
                </a:solidFill>
              </a:rPr>
              <a:t>draɪvɚ</a:t>
            </a:r>
            <a:r>
              <a:rPr lang="en-US" altLang="zh-CN" sz="3600" dirty="0">
                <a:solidFill>
                  <a:srgbClr val="FF0000"/>
                </a:solidFill>
              </a:rPr>
              <a:t>] </a:t>
            </a:r>
          </a:p>
        </p:txBody>
      </p:sp>
      <p:sp>
        <p:nvSpPr>
          <p:cNvPr id="5145" name="文本框 5144"/>
          <p:cNvSpPr txBox="1">
            <a:spLocks noChangeArrowheads="1"/>
          </p:cNvSpPr>
          <p:nvPr/>
        </p:nvSpPr>
        <p:spPr bwMode="auto">
          <a:xfrm>
            <a:off x="1524000" y="5257800"/>
            <a:ext cx="1481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9900CC"/>
                </a:solidFill>
              </a:rPr>
              <a:t> [kʊk] </a:t>
            </a:r>
          </a:p>
        </p:txBody>
      </p:sp>
      <p:sp>
        <p:nvSpPr>
          <p:cNvPr id="5146" name="文本框 5145"/>
          <p:cNvSpPr txBox="1">
            <a:spLocks noChangeArrowheads="1"/>
          </p:cNvSpPr>
          <p:nvPr/>
        </p:nvSpPr>
        <p:spPr bwMode="auto">
          <a:xfrm>
            <a:off x="1600200" y="6156325"/>
            <a:ext cx="2873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0000FF"/>
                </a:solidFill>
              </a:rPr>
              <a:t> [wɜ:rkə(r)] </a:t>
            </a:r>
          </a:p>
        </p:txBody>
      </p:sp>
      <p:sp>
        <p:nvSpPr>
          <p:cNvPr id="5147" name="文本框 5146"/>
          <p:cNvSpPr txBox="1">
            <a:spLocks noChangeArrowheads="1"/>
          </p:cNvSpPr>
          <p:nvPr/>
        </p:nvSpPr>
        <p:spPr bwMode="auto">
          <a:xfrm>
            <a:off x="4419600" y="4267200"/>
            <a:ext cx="1798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/>
              <a:t>farmer</a:t>
            </a:r>
          </a:p>
        </p:txBody>
      </p:sp>
      <p:sp>
        <p:nvSpPr>
          <p:cNvPr id="5148" name="文本框 5147"/>
          <p:cNvSpPr txBox="1">
            <a:spLocks noChangeArrowheads="1"/>
          </p:cNvSpPr>
          <p:nvPr/>
        </p:nvSpPr>
        <p:spPr bwMode="auto">
          <a:xfrm>
            <a:off x="5318125" y="5121275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[fɑ:rmə(r)]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43" grpId="0"/>
      <p:bldP spid="5144" grpId="0"/>
      <p:bldP spid="5145" grpId="0"/>
      <p:bldP spid="5146" grpId="0"/>
      <p:bldP spid="5147" grpId="0"/>
      <p:bldP spid="5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6157" descr="Redocn_2012041111360417"/>
          <p:cNvPicPr>
            <a:picLocks noChangeAspect="1" noChangeArrowheads="1"/>
          </p:cNvPicPr>
          <p:nvPr/>
        </p:nvPicPr>
        <p:blipFill>
          <a:blip r:embed="rId2" cstate="email">
            <a:lum bright="5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381000" y="1816100"/>
            <a:ext cx="3079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/>
              <a:t>    a teacher</a:t>
            </a:r>
          </a:p>
          <a:p>
            <a:pPr>
              <a:lnSpc>
                <a:spcPct val="120000"/>
              </a:lnSpc>
            </a:pPr>
            <a:r>
              <a:rPr lang="en-US" altLang="zh-CN" sz="3600"/>
              <a:t>teach_______</a:t>
            </a:r>
          </a:p>
        </p:txBody>
      </p:sp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1600200" y="2590800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6150" name="文本框 6149"/>
          <p:cNvSpPr txBox="1">
            <a:spLocks noChangeArrowheads="1"/>
          </p:cNvSpPr>
          <p:nvPr/>
        </p:nvSpPr>
        <p:spPr bwMode="auto">
          <a:xfrm>
            <a:off x="1676400" y="2590800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6151" name="文本框 6150"/>
          <p:cNvSpPr txBox="1">
            <a:spLocks noChangeArrowheads="1"/>
          </p:cNvSpPr>
          <p:nvPr/>
        </p:nvSpPr>
        <p:spPr bwMode="auto">
          <a:xfrm>
            <a:off x="1524000" y="25908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6152" name="文本框 6151"/>
          <p:cNvSpPr txBox="1">
            <a:spLocks noChangeArrowheads="1"/>
          </p:cNvSpPr>
          <p:nvPr/>
        </p:nvSpPr>
        <p:spPr bwMode="auto">
          <a:xfrm>
            <a:off x="1447800" y="2667000"/>
            <a:ext cx="167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rgbClr val="FF0000"/>
                </a:solidFill>
              </a:rPr>
              <a:t>Chinese</a:t>
            </a:r>
          </a:p>
        </p:txBody>
      </p:sp>
      <p:sp>
        <p:nvSpPr>
          <p:cNvPr id="6153" name="文本框 6152"/>
          <p:cNvSpPr txBox="1">
            <a:spLocks noChangeArrowheads="1"/>
          </p:cNvSpPr>
          <p:nvPr/>
        </p:nvSpPr>
        <p:spPr bwMode="auto">
          <a:xfrm>
            <a:off x="1828800" y="2590800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</a:rPr>
              <a:t>art</a:t>
            </a:r>
          </a:p>
        </p:txBody>
      </p:sp>
      <p:sp>
        <p:nvSpPr>
          <p:cNvPr id="6154" name="文本框 6153"/>
          <p:cNvSpPr txBox="1">
            <a:spLocks noChangeArrowheads="1"/>
          </p:cNvSpPr>
          <p:nvPr/>
        </p:nvSpPr>
        <p:spPr bwMode="auto">
          <a:xfrm>
            <a:off x="1676400" y="2590800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6156" name="文本框 6155"/>
          <p:cNvSpPr txBox="1">
            <a:spLocks noChangeArrowheads="1"/>
          </p:cNvSpPr>
          <p:nvPr/>
        </p:nvSpPr>
        <p:spPr bwMode="auto">
          <a:xfrm>
            <a:off x="2057400" y="2667000"/>
            <a:ext cx="657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PE</a:t>
            </a:r>
          </a:p>
        </p:txBody>
      </p:sp>
      <p:sp>
        <p:nvSpPr>
          <p:cNvPr id="6157" name="文本框 6156"/>
          <p:cNvSpPr txBox="1">
            <a:spLocks noChangeArrowheads="1"/>
          </p:cNvSpPr>
          <p:nvPr/>
        </p:nvSpPr>
        <p:spPr bwMode="auto">
          <a:xfrm>
            <a:off x="5715000" y="1887538"/>
            <a:ext cx="25463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600"/>
              <a:t> a doctor</a:t>
            </a:r>
          </a:p>
          <a:p>
            <a:pPr>
              <a:lnSpc>
                <a:spcPct val="115000"/>
              </a:lnSpc>
            </a:pPr>
            <a:r>
              <a:rPr lang="en-US" altLang="zh-CN" sz="3600"/>
              <a:t>help people</a:t>
            </a:r>
          </a:p>
        </p:txBody>
      </p:sp>
      <p:pic>
        <p:nvPicPr>
          <p:cNvPr id="6159" name="图片 6158" descr="622f73f0e1979b654ffcdea7f90ab3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图片 6159" descr="ad97a60510e4901cba914113edddb3cc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图片 6160" descr="3d84aa6ba22a0bd1c9628bef322ece4d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文本框 6162"/>
          <p:cNvSpPr txBox="1">
            <a:spLocks noChangeArrowheads="1"/>
          </p:cNvSpPr>
          <p:nvPr/>
        </p:nvSpPr>
        <p:spPr bwMode="auto">
          <a:xfrm>
            <a:off x="762000" y="5546725"/>
            <a:ext cx="2500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/>
              <a:t>  a  pilot</a:t>
            </a:r>
          </a:p>
          <a:p>
            <a:r>
              <a:rPr lang="en-US" altLang="zh-CN" sz="4000"/>
              <a:t>fly a plane</a:t>
            </a:r>
          </a:p>
        </p:txBody>
      </p:sp>
      <p:pic>
        <p:nvPicPr>
          <p:cNvPr id="6164" name="图片 6163" descr="a786606e7bd862880a4a8f7b72851de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352800"/>
            <a:ext cx="1706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文本框 6164"/>
          <p:cNvSpPr txBox="1">
            <a:spLocks noChangeArrowheads="1"/>
          </p:cNvSpPr>
          <p:nvPr/>
        </p:nvSpPr>
        <p:spPr bwMode="auto">
          <a:xfrm>
            <a:off x="5562600" y="5257800"/>
            <a:ext cx="238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/>
              <a:t>   a cook</a:t>
            </a:r>
          </a:p>
          <a:p>
            <a:r>
              <a:rPr lang="en-US" altLang="zh-CN" sz="4000"/>
              <a:t>cook food</a:t>
            </a:r>
          </a:p>
        </p:txBody>
      </p:sp>
      <p:sp>
        <p:nvSpPr>
          <p:cNvPr id="6168" name="矩形 6167"/>
          <p:cNvSpPr>
            <a:spLocks noChangeArrowheads="1"/>
          </p:cNvSpPr>
          <p:nvPr/>
        </p:nvSpPr>
        <p:spPr bwMode="auto">
          <a:xfrm>
            <a:off x="1371600" y="3276600"/>
            <a:ext cx="5867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3600" b="1"/>
              <a:t>What do you want to be?</a:t>
            </a:r>
          </a:p>
          <a:p>
            <a:r>
              <a:rPr lang="en-US" altLang="zh-CN" sz="3600" b="1">
                <a:solidFill>
                  <a:srgbClr val="FF0000"/>
                </a:solidFill>
              </a:rPr>
              <a:t>I want to be a _________.</a:t>
            </a:r>
          </a:p>
          <a:p>
            <a:r>
              <a:rPr lang="en-US" altLang="zh-CN" sz="3600" b="1">
                <a:solidFill>
                  <a:srgbClr val="FF3300"/>
                </a:solidFill>
              </a:rPr>
              <a:t>I want to__________.</a:t>
            </a:r>
            <a:endParaRPr lang="en-US" altLang="zh-CN" sz="3600"/>
          </a:p>
        </p:txBody>
      </p:sp>
      <p:sp>
        <p:nvSpPr>
          <p:cNvPr id="6171" name="文本框 6170"/>
          <p:cNvSpPr txBox="1">
            <a:spLocks noChangeArrowheads="1"/>
          </p:cNvSpPr>
          <p:nvPr/>
        </p:nvSpPr>
        <p:spPr bwMode="auto">
          <a:xfrm>
            <a:off x="2590800" y="5638800"/>
            <a:ext cx="1989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</a:rPr>
              <a:t> [paɪlət] </a:t>
            </a:r>
          </a:p>
        </p:txBody>
      </p:sp>
      <p:sp>
        <p:nvSpPr>
          <p:cNvPr id="6172" name="文本框 6171"/>
          <p:cNvSpPr txBox="1">
            <a:spLocks noChangeArrowheads="1"/>
          </p:cNvSpPr>
          <p:nvPr/>
        </p:nvSpPr>
        <p:spPr bwMode="auto">
          <a:xfrm>
            <a:off x="3276600" y="6170613"/>
            <a:ext cx="2268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i="1"/>
              <a:t> </a:t>
            </a:r>
            <a:r>
              <a:rPr lang="en-US" altLang="zh-CN" sz="4400" b="1" i="1">
                <a:solidFill>
                  <a:srgbClr val="9900CC"/>
                </a:solidFill>
              </a:rPr>
              <a:t>[pleɪn]</a:t>
            </a:r>
            <a:r>
              <a:rPr lang="en-US" altLang="zh-CN"/>
              <a:t> </a:t>
            </a:r>
            <a:r>
              <a:rPr lang="en-US" altLang="zh-CN" sz="4400" b="1" i="1">
                <a:solidFill>
                  <a:srgbClr val="99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500"/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9" grpId="1"/>
      <p:bldP spid="6150" grpId="0"/>
      <p:bldP spid="6150" grpId="1"/>
      <p:bldP spid="6151" grpId="0"/>
      <p:bldP spid="6151" grpId="1"/>
      <p:bldP spid="6152" grpId="0"/>
      <p:bldP spid="6152" grpId="1"/>
      <p:bldP spid="6153" grpId="0"/>
      <p:bldP spid="6153" grpId="1"/>
      <p:bldP spid="6154" grpId="0"/>
      <p:bldP spid="6154" grpId="1"/>
      <p:bldP spid="6156" grpId="0"/>
      <p:bldP spid="6171" grpId="0"/>
      <p:bldP spid="6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7173"/>
          <p:cNvSpPr>
            <a:spLocks noChangeArrowheads="1" noChangeShapeType="1" noTextEdit="1"/>
          </p:cNvSpPr>
          <p:nvPr/>
        </p:nvSpPr>
        <p:spPr bwMode="auto">
          <a:xfrm>
            <a:off x="5943600" y="0"/>
            <a:ext cx="32004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listen and say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5" name="图片 7174" descr="2A83D6ED137245B724F3E27C0D534F47"/>
          <p:cNvPicPr>
            <a:picLocks noChangeAspect="1" noChangeArrowheads="1"/>
          </p:cNvPicPr>
          <p:nvPr/>
        </p:nvPicPr>
        <p:blipFill>
          <a:blip r:embed="rId2" cstate="email">
            <a:lum bright="24000" contrast="72000"/>
          </a:blip>
          <a:srcRect/>
          <a:stretch>
            <a:fillRect/>
          </a:stretch>
        </p:blipFill>
        <p:spPr bwMode="auto">
          <a:xfrm>
            <a:off x="0" y="228600"/>
            <a:ext cx="10668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文本框 7175"/>
          <p:cNvSpPr txBox="1">
            <a:spLocks noChangeArrowheads="1"/>
          </p:cNvSpPr>
          <p:nvPr/>
        </p:nvSpPr>
        <p:spPr bwMode="auto">
          <a:xfrm>
            <a:off x="838200" y="762000"/>
            <a:ext cx="7761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Ms Guo: </a:t>
            </a:r>
            <a:r>
              <a:rPr lang="en-US" altLang="zh-CN" sz="3200"/>
              <a:t>What do you want to be, children?</a:t>
            </a:r>
          </a:p>
        </p:txBody>
      </p:sp>
      <p:pic>
        <p:nvPicPr>
          <p:cNvPr id="7179" name="图片 7178" descr="4325BD76E38BA41D2456EABD987607D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C4A1"/>
              </a:clrFrom>
              <a:clrTo>
                <a:srgbClr val="ECC4A1">
                  <a:alpha val="0"/>
                </a:srgbClr>
              </a:clrTo>
            </a:clrChange>
            <a:lum bright="30000" contrast="72000"/>
          </a:blip>
          <a:srcRect/>
          <a:stretch>
            <a:fillRect/>
          </a:stretch>
        </p:blipFill>
        <p:spPr bwMode="auto">
          <a:xfrm>
            <a:off x="1447800" y="1447800"/>
            <a:ext cx="66294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椭圆 7180"/>
          <p:cNvSpPr>
            <a:spLocks noChangeArrowheads="1"/>
          </p:cNvSpPr>
          <p:nvPr/>
        </p:nvSpPr>
        <p:spPr bwMode="auto">
          <a:xfrm>
            <a:off x="6096000" y="7620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182" name="直接连接符 7181"/>
          <p:cNvSpPr>
            <a:spLocks noChangeShapeType="1"/>
          </p:cNvSpPr>
          <p:nvPr/>
        </p:nvSpPr>
        <p:spPr bwMode="auto">
          <a:xfrm flipV="1">
            <a:off x="1600200" y="6324600"/>
            <a:ext cx="22860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直接连接符 7182"/>
          <p:cNvSpPr>
            <a:spLocks noChangeShapeType="1"/>
          </p:cNvSpPr>
          <p:nvPr/>
        </p:nvSpPr>
        <p:spPr bwMode="auto">
          <a:xfrm>
            <a:off x="4267200" y="6324600"/>
            <a:ext cx="1752600" cy="0"/>
          </a:xfrm>
          <a:prstGeom prst="line">
            <a:avLst/>
          </a:prstGeom>
          <a:noFill/>
          <a:ln w="38100" cmpd="dbl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4" name="文本框 7183"/>
          <p:cNvSpPr txBox="1">
            <a:spLocks noChangeArrowheads="1"/>
          </p:cNvSpPr>
          <p:nvPr/>
        </p:nvSpPr>
        <p:spPr bwMode="auto">
          <a:xfrm>
            <a:off x="6096000" y="6019800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i="1">
                <a:solidFill>
                  <a:srgbClr val="9900CC"/>
                </a:solidFill>
              </a:rPr>
              <a:t>[skaɪ]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81" grpId="0" animBg="1"/>
      <p:bldP spid="7182" grpId="0" animBg="1"/>
      <p:bldP spid="7183" grpId="0" animBg="1"/>
      <p:bldP spid="7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0242" descr="27FA44C2F0F5D6BDB4D7DD0815C8AE51"/>
          <p:cNvPicPr>
            <a:picLocks noChangeAspect="1" noChangeArrowheads="1"/>
          </p:cNvPicPr>
          <p:nvPr/>
        </p:nvPicPr>
        <p:blipFill>
          <a:blip r:embed="rId3" cstate="email">
            <a:lum bright="18000" contrast="36000"/>
          </a:blip>
          <a:srcRect/>
          <a:stretch>
            <a:fillRect/>
          </a:stretch>
        </p:blipFill>
        <p:spPr bwMode="auto">
          <a:xfrm>
            <a:off x="0" y="180975"/>
            <a:ext cx="84582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1266" descr="3E2662F2CA280EACB5AAE6A45D7DF8AF"/>
          <p:cNvPicPr>
            <a:picLocks noChangeAspect="1" noChangeArrowheads="1"/>
          </p:cNvPicPr>
          <p:nvPr/>
        </p:nvPicPr>
        <p:blipFill>
          <a:blip r:embed="rId2" cstate="email">
            <a:lum bright="24000" contrast="60000"/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直接连接符 11267"/>
          <p:cNvSpPr>
            <a:spLocks noChangeShapeType="1"/>
          </p:cNvSpPr>
          <p:nvPr/>
        </p:nvSpPr>
        <p:spPr bwMode="auto">
          <a:xfrm>
            <a:off x="2057400" y="2514600"/>
            <a:ext cx="2895600" cy="7620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2290" descr="851267851875341997F0478C01A97C13"/>
          <p:cNvPicPr>
            <a:picLocks noChangeAspect="1" noChangeArrowheads="1"/>
          </p:cNvPicPr>
          <p:nvPr/>
        </p:nvPicPr>
        <p:blipFill>
          <a:blip r:embed="rId2" cstate="email">
            <a:lum bright="24000" contrast="54000"/>
          </a:blip>
          <a:srcRect/>
          <a:stretch>
            <a:fillRect/>
          </a:stretch>
        </p:blipFill>
        <p:spPr bwMode="auto">
          <a:xfrm>
            <a:off x="228600" y="114300"/>
            <a:ext cx="83058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椭圆 12291"/>
          <p:cNvSpPr>
            <a:spLocks noChangeArrowheads="1"/>
          </p:cNvSpPr>
          <p:nvPr/>
        </p:nvSpPr>
        <p:spPr bwMode="auto">
          <a:xfrm>
            <a:off x="2819400" y="5638800"/>
            <a:ext cx="1143000" cy="914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9218" descr="CF35A1648E9779A9CCA3A9447DB88720"/>
          <p:cNvPicPr>
            <a:picLocks noChangeAspect="1" noChangeArrowheads="1"/>
          </p:cNvPicPr>
          <p:nvPr/>
        </p:nvPicPr>
        <p:blipFill>
          <a:blip r:embed="rId2" cstate="email">
            <a:lum bright="6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9219"/>
          <p:cNvSpPr txBox="1">
            <a:spLocks noChangeArrowheads="1"/>
          </p:cNvSpPr>
          <p:nvPr/>
        </p:nvSpPr>
        <p:spPr bwMode="auto">
          <a:xfrm>
            <a:off x="1066800" y="3810000"/>
            <a:ext cx="3013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/>
              <a:t> [sʌb</a:t>
            </a:r>
            <a:r>
              <a:rPr lang="en-US" altLang="zh-CN" sz="4400">
                <a:solidFill>
                  <a:srgbClr val="9900CC"/>
                </a:solidFill>
              </a:rPr>
              <a:t>dʒ</a:t>
            </a:r>
            <a:r>
              <a:rPr lang="en-US" altLang="zh-CN" sz="4400"/>
              <a:t>ekt] </a:t>
            </a:r>
          </a:p>
        </p:txBody>
      </p:sp>
      <p:sp>
        <p:nvSpPr>
          <p:cNvPr id="9221" name="直接连接符 9220"/>
          <p:cNvSpPr>
            <a:spLocks noChangeShapeType="1"/>
          </p:cNvSpPr>
          <p:nvPr/>
        </p:nvSpPr>
        <p:spPr bwMode="auto">
          <a:xfrm>
            <a:off x="2209800" y="4495800"/>
            <a:ext cx="0" cy="60960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13315" descr="11DD91698016CE0FBFE1852D2CECFB81"/>
          <p:cNvPicPr>
            <a:picLocks noChangeAspect="1" noChangeArrowheads="1"/>
          </p:cNvPicPr>
          <p:nvPr/>
        </p:nvPicPr>
        <p:blipFill>
          <a:blip r:embed="rId2" cstate="email">
            <a:lum bright="18000" contrast="72000"/>
          </a:blip>
          <a:srcRect/>
          <a:stretch>
            <a:fillRect/>
          </a:stretch>
        </p:blipFill>
        <p:spPr bwMode="auto">
          <a:xfrm>
            <a:off x="0" y="0"/>
            <a:ext cx="58880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3314"/>
          <p:cNvSpPr/>
          <p:nvPr/>
        </p:nvSpPr>
        <p:spPr>
          <a:xfrm>
            <a:off x="6248400" y="1447800"/>
            <a:ext cx="2743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noProof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cs typeface="+mn-ea"/>
              </a:rPr>
              <a:t>Froggy's</a:t>
            </a:r>
            <a:endParaRPr lang="zh-CN" altLang="en-US" sz="3600" noProof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  <a:p>
            <a:pPr algn="ctr"/>
            <a:r>
              <a:rPr lang="zh-CN" altLang="en-US" sz="3600" noProof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cs typeface="+mn-ea"/>
              </a:rPr>
              <a:t> new job</a:t>
            </a:r>
            <a:endParaRPr lang="zh-CN" altLang="en-US" sz="3600" noProof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3317" name="文本框 13316"/>
          <p:cNvSpPr txBox="1">
            <a:spLocks noChangeArrowheads="1"/>
          </p:cNvSpPr>
          <p:nvPr/>
        </p:nvSpPr>
        <p:spPr bwMode="auto">
          <a:xfrm>
            <a:off x="6400800" y="457200"/>
            <a:ext cx="21320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rgbClr val="FF0000"/>
                </a:solidFill>
              </a:rPr>
              <a:t>['f</a:t>
            </a:r>
            <a:r>
              <a:rPr lang="en-US" altLang="zh-CN" sz="4800">
                <a:solidFill>
                  <a:srgbClr val="9900CC"/>
                </a:solidFill>
              </a:rPr>
              <a:t>r</a:t>
            </a:r>
            <a:r>
              <a:rPr lang="en-US" altLang="zh-CN" sz="4800">
                <a:solidFill>
                  <a:srgbClr val="FF0000"/>
                </a:solidFill>
              </a:rPr>
              <a:t>ɒ</a:t>
            </a:r>
            <a:r>
              <a:rPr lang="en-US" altLang="zh-CN" sz="4800">
                <a:solidFill>
                  <a:srgbClr val="0000FF"/>
                </a:solidFill>
              </a:rPr>
              <a:t>g</a:t>
            </a:r>
            <a:r>
              <a:rPr lang="en-US" altLang="zh-CN" sz="4800">
                <a:solidFill>
                  <a:srgbClr val="FF0000"/>
                </a:solidFill>
              </a:rPr>
              <a:t>ɪ] </a:t>
            </a:r>
          </a:p>
        </p:txBody>
      </p:sp>
      <p:sp>
        <p:nvSpPr>
          <p:cNvPr id="24580" name="直接连接符 13317"/>
          <p:cNvSpPr>
            <a:spLocks noChangeShapeType="1"/>
          </p:cNvSpPr>
          <p:nvPr/>
        </p:nvSpPr>
        <p:spPr bwMode="auto">
          <a:xfrm flipV="1">
            <a:off x="1066800" y="6324600"/>
            <a:ext cx="1981200" cy="1524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文本框 13318"/>
          <p:cNvSpPr txBox="1">
            <a:spLocks noChangeArrowheads="1"/>
          </p:cNvSpPr>
          <p:nvPr/>
        </p:nvSpPr>
        <p:spPr bwMode="auto">
          <a:xfrm>
            <a:off x="2362200" y="621665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</a:rPr>
              <a:t>[əfreɪd] </a:t>
            </a:r>
          </a:p>
        </p:txBody>
      </p:sp>
      <p:sp>
        <p:nvSpPr>
          <p:cNvPr id="13320" name="文本框 13319"/>
          <p:cNvSpPr txBox="1">
            <a:spLocks noChangeArrowheads="1"/>
          </p:cNvSpPr>
          <p:nvPr/>
        </p:nvSpPr>
        <p:spPr bwMode="auto">
          <a:xfrm>
            <a:off x="4327525" y="2279650"/>
            <a:ext cx="142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</a:rPr>
              <a:t>[haɪ]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  <p:bldP spid="13320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全屏显示(4:3)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2017-03-17T06:48:00Z</dcterms:created>
  <dcterms:modified xsi:type="dcterms:W3CDTF">2023-01-16T18:33:08Z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9AE12C79FFA1477C8923FDE05F01E960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