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6" r:id="rId3"/>
    <p:sldId id="285" r:id="rId4"/>
    <p:sldId id="288" r:id="rId5"/>
    <p:sldId id="289" r:id="rId6"/>
    <p:sldId id="290" r:id="rId7"/>
    <p:sldId id="323" r:id="rId8"/>
    <p:sldId id="291" r:id="rId9"/>
    <p:sldId id="292" r:id="rId10"/>
    <p:sldId id="293" r:id="rId11"/>
    <p:sldId id="308" r:id="rId12"/>
    <p:sldId id="260" r:id="rId13"/>
    <p:sldId id="257" r:id="rId14"/>
    <p:sldId id="265" r:id="rId15"/>
    <p:sldId id="261" r:id="rId16"/>
    <p:sldId id="263" r:id="rId17"/>
    <p:sldId id="324" r:id="rId18"/>
    <p:sldId id="268" r:id="rId19"/>
    <p:sldId id="259" r:id="rId20"/>
    <p:sldId id="277" r:id="rId21"/>
    <p:sldId id="264" r:id="rId22"/>
    <p:sldId id="275" r:id="rId2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2">
          <p15:clr>
            <a:srgbClr val="A4A3A4"/>
          </p15:clr>
        </p15:guide>
        <p15:guide id="2" pos="292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4860C"/>
    <a:srgbClr val="EDB413"/>
    <a:srgbClr val="FCA524"/>
    <a:srgbClr val="E98F17"/>
    <a:srgbClr val="604A7B"/>
    <a:srgbClr val="31859C"/>
    <a:srgbClr val="E46C0A"/>
    <a:srgbClr val="77933C"/>
    <a:srgbClr val="85A2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64" autoAdjust="0"/>
    <p:restoredTop sz="94660"/>
  </p:normalViewPr>
  <p:slideViewPr>
    <p:cSldViewPr>
      <p:cViewPr>
        <p:scale>
          <a:sx n="140" d="100"/>
          <a:sy n="140" d="100"/>
        </p:scale>
        <p:origin x="-804" y="-192"/>
      </p:cViewPr>
      <p:guideLst>
        <p:guide orient="horz" pos="1652"/>
        <p:guide pos="292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42205-D3AB-4355-8948-7409DADABB1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71773-5A0B-472D-BACC-ADA20FE38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6.jpeg"/><Relationship Id="rId2" Type="http://schemas.openxmlformats.org/officeDocument/2006/relationships/audio" Target="file:///H:\&#19968;&#24072;&#19968;&#20248;&#35838;&#38472;&#26195;&#26228;\&#19968;&#24072;&#19968;&#20248;&#35838;--&#26472;&#26449;&#20116;&#20013;&#38472;&#26195;&#26228;&#26032;\&#19968;&#24072;&#19968;&#20248;&#35838;--&#26472;&#26449;&#20116;&#20013;&#38472;&#26195;&#26228;&#25913;\&#32032;&#26448;&#21253;\&#38899;&#39057;\&#21098;&#20999;&#26495;A1.mp3" TargetMode="External"/><Relationship Id="rId1" Type="http://schemas.microsoft.com/office/2007/relationships/media" Target="file:///H:\&#19968;&#24072;&#19968;&#20248;&#35838;&#38472;&#26195;&#26228;\&#19968;&#24072;&#19968;&#20248;&#35838;--&#26472;&#26449;&#20116;&#20013;&#38472;&#26195;&#26228;&#26032;\&#19968;&#24072;&#19968;&#20248;&#35838;--&#26472;&#26449;&#20116;&#20013;&#38472;&#26195;&#26228;&#25913;\&#32032;&#26448;&#21253;\&#38899;&#39057;\&#21098;&#20999;&#26495;A1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44.png"/><Relationship Id="rId11" Type="http://schemas.openxmlformats.org/officeDocument/2006/relationships/image" Target="../media/image49.jpe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12" Type="http://schemas.openxmlformats.org/officeDocument/2006/relationships/image" Target="../media/image6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hyperlink" Target="&#32032;&#26448;&#21253;/&#35270;&#39057;/ABC%20Song%20-%20Nursery%20Rhymes%20-%20&#33521;&#25991;&#20799;&#27468;%20-%20&#33521;&#35821;&#23398;&#20064;_&#39640;&#28165;.mp4" TargetMode="External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14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14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73.jpe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11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6686550" y="987574"/>
            <a:ext cx="2457450" cy="14192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838200" y="0"/>
            <a:ext cx="7734300" cy="5038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7753350" y="2752724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0" y="3686175"/>
            <a:ext cx="1581150" cy="6667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79512" y="38322"/>
            <a:ext cx="2457450" cy="14192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355934">
            <a:off x="2914651" y="1792943"/>
            <a:ext cx="809242" cy="78660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588224" y="3265332"/>
            <a:ext cx="861135" cy="71646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0" y="4145280"/>
            <a:ext cx="9144000" cy="99822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7336715" y="3547357"/>
            <a:ext cx="1633352" cy="166259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1" cstate="email"/>
          <a:srcRect/>
          <a:stretch>
            <a:fillRect/>
          </a:stretch>
        </p:blipFill>
        <p:spPr>
          <a:xfrm>
            <a:off x="-76700" y="3457993"/>
            <a:ext cx="2713662" cy="173281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688197" y="2412697"/>
            <a:ext cx="40746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ln w="12700" cmpd="sng">
                  <a:gradFill>
                    <a:gsLst>
                      <a:gs pos="64000">
                        <a:schemeClr val="accent3">
                          <a:lumMod val="50000"/>
                        </a:schemeClr>
                      </a:gs>
                      <a:gs pos="0">
                        <a:schemeClr val="accent3">
                          <a:lumMod val="75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  <a:ea typeface="华文琥珀" panose="02010800040101010101" pitchFamily="2" charset="-122"/>
              </a:rPr>
              <a:t>          </a:t>
            </a:r>
            <a:r>
              <a:rPr lang="en-US" altLang="zh-CN" sz="2000" b="1" dirty="0" smtClean="0">
                <a:ln w="12700" cmpd="sng">
                  <a:gradFill>
                    <a:gsLst>
                      <a:gs pos="64000">
                        <a:schemeClr val="accent3">
                          <a:lumMod val="50000"/>
                        </a:schemeClr>
                      </a:gs>
                      <a:gs pos="0">
                        <a:schemeClr val="accent3">
                          <a:lumMod val="75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华文琥珀" panose="02010800040101010101" pitchFamily="2" charset="-122"/>
              </a:rPr>
              <a:t>Starter </a:t>
            </a:r>
            <a:r>
              <a:rPr lang="en-US" altLang="zh-CN" sz="2000" b="1" dirty="0">
                <a:ln w="12700" cmpd="sng">
                  <a:gradFill>
                    <a:gsLst>
                      <a:gs pos="64000">
                        <a:schemeClr val="accent3">
                          <a:lumMod val="50000"/>
                        </a:schemeClr>
                      </a:gs>
                      <a:gs pos="0">
                        <a:schemeClr val="accent3">
                          <a:lumMod val="75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华文琥珀" panose="02010800040101010101" pitchFamily="2" charset="-122"/>
              </a:rPr>
              <a:t>Module 1</a:t>
            </a:r>
            <a:br>
              <a:rPr lang="en-US" altLang="zh-CN" sz="2000" b="1" dirty="0">
                <a:ln w="12700" cmpd="sng">
                  <a:gradFill>
                    <a:gsLst>
                      <a:gs pos="64000">
                        <a:schemeClr val="accent3">
                          <a:lumMod val="50000"/>
                        </a:schemeClr>
                      </a:gs>
                      <a:gs pos="0">
                        <a:schemeClr val="accent3">
                          <a:lumMod val="75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华文琥珀" panose="02010800040101010101" pitchFamily="2" charset="-122"/>
              </a:rPr>
            </a:br>
            <a:r>
              <a:rPr lang="en-US" altLang="zh-CN" sz="2000" b="1" dirty="0">
                <a:ln w="12700" cmpd="sng">
                  <a:gradFill>
                    <a:gsLst>
                      <a:gs pos="64000">
                        <a:schemeClr val="accent3">
                          <a:lumMod val="50000"/>
                        </a:schemeClr>
                      </a:gs>
                      <a:gs pos="0">
                        <a:schemeClr val="accent3">
                          <a:lumMod val="75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华文琥珀" panose="02010800040101010101" pitchFamily="2" charset="-122"/>
              </a:rPr>
              <a:t> My teacher and my friends</a:t>
            </a:r>
            <a:endParaRPr lang="zh-CN" altLang="en-US" sz="2000" b="1" dirty="0">
              <a:ln w="12700" cmpd="sng">
                <a:gradFill>
                  <a:gsLst>
                    <a:gs pos="64000">
                      <a:schemeClr val="accent3">
                        <a:lumMod val="50000"/>
                      </a:schemeClr>
                    </a:gs>
                    <a:gs pos="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华文琥珀" panose="0201080004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01843" y="3457993"/>
            <a:ext cx="42744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ln w="1270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方正粗圆_GBK" panose="03000509000000000000" pitchFamily="65" charset="-122"/>
                <a:ea typeface="方正粗圆_GBK" panose="03000509000000000000" pitchFamily="65" charset="-122"/>
              </a:rPr>
              <a:t>Good </a:t>
            </a:r>
            <a:r>
              <a:rPr lang="en-US" altLang="zh-CN" sz="2800" b="1" dirty="0">
                <a:ln w="1270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方正粗圆_GBK" panose="03000509000000000000" pitchFamily="65" charset="-122"/>
                <a:ea typeface="方正粗圆_GBK" panose="03000509000000000000" pitchFamily="65" charset="-122"/>
              </a:rPr>
              <a:t>morning, Miss Zhou</a:t>
            </a:r>
            <a:endParaRPr lang="zh-CN" altLang="en-US" sz="2800" b="1" dirty="0">
              <a:ln w="1270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方正粗圆_GBK" panose="03000509000000000000" pitchFamily="65" charset="-122"/>
              <a:ea typeface="方正粗圆_GBK" panose="03000509000000000000" pitchFamily="65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38200" y="4442607"/>
            <a:ext cx="6463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 smtClean="0">
                <a:ln w="1270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方正粗圆_GBK" panose="03000509000000000000" pitchFamily="65" charset="-122"/>
                <a:ea typeface="方正粗圆_GBK" panose="03000509000000000000" pitchFamily="65" charset="-122"/>
              </a:rPr>
              <a:t>开学啦</a:t>
            </a:r>
            <a:endParaRPr lang="zh-CN" altLang="en-US" sz="1200" b="1" dirty="0">
              <a:ln w="1270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方正粗圆_GBK" panose="03000509000000000000" pitchFamily="65" charset="-122"/>
              <a:ea typeface="方正粗圆_GBK" panose="03000509000000000000" pitchFamily="65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349084" y="4515960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3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0" accel="100000" fill="hold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2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" accel="100000" fill="hold">
                                          <p:stCondLst>
                                            <p:cond delay="7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_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885" y="1078865"/>
            <a:ext cx="2856865" cy="3809365"/>
          </a:xfrm>
          <a:prstGeom prst="rect">
            <a:avLst/>
          </a:prstGeom>
        </p:spPr>
      </p:pic>
      <p:sp>
        <p:nvSpPr>
          <p:cNvPr id="29698" name="Text Box 2"/>
          <p:cNvSpPr txBox="1"/>
          <p:nvPr/>
        </p:nvSpPr>
        <p:spPr>
          <a:xfrm>
            <a:off x="1501855" y="428308"/>
            <a:ext cx="1254125" cy="439420"/>
          </a:xfrm>
          <a:prstGeom prst="rect">
            <a:avLst/>
          </a:prstGeom>
          <a:solidFill>
            <a:schemeClr val="accent2">
              <a:alpha val="54901"/>
            </a:schemeClr>
          </a:solidFill>
          <a:ln w="571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2100" b="1">
                <a:solidFill>
                  <a:schemeClr val="bg1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20</a:t>
            </a:r>
            <a:r>
              <a:rPr lang="zh-CN" altLang="en-US" sz="2100" b="1" dirty="0">
                <a:solidFill>
                  <a:schemeClr val="bg1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：</a:t>
            </a:r>
            <a:r>
              <a:rPr lang="en-US" altLang="zh-CN" sz="2100" b="1">
                <a:solidFill>
                  <a:schemeClr val="bg1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00 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1501775" y="2715022"/>
            <a:ext cx="2132410" cy="1079897"/>
            <a:chOff x="0" y="0"/>
            <a:chExt cx="1791" cy="907"/>
          </a:xfrm>
        </p:grpSpPr>
        <p:sp>
          <p:nvSpPr>
            <p:cNvPr id="29704" name="AutoShape 5"/>
            <p:cNvSpPr/>
            <p:nvPr/>
          </p:nvSpPr>
          <p:spPr>
            <a:xfrm rot="10800000">
              <a:off x="0" y="0"/>
              <a:ext cx="1791" cy="907"/>
            </a:xfrm>
            <a:prstGeom prst="cloudCallout">
              <a:avLst>
                <a:gd name="adj1" fmla="val -33083"/>
                <a:gd name="adj2" fmla="val 69954"/>
              </a:avLst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/>
            <a:lstStyle/>
            <a:p>
              <a:pPr lvl="0" algn="ctr" eaLnBrk="1" hangingPunct="1"/>
              <a:endParaRPr lang="zh-CN" altLang="en-US" sz="1350" dirty="0">
                <a:latin typeface="Arial Black" panose="020B0A040201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705" name="Text Box 6"/>
            <p:cNvSpPr txBox="1"/>
            <p:nvPr/>
          </p:nvSpPr>
          <p:spPr>
            <a:xfrm>
              <a:off x="144" y="208"/>
              <a:ext cx="1239" cy="63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en-US" altLang="zh-CN" sz="2100" b="1">
                  <a:solidFill>
                    <a:srgbClr val="FF0000"/>
                  </a:solidFill>
                  <a:latin typeface="Arial Black" panose="020B0A04020102020204" pitchFamily="34" charset="0"/>
                  <a:ea typeface="宋体" panose="02010600030101010101" pitchFamily="2" charset="-122"/>
                </a:rPr>
                <a:t>Good</a:t>
              </a:r>
            </a:p>
            <a:p>
              <a:pPr lvl="0" eaLnBrk="1" hangingPunct="1"/>
              <a:r>
                <a:rPr lang="en-US" altLang="zh-CN" sz="2100" b="1">
                  <a:solidFill>
                    <a:srgbClr val="FF0000"/>
                  </a:solidFill>
                  <a:latin typeface="Arial Black" panose="020B0A04020102020204" pitchFamily="34" charset="0"/>
                  <a:ea typeface="宋体" panose="02010600030101010101" pitchFamily="2" charset="-122"/>
                </a:rPr>
                <a:t>evening!</a:t>
              </a:r>
              <a:r>
                <a:rPr lang="en-US" altLang="zh-CN" sz="2100" b="1">
                  <a:solidFill>
                    <a:schemeClr val="bg1"/>
                  </a:solidFill>
                  <a:latin typeface="Arial Black" panose="020B0A04020102020204" pitchFamily="34" charset="0"/>
                  <a:ea typeface="宋体" panose="02010600030101010101" pitchFamily="2" charset="-122"/>
                </a:rPr>
                <a:t>   </a:t>
              </a:r>
            </a:p>
          </p:txBody>
        </p:sp>
      </p:grpSp>
      <p:sp>
        <p:nvSpPr>
          <p:cNvPr id="29702" name="AutoShape 8"/>
          <p:cNvSpPr/>
          <p:nvPr/>
        </p:nvSpPr>
        <p:spPr>
          <a:xfrm>
            <a:off x="5705475" y="203041"/>
            <a:ext cx="1997869" cy="1675210"/>
          </a:xfrm>
          <a:prstGeom prst="cloudCallout">
            <a:avLst>
              <a:gd name="adj1" fmla="val -48389"/>
              <a:gd name="adj2" fmla="val 63431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lvl="0" algn="ctr" eaLnBrk="1" hangingPunct="1"/>
            <a:endParaRPr lang="zh-CN" altLang="en-US" sz="1350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3" name="Text Box 9"/>
          <p:cNvSpPr txBox="1"/>
          <p:nvPr/>
        </p:nvSpPr>
        <p:spPr>
          <a:xfrm>
            <a:off x="6047502" y="661035"/>
            <a:ext cx="1457325" cy="7594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100" b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Good</a:t>
            </a:r>
          </a:p>
          <a:p>
            <a:pPr lvl="0" eaLnBrk="1" hangingPunct="1"/>
            <a:r>
              <a:rPr lang="en-US" altLang="zh-CN" sz="2100" b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evening!</a:t>
            </a:r>
            <a:r>
              <a:rPr lang="en-US" altLang="zh-CN" sz="2100" b="1">
                <a:solidFill>
                  <a:schemeClr val="bg1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   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  <p:bldP spid="297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240790" y="336550"/>
            <a:ext cx="6663055" cy="435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</a:ln>
          <a:effectLst/>
        </p:spPr>
        <p:txBody>
          <a:bodyPr wrap="square" lIns="67500" tIns="35100" rIns="67500" bIns="351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erlin Sans FB Demi" panose="020E0802020502020306" charset="0"/>
                <a:ea typeface="宋体" panose="02010600030101010101" pitchFamily="2" charset="-122"/>
                <a:cs typeface="+mn-cs"/>
              </a:rPr>
              <a:t>When you want to leave, What can you say?</a:t>
            </a:r>
          </a:p>
        </p:txBody>
      </p:sp>
      <p:pic>
        <p:nvPicPr>
          <p:cNvPr id="2" name="图片 1" descr="sl1008itg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495" y="1532890"/>
            <a:ext cx="3810635" cy="3086735"/>
          </a:xfrm>
          <a:prstGeom prst="rect">
            <a:avLst/>
          </a:prstGeom>
        </p:spPr>
      </p:pic>
      <p:sp>
        <p:nvSpPr>
          <p:cNvPr id="3" name="云形标注 2"/>
          <p:cNvSpPr/>
          <p:nvPr/>
        </p:nvSpPr>
        <p:spPr>
          <a:xfrm>
            <a:off x="6247130" y="1183640"/>
            <a:ext cx="2501265" cy="129603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云形标注 3"/>
          <p:cNvSpPr/>
          <p:nvPr/>
        </p:nvSpPr>
        <p:spPr>
          <a:xfrm rot="20520000" flipH="1">
            <a:off x="306705" y="1324610"/>
            <a:ext cx="2354580" cy="12039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650355" y="1537335"/>
            <a:ext cx="16662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</a:rPr>
              <a:t>Goodbye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65480" y="1629410"/>
            <a:ext cx="18370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>
                <a:solidFill>
                  <a:schemeClr val="bg1"/>
                </a:solidFill>
              </a:rPr>
              <a:t>Goodbye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0" y="-1270"/>
            <a:ext cx="1828800" cy="1828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48171" y="192"/>
            <a:ext cx="6106795" cy="1069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r>
              <a:rPr lang="zh-CN" altLang="en-US" sz="2800" dirty="0">
                <a:solidFill>
                  <a:srgbClr val="FFC000"/>
                </a:solidFill>
                <a:latin typeface="Cooper Black" panose="0208090404030B020404" pitchFamily="18" charset="0"/>
                <a:ea typeface="华文琥珀" panose="02010800040101010101" pitchFamily="2" charset="-122"/>
              </a:rPr>
              <a:t>Listen</a:t>
            </a:r>
            <a:r>
              <a:rPr lang="en-US" altLang="zh-CN" sz="2800" dirty="0">
                <a:solidFill>
                  <a:srgbClr val="FFC000"/>
                </a:solidFill>
                <a:latin typeface="Cooper Black" panose="0208090404030B020404" pitchFamily="18" charset="0"/>
                <a:ea typeface="华文琥珀" panose="02010800040101010101" pitchFamily="2" charset="-122"/>
              </a:rPr>
              <a:t>ing </a:t>
            </a:r>
            <a:endParaRPr lang="en-US" altLang="zh-CN" sz="2800" dirty="0">
              <a:ln w="0"/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oper Black" panose="0208090404030B020404" pitchFamily="18" charset="0"/>
              <a:ea typeface="华文琥珀" panose="02010800040101010101" pitchFamily="2" charset="-122"/>
            </a:endParaRPr>
          </a:p>
          <a:p>
            <a:endParaRPr lang="zh-CN" altLang="en-US" dirty="0">
              <a:latin typeface="Yu Gothic UI Semibold" panose="020B0700000000000000" charset="-128"/>
              <a:ea typeface="Yu Gothic UI Semibold" panose="020B0700000000000000" charset="-128"/>
            </a:endParaRPr>
          </a:p>
        </p:txBody>
      </p:sp>
      <p:pic>
        <p:nvPicPr>
          <p:cNvPr id="14" name="Picture 2" descr="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315" y="1721485"/>
            <a:ext cx="477647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椭圆形标注 2"/>
          <p:cNvSpPr/>
          <p:nvPr/>
        </p:nvSpPr>
        <p:spPr>
          <a:xfrm>
            <a:off x="107504" y="1827259"/>
            <a:ext cx="1280417" cy="718239"/>
          </a:xfrm>
          <a:prstGeom prst="wedgeEllipseCallout">
            <a:avLst/>
          </a:prstGeom>
          <a:scene3d>
            <a:camera prst="orthographicFront">
              <a:rot lat="0" lon="10200001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形标注 9"/>
          <p:cNvSpPr/>
          <p:nvPr/>
        </p:nvSpPr>
        <p:spPr>
          <a:xfrm>
            <a:off x="1711643" y="3083326"/>
            <a:ext cx="936104" cy="49882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形标注 11"/>
          <p:cNvSpPr/>
          <p:nvPr/>
        </p:nvSpPr>
        <p:spPr>
          <a:xfrm>
            <a:off x="3352800" y="1722120"/>
            <a:ext cx="1008380" cy="58102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形标注 12"/>
          <p:cNvSpPr/>
          <p:nvPr/>
        </p:nvSpPr>
        <p:spPr>
          <a:xfrm>
            <a:off x="3839741" y="2846318"/>
            <a:ext cx="1045931" cy="455024"/>
          </a:xfrm>
          <a:prstGeom prst="wedgeEllipseCallout">
            <a:avLst/>
          </a:prstGeom>
          <a:scene3d>
            <a:camera prst="orthographicFront">
              <a:rot lat="299987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形标注 17"/>
          <p:cNvSpPr/>
          <p:nvPr/>
        </p:nvSpPr>
        <p:spPr>
          <a:xfrm>
            <a:off x="2417291" y="4638356"/>
            <a:ext cx="1175229" cy="288032"/>
          </a:xfrm>
          <a:prstGeom prst="wedgeEllipseCallout">
            <a:avLst/>
          </a:prstGeom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形标注 18"/>
          <p:cNvSpPr/>
          <p:nvPr/>
        </p:nvSpPr>
        <p:spPr>
          <a:xfrm>
            <a:off x="3316821" y="3555462"/>
            <a:ext cx="1080120" cy="284984"/>
          </a:xfrm>
          <a:prstGeom prst="wedgeEllipseCallou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863465" y="1040130"/>
            <a:ext cx="4260215" cy="316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eaLnBrk="1" hangingPunct="1">
              <a:lnSpc>
                <a:spcPct val="12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—</a:t>
            </a:r>
            <a:r>
              <a:rPr lang="en-US" altLang="zh-CN" sz="2400" b="1" dirty="0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_______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, class. My name’s Miss Zhou.</a:t>
            </a:r>
          </a:p>
          <a:p>
            <a:pPr marL="457200" lvl="0" indent="-457200" eaLnBrk="1" hangingPunct="1"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— _____________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, Miss Zhou.</a:t>
            </a:r>
          </a:p>
          <a:p>
            <a:pPr marL="457200" lvl="0" indent="-457200" eaLnBrk="1" hangingPunct="1"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—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Good afternoon, class. </a:t>
            </a:r>
          </a:p>
          <a:p>
            <a:pPr marL="457200" lvl="0" indent="-457200" eaLnBrk="1" hangingPunct="1"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— _____________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, Miss Zhou.</a:t>
            </a:r>
          </a:p>
          <a:p>
            <a:pPr marL="457200" lvl="0" indent="-457200" eaLnBrk="1" hangingPunct="1"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— Goodbye, class.</a:t>
            </a:r>
          </a:p>
          <a:p>
            <a:pPr marL="457200" lvl="0" indent="-457200" eaLnBrk="1" hangingPunct="1"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— ___________, Miss Zhou.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271770" y="1970405"/>
            <a:ext cx="2188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>
                <a:solidFill>
                  <a:srgbClr val="FF0000"/>
                </a:solidFill>
                <a:sym typeface="+mn-ea"/>
              </a:rPr>
              <a:t>Good morning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433060" y="1109345"/>
            <a:ext cx="10096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>
                <a:solidFill>
                  <a:srgbClr val="FF0000"/>
                </a:solidFill>
                <a:sym typeface="+mn-ea"/>
              </a:rPr>
              <a:t>Hello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182870" y="2866390"/>
            <a:ext cx="2411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>
                <a:solidFill>
                  <a:srgbClr val="FF0000"/>
                </a:solidFill>
                <a:sym typeface="+mn-ea"/>
              </a:rPr>
              <a:t>Good afternoon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433060" y="3730625"/>
            <a:ext cx="15157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Goodbye</a:t>
            </a:r>
          </a:p>
        </p:txBody>
      </p:sp>
      <p:sp>
        <p:nvSpPr>
          <p:cNvPr id="24" name="太阳形 23"/>
          <p:cNvSpPr/>
          <p:nvPr/>
        </p:nvSpPr>
        <p:spPr>
          <a:xfrm rot="20750437">
            <a:off x="1658556" y="119606"/>
            <a:ext cx="893747" cy="893747"/>
          </a:xfrm>
          <a:prstGeom prst="sun">
            <a:avLst>
              <a:gd name="adj" fmla="val 2136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>
            <a:off x="2667635" y="913130"/>
            <a:ext cx="1831975" cy="254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5" name="剪切板A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0425" y="29654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5" dur="185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6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rot="19495511">
            <a:off x="3548162" y="2443441"/>
            <a:ext cx="1255776" cy="209702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 rot="777421">
            <a:off x="7854603" y="1515695"/>
            <a:ext cx="1328928" cy="25237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-3347" y="2457423"/>
            <a:ext cx="9144000" cy="21214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3657600" y="3413760"/>
            <a:ext cx="5486400" cy="17297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0" y="3523488"/>
            <a:ext cx="6035040" cy="16200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2193" y="851777"/>
            <a:ext cx="3865802" cy="319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dirty="0">
                <a:solidFill>
                  <a:srgbClr val="85A2F5"/>
                </a:solidFill>
                <a:latin typeface="Cooper Black" panose="0208090404030B020404" pitchFamily="18" charset="0"/>
                <a:ea typeface="华文琥珀" panose="02010800040101010101" pitchFamily="2" charset="-122"/>
              </a:rPr>
              <a:t>Hello，my name’s Daming.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2193" y="1353455"/>
            <a:ext cx="3553858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dirty="0">
                <a:solidFill>
                  <a:srgbClr val="85A2F5"/>
                </a:solidFill>
                <a:latin typeface="Cooper Black" panose="0208090404030B020404" pitchFamily="18" charset="0"/>
                <a:ea typeface="华文琥珀" panose="02010800040101010101" pitchFamily="2" charset="-122"/>
              </a:rPr>
              <a:t>Good morning, Lingling.   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2193" y="1849554"/>
            <a:ext cx="2785186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dirty="0">
                <a:solidFill>
                  <a:srgbClr val="85A2F5"/>
                </a:solidFill>
                <a:latin typeface="Cooper Black" panose="0208090404030B020404" pitchFamily="18" charset="0"/>
                <a:ea typeface="华文琥珀" panose="02010800040101010101" pitchFamily="2" charset="-122"/>
              </a:rPr>
              <a:t>Good afternoon, Carla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2193" y="2401054"/>
            <a:ext cx="1954574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dirty="0">
                <a:solidFill>
                  <a:srgbClr val="85A2F5"/>
                </a:solidFill>
                <a:latin typeface="Cooper Black" panose="0208090404030B020404" pitchFamily="18" charset="0"/>
                <a:ea typeface="华文琥珀" panose="02010800040101010101" pitchFamily="2" charset="-122"/>
              </a:rPr>
              <a:t>Good bye, Mike</a:t>
            </a:r>
          </a:p>
        </p:txBody>
      </p:sp>
      <p:sp>
        <p:nvSpPr>
          <p:cNvPr id="22" name="TextBox 23"/>
          <p:cNvSpPr txBox="1"/>
          <p:nvPr/>
        </p:nvSpPr>
        <p:spPr>
          <a:xfrm>
            <a:off x="534872" y="106384"/>
            <a:ext cx="496570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FC000"/>
                </a:solidFill>
                <a:latin typeface="Cooper Black" panose="0208090404030B020404" pitchFamily="18" charset="0"/>
                <a:ea typeface="华文琥珀" panose="02010800040101010101" pitchFamily="2" charset="-122"/>
              </a:rPr>
              <a:t>Match </a:t>
            </a:r>
            <a:r>
              <a:rPr lang="en-US" altLang="zh-CN" sz="2800" dirty="0">
                <a:solidFill>
                  <a:srgbClr val="FFC000"/>
                </a:solidFill>
                <a:latin typeface="Cooper Black" panose="0208090404030B020404" pitchFamily="18" charset="0"/>
                <a:ea typeface="华文琥珀" panose="02010800040101010101" pitchFamily="2" charset="-122"/>
              </a:rPr>
              <a:t>the correct answers</a:t>
            </a:r>
          </a:p>
        </p:txBody>
      </p:sp>
      <p:sp>
        <p:nvSpPr>
          <p:cNvPr id="29" name="TextBox 10"/>
          <p:cNvSpPr txBox="1"/>
          <p:nvPr/>
        </p:nvSpPr>
        <p:spPr>
          <a:xfrm>
            <a:off x="4788024" y="858958"/>
            <a:ext cx="2206053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dirty="0">
                <a:solidFill>
                  <a:srgbClr val="85A2F5"/>
                </a:solidFill>
                <a:latin typeface="Cooper Black" panose="0208090404030B020404" pitchFamily="18" charset="0"/>
                <a:ea typeface="华文琥珀" panose="02010800040101010101" pitchFamily="2" charset="-122"/>
              </a:rPr>
              <a:t>a) Goodbye, Tom.</a:t>
            </a:r>
          </a:p>
        </p:txBody>
      </p:sp>
      <p:sp>
        <p:nvSpPr>
          <p:cNvPr id="30" name="TextBox 11"/>
          <p:cNvSpPr txBox="1"/>
          <p:nvPr/>
        </p:nvSpPr>
        <p:spPr>
          <a:xfrm>
            <a:off x="4788024" y="1360636"/>
            <a:ext cx="3737242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dirty="0">
                <a:solidFill>
                  <a:srgbClr val="85A2F5"/>
                </a:solidFill>
                <a:latin typeface="Cooper Black" panose="0208090404030B020404" pitchFamily="18" charset="0"/>
                <a:ea typeface="华文琥珀" panose="02010800040101010101" pitchFamily="2" charset="-122"/>
              </a:rPr>
              <a:t>b) Hello, my name’s Lingling.</a:t>
            </a:r>
          </a:p>
          <a:p>
            <a:pPr>
              <a:lnSpc>
                <a:spcPct val="80000"/>
              </a:lnSpc>
            </a:pPr>
            <a:r>
              <a:rPr lang="zh-CN" altLang="en-US" dirty="0" smtClean="0">
                <a:solidFill>
                  <a:srgbClr val="FFC000"/>
                </a:solidFill>
                <a:latin typeface="Cooper Black" panose="0208090404030B020404" pitchFamily="18" charset="0"/>
                <a:ea typeface="华文琥珀" panose="02010800040101010101" pitchFamily="2" charset="-122"/>
              </a:rPr>
              <a:t>        </a:t>
            </a:r>
            <a:endParaRPr lang="zh-CN" altLang="en-US" dirty="0">
              <a:solidFill>
                <a:srgbClr val="FFC000"/>
              </a:solidFill>
              <a:latin typeface="Cooper Black" panose="0208090404030B020404" pitchFamily="18" charset="0"/>
              <a:ea typeface="华文琥珀" panose="02010800040101010101" pitchFamily="2" charset="-122"/>
            </a:endParaRPr>
          </a:p>
        </p:txBody>
      </p:sp>
      <p:sp>
        <p:nvSpPr>
          <p:cNvPr id="31" name="TextBox 12"/>
          <p:cNvSpPr txBox="1"/>
          <p:nvPr/>
        </p:nvSpPr>
        <p:spPr>
          <a:xfrm>
            <a:off x="4788024" y="1856735"/>
            <a:ext cx="2989473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dirty="0">
                <a:solidFill>
                  <a:srgbClr val="85A2F5"/>
                </a:solidFill>
                <a:latin typeface="Cooper Black" panose="0208090404030B020404" pitchFamily="18" charset="0"/>
                <a:ea typeface="华文琥珀" panose="02010800040101010101" pitchFamily="2" charset="-122"/>
              </a:rPr>
              <a:t>c) Good morning, Carla.</a:t>
            </a:r>
          </a:p>
        </p:txBody>
      </p:sp>
      <p:sp>
        <p:nvSpPr>
          <p:cNvPr id="32" name="TextBox 13"/>
          <p:cNvSpPr txBox="1"/>
          <p:nvPr/>
        </p:nvSpPr>
        <p:spPr>
          <a:xfrm>
            <a:off x="4788024" y="2408235"/>
            <a:ext cx="3119828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dirty="0">
                <a:solidFill>
                  <a:srgbClr val="85A2F5"/>
                </a:solidFill>
                <a:latin typeface="Cooper Black" panose="0208090404030B020404" pitchFamily="18" charset="0"/>
                <a:ea typeface="华文琥珀" panose="02010800040101010101" pitchFamily="2" charset="-122"/>
              </a:rPr>
              <a:t>d) Good afternoon, Mike.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3974652" y="1077946"/>
            <a:ext cx="892478" cy="366352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>
            <a:endCxn id="29" idx="1"/>
          </p:cNvCxnSpPr>
          <p:nvPr/>
        </p:nvCxnSpPr>
        <p:spPr>
          <a:xfrm flipV="1">
            <a:off x="3331652" y="1015924"/>
            <a:ext cx="1456372" cy="145684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3547636" y="2091071"/>
            <a:ext cx="1137367" cy="466876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>
            <a:endCxn id="31" idx="1"/>
          </p:cNvCxnSpPr>
          <p:nvPr/>
        </p:nvCxnSpPr>
        <p:spPr>
          <a:xfrm>
            <a:off x="3762257" y="1591388"/>
            <a:ext cx="1025767" cy="422313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10"/>
          <p:cNvSpPr txBox="1"/>
          <p:nvPr/>
        </p:nvSpPr>
        <p:spPr>
          <a:xfrm>
            <a:off x="622193" y="848708"/>
            <a:ext cx="3865802" cy="319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dirty="0">
                <a:solidFill>
                  <a:srgbClr val="77933C"/>
                </a:solidFill>
                <a:latin typeface="Cooper Black" panose="0208090404030B020404" pitchFamily="18" charset="0"/>
                <a:ea typeface="华文琥珀" panose="02010800040101010101" pitchFamily="2" charset="-122"/>
              </a:rPr>
              <a:t>Hello，my name’s Daming.       </a:t>
            </a:r>
          </a:p>
        </p:txBody>
      </p:sp>
      <p:sp>
        <p:nvSpPr>
          <p:cNvPr id="71" name="TextBox 11"/>
          <p:cNvSpPr txBox="1"/>
          <p:nvPr/>
        </p:nvSpPr>
        <p:spPr>
          <a:xfrm>
            <a:off x="622193" y="1356560"/>
            <a:ext cx="3553858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dirty="0">
                <a:solidFill>
                  <a:srgbClr val="E46C0A"/>
                </a:solidFill>
                <a:latin typeface="Cooper Black" panose="0208090404030B020404" pitchFamily="18" charset="0"/>
                <a:ea typeface="华文琥珀" panose="02010800040101010101" pitchFamily="2" charset="-122"/>
              </a:rPr>
              <a:t>Good morning, Lingling.         </a:t>
            </a:r>
          </a:p>
        </p:txBody>
      </p:sp>
      <p:sp>
        <p:nvSpPr>
          <p:cNvPr id="72" name="TextBox 12"/>
          <p:cNvSpPr txBox="1"/>
          <p:nvPr/>
        </p:nvSpPr>
        <p:spPr>
          <a:xfrm>
            <a:off x="622193" y="1794154"/>
            <a:ext cx="2785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31859C"/>
                </a:solidFill>
                <a:latin typeface="Cooper Black" panose="0208090404030B020404" pitchFamily="18" charset="0"/>
                <a:ea typeface="华文琥珀" panose="02010800040101010101" pitchFamily="2" charset="-122"/>
              </a:rPr>
              <a:t>Good afternoon, Carla</a:t>
            </a:r>
          </a:p>
        </p:txBody>
      </p:sp>
      <p:sp>
        <p:nvSpPr>
          <p:cNvPr id="73" name="TextBox 13"/>
          <p:cNvSpPr txBox="1"/>
          <p:nvPr/>
        </p:nvSpPr>
        <p:spPr>
          <a:xfrm>
            <a:off x="622193" y="2345654"/>
            <a:ext cx="1954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604A7B"/>
                </a:solidFill>
                <a:latin typeface="Cooper Black" panose="0208090404030B020404" pitchFamily="18" charset="0"/>
                <a:ea typeface="华文琥珀" panose="02010800040101010101" pitchFamily="2" charset="-122"/>
              </a:rPr>
              <a:t>Good bye, Mike</a:t>
            </a:r>
          </a:p>
        </p:txBody>
      </p:sp>
      <p:sp>
        <p:nvSpPr>
          <p:cNvPr id="74" name="TextBox 10"/>
          <p:cNvSpPr txBox="1"/>
          <p:nvPr/>
        </p:nvSpPr>
        <p:spPr>
          <a:xfrm>
            <a:off x="4788024" y="811456"/>
            <a:ext cx="220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604A7B"/>
                </a:solidFill>
                <a:latin typeface="Cooper Black" panose="0208090404030B020404" pitchFamily="18" charset="0"/>
                <a:ea typeface="华文琥珀" panose="02010800040101010101" pitchFamily="2" charset="-122"/>
              </a:rPr>
              <a:t>a) Goodbye, Tom.</a:t>
            </a:r>
          </a:p>
        </p:txBody>
      </p:sp>
      <p:sp>
        <p:nvSpPr>
          <p:cNvPr id="75" name="TextBox 11"/>
          <p:cNvSpPr txBox="1"/>
          <p:nvPr/>
        </p:nvSpPr>
        <p:spPr>
          <a:xfrm>
            <a:off x="4788024" y="1365435"/>
            <a:ext cx="3737242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dirty="0">
                <a:solidFill>
                  <a:srgbClr val="77933C"/>
                </a:solidFill>
                <a:latin typeface="Cooper Black" panose="0208090404030B020404" pitchFamily="18" charset="0"/>
                <a:ea typeface="华文琥珀" panose="02010800040101010101" pitchFamily="2" charset="-122"/>
              </a:rPr>
              <a:t>b) Hello, my name’s Lingling.</a:t>
            </a:r>
          </a:p>
          <a:p>
            <a:pPr>
              <a:lnSpc>
                <a:spcPct val="80000"/>
              </a:lnSpc>
            </a:pPr>
            <a:r>
              <a:rPr lang="zh-CN" altLang="en-US" dirty="0" smtClean="0">
                <a:solidFill>
                  <a:srgbClr val="77933C"/>
                </a:solidFill>
                <a:latin typeface="Cooper Black" panose="0208090404030B020404" pitchFamily="18" charset="0"/>
                <a:ea typeface="华文琥珀" panose="02010800040101010101" pitchFamily="2" charset="-122"/>
              </a:rPr>
              <a:t>        </a:t>
            </a:r>
            <a:endParaRPr lang="zh-CN" altLang="en-US" dirty="0">
              <a:solidFill>
                <a:srgbClr val="77933C"/>
              </a:solidFill>
              <a:latin typeface="Cooper Black" panose="0208090404030B020404" pitchFamily="18" charset="0"/>
              <a:ea typeface="华文琥珀" panose="02010800040101010101" pitchFamily="2" charset="-122"/>
            </a:endParaRPr>
          </a:p>
        </p:txBody>
      </p:sp>
      <p:sp>
        <p:nvSpPr>
          <p:cNvPr id="76" name="TextBox 12"/>
          <p:cNvSpPr txBox="1"/>
          <p:nvPr/>
        </p:nvSpPr>
        <p:spPr>
          <a:xfrm>
            <a:off x="4788024" y="1801035"/>
            <a:ext cx="2989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E46C0A"/>
                </a:solidFill>
                <a:latin typeface="Cooper Black" panose="0208090404030B020404" pitchFamily="18" charset="0"/>
                <a:ea typeface="华文琥珀" panose="02010800040101010101" pitchFamily="2" charset="-122"/>
              </a:rPr>
              <a:t>c) Good morning, Carla.</a:t>
            </a:r>
          </a:p>
        </p:txBody>
      </p:sp>
      <p:sp>
        <p:nvSpPr>
          <p:cNvPr id="77" name="TextBox 13"/>
          <p:cNvSpPr txBox="1"/>
          <p:nvPr/>
        </p:nvSpPr>
        <p:spPr>
          <a:xfrm>
            <a:off x="4788024" y="2352835"/>
            <a:ext cx="3119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31859C"/>
                </a:solidFill>
                <a:latin typeface="Cooper Black" panose="0208090404030B020404" pitchFamily="18" charset="0"/>
                <a:ea typeface="华文琥珀" panose="02010800040101010101" pitchFamily="2" charset="-122"/>
              </a:rPr>
              <a:t>d) Good afternoon, Mike.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5631774" y="2646239"/>
            <a:ext cx="3524896" cy="2508004"/>
          </a:xfrm>
          <a:prstGeom prst="rect">
            <a:avLst/>
          </a:prstGeom>
        </p:spPr>
      </p:pic>
      <p:sp>
        <p:nvSpPr>
          <p:cNvPr id="31" name="太阳形 30"/>
          <p:cNvSpPr/>
          <p:nvPr/>
        </p:nvSpPr>
        <p:spPr>
          <a:xfrm rot="20750437">
            <a:off x="253939" y="76688"/>
            <a:ext cx="893747" cy="893747"/>
          </a:xfrm>
          <a:prstGeom prst="sun">
            <a:avLst>
              <a:gd name="adj" fmla="val 21368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" name="直接连接符 31"/>
          <p:cNvCxnSpPr/>
          <p:nvPr/>
        </p:nvCxnSpPr>
        <p:spPr>
          <a:xfrm>
            <a:off x="1454987" y="715851"/>
            <a:ext cx="2232248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TextBox 24"/>
          <p:cNvSpPr txBox="1"/>
          <p:nvPr/>
        </p:nvSpPr>
        <p:spPr>
          <a:xfrm>
            <a:off x="1401625" y="192631"/>
            <a:ext cx="323596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Speaking  </a:t>
            </a:r>
            <a:r>
              <a:rPr lang="en-US" altLang="zh-CN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  <a:sym typeface="+mn-ea"/>
              </a:rPr>
              <a:t>in groups</a:t>
            </a:r>
            <a:endParaRPr lang="en-US" altLang="zh-CN" sz="2800" dirty="0">
              <a:solidFill>
                <a:schemeClr val="accent4">
                  <a:lumMod val="60000"/>
                  <a:lumOff val="40000"/>
                </a:schemeClr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6885374" y="2030956"/>
            <a:ext cx="1373280" cy="160632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 flipH="1">
            <a:off x="5394433" y="3236912"/>
            <a:ext cx="1425746" cy="1736602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 rot="270622">
            <a:off x="6647669" y="3578471"/>
            <a:ext cx="1272960" cy="161321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 rot="21037362">
            <a:off x="7532323" y="2765599"/>
            <a:ext cx="1781422" cy="1951866"/>
          </a:xfrm>
          <a:prstGeom prst="rect">
            <a:avLst/>
          </a:prstGeom>
        </p:spPr>
      </p:pic>
      <p:pic>
        <p:nvPicPr>
          <p:cNvPr id="40" name="Picture 2" descr="1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-65195" y="1415818"/>
            <a:ext cx="5489493" cy="376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5137034" y="1513434"/>
            <a:ext cx="1780929" cy="1464398"/>
          </a:xfrm>
          <a:prstGeom prst="rect">
            <a:avLst/>
          </a:prstGeom>
        </p:spPr>
      </p:pic>
      <p:sp>
        <p:nvSpPr>
          <p:cNvPr id="20" name="上箭头 19"/>
          <p:cNvSpPr/>
          <p:nvPr/>
        </p:nvSpPr>
        <p:spPr>
          <a:xfrm rot="18208445">
            <a:off x="5908713" y="2053394"/>
            <a:ext cx="58103" cy="278162"/>
          </a:xfrm>
          <a:prstGeom prst="upArrow">
            <a:avLst/>
          </a:prstGeom>
          <a:solidFill>
            <a:srgbClr val="604A7B"/>
          </a:solidFill>
          <a:ln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6027498" y="1879150"/>
            <a:ext cx="58103" cy="815473"/>
            <a:chOff x="6027498" y="1879150"/>
            <a:chExt cx="58103" cy="815473"/>
          </a:xfrm>
        </p:grpSpPr>
        <p:sp>
          <p:nvSpPr>
            <p:cNvPr id="6" name="上箭头 5"/>
            <p:cNvSpPr/>
            <p:nvPr/>
          </p:nvSpPr>
          <p:spPr>
            <a:xfrm>
              <a:off x="6027498" y="1879150"/>
              <a:ext cx="58103" cy="401373"/>
            </a:xfrm>
            <a:prstGeom prst="upArrow">
              <a:avLst/>
            </a:prstGeom>
            <a:solidFill>
              <a:srgbClr val="604A7B"/>
            </a:solidFill>
            <a:ln>
              <a:solidFill>
                <a:srgbClr val="604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上箭头 20"/>
            <p:cNvSpPr/>
            <p:nvPr/>
          </p:nvSpPr>
          <p:spPr>
            <a:xfrm rot="10800000">
              <a:off x="6027498" y="2293250"/>
              <a:ext cx="58103" cy="401373"/>
            </a:xfrm>
            <a:prstGeom prst="upArrow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295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.058899"/>
                </p14:media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4357130" y="-182729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6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6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6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6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16" dur="9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7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1796458"/>
            <a:ext cx="9144000" cy="3347041"/>
          </a:xfrm>
          <a:prstGeom prst="rect">
            <a:avLst/>
          </a:prstGeom>
        </p:spPr>
      </p:pic>
      <p:sp>
        <p:nvSpPr>
          <p:cNvPr id="17" name="太阳形 16"/>
          <p:cNvSpPr/>
          <p:nvPr/>
        </p:nvSpPr>
        <p:spPr>
          <a:xfrm rot="20750437">
            <a:off x="116202" y="64608"/>
            <a:ext cx="893747" cy="893747"/>
          </a:xfrm>
          <a:prstGeom prst="sun">
            <a:avLst>
              <a:gd name="adj" fmla="val 21368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>
            <a:off x="1483454" y="676338"/>
            <a:ext cx="2232248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TextBox 25"/>
          <p:cNvSpPr txBox="1"/>
          <p:nvPr/>
        </p:nvSpPr>
        <p:spPr>
          <a:xfrm>
            <a:off x="1286814" y="153118"/>
            <a:ext cx="2691765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00B0F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Challenge Time</a:t>
            </a:r>
            <a:endParaRPr lang="en-US" altLang="zh-CN" sz="2800" dirty="0">
              <a:solidFill>
                <a:srgbClr val="00B0F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10247" name="图片 1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438583" y="-148272"/>
            <a:ext cx="2111375" cy="1647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图片 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754495" y="1054100"/>
            <a:ext cx="1646238" cy="1706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图片 10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6438900" y="1796415"/>
            <a:ext cx="2808288" cy="2982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图片 9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5146358" y="2553653"/>
            <a:ext cx="2382837" cy="2952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1658620" y="1223645"/>
            <a:ext cx="5216525" cy="229552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Secrect guests!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970053" y="2435734"/>
            <a:ext cx="1450504" cy="17171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5560028" y="3666744"/>
            <a:ext cx="3352800" cy="14127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53487" y="-499427"/>
            <a:ext cx="6890604" cy="58703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8000248" y="1048512"/>
            <a:ext cx="1389888" cy="37917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 flipH="1">
            <a:off x="-149840" y="2626634"/>
            <a:ext cx="1873172" cy="252827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5953189" y="491366"/>
            <a:ext cx="1487424" cy="144475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4580384" y="-122"/>
            <a:ext cx="1446632" cy="1304544"/>
          </a:xfrm>
          <a:prstGeom prst="rect">
            <a:avLst/>
          </a:prstGeom>
        </p:spPr>
      </p:pic>
      <p:pic>
        <p:nvPicPr>
          <p:cNvPr id="2" name="图片 1">
            <a:hlinkClick r:id="rId11" action="ppaction://hlinkfile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19672" y="841141"/>
            <a:ext cx="4333517" cy="3743314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68792" y="1609344"/>
            <a:ext cx="3755136" cy="35341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0" y="3081687"/>
            <a:ext cx="6096000" cy="205892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6287714" y="676511"/>
            <a:ext cx="1109198" cy="10447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8075438" y="997457"/>
            <a:ext cx="789040" cy="779702"/>
          </a:xfrm>
          <a:prstGeom prst="rect">
            <a:avLst/>
          </a:prstGeom>
        </p:spPr>
      </p:pic>
      <p:cxnSp>
        <p:nvCxnSpPr>
          <p:cNvPr id="26" name="直接连接符 25"/>
          <p:cNvCxnSpPr/>
          <p:nvPr/>
        </p:nvCxnSpPr>
        <p:spPr>
          <a:xfrm>
            <a:off x="1024037" y="766519"/>
            <a:ext cx="2232248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9" name="太阳形 28"/>
          <p:cNvSpPr/>
          <p:nvPr/>
        </p:nvSpPr>
        <p:spPr>
          <a:xfrm rot="20750437">
            <a:off x="111514" y="65066"/>
            <a:ext cx="893747" cy="893747"/>
          </a:xfrm>
          <a:prstGeom prst="sun">
            <a:avLst>
              <a:gd name="adj" fmla="val 2136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22"/>
          <p:cNvSpPr txBox="1"/>
          <p:nvPr/>
        </p:nvSpPr>
        <p:spPr>
          <a:xfrm>
            <a:off x="1024037" y="250329"/>
            <a:ext cx="6680835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ACCE3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Can you remenber the words in the song?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3641776" y="733669"/>
            <a:ext cx="1999488" cy="1975104"/>
          </a:xfrm>
          <a:prstGeom prst="rect">
            <a:avLst/>
          </a:prstGeom>
        </p:spPr>
      </p:pic>
      <p:sp>
        <p:nvSpPr>
          <p:cNvPr id="36" name="TextBox 22"/>
          <p:cNvSpPr txBox="1"/>
          <p:nvPr/>
        </p:nvSpPr>
        <p:spPr>
          <a:xfrm>
            <a:off x="4126211" y="1289431"/>
            <a:ext cx="766445" cy="1005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 smtClean="0">
                <a:solidFill>
                  <a:srgbClr val="ACCE3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 V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4978521" y="1854729"/>
            <a:ext cx="2418446" cy="2480458"/>
          </a:xfrm>
          <a:prstGeom prst="rect">
            <a:avLst/>
          </a:prstGeom>
        </p:spPr>
      </p:pic>
      <p:pic>
        <p:nvPicPr>
          <p:cNvPr id="3" name="图片 2" descr="QQ图片20160917165042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7397115" y="2999740"/>
            <a:ext cx="1724025" cy="2143760"/>
          </a:xfrm>
          <a:prstGeom prst="rect">
            <a:avLst/>
          </a:prstGeom>
        </p:spPr>
      </p:pic>
      <p:sp>
        <p:nvSpPr>
          <p:cNvPr id="37" name="TextBox 22"/>
          <p:cNvSpPr txBox="1"/>
          <p:nvPr/>
        </p:nvSpPr>
        <p:spPr>
          <a:xfrm>
            <a:off x="5080629" y="2622306"/>
            <a:ext cx="2214463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85A2F5"/>
                </a:solidFill>
                <a:latin typeface="Cooper Black" panose="0208090404030B020404" pitchFamily="18" charset="0"/>
                <a:ea typeface="华文琥珀" panose="02010800040101010101" pitchFamily="2" charset="-122"/>
              </a:rPr>
              <a:t>        V </a:t>
            </a:r>
            <a:r>
              <a:rPr lang="en-US" altLang="zh-CN" sz="2800" dirty="0">
                <a:solidFill>
                  <a:srgbClr val="85A2F5"/>
                </a:solidFill>
                <a:latin typeface="Cooper Black" panose="0208090404030B020404" pitchFamily="18" charset="0"/>
                <a:ea typeface="华文琥珀" panose="02010800040101010101" pitchFamily="2" charset="-122"/>
              </a:rPr>
              <a:t>is </a:t>
            </a:r>
          </a:p>
          <a:p>
            <a:r>
              <a:rPr lang="en-US" altLang="zh-CN" sz="2800" dirty="0">
                <a:solidFill>
                  <a:srgbClr val="85A2F5"/>
                </a:solidFill>
                <a:latin typeface="Cooper Black" panose="0208090404030B020404" pitchFamily="18" charset="0"/>
                <a:ea typeface="华文琥珀" panose="02010800040101010101" pitchFamily="2" charset="-122"/>
              </a:rPr>
              <a:t>  for  vase</a:t>
            </a:r>
            <a:endParaRPr lang="zh-CN" altLang="en-US" sz="2800" dirty="0">
              <a:solidFill>
                <a:srgbClr val="85A2F5"/>
              </a:solidFill>
              <a:latin typeface="Cooper Black" panose="0208090404030B020404" pitchFamily="18" charset="0"/>
              <a:ea typeface="华文琥珀" panose="02010800040101010101" pitchFamily="2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36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68792" y="1609344"/>
            <a:ext cx="3755136" cy="35341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0" y="3081687"/>
            <a:ext cx="6096000" cy="205892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6287714" y="676511"/>
            <a:ext cx="1109198" cy="10447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8075438" y="997457"/>
            <a:ext cx="789040" cy="779702"/>
          </a:xfrm>
          <a:prstGeom prst="rect">
            <a:avLst/>
          </a:prstGeom>
        </p:spPr>
      </p:pic>
      <p:cxnSp>
        <p:nvCxnSpPr>
          <p:cNvPr id="26" name="直接连接符 25"/>
          <p:cNvCxnSpPr/>
          <p:nvPr/>
        </p:nvCxnSpPr>
        <p:spPr>
          <a:xfrm>
            <a:off x="1024037" y="766519"/>
            <a:ext cx="2232248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9" name="太阳形 28"/>
          <p:cNvSpPr/>
          <p:nvPr/>
        </p:nvSpPr>
        <p:spPr>
          <a:xfrm rot="20750437">
            <a:off x="111514" y="65066"/>
            <a:ext cx="893747" cy="893747"/>
          </a:xfrm>
          <a:prstGeom prst="sun">
            <a:avLst>
              <a:gd name="adj" fmla="val 2136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22"/>
          <p:cNvSpPr txBox="1"/>
          <p:nvPr/>
        </p:nvSpPr>
        <p:spPr>
          <a:xfrm>
            <a:off x="1024037" y="250329"/>
            <a:ext cx="6680835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ACCE3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Can you remenber the words in the song?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3641776" y="733669"/>
            <a:ext cx="1999488" cy="1975104"/>
          </a:xfrm>
          <a:prstGeom prst="rect">
            <a:avLst/>
          </a:prstGeom>
        </p:spPr>
      </p:pic>
      <p:sp>
        <p:nvSpPr>
          <p:cNvPr id="36" name="TextBox 22"/>
          <p:cNvSpPr txBox="1"/>
          <p:nvPr/>
        </p:nvSpPr>
        <p:spPr>
          <a:xfrm>
            <a:off x="4126211" y="1289431"/>
            <a:ext cx="748665" cy="1005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 smtClean="0">
                <a:solidFill>
                  <a:srgbClr val="ACCE3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 X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5164576" y="1951884"/>
            <a:ext cx="2418446" cy="2480458"/>
          </a:xfrm>
          <a:prstGeom prst="rect">
            <a:avLst/>
          </a:prstGeom>
        </p:spPr>
      </p:pic>
      <p:sp>
        <p:nvSpPr>
          <p:cNvPr id="37" name="TextBox 22"/>
          <p:cNvSpPr txBox="1"/>
          <p:nvPr/>
        </p:nvSpPr>
        <p:spPr>
          <a:xfrm>
            <a:off x="5319389" y="2622306"/>
            <a:ext cx="2214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85A2F5"/>
                </a:solidFill>
                <a:latin typeface="Cooper Black" panose="0208090404030B020404" pitchFamily="18" charset="0"/>
                <a:ea typeface="华文琥珀" panose="02010800040101010101" pitchFamily="2" charset="-122"/>
              </a:rPr>
              <a:t>    X </a:t>
            </a:r>
            <a:r>
              <a:rPr lang="en-US" altLang="zh-CN" sz="2800" dirty="0">
                <a:solidFill>
                  <a:srgbClr val="85A2F5"/>
                </a:solidFill>
                <a:latin typeface="Cooper Black" panose="0208090404030B020404" pitchFamily="18" charset="0"/>
                <a:ea typeface="华文琥珀" panose="02010800040101010101" pitchFamily="2" charset="-122"/>
              </a:rPr>
              <a:t>is for Xylophone</a:t>
            </a:r>
            <a:endParaRPr lang="zh-CN" altLang="en-US" sz="2800" dirty="0">
              <a:solidFill>
                <a:srgbClr val="85A2F5"/>
              </a:solidFill>
              <a:latin typeface="Cooper Black" panose="0208090404030B020404" pitchFamily="18" charset="0"/>
              <a:ea typeface="华文琥珀" panose="02010800040101010101" pitchFamily="2" charset="-122"/>
            </a:endParaRPr>
          </a:p>
        </p:txBody>
      </p:sp>
      <p:pic>
        <p:nvPicPr>
          <p:cNvPr id="10" name="图片 9" descr="QQ图片20160917165125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7273925" y="3497580"/>
            <a:ext cx="1870075" cy="164274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6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7074052" y="229988"/>
            <a:ext cx="2001416" cy="229209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298065" y="378869"/>
            <a:ext cx="8483638" cy="491596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-173043" y="2825741"/>
            <a:ext cx="1962912" cy="22920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2692" y="171012"/>
            <a:ext cx="8203976" cy="457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1859C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Can you finish this blanks?</a:t>
            </a:r>
          </a:p>
        </p:txBody>
      </p:sp>
      <p:sp>
        <p:nvSpPr>
          <p:cNvPr id="10" name="太阳形 9"/>
          <p:cNvSpPr/>
          <p:nvPr/>
        </p:nvSpPr>
        <p:spPr>
          <a:xfrm rot="20750437">
            <a:off x="253939" y="76688"/>
            <a:ext cx="893747" cy="893747"/>
          </a:xfrm>
          <a:prstGeom prst="sun">
            <a:avLst>
              <a:gd name="adj" fmla="val 21368"/>
            </a:avLst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1167967" y="715851"/>
            <a:ext cx="4268129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1547664" y="1965637"/>
            <a:ext cx="6532756" cy="512869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>
            <a:off x="1547664" y="2128961"/>
            <a:ext cx="6532756" cy="0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547664" y="2304617"/>
            <a:ext cx="6532756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175764" y="1961239"/>
            <a:ext cx="0" cy="512869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913925" y="1961239"/>
            <a:ext cx="0" cy="512869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3563888" y="1961239"/>
            <a:ext cx="0" cy="512869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211960" y="1961239"/>
            <a:ext cx="0" cy="512869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4860032" y="1961239"/>
            <a:ext cx="0" cy="512869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7452320" y="1961239"/>
            <a:ext cx="0" cy="512869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508104" y="1970035"/>
            <a:ext cx="0" cy="512869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6156176" y="1961239"/>
            <a:ext cx="0" cy="512869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6804248" y="1991463"/>
            <a:ext cx="0" cy="512869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1452595" y="1775018"/>
            <a:ext cx="403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A</a:t>
            </a:r>
            <a:endParaRPr lang="zh-CN" altLang="en-US" sz="4000" dirty="0"/>
          </a:p>
        </p:txBody>
      </p:sp>
      <p:sp>
        <p:nvSpPr>
          <p:cNvPr id="54" name="文本框 53"/>
          <p:cNvSpPr txBox="1"/>
          <p:nvPr/>
        </p:nvSpPr>
        <p:spPr>
          <a:xfrm>
            <a:off x="1797985" y="1961239"/>
            <a:ext cx="40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</a:t>
            </a:r>
            <a:endParaRPr lang="zh-CN" altLang="en-US" sz="2400" dirty="0"/>
          </a:p>
        </p:txBody>
      </p:sp>
      <p:sp>
        <p:nvSpPr>
          <p:cNvPr id="55" name="文本框 54"/>
          <p:cNvSpPr txBox="1"/>
          <p:nvPr/>
        </p:nvSpPr>
        <p:spPr>
          <a:xfrm>
            <a:off x="2509535" y="1828339"/>
            <a:ext cx="403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b</a:t>
            </a:r>
            <a:endParaRPr lang="zh-CN" altLang="en-US" sz="3600" dirty="0"/>
          </a:p>
        </p:txBody>
      </p:sp>
      <p:sp>
        <p:nvSpPr>
          <p:cNvPr id="56" name="文本框 55"/>
          <p:cNvSpPr txBox="1"/>
          <p:nvPr/>
        </p:nvSpPr>
        <p:spPr>
          <a:xfrm>
            <a:off x="2854925" y="1775018"/>
            <a:ext cx="403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C</a:t>
            </a:r>
            <a:endParaRPr lang="zh-CN" altLang="en-US" sz="4000" dirty="0"/>
          </a:p>
        </p:txBody>
      </p:sp>
      <p:sp>
        <p:nvSpPr>
          <p:cNvPr id="57" name="文本框 56"/>
          <p:cNvSpPr txBox="1"/>
          <p:nvPr/>
        </p:nvSpPr>
        <p:spPr>
          <a:xfrm>
            <a:off x="3857478" y="1827521"/>
            <a:ext cx="403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d</a:t>
            </a:r>
            <a:endParaRPr lang="zh-CN" altLang="en-US" sz="3600" dirty="0"/>
          </a:p>
        </p:txBody>
      </p:sp>
      <p:sp>
        <p:nvSpPr>
          <p:cNvPr id="58" name="文本框 57"/>
          <p:cNvSpPr txBox="1"/>
          <p:nvPr/>
        </p:nvSpPr>
        <p:spPr>
          <a:xfrm>
            <a:off x="4594732" y="1961239"/>
            <a:ext cx="40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e</a:t>
            </a:r>
            <a:endParaRPr lang="zh-CN" altLang="en-US" sz="2400" dirty="0"/>
          </a:p>
        </p:txBody>
      </p:sp>
      <p:sp>
        <p:nvSpPr>
          <p:cNvPr id="59" name="文本框 58"/>
          <p:cNvSpPr txBox="1"/>
          <p:nvPr/>
        </p:nvSpPr>
        <p:spPr>
          <a:xfrm>
            <a:off x="4775353" y="1780252"/>
            <a:ext cx="403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F</a:t>
            </a:r>
            <a:endParaRPr lang="zh-CN" altLang="en-US" sz="4000" dirty="0"/>
          </a:p>
        </p:txBody>
      </p:sp>
      <p:sp>
        <p:nvSpPr>
          <p:cNvPr id="60" name="文本框 59"/>
          <p:cNvSpPr txBox="1"/>
          <p:nvPr/>
        </p:nvSpPr>
        <p:spPr>
          <a:xfrm>
            <a:off x="5809638" y="1903303"/>
            <a:ext cx="403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g</a:t>
            </a:r>
            <a:endParaRPr lang="zh-CN" altLang="en-US" sz="3600" dirty="0"/>
          </a:p>
        </p:txBody>
      </p:sp>
      <p:sp>
        <p:nvSpPr>
          <p:cNvPr id="61" name="文本框 60"/>
          <p:cNvSpPr txBox="1"/>
          <p:nvPr/>
        </p:nvSpPr>
        <p:spPr>
          <a:xfrm>
            <a:off x="6456104" y="1827520"/>
            <a:ext cx="403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h</a:t>
            </a:r>
            <a:endParaRPr lang="zh-CN" altLang="en-US" sz="3600" dirty="0"/>
          </a:p>
        </p:txBody>
      </p:sp>
      <p:sp>
        <p:nvSpPr>
          <p:cNvPr id="62" name="文本框 61"/>
          <p:cNvSpPr txBox="1"/>
          <p:nvPr/>
        </p:nvSpPr>
        <p:spPr>
          <a:xfrm>
            <a:off x="6752784" y="1777866"/>
            <a:ext cx="403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I</a:t>
            </a:r>
            <a:endParaRPr lang="zh-CN" altLang="en-US" sz="4000" dirty="0"/>
          </a:p>
        </p:txBody>
      </p:sp>
      <p:sp>
        <p:nvSpPr>
          <p:cNvPr id="63" name="文本框 62"/>
          <p:cNvSpPr txBox="1"/>
          <p:nvPr/>
        </p:nvSpPr>
        <p:spPr>
          <a:xfrm>
            <a:off x="7772646" y="1941043"/>
            <a:ext cx="403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j</a:t>
            </a:r>
            <a:endParaRPr lang="zh-CN" altLang="en-US" sz="3600" dirty="0"/>
          </a:p>
        </p:txBody>
      </p:sp>
      <p:sp>
        <p:nvSpPr>
          <p:cNvPr id="64" name="矩形 63"/>
          <p:cNvSpPr/>
          <p:nvPr/>
        </p:nvSpPr>
        <p:spPr>
          <a:xfrm>
            <a:off x="1547664" y="2978773"/>
            <a:ext cx="6532756" cy="512869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5" name="直接连接符 64"/>
          <p:cNvCxnSpPr/>
          <p:nvPr/>
        </p:nvCxnSpPr>
        <p:spPr>
          <a:xfrm>
            <a:off x="1547664" y="3142097"/>
            <a:ext cx="6532756" cy="0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1547664" y="3317753"/>
            <a:ext cx="6532756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2175764" y="2974375"/>
            <a:ext cx="0" cy="512869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2913925" y="2974375"/>
            <a:ext cx="0" cy="512869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3563888" y="2974375"/>
            <a:ext cx="0" cy="512869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4211960" y="2974375"/>
            <a:ext cx="0" cy="512869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4860032" y="2974375"/>
            <a:ext cx="0" cy="512869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>
            <a:off x="7452320" y="2974375"/>
            <a:ext cx="0" cy="512869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5508104" y="2983171"/>
            <a:ext cx="0" cy="512869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156176" y="2974375"/>
            <a:ext cx="0" cy="512869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804248" y="3004599"/>
            <a:ext cx="0" cy="512869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本框 75"/>
          <p:cNvSpPr txBox="1"/>
          <p:nvPr/>
        </p:nvSpPr>
        <p:spPr>
          <a:xfrm>
            <a:off x="1452595" y="2788154"/>
            <a:ext cx="403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K</a:t>
            </a:r>
            <a:endParaRPr lang="zh-CN" altLang="en-US" sz="4000" dirty="0"/>
          </a:p>
        </p:txBody>
      </p:sp>
      <p:sp>
        <p:nvSpPr>
          <p:cNvPr id="78" name="文本框 77"/>
          <p:cNvSpPr txBox="1"/>
          <p:nvPr/>
        </p:nvSpPr>
        <p:spPr>
          <a:xfrm>
            <a:off x="2582565" y="2852557"/>
            <a:ext cx="403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l</a:t>
            </a:r>
            <a:endParaRPr lang="zh-CN" altLang="en-US" sz="3600" dirty="0"/>
          </a:p>
        </p:txBody>
      </p:sp>
      <p:sp>
        <p:nvSpPr>
          <p:cNvPr id="79" name="文本框 78"/>
          <p:cNvSpPr txBox="1"/>
          <p:nvPr/>
        </p:nvSpPr>
        <p:spPr>
          <a:xfrm>
            <a:off x="2831839" y="2836361"/>
            <a:ext cx="403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M</a:t>
            </a:r>
            <a:endParaRPr lang="zh-CN" altLang="en-US" sz="3600" dirty="0"/>
          </a:p>
        </p:txBody>
      </p:sp>
      <p:sp>
        <p:nvSpPr>
          <p:cNvPr id="81" name="文本框 80"/>
          <p:cNvSpPr txBox="1"/>
          <p:nvPr/>
        </p:nvSpPr>
        <p:spPr>
          <a:xfrm>
            <a:off x="4594732" y="2974375"/>
            <a:ext cx="40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o</a:t>
            </a:r>
            <a:endParaRPr lang="zh-CN" altLang="en-US" sz="2400" dirty="0"/>
          </a:p>
        </p:txBody>
      </p:sp>
      <p:sp>
        <p:nvSpPr>
          <p:cNvPr id="82" name="文本框 81"/>
          <p:cNvSpPr txBox="1"/>
          <p:nvPr/>
        </p:nvSpPr>
        <p:spPr>
          <a:xfrm>
            <a:off x="4775353" y="2793388"/>
            <a:ext cx="403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P</a:t>
            </a:r>
            <a:endParaRPr lang="zh-CN" altLang="en-US" sz="4000" dirty="0"/>
          </a:p>
        </p:txBody>
      </p:sp>
      <p:sp>
        <p:nvSpPr>
          <p:cNvPr id="83" name="文本框 82"/>
          <p:cNvSpPr txBox="1"/>
          <p:nvPr/>
        </p:nvSpPr>
        <p:spPr>
          <a:xfrm>
            <a:off x="5809638" y="2916439"/>
            <a:ext cx="403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q</a:t>
            </a:r>
            <a:endParaRPr lang="zh-CN" altLang="en-US" sz="3600" dirty="0"/>
          </a:p>
        </p:txBody>
      </p:sp>
      <p:sp>
        <p:nvSpPr>
          <p:cNvPr id="85" name="文本框 84"/>
          <p:cNvSpPr txBox="1"/>
          <p:nvPr/>
        </p:nvSpPr>
        <p:spPr>
          <a:xfrm>
            <a:off x="6752784" y="2791002"/>
            <a:ext cx="403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S</a:t>
            </a:r>
            <a:endParaRPr lang="zh-CN" altLang="en-US" sz="4000" dirty="0"/>
          </a:p>
        </p:txBody>
      </p:sp>
      <p:sp>
        <p:nvSpPr>
          <p:cNvPr id="87" name="矩形 86"/>
          <p:cNvSpPr/>
          <p:nvPr/>
        </p:nvSpPr>
        <p:spPr>
          <a:xfrm>
            <a:off x="1544996" y="4057650"/>
            <a:ext cx="6532756" cy="512869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8" name="直接连接符 87"/>
          <p:cNvCxnSpPr/>
          <p:nvPr/>
        </p:nvCxnSpPr>
        <p:spPr>
          <a:xfrm>
            <a:off x="1544996" y="4220974"/>
            <a:ext cx="6532756" cy="0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>
            <a:off x="1544996" y="4396630"/>
            <a:ext cx="6532756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2173096" y="4053252"/>
            <a:ext cx="0" cy="512869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2911257" y="4053252"/>
            <a:ext cx="0" cy="512869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3561220" y="4053252"/>
            <a:ext cx="0" cy="512869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4209292" y="4053252"/>
            <a:ext cx="0" cy="512869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4857364" y="4053252"/>
            <a:ext cx="0" cy="512869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7449652" y="4053252"/>
            <a:ext cx="0" cy="512869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5505436" y="4062048"/>
            <a:ext cx="0" cy="512869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6153508" y="4053252"/>
            <a:ext cx="0" cy="512869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6801580" y="4083476"/>
            <a:ext cx="0" cy="512869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文本框 99"/>
          <p:cNvSpPr txBox="1"/>
          <p:nvPr/>
        </p:nvSpPr>
        <p:spPr>
          <a:xfrm>
            <a:off x="1795317" y="4053252"/>
            <a:ext cx="40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u</a:t>
            </a:r>
            <a:endParaRPr lang="zh-CN" altLang="en-US" sz="2400" dirty="0"/>
          </a:p>
        </p:txBody>
      </p:sp>
      <p:sp>
        <p:nvSpPr>
          <p:cNvPr id="102" name="文本框 101"/>
          <p:cNvSpPr txBox="1"/>
          <p:nvPr/>
        </p:nvSpPr>
        <p:spPr>
          <a:xfrm>
            <a:off x="2829602" y="3916383"/>
            <a:ext cx="403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W</a:t>
            </a:r>
            <a:endParaRPr lang="zh-CN" altLang="en-US" sz="3600" dirty="0"/>
          </a:p>
        </p:txBody>
      </p:sp>
      <p:sp>
        <p:nvSpPr>
          <p:cNvPr id="110" name="文本框 109"/>
          <p:cNvSpPr txBox="1"/>
          <p:nvPr/>
        </p:nvSpPr>
        <p:spPr>
          <a:xfrm>
            <a:off x="3468095" y="2811334"/>
            <a:ext cx="403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N</a:t>
            </a:r>
            <a:endParaRPr lang="zh-CN" altLang="en-US" sz="4000" dirty="0"/>
          </a:p>
        </p:txBody>
      </p:sp>
      <p:sp>
        <p:nvSpPr>
          <p:cNvPr id="111" name="文本框 110"/>
          <p:cNvSpPr txBox="1"/>
          <p:nvPr/>
        </p:nvSpPr>
        <p:spPr>
          <a:xfrm>
            <a:off x="6066975" y="2788621"/>
            <a:ext cx="403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R</a:t>
            </a:r>
            <a:endParaRPr lang="zh-CN" altLang="en-US" sz="4000" dirty="0"/>
          </a:p>
        </p:txBody>
      </p:sp>
      <p:sp>
        <p:nvSpPr>
          <p:cNvPr id="112" name="文本框 111"/>
          <p:cNvSpPr txBox="1"/>
          <p:nvPr/>
        </p:nvSpPr>
        <p:spPr>
          <a:xfrm>
            <a:off x="7395637" y="2801064"/>
            <a:ext cx="403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T</a:t>
            </a:r>
            <a:endParaRPr lang="zh-CN" altLang="en-US" sz="4000" dirty="0"/>
          </a:p>
        </p:txBody>
      </p:sp>
      <p:sp>
        <p:nvSpPr>
          <p:cNvPr id="113" name="文本框 112"/>
          <p:cNvSpPr txBox="1"/>
          <p:nvPr/>
        </p:nvSpPr>
        <p:spPr>
          <a:xfrm>
            <a:off x="2108848" y="3867031"/>
            <a:ext cx="403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V</a:t>
            </a:r>
            <a:endParaRPr lang="zh-CN" altLang="en-US" sz="4000" dirty="0"/>
          </a:p>
        </p:txBody>
      </p:sp>
      <p:sp>
        <p:nvSpPr>
          <p:cNvPr id="114" name="文本框 113"/>
          <p:cNvSpPr txBox="1"/>
          <p:nvPr/>
        </p:nvSpPr>
        <p:spPr>
          <a:xfrm>
            <a:off x="3460665" y="3878623"/>
            <a:ext cx="403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X</a:t>
            </a:r>
            <a:endParaRPr lang="zh-CN" altLang="en-US" sz="4000" dirty="0"/>
          </a:p>
        </p:txBody>
      </p:sp>
      <p:sp>
        <p:nvSpPr>
          <p:cNvPr id="115" name="文本框 114"/>
          <p:cNvSpPr txBox="1"/>
          <p:nvPr/>
        </p:nvSpPr>
        <p:spPr>
          <a:xfrm>
            <a:off x="4115829" y="3869879"/>
            <a:ext cx="403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Y</a:t>
            </a:r>
            <a:endParaRPr lang="zh-CN" altLang="en-US" sz="4000" dirty="0"/>
          </a:p>
        </p:txBody>
      </p:sp>
      <p:sp>
        <p:nvSpPr>
          <p:cNvPr id="116" name="文本框 115"/>
          <p:cNvSpPr txBox="1"/>
          <p:nvPr/>
        </p:nvSpPr>
        <p:spPr>
          <a:xfrm>
            <a:off x="5215582" y="4053252"/>
            <a:ext cx="40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z</a:t>
            </a:r>
            <a:endParaRPr lang="zh-CN" altLang="en-US" sz="24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0" y="122051"/>
            <a:ext cx="6803136" cy="34747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016" y="2355726"/>
            <a:ext cx="4139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Welcome to </a:t>
            </a:r>
          </a:p>
          <a:p>
            <a:r>
              <a:rPr lang="en-US" altLang="zh-CN" sz="28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No.5 Middle school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!</a:t>
            </a:r>
            <a:endParaRPr lang="en-US" altLang="zh-CN" sz="2000" b="1" dirty="0">
              <a:solidFill>
                <a:schemeClr val="accent5">
                  <a:lumMod val="7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07315" y="2223770"/>
            <a:ext cx="4338320" cy="2425065"/>
          </a:xfrm>
          <a:prstGeom prst="round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97163" y="3596771"/>
            <a:ext cx="39427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Please tell everyone: </a:t>
            </a:r>
          </a:p>
          <a:p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“What's your name?”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588647" y="-177491"/>
            <a:ext cx="2430314" cy="1445882"/>
          </a:xfrm>
          <a:prstGeom prst="rect">
            <a:avLst/>
          </a:prstGeom>
        </p:spPr>
      </p:pic>
      <p:sp>
        <p:nvSpPr>
          <p:cNvPr id="7" name="太阳形 6"/>
          <p:cNvSpPr/>
          <p:nvPr/>
        </p:nvSpPr>
        <p:spPr>
          <a:xfrm>
            <a:off x="1043608" y="2223770"/>
            <a:ext cx="45719" cy="45719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太阳形 4"/>
          <p:cNvSpPr/>
          <p:nvPr/>
        </p:nvSpPr>
        <p:spPr>
          <a:xfrm rot="20750437">
            <a:off x="38671" y="69441"/>
            <a:ext cx="893747" cy="893747"/>
          </a:xfrm>
          <a:prstGeom prst="sun">
            <a:avLst>
              <a:gd name="adj" fmla="val 2136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866929" y="653796"/>
            <a:ext cx="4281135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extBox 23"/>
          <p:cNvSpPr txBox="1"/>
          <p:nvPr/>
        </p:nvSpPr>
        <p:spPr>
          <a:xfrm>
            <a:off x="1028267" y="135594"/>
            <a:ext cx="1953895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latin typeface="Cooper Black" panose="0208090404030B020404" pitchFamily="18" charset="0"/>
                <a:ea typeface="华文琥珀" panose="02010800040101010101" pitchFamily="2" charset="-122"/>
              </a:rPr>
              <a:t>Summary</a:t>
            </a:r>
            <a:endParaRPr lang="en-US" sz="2800" dirty="0">
              <a:solidFill>
                <a:srgbClr val="FFC000"/>
              </a:solidFill>
              <a:latin typeface="Cooper Black" panose="0208090404030B020404" pitchFamily="18" charset="0"/>
              <a:ea typeface="华文琥珀" panose="020108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28065" y="1059180"/>
            <a:ext cx="3366135" cy="386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</a:rPr>
              <a:t>The way to introduce yourself: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193290" y="1537335"/>
            <a:ext cx="361442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haroni" panose="02010803020104030203" charset="0"/>
              </a:rPr>
              <a:t>Hello, My name is ....</a:t>
            </a:r>
            <a:endParaRPr lang="zh-CN" altLang="en-US" dirty="0">
              <a:latin typeface="Aharoni" panose="02010803020104030203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1720" y="2134235"/>
            <a:ext cx="3843655" cy="386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</a:rPr>
              <a:t>The way to greet other people: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193290" y="2639695"/>
            <a:ext cx="27305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latin typeface="Aharoni" panose="02010803020104030203" charset="0"/>
              </a:rPr>
              <a:t>Good morning </a:t>
            </a:r>
          </a:p>
          <a:p>
            <a:pPr algn="l"/>
            <a:r>
              <a:rPr lang="en-US" altLang="zh-CN" dirty="0">
                <a:latin typeface="Aharoni" panose="02010803020104030203" charset="0"/>
              </a:rPr>
              <a:t>Good </a:t>
            </a:r>
            <a:r>
              <a:rPr lang="en-US" altLang="zh-CN" dirty="0" err="1">
                <a:latin typeface="Aharoni" panose="02010803020104030203" charset="0"/>
              </a:rPr>
              <a:t>afernoon</a:t>
            </a:r>
            <a:endParaRPr lang="en-US" altLang="zh-CN" dirty="0">
              <a:latin typeface="Aharoni" panose="02010803020104030203" charset="0"/>
            </a:endParaRPr>
          </a:p>
          <a:p>
            <a:pPr algn="l"/>
            <a:r>
              <a:rPr lang="en-US" altLang="zh-CN" dirty="0">
                <a:latin typeface="Aharoni" panose="02010803020104030203" charset="0"/>
              </a:rPr>
              <a:t>Goodbye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34745" y="3857625"/>
            <a:ext cx="3536950" cy="386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</a:rPr>
              <a:t>The way to write the letters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 flipH="1">
            <a:off x="4776447" y="2947517"/>
            <a:ext cx="4343069" cy="22063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rot="629811">
            <a:off x="7030198" y="2639766"/>
            <a:ext cx="1414272" cy="12313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7544971" y="1292151"/>
            <a:ext cx="1072896" cy="15361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7941418" y="116601"/>
            <a:ext cx="987552" cy="1328928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3845045" y="-155657"/>
            <a:ext cx="1891984" cy="1392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268224" y="219456"/>
            <a:ext cx="2218944" cy="16337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390144" y="4535424"/>
            <a:ext cx="3304032" cy="6080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 rot="21259508">
            <a:off x="158496" y="1133856"/>
            <a:ext cx="3889248" cy="376732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1691680" y="1155958"/>
            <a:ext cx="402336" cy="11277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7740352" y="-337562"/>
            <a:ext cx="950976" cy="2560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42159" y="1907724"/>
            <a:ext cx="36057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7030A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H</a:t>
            </a:r>
            <a:r>
              <a:rPr lang="en-US" altLang="zh-CN" sz="4400" dirty="0" smtClean="0">
                <a:solidFill>
                  <a:srgbClr val="7030A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omework</a:t>
            </a:r>
            <a:endParaRPr lang="zh-CN" altLang="en-US" dirty="0">
              <a:solidFill>
                <a:srgbClr val="7030A0"/>
              </a:solidFill>
              <a:latin typeface="方正粗圆_GBK" panose="03000509000000000000" pitchFamily="65" charset="-122"/>
              <a:ea typeface="方正粗圆_GBK" panose="03000509000000000000" pitchFamily="65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3806125" y="-777998"/>
            <a:ext cx="950976" cy="25603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7108710" y="-1146554"/>
            <a:ext cx="950976" cy="2560320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5300851" y="899506"/>
            <a:ext cx="2660990" cy="4274851"/>
            <a:chOff x="5300851" y="899506"/>
            <a:chExt cx="2660990" cy="4274851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10" cstate="email"/>
            <a:srcRect/>
            <a:stretch>
              <a:fillRect/>
            </a:stretch>
          </p:blipFill>
          <p:spPr>
            <a:xfrm rot="21444030">
              <a:off x="5300851" y="899506"/>
              <a:ext cx="2495278" cy="1540889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10" cstate="email"/>
            <a:srcRect/>
            <a:stretch>
              <a:fillRect/>
            </a:stretch>
          </p:blipFill>
          <p:spPr>
            <a:xfrm rot="21444030">
              <a:off x="5350389" y="2265429"/>
              <a:ext cx="2495278" cy="1540889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0" cstate="email"/>
            <a:srcRect/>
            <a:stretch>
              <a:fillRect/>
            </a:stretch>
          </p:blipFill>
          <p:spPr>
            <a:xfrm rot="21444030">
              <a:off x="5391646" y="3633468"/>
              <a:ext cx="2495278" cy="1540889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5667636" y="1627113"/>
              <a:ext cx="1976412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zh-CN" altLang="en-US" sz="1600" dirty="0">
                  <a:solidFill>
                    <a:schemeClr val="accent2">
                      <a:lumMod val="75000"/>
                    </a:schemeClr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1.用所学的交际用语和新朋友打招呼。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5665351" y="3014727"/>
              <a:ext cx="2045124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zh-CN" altLang="en-US" sz="1600" dirty="0">
                  <a:solidFill>
                    <a:srgbClr val="31859C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2.用所学的交际用语和你的家人打招呼。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5707698" y="4501015"/>
              <a:ext cx="2254143" cy="3139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zh-CN" altLang="en-US" sz="1600" dirty="0">
                  <a:solidFill>
                    <a:srgbClr val="FFC000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3.认真书写26个字母。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1" cstate="email"/>
          <a:srcRect/>
          <a:stretch>
            <a:fillRect/>
          </a:stretch>
        </p:blipFill>
        <p:spPr>
          <a:xfrm rot="19922747">
            <a:off x="5128496" y="1558946"/>
            <a:ext cx="589187" cy="65615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1" cstate="email"/>
          <a:srcRect/>
          <a:stretch>
            <a:fillRect/>
          </a:stretch>
        </p:blipFill>
        <p:spPr>
          <a:xfrm rot="19922747">
            <a:off x="5288634" y="4358766"/>
            <a:ext cx="589187" cy="65615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1" cstate="email"/>
          <a:srcRect/>
          <a:stretch>
            <a:fillRect/>
          </a:stretch>
        </p:blipFill>
        <p:spPr>
          <a:xfrm rot="19922747">
            <a:off x="5226212" y="2863328"/>
            <a:ext cx="589187" cy="656154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rot="21395099">
            <a:off x="1594626" y="1444056"/>
            <a:ext cx="4896720" cy="299096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 rot="21079812">
            <a:off x="365358" y="2111115"/>
            <a:ext cx="8550907" cy="43752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51765" y="1347614"/>
            <a:ext cx="3643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方正粗圆_GBK" panose="03000509000000000000" pitchFamily="65" charset="-122"/>
                <a:ea typeface="方正粗圆_GBK" panose="03000509000000000000" pitchFamily="65" charset="-122"/>
              </a:rPr>
              <a:t>THANK YOU</a:t>
            </a:r>
            <a:endParaRPr lang="zh-CN" altLang="en-US" sz="4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方正粗圆_GBK" panose="03000509000000000000" pitchFamily="65" charset="-122"/>
              <a:ea typeface="方正粗圆_GBK" panose="03000509000000000000" pitchFamily="65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 flipH="1">
            <a:off x="-23" y="2936722"/>
            <a:ext cx="4343069" cy="22063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0" y="0"/>
            <a:ext cx="1828800" cy="1828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 rot="629811">
            <a:off x="6953363" y="2934406"/>
            <a:ext cx="1414272" cy="123139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8172986" y="1487096"/>
            <a:ext cx="1072896" cy="15361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7924273" y="61356"/>
            <a:ext cx="987552" cy="1328928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475865" y="525145"/>
            <a:ext cx="5088255" cy="760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FF0000"/>
                </a:solidFill>
                <a:latin typeface="SentyBrush" panose="03000600000000000000" charset="0"/>
              </a:rPr>
              <a:t>Go For It</a:t>
            </a:r>
            <a:r>
              <a:rPr lang="zh-CN" altLang="en-US" sz="4000" dirty="0">
                <a:solidFill>
                  <a:srgbClr val="FF0000"/>
                </a:solidFill>
                <a:latin typeface="SentyBrush" panose="03000600000000000000" charset="0"/>
              </a:rPr>
              <a:t>！</a:t>
            </a:r>
            <a:r>
              <a:rPr lang="zh-CN" altLang="en-US" sz="2400" dirty="0">
                <a:solidFill>
                  <a:srgbClr val="FF0000"/>
                </a:solidFill>
              </a:rPr>
              <a:t>（</a:t>
            </a:r>
            <a:r>
              <a:rPr lang="zh-CN" altLang="en-US" sz="2400" dirty="0">
                <a:solidFill>
                  <a:srgbClr val="FF0000"/>
                </a:solidFill>
                <a:latin typeface="字体管家糖果" panose="00020600040101010101" charset="-122"/>
                <a:ea typeface="字体管家糖果" panose="00020600040101010101" charset="-122"/>
              </a:rPr>
              <a:t>学习目标</a:t>
            </a:r>
            <a:r>
              <a:rPr lang="zh-CN" altLang="en-US" sz="2400" dirty="0">
                <a:solidFill>
                  <a:srgbClr val="FF0000"/>
                </a:solidFill>
              </a:rPr>
              <a:t>）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960245" y="1655445"/>
            <a:ext cx="6121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/>
                </a:solidFill>
                <a:latin typeface="Berlin Sans FB Demi" panose="020E0802020502020306" charset="0"/>
              </a:rPr>
              <a:t>1. To learn how to introduce yourself.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647825" y="2171700"/>
            <a:ext cx="673354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Berlin Sans FB Demi" panose="020E0802020502020306" charset="0"/>
              </a:rPr>
              <a:t>2. To learn how to greet other people.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398270" y="2719705"/>
            <a:ext cx="619061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Berlin Sans FB Demi" panose="020E0802020502020306" charset="0"/>
              </a:rPr>
              <a:t>3. To learn how to write the 26 letters.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/>
          <p:nvPr/>
        </p:nvSpPr>
        <p:spPr>
          <a:xfrm>
            <a:off x="1386205" y="160020"/>
            <a:ext cx="6775450" cy="5791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en-US" altLang="zh-CN" sz="3200" b="1" dirty="0">
                <a:solidFill>
                  <a:srgbClr val="FFC000"/>
                </a:solidFill>
                <a:latin typeface="Aharoni" panose="02010803020104030203" charset="0"/>
                <a:ea typeface="宋体" panose="02010600030101010101" pitchFamily="2" charset="-122"/>
              </a:rPr>
              <a:t>Let’s learn:</a:t>
            </a:r>
            <a:r>
              <a:rPr lang="en-US" altLang="zh-CN" sz="3200" b="1" dirty="0">
                <a:solidFill>
                  <a:srgbClr val="0000FF"/>
                </a:solidFill>
                <a:latin typeface="Aharoni" panose="02010803020104030203" charset="0"/>
                <a:ea typeface="宋体" panose="02010600030101010101" pitchFamily="2" charset="-122"/>
              </a:rPr>
              <a:t> </a:t>
            </a:r>
            <a:r>
              <a:rPr lang="en-US" altLang="zh-CN" sz="3200" b="1" dirty="0">
                <a:solidFill>
                  <a:srgbClr val="FFC000"/>
                </a:solidFill>
                <a:latin typeface="Aharoni" panose="02010803020104030203" charset="0"/>
                <a:ea typeface="宋体" panose="02010600030101010101" pitchFamily="2" charset="-122"/>
              </a:rPr>
              <a:t>three time sections</a:t>
            </a:r>
          </a:p>
        </p:txBody>
      </p:sp>
      <p:sp>
        <p:nvSpPr>
          <p:cNvPr id="11267" name="Text Box 3"/>
          <p:cNvSpPr txBox="1"/>
          <p:nvPr/>
        </p:nvSpPr>
        <p:spPr>
          <a:xfrm>
            <a:off x="1871663" y="2680097"/>
            <a:ext cx="1431925" cy="53594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2700" b="1" dirty="0">
                <a:latin typeface="Comic Sans MS" panose="030F0702030302020204" pitchFamily="66" charset="0"/>
                <a:ea typeface="宋体" panose="02010600030101010101" pitchFamily="2" charset="-122"/>
              </a:rPr>
              <a:t>morning</a:t>
            </a:r>
          </a:p>
        </p:txBody>
      </p:sp>
      <p:sp>
        <p:nvSpPr>
          <p:cNvPr id="11268" name="Text Box 4"/>
          <p:cNvSpPr txBox="1"/>
          <p:nvPr/>
        </p:nvSpPr>
        <p:spPr>
          <a:xfrm>
            <a:off x="4787504" y="2733675"/>
            <a:ext cx="1917065" cy="53594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2700" b="1" dirty="0">
                <a:latin typeface="Comic Sans MS" panose="030F0702030302020204" pitchFamily="66" charset="0"/>
                <a:ea typeface="宋体" panose="02010600030101010101" pitchFamily="2" charset="-122"/>
              </a:rPr>
              <a:t>afternoon</a:t>
            </a:r>
            <a:r>
              <a:rPr lang="en-US" altLang="zh-CN" sz="2400" b="1" dirty="0"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1269" name="Text Box 5"/>
          <p:cNvSpPr txBox="1"/>
          <p:nvPr/>
        </p:nvSpPr>
        <p:spPr>
          <a:xfrm>
            <a:off x="4950619" y="3868341"/>
            <a:ext cx="1370965" cy="53594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2700" b="1" dirty="0">
                <a:latin typeface="Comic Sans MS" panose="030F0702030302020204" pitchFamily="66" charset="0"/>
                <a:ea typeface="宋体" panose="02010600030101010101" pitchFamily="2" charset="-122"/>
              </a:rPr>
              <a:t>evening</a:t>
            </a:r>
          </a:p>
        </p:txBody>
      </p:sp>
      <p:sp>
        <p:nvSpPr>
          <p:cNvPr id="23562" name="矩形 23561"/>
          <p:cNvSpPr/>
          <p:nvPr/>
        </p:nvSpPr>
        <p:spPr>
          <a:xfrm>
            <a:off x="1907157" y="2463800"/>
            <a:ext cx="2159794" cy="323165"/>
          </a:xfrm>
          <a:prstGeom prst="rect">
            <a:avLst/>
          </a:prstGeom>
          <a:noFill/>
          <a:ln w="9525">
            <a:noFill/>
          </a:ln>
        </p:spPr>
        <p:txBody>
          <a:bodyPr lIns="53561" tIns="0" rIns="53561" bIns="0" anchor="ctr">
            <a:spAutoFit/>
          </a:bodyPr>
          <a:lstStyle/>
          <a:p>
            <a:pPr lvl="0" eaLnBrk="0" hangingPunct="0"/>
            <a:r>
              <a:rPr lang="en-US" altLang="zh-CN" sz="21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['</a:t>
            </a:r>
            <a:r>
              <a:rPr lang="en-US" altLang="zh-CN" sz="2100" b="1" dirty="0" err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mɔ:nɪŋ</a:t>
            </a:r>
            <a:r>
              <a:rPr lang="en-US" altLang="zh-CN" sz="21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]</a:t>
            </a:r>
            <a:endParaRPr lang="en-US" altLang="zh-CN" sz="2100" b="1" dirty="0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63" name="矩形 23562"/>
          <p:cNvSpPr/>
          <p:nvPr/>
        </p:nvSpPr>
        <p:spPr>
          <a:xfrm>
            <a:off x="4895850" y="2518514"/>
            <a:ext cx="1835944" cy="323165"/>
          </a:xfrm>
          <a:prstGeom prst="rect">
            <a:avLst/>
          </a:prstGeom>
          <a:noFill/>
          <a:ln w="9525">
            <a:noFill/>
          </a:ln>
        </p:spPr>
        <p:txBody>
          <a:bodyPr lIns="53561" tIns="0" rIns="53561" bIns="0" anchor="ctr">
            <a:spAutoFit/>
          </a:bodyPr>
          <a:lstStyle/>
          <a:p>
            <a:pPr lvl="0" eaLnBrk="0" hangingPunct="0"/>
            <a:r>
              <a:rPr lang="en-US" altLang="zh-CN" sz="21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[</a:t>
            </a:r>
            <a:r>
              <a:rPr lang="en-US" altLang="zh-CN" sz="2100" b="1" dirty="0" err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ɑ:ftə</a:t>
            </a:r>
            <a:r>
              <a:rPr lang="en-US" altLang="zh-CN" sz="1350" b="1" dirty="0" err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'</a:t>
            </a:r>
            <a:r>
              <a:rPr lang="en-US" altLang="zh-CN" sz="2100" b="1" dirty="0" err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nu:n</a:t>
            </a:r>
            <a:r>
              <a:rPr lang="en-US" altLang="zh-CN" sz="21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]</a:t>
            </a:r>
            <a:endParaRPr lang="en-US" altLang="zh-CN" sz="2100" b="1" dirty="0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64" name="矩形 23563"/>
          <p:cNvSpPr/>
          <p:nvPr/>
        </p:nvSpPr>
        <p:spPr>
          <a:xfrm>
            <a:off x="5112544" y="3489960"/>
            <a:ext cx="1944291" cy="525780"/>
          </a:xfrm>
          <a:prstGeom prst="rect">
            <a:avLst/>
          </a:prstGeom>
          <a:noFill/>
          <a:ln w="9525">
            <a:noFill/>
          </a:ln>
        </p:spPr>
        <p:txBody>
          <a:bodyPr lIns="53561" tIns="0" rIns="53561" bIns="0" anchor="ctr">
            <a:spAutoFit/>
          </a:bodyPr>
          <a:lstStyle/>
          <a:p>
            <a:pPr lvl="0" eaLnBrk="0" hangingPunct="0"/>
            <a:r>
              <a:rPr lang="en-US" altLang="zh-CN" sz="21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['</a:t>
            </a:r>
            <a:r>
              <a:rPr lang="en-US" altLang="zh-CN" sz="2100" b="1" dirty="0" err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i:vnɪŋ</a:t>
            </a:r>
            <a:r>
              <a:rPr lang="en-US" altLang="zh-CN" sz="21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]</a:t>
            </a:r>
          </a:p>
          <a:p>
            <a:pPr lvl="0" eaLnBrk="0" hangingPunct="0"/>
            <a:endParaRPr lang="en-US" altLang="zh-CN" sz="13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 descr="24482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86205" y="789305"/>
            <a:ext cx="2604770" cy="1674495"/>
          </a:xfrm>
          <a:prstGeom prst="rect">
            <a:avLst/>
          </a:prstGeom>
        </p:spPr>
      </p:pic>
      <p:pic>
        <p:nvPicPr>
          <p:cNvPr id="3" name="图片 2" descr="201307191503138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540" y="789305"/>
            <a:ext cx="3262630" cy="1673860"/>
          </a:xfrm>
          <a:prstGeom prst="rect">
            <a:avLst/>
          </a:prstGeom>
        </p:spPr>
      </p:pic>
      <p:pic>
        <p:nvPicPr>
          <p:cNvPr id="4" name="图片 3" descr="link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291080" y="3242310"/>
            <a:ext cx="2604770" cy="1787525"/>
          </a:xfrm>
          <a:prstGeom prst="rect">
            <a:avLst/>
          </a:prstGeom>
        </p:spPr>
      </p:pic>
      <p:sp>
        <p:nvSpPr>
          <p:cNvPr id="10" name="太阳形 9"/>
          <p:cNvSpPr/>
          <p:nvPr/>
        </p:nvSpPr>
        <p:spPr>
          <a:xfrm rot="20750437">
            <a:off x="478094" y="67798"/>
            <a:ext cx="893747" cy="893747"/>
          </a:xfrm>
          <a:prstGeom prst="sun">
            <a:avLst>
              <a:gd name="adj" fmla="val 21368"/>
            </a:avLst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467639" y="623951"/>
            <a:ext cx="4281135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/>
      <p:bldP spid="11269" grpId="0"/>
      <p:bldP spid="23562" grpId="0"/>
      <p:bldP spid="23563" grpId="0"/>
      <p:bldP spid="235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1243330" y="76835"/>
            <a:ext cx="5345430" cy="892810"/>
          </a:xfrm>
        </p:spPr>
        <p:txBody>
          <a:bodyPr vert="horz" wrap="square" lIns="68580" tIns="34290" rIns="68580" bIns="34290" anchor="b">
            <a:normAutofit/>
          </a:bodyPr>
          <a:lstStyle/>
          <a:p>
            <a:pPr algn="l" eaLnBrk="1" hangingPunct="1"/>
            <a:r>
              <a:rPr lang="en-US" altLang="zh-CN">
                <a:solidFill>
                  <a:schemeClr val="accent1">
                    <a:lumMod val="75000"/>
                  </a:schemeClr>
                </a:solidFill>
                <a:latin typeface="Berlin Sans FB Demi" panose="020E0802020502020306" charset="0"/>
              </a:rPr>
              <a:t>Guessing game:</a:t>
            </a:r>
          </a:p>
        </p:txBody>
      </p:sp>
      <p:pic>
        <p:nvPicPr>
          <p:cNvPr id="2" name="图片 1" descr="5118062_155534002591_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30070" y="1365885"/>
            <a:ext cx="5668010" cy="35420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157980" y="3880485"/>
            <a:ext cx="24307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</a:rPr>
              <a:t>evening</a:t>
            </a:r>
          </a:p>
        </p:txBody>
      </p:sp>
      <p:pic>
        <p:nvPicPr>
          <p:cNvPr id="4" name="图片 3" descr="10558908_214503179000_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01495" y="1365885"/>
            <a:ext cx="5697220" cy="35420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881245" y="4248150"/>
            <a:ext cx="19653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morning</a:t>
            </a:r>
          </a:p>
        </p:txBody>
      </p:sp>
      <p:pic>
        <p:nvPicPr>
          <p:cNvPr id="6" name="图片 5" descr="noontime-sun_211609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1495" y="1193800"/>
            <a:ext cx="5962015" cy="37141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363845" y="3501390"/>
            <a:ext cx="19589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afternoon</a:t>
            </a:r>
          </a:p>
        </p:txBody>
      </p:sp>
      <p:pic>
        <p:nvPicPr>
          <p:cNvPr id="9" name="图片 8" descr="668573_224735057519_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801495" y="1193800"/>
            <a:ext cx="5941695" cy="371348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570220" y="3041650"/>
            <a:ext cx="206883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Berlin Sans FB Demi" panose="020E0802020502020306" charset="0"/>
              </a:rPr>
              <a:t>evening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打招呼"/>
          <p:cNvPicPr>
            <a:picLocks noChangeAspect="1"/>
          </p:cNvPicPr>
          <p:nvPr/>
        </p:nvPicPr>
        <p:blipFill>
          <a:blip r:embed="rId2" cstate="email"/>
          <a:srcRect b="-11"/>
          <a:stretch>
            <a:fillRect/>
          </a:stretch>
        </p:blipFill>
        <p:spPr>
          <a:xfrm>
            <a:off x="1331119" y="1491854"/>
            <a:ext cx="1944291" cy="1357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7" name="Picture 3" descr="打招呼"/>
          <p:cNvPicPr>
            <a:picLocks noChangeAspect="1"/>
          </p:cNvPicPr>
          <p:nvPr/>
        </p:nvPicPr>
        <p:blipFill>
          <a:blip r:embed="rId2" cstate="email"/>
          <a:srcRect b="-11"/>
          <a:stretch>
            <a:fillRect/>
          </a:stretch>
        </p:blipFill>
        <p:spPr>
          <a:xfrm>
            <a:off x="4193381" y="3436144"/>
            <a:ext cx="1945481" cy="1362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8" name="Picture 4" descr="打招呼"/>
          <p:cNvPicPr>
            <a:picLocks noChangeAspect="1"/>
          </p:cNvPicPr>
          <p:nvPr/>
        </p:nvPicPr>
        <p:blipFill>
          <a:blip r:embed="rId2" cstate="email"/>
          <a:srcRect b="-11"/>
          <a:stretch>
            <a:fillRect/>
          </a:stretch>
        </p:blipFill>
        <p:spPr>
          <a:xfrm>
            <a:off x="5598319" y="1113235"/>
            <a:ext cx="1940719" cy="13549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1" name="Text Box 5"/>
          <p:cNvSpPr txBox="1"/>
          <p:nvPr/>
        </p:nvSpPr>
        <p:spPr>
          <a:xfrm>
            <a:off x="1763395" y="2895600"/>
            <a:ext cx="1918335" cy="5029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7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7:00 am</a:t>
            </a:r>
          </a:p>
        </p:txBody>
      </p:sp>
      <p:sp>
        <p:nvSpPr>
          <p:cNvPr id="14342" name="Text Box 6"/>
          <p:cNvSpPr txBox="1"/>
          <p:nvPr/>
        </p:nvSpPr>
        <p:spPr>
          <a:xfrm>
            <a:off x="6245860" y="4462780"/>
            <a:ext cx="1812290" cy="5029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7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19:00</a:t>
            </a:r>
          </a:p>
        </p:txBody>
      </p:sp>
      <p:sp>
        <p:nvSpPr>
          <p:cNvPr id="14343" name="Text Box 7"/>
          <p:cNvSpPr txBox="1"/>
          <p:nvPr/>
        </p:nvSpPr>
        <p:spPr>
          <a:xfrm>
            <a:off x="4356497" y="1653779"/>
            <a:ext cx="1079897" cy="5029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7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15:00</a:t>
            </a:r>
          </a:p>
        </p:txBody>
      </p:sp>
      <p:sp>
        <p:nvSpPr>
          <p:cNvPr id="26632" name="WordArt 8"/>
          <p:cNvSpPr/>
          <p:nvPr/>
        </p:nvSpPr>
        <p:spPr>
          <a:xfrm>
            <a:off x="1331119" y="1006079"/>
            <a:ext cx="2721769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7500" lnSpcReduction="10000"/>
          </a:bodyPr>
          <a:lstStyle/>
          <a:p>
            <a:pPr algn="ctr" eaLnBrk="0" hangingPunct="0"/>
            <a:r>
              <a:rPr lang="zh-CN" altLang="en-US" sz="2700" b="1" spc="-360">
                <a:ln w="6350" cap="flat" cmpd="sng">
                  <a:solidFill>
                    <a:srgbClr val="FF66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B7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</a:rPr>
              <a:t>Good morning!</a:t>
            </a:r>
          </a:p>
        </p:txBody>
      </p:sp>
      <p:sp>
        <p:nvSpPr>
          <p:cNvPr id="26633" name="WordArt 9"/>
          <p:cNvSpPr/>
          <p:nvPr/>
        </p:nvSpPr>
        <p:spPr>
          <a:xfrm>
            <a:off x="4787504" y="2680097"/>
            <a:ext cx="3007519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7500" lnSpcReduction="10000"/>
          </a:bodyPr>
          <a:lstStyle/>
          <a:p>
            <a:pPr algn="ctr" eaLnBrk="0" hangingPunct="0"/>
            <a:r>
              <a:rPr lang="zh-CN" altLang="en-US" sz="2700" b="1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</a:rPr>
              <a:t>Good afternoon!</a:t>
            </a:r>
          </a:p>
        </p:txBody>
      </p:sp>
      <p:sp>
        <p:nvSpPr>
          <p:cNvPr id="26634" name="WordArt 10"/>
          <p:cNvSpPr/>
          <p:nvPr/>
        </p:nvSpPr>
        <p:spPr>
          <a:xfrm>
            <a:off x="1331119" y="3921919"/>
            <a:ext cx="2664619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7500" lnSpcReduction="10000"/>
          </a:bodyPr>
          <a:lstStyle/>
          <a:p>
            <a:pPr algn="ctr" eaLnBrk="0" hangingPunct="0"/>
            <a:r>
              <a:rPr lang="zh-CN" altLang="en-US" sz="2700" b="1" spc="-360">
                <a:ln w="635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69696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</a:rPr>
              <a:t>Good evening!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2860" y="141605"/>
            <a:ext cx="8983345" cy="435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</a:ln>
          <a:effectLst/>
        </p:spPr>
        <p:txBody>
          <a:bodyPr wrap="square" lIns="67500" tIns="35100" rIns="67500" bIns="351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erlin Sans FB Demi" panose="020E0802020502020306" charset="0"/>
                <a:ea typeface="宋体" panose="02010600030101010101" pitchFamily="2" charset="-122"/>
                <a:cs typeface="+mn-cs"/>
              </a:rPr>
              <a:t>When you meet your friend in these sections, What can you say?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2" grpId="0"/>
      <p:bldP spid="143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/>
          <p:nvPr/>
        </p:nvSpPr>
        <p:spPr>
          <a:xfrm>
            <a:off x="675005" y="657860"/>
            <a:ext cx="1641475" cy="439420"/>
          </a:xfrm>
          <a:prstGeom prst="rect">
            <a:avLst/>
          </a:prstGeom>
          <a:solidFill>
            <a:schemeClr val="accent2">
              <a:alpha val="54901"/>
            </a:schemeClr>
          </a:solidFill>
          <a:ln w="5715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en-US" altLang="zh-CN" sz="2100" b="1">
                <a:solidFill>
                  <a:schemeClr val="bg1"/>
                </a:solidFill>
                <a:latin typeface="Arial Black" panose="020B0A04020102020204" pitchFamily="34" charset="0"/>
                <a:ea typeface="幼圆" panose="02010509060101010101" pitchFamily="49" charset="-122"/>
              </a:rPr>
              <a:t>9:00 a.m</a:t>
            </a:r>
          </a:p>
        </p:txBody>
      </p:sp>
      <p:pic>
        <p:nvPicPr>
          <p:cNvPr id="4" name="图片 3" descr="234612-130225010T18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195" y="1365885"/>
            <a:ext cx="2919095" cy="2939415"/>
          </a:xfrm>
          <a:prstGeom prst="rect">
            <a:avLst/>
          </a:prstGeom>
        </p:spPr>
      </p:pic>
      <p:sp>
        <p:nvSpPr>
          <p:cNvPr id="16387" name="Text Box 3"/>
          <p:cNvSpPr txBox="1"/>
          <p:nvPr/>
        </p:nvSpPr>
        <p:spPr>
          <a:xfrm>
            <a:off x="3976370" y="657860"/>
            <a:ext cx="1320165" cy="439420"/>
          </a:xfrm>
          <a:prstGeom prst="rect">
            <a:avLst/>
          </a:prstGeom>
          <a:solidFill>
            <a:schemeClr val="accent2">
              <a:alpha val="54901"/>
            </a:schemeClr>
          </a:solidFill>
          <a:ln w="571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en-US" altLang="zh-CN" sz="2100" b="1">
                <a:solidFill>
                  <a:schemeClr val="bg1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14</a:t>
            </a:r>
            <a:r>
              <a:rPr lang="zh-CN" altLang="en-US" sz="2100" b="1" dirty="0">
                <a:solidFill>
                  <a:schemeClr val="bg1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：</a:t>
            </a:r>
            <a:r>
              <a:rPr lang="en-US" altLang="zh-CN" sz="2100" b="1">
                <a:solidFill>
                  <a:schemeClr val="bg1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30</a:t>
            </a:r>
          </a:p>
        </p:txBody>
      </p:sp>
      <p:pic>
        <p:nvPicPr>
          <p:cNvPr id="5" name="图片 4" descr="t018d114e31615a215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90265" y="1365885"/>
            <a:ext cx="2364105" cy="2938780"/>
          </a:xfrm>
          <a:prstGeom prst="rect">
            <a:avLst/>
          </a:prstGeom>
        </p:spPr>
      </p:pic>
      <p:pic>
        <p:nvPicPr>
          <p:cNvPr id="3" name="图片 2" descr="1_n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44590" y="1365885"/>
            <a:ext cx="2593340" cy="2940050"/>
          </a:xfrm>
          <a:prstGeom prst="rect">
            <a:avLst/>
          </a:prstGeom>
        </p:spPr>
      </p:pic>
      <p:sp>
        <p:nvSpPr>
          <p:cNvPr id="29698" name="Text Box 2"/>
          <p:cNvSpPr txBox="1"/>
          <p:nvPr/>
        </p:nvSpPr>
        <p:spPr>
          <a:xfrm>
            <a:off x="7061915" y="657543"/>
            <a:ext cx="1254125" cy="439420"/>
          </a:xfrm>
          <a:prstGeom prst="rect">
            <a:avLst/>
          </a:prstGeom>
          <a:solidFill>
            <a:schemeClr val="accent2">
              <a:alpha val="54901"/>
            </a:schemeClr>
          </a:solidFill>
          <a:ln w="571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2100" b="1">
                <a:solidFill>
                  <a:schemeClr val="bg1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20</a:t>
            </a:r>
            <a:r>
              <a:rPr lang="zh-CN" altLang="en-US" sz="2100" b="1" dirty="0">
                <a:solidFill>
                  <a:schemeClr val="bg1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：</a:t>
            </a:r>
            <a:r>
              <a:rPr lang="en-US" altLang="zh-CN" sz="2100" b="1">
                <a:solidFill>
                  <a:schemeClr val="bg1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00 </a:t>
            </a:r>
          </a:p>
        </p:txBody>
      </p:sp>
    </p:spTree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34612-130225010T18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28850" y="1056005"/>
            <a:ext cx="3638550" cy="3663315"/>
          </a:xfrm>
          <a:prstGeom prst="rect">
            <a:avLst/>
          </a:prstGeom>
        </p:spPr>
      </p:pic>
      <p:sp>
        <p:nvSpPr>
          <p:cNvPr id="15362" name="Text Box 2"/>
          <p:cNvSpPr txBox="1"/>
          <p:nvPr/>
        </p:nvSpPr>
        <p:spPr>
          <a:xfrm>
            <a:off x="858520" y="244475"/>
            <a:ext cx="1641475" cy="439420"/>
          </a:xfrm>
          <a:prstGeom prst="rect">
            <a:avLst/>
          </a:prstGeom>
          <a:solidFill>
            <a:schemeClr val="accent2">
              <a:alpha val="54901"/>
            </a:schemeClr>
          </a:solidFill>
          <a:ln w="5715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en-US" altLang="zh-CN" sz="2100" b="1">
                <a:solidFill>
                  <a:schemeClr val="bg1"/>
                </a:solidFill>
                <a:latin typeface="Arial Black" panose="020B0A04020102020204" pitchFamily="34" charset="0"/>
                <a:ea typeface="幼圆" panose="02010509060101010101" pitchFamily="49" charset="-122"/>
              </a:rPr>
              <a:t>9:00 a.m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203835" y="1883569"/>
            <a:ext cx="2025254" cy="1079897"/>
            <a:chOff x="0" y="0"/>
            <a:chExt cx="1701" cy="907"/>
          </a:xfrm>
        </p:grpSpPr>
        <p:sp>
          <p:nvSpPr>
            <p:cNvPr id="27656" name="AutoShape 5"/>
            <p:cNvSpPr/>
            <p:nvPr/>
          </p:nvSpPr>
          <p:spPr>
            <a:xfrm rot="10800000">
              <a:off x="0" y="0"/>
              <a:ext cx="1701" cy="907"/>
            </a:xfrm>
            <a:prstGeom prst="cloudCallout">
              <a:avLst>
                <a:gd name="adj1" fmla="val -37481"/>
                <a:gd name="adj2" fmla="val 69954"/>
              </a:avLst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/>
            <a:lstStyle/>
            <a:p>
              <a:pPr lvl="0" algn="ctr" eaLnBrk="1" hangingPunct="1"/>
              <a:endParaRPr lang="zh-CN" altLang="en-US" sz="1350" dirty="0">
                <a:latin typeface="Arial Black" panose="020B0A040201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57" name="Text Box 6"/>
            <p:cNvSpPr txBox="1"/>
            <p:nvPr/>
          </p:nvSpPr>
          <p:spPr>
            <a:xfrm>
              <a:off x="295" y="166"/>
              <a:ext cx="1238" cy="6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100" b="1" dirty="0">
                  <a:latin typeface="Arial Black" panose="020B0A04020102020204" pitchFamily="34" charset="0"/>
                  <a:ea typeface="宋体" panose="02010600030101010101" pitchFamily="2" charset="-122"/>
                </a:rPr>
                <a:t>Good </a:t>
              </a:r>
            </a:p>
            <a:p>
              <a:pPr lvl="0" eaLnBrk="1" hangingPunct="1"/>
              <a:r>
                <a:rPr lang="en-US" altLang="zh-CN" sz="2100" b="1" dirty="0">
                  <a:latin typeface="Arial Black" panose="020B0A04020102020204" pitchFamily="34" charset="0"/>
                  <a:ea typeface="宋体" panose="02010600030101010101" pitchFamily="2" charset="-122"/>
                </a:rPr>
                <a:t>morning!</a:t>
              </a:r>
            </a:p>
          </p:txBody>
        </p:sp>
      </p:grpSp>
      <p:grpSp>
        <p:nvGrpSpPr>
          <p:cNvPr id="3" name="Group 7"/>
          <p:cNvGrpSpPr/>
          <p:nvPr/>
        </p:nvGrpSpPr>
        <p:grpSpPr>
          <a:xfrm>
            <a:off x="5669915" y="472916"/>
            <a:ext cx="1944291" cy="1297781"/>
            <a:chOff x="0" y="0"/>
            <a:chExt cx="1633" cy="1090"/>
          </a:xfrm>
        </p:grpSpPr>
        <p:sp>
          <p:nvSpPr>
            <p:cNvPr id="27654" name="AutoShape 8"/>
            <p:cNvSpPr/>
            <p:nvPr/>
          </p:nvSpPr>
          <p:spPr>
            <a:xfrm>
              <a:off x="0" y="0"/>
              <a:ext cx="1633" cy="1090"/>
            </a:xfrm>
            <a:prstGeom prst="cloudCallout">
              <a:avLst>
                <a:gd name="adj1" fmla="val -43750"/>
                <a:gd name="adj2" fmla="val 70000"/>
              </a:avLst>
            </a:prstGeom>
            <a:solidFill>
              <a:schemeClr val="bg1"/>
            </a:solidFill>
            <a:ln w="9525" cap="flat" cmpd="sng">
              <a:solidFill>
                <a:srgbClr val="3333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lvl="0" eaLnBrk="1" hangingPunct="1"/>
              <a:endParaRPr lang="zh-CN" altLang="en-US" dirty="0">
                <a:latin typeface="Arial Black" panose="020B0A040201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55" name="Text Box 9"/>
            <p:cNvSpPr txBox="1"/>
            <p:nvPr/>
          </p:nvSpPr>
          <p:spPr>
            <a:xfrm>
              <a:off x="272" y="182"/>
              <a:ext cx="1238" cy="6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100" b="1">
                  <a:latin typeface="Arial Black" panose="020B0A04020102020204" pitchFamily="34" charset="0"/>
                  <a:ea typeface="宋体" panose="02010600030101010101" pitchFamily="2" charset="-122"/>
                </a:rPr>
                <a:t>Good </a:t>
              </a:r>
            </a:p>
            <a:p>
              <a:pPr lvl="0" eaLnBrk="1" hangingPunct="1"/>
              <a:r>
                <a:rPr lang="en-US" altLang="zh-CN" sz="2100" b="1">
                  <a:latin typeface="Arial Black" panose="020B0A04020102020204" pitchFamily="34" charset="0"/>
                  <a:ea typeface="宋体" panose="02010600030101010101" pitchFamily="2" charset="-122"/>
                </a:rPr>
                <a:t>morning!</a:t>
              </a:r>
            </a:p>
          </p:txBody>
        </p:sp>
      </p:grp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u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695" y="95885"/>
            <a:ext cx="1133475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Text Box 3"/>
          <p:cNvSpPr txBox="1"/>
          <p:nvPr/>
        </p:nvSpPr>
        <p:spPr>
          <a:xfrm>
            <a:off x="1635125" y="347345"/>
            <a:ext cx="1320165" cy="439420"/>
          </a:xfrm>
          <a:prstGeom prst="rect">
            <a:avLst/>
          </a:prstGeom>
          <a:solidFill>
            <a:schemeClr val="accent2">
              <a:alpha val="54901"/>
            </a:schemeClr>
          </a:solidFill>
          <a:ln w="571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en-US" altLang="zh-CN" sz="2100" b="1">
                <a:solidFill>
                  <a:schemeClr val="bg1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14</a:t>
            </a:r>
            <a:r>
              <a:rPr lang="zh-CN" altLang="en-US" sz="2100" b="1" dirty="0">
                <a:solidFill>
                  <a:schemeClr val="bg1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：</a:t>
            </a:r>
            <a:r>
              <a:rPr lang="en-US" altLang="zh-CN" sz="2100" b="1">
                <a:solidFill>
                  <a:schemeClr val="bg1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30</a:t>
            </a:r>
          </a:p>
        </p:txBody>
      </p:sp>
      <p:sp>
        <p:nvSpPr>
          <p:cNvPr id="28681" name="AutoShape 6"/>
          <p:cNvSpPr/>
          <p:nvPr/>
        </p:nvSpPr>
        <p:spPr>
          <a:xfrm>
            <a:off x="6401356" y="274161"/>
            <a:ext cx="1997869" cy="1675210"/>
          </a:xfrm>
          <a:prstGeom prst="cloudCallout">
            <a:avLst>
              <a:gd name="adj1" fmla="val -51611"/>
              <a:gd name="adj2" fmla="val 7587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lvl="0" algn="ctr" eaLnBrk="1" hangingPunct="1"/>
            <a:endParaRPr lang="zh-CN" altLang="en-US" sz="1350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28682" name="Text Box 7"/>
          <p:cNvSpPr txBox="1"/>
          <p:nvPr/>
        </p:nvSpPr>
        <p:spPr>
          <a:xfrm>
            <a:off x="6555026" y="787004"/>
            <a:ext cx="1691005" cy="75946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2100">
                <a:latin typeface="Arial Black" panose="020B0A04020102020204" pitchFamily="34" charset="0"/>
                <a:ea typeface="宋体" panose="02010600030101010101" pitchFamily="2" charset="-122"/>
              </a:rPr>
              <a:t>Good </a:t>
            </a:r>
          </a:p>
          <a:p>
            <a:pPr lvl="0" eaLnBrk="1" hangingPunct="1"/>
            <a:r>
              <a:rPr lang="en-US" altLang="zh-CN" sz="2100">
                <a:latin typeface="Arial Black" panose="020B0A04020102020204" pitchFamily="34" charset="0"/>
                <a:ea typeface="宋体" panose="02010600030101010101" pitchFamily="2" charset="-122"/>
              </a:rPr>
              <a:t>afternoon!</a:t>
            </a:r>
          </a:p>
        </p:txBody>
      </p:sp>
      <p:grpSp>
        <p:nvGrpSpPr>
          <p:cNvPr id="3" name="Group 8"/>
          <p:cNvGrpSpPr/>
          <p:nvPr/>
        </p:nvGrpSpPr>
        <p:grpSpPr>
          <a:xfrm>
            <a:off x="902176" y="2498884"/>
            <a:ext cx="2390775" cy="1079897"/>
            <a:chOff x="-270" y="-410"/>
            <a:chExt cx="2008" cy="907"/>
          </a:xfrm>
        </p:grpSpPr>
        <p:sp>
          <p:nvSpPr>
            <p:cNvPr id="28679" name="AutoShape 9"/>
            <p:cNvSpPr/>
            <p:nvPr/>
          </p:nvSpPr>
          <p:spPr>
            <a:xfrm rot="10800000">
              <a:off x="-270" y="-410"/>
              <a:ext cx="2008" cy="907"/>
            </a:xfrm>
            <a:prstGeom prst="cloudCallout">
              <a:avLst>
                <a:gd name="adj1" fmla="val -46875"/>
                <a:gd name="adj2" fmla="val 69954"/>
              </a:avLst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/>
            <a:lstStyle/>
            <a:p>
              <a:pPr lvl="0" algn="ctr" eaLnBrk="1" hangingPunct="1"/>
              <a:endParaRPr lang="zh-CN" altLang="en-US" dirty="0">
                <a:solidFill>
                  <a:schemeClr val="bg1"/>
                </a:solidFill>
                <a:latin typeface="Arial Black" panose="020B0A040201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680" name="Text Box 10"/>
            <p:cNvSpPr txBox="1"/>
            <p:nvPr/>
          </p:nvSpPr>
          <p:spPr>
            <a:xfrm>
              <a:off x="34" y="-275"/>
              <a:ext cx="1420" cy="63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100">
                  <a:latin typeface="Arial Black" panose="020B0A04020102020204" pitchFamily="34" charset="0"/>
                  <a:ea typeface="宋体" panose="02010600030101010101" pitchFamily="2" charset="-122"/>
                </a:rPr>
                <a:t>Good </a:t>
              </a:r>
            </a:p>
            <a:p>
              <a:pPr lvl="0" eaLnBrk="1" hangingPunct="1"/>
              <a:r>
                <a:rPr lang="en-US" altLang="zh-CN" sz="2100">
                  <a:latin typeface="Arial Black" panose="020B0A04020102020204" pitchFamily="34" charset="0"/>
                  <a:ea typeface="宋体" panose="02010600030101010101" pitchFamily="2" charset="-122"/>
                </a:rPr>
                <a:t>afternoon!</a:t>
              </a:r>
            </a:p>
          </p:txBody>
        </p:sp>
      </p:grpSp>
      <p:pic>
        <p:nvPicPr>
          <p:cNvPr id="5" name="图片 4" descr="t018d114e31615a215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04870" y="1229360"/>
            <a:ext cx="2823210" cy="36182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 bldLvl="0" animBg="1"/>
      <p:bldP spid="28682" grpId="0" bldLvl="0" animBg="1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470</Words>
  <Application>Microsoft Office PowerPoint</Application>
  <PresentationFormat>全屏显示(16:9)</PresentationFormat>
  <Paragraphs>147</Paragraphs>
  <Slides>22</Slides>
  <Notes>13</Notes>
  <HiddenSlides>0</HiddenSlides>
  <MMClips>2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1" baseType="lpstr">
      <vt:lpstr>Aharoni</vt:lpstr>
      <vt:lpstr>Malgun Gothic</vt:lpstr>
      <vt:lpstr>SentyBrush</vt:lpstr>
      <vt:lpstr>Yu Gothic UI Semibold</vt:lpstr>
      <vt:lpstr>方正粗圆_GBK</vt:lpstr>
      <vt:lpstr>华文琥珀</vt:lpstr>
      <vt:lpstr>华文新魏</vt:lpstr>
      <vt:lpstr>宋体</vt:lpstr>
      <vt:lpstr>微软雅黑</vt:lpstr>
      <vt:lpstr>幼圆</vt:lpstr>
      <vt:lpstr>字体管家糖果</vt:lpstr>
      <vt:lpstr>Arial</vt:lpstr>
      <vt:lpstr>Arial Black</vt:lpstr>
      <vt:lpstr>Berlin Sans FB Demi</vt:lpstr>
      <vt:lpstr>Calibri</vt:lpstr>
      <vt:lpstr>Comic Sans MS</vt:lpstr>
      <vt:lpstr>Cooper Black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Guessing game: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2015-10-14T04:09:00Z</dcterms:created>
  <dcterms:modified xsi:type="dcterms:W3CDTF">2023-01-16T18:33:30Z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EC15AE12B8F5404F91E115052C4F074C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