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87" r:id="rId2"/>
    <p:sldId id="290" r:id="rId3"/>
    <p:sldId id="291" r:id="rId4"/>
    <p:sldId id="268" r:id="rId5"/>
    <p:sldId id="257" r:id="rId6"/>
    <p:sldId id="285" r:id="rId7"/>
    <p:sldId id="286" r:id="rId8"/>
    <p:sldId id="269" r:id="rId9"/>
    <p:sldId id="270" r:id="rId10"/>
    <p:sldId id="271" r:id="rId11"/>
    <p:sldId id="272" r:id="rId12"/>
    <p:sldId id="276" r:id="rId13"/>
    <p:sldId id="273" r:id="rId14"/>
    <p:sldId id="274" r:id="rId15"/>
    <p:sldId id="278" r:id="rId16"/>
    <p:sldId id="279" r:id="rId17"/>
    <p:sldId id="275" r:id="rId18"/>
    <p:sldId id="277" r:id="rId19"/>
    <p:sldId id="288" r:id="rId20"/>
    <p:sldId id="293" r:id="rId21"/>
    <p:sldId id="289" r:id="rId22"/>
    <p:sldId id="292" r:id="rId23"/>
    <p:sldId id="283" r:id="rId24"/>
    <p:sldId id="280" r:id="rId25"/>
    <p:sldId id="281" r:id="rId26"/>
    <p:sldId id="282" r:id="rId27"/>
  </p:sldIdLst>
  <p:sldSz cx="9144000" cy="6858000" type="screen4x3"/>
  <p:notesSz cx="6858000" cy="9144000"/>
  <p:defaultTextStyle>
    <a:defPPr>
      <a:defRPr lang="en-US"/>
    </a:defPPr>
    <a:lvl1pPr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1pPr>
    <a:lvl2pPr marL="4572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2pPr>
    <a:lvl3pPr marL="9144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3pPr>
    <a:lvl4pPr marL="13716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4pPr>
    <a:lvl5pPr marL="18288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5pPr>
    <a:lvl6pPr marL="2286000" algn="l" defTabSz="914400" rtl="0" eaLnBrk="1" latinLnBrk="0" hangingPunct="1">
      <a:defRPr kumimoji="1" kern="1200">
        <a:solidFill>
          <a:schemeClr val="tx1"/>
        </a:solidFill>
        <a:latin typeface="Gulim" pitchFamily="34" charset="-127"/>
        <a:ea typeface="Gulim" pitchFamily="34" charset="-127"/>
        <a:cs typeface="+mn-cs"/>
      </a:defRPr>
    </a:lvl6pPr>
    <a:lvl7pPr marL="2743200" algn="l" defTabSz="914400" rtl="0" eaLnBrk="1" latinLnBrk="0" hangingPunct="1">
      <a:defRPr kumimoji="1" kern="1200">
        <a:solidFill>
          <a:schemeClr val="tx1"/>
        </a:solidFill>
        <a:latin typeface="Gulim" pitchFamily="34" charset="-127"/>
        <a:ea typeface="Gulim" pitchFamily="34" charset="-127"/>
        <a:cs typeface="+mn-cs"/>
      </a:defRPr>
    </a:lvl7pPr>
    <a:lvl8pPr marL="3200400" algn="l" defTabSz="914400" rtl="0" eaLnBrk="1" latinLnBrk="0" hangingPunct="1">
      <a:defRPr kumimoji="1" kern="1200">
        <a:solidFill>
          <a:schemeClr val="tx1"/>
        </a:solidFill>
        <a:latin typeface="Gulim" pitchFamily="34" charset="-127"/>
        <a:ea typeface="Gulim" pitchFamily="34" charset="-127"/>
        <a:cs typeface="+mn-cs"/>
      </a:defRPr>
    </a:lvl8pPr>
    <a:lvl9pPr marL="3657600" algn="l" defTabSz="914400" rtl="0" eaLnBrk="1" latinLnBrk="0" hangingPunct="1">
      <a:defRPr kumimoji="1" kern="1200">
        <a:solidFill>
          <a:schemeClr val="tx1"/>
        </a:solidFill>
        <a:latin typeface="Gulim" pitchFamily="34" charset="-127"/>
        <a:ea typeface="Gulim"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909"/>
    <a:srgbClr val="434341"/>
    <a:srgbClr val="D80C17"/>
    <a:srgbClr val="EF8C53"/>
    <a:srgbClr val="576740"/>
    <a:srgbClr val="C02B24"/>
    <a:srgbClr val="73B7F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5797" autoAdjust="0"/>
  </p:normalViewPr>
  <p:slideViewPr>
    <p:cSldViewPr>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D1C5F6A-96B4-4BB9-A5F9-4E220A6F7163}"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372F740-36E2-4A2D-8471-F81DA63FC1A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fld id="{716F99E8-0D09-451F-B459-4A35B65CD8F6}" type="slidenum">
              <a:rPr lang="zh-CN" altLang="en-US" smtClean="0"/>
              <a:t>2</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72F740-36E2-4A2D-8471-F81DA63FC1A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ltLang="ko-KR"/>
          </a:p>
        </p:txBody>
      </p:sp>
      <p:sp>
        <p:nvSpPr>
          <p:cNvPr id="4" name="Rectangle 6"/>
          <p:cNvSpPr>
            <a:spLocks noGrp="1" noChangeArrowheads="1"/>
          </p:cNvSpPr>
          <p:nvPr>
            <p:ph type="ftr" sz="quarter" idx="11"/>
          </p:nvPr>
        </p:nvSpPr>
        <p:spPr/>
        <p:txBody>
          <a:bodyPr/>
          <a:lstStyle>
            <a:lvl1pPr>
              <a:defRPr/>
            </a:lvl1pPr>
          </a:lstStyle>
          <a:p>
            <a:pPr>
              <a:defRPr/>
            </a:pPr>
            <a:endParaRPr lang="en-US" altLang="ko-KR"/>
          </a:p>
        </p:txBody>
      </p:sp>
      <p:sp>
        <p:nvSpPr>
          <p:cNvPr id="5" name="Rectangle 7"/>
          <p:cNvSpPr>
            <a:spLocks noGrp="1" noChangeArrowheads="1"/>
          </p:cNvSpPr>
          <p:nvPr>
            <p:ph type="sldNum" sz="quarter" idx="12"/>
          </p:nvPr>
        </p:nvSpPr>
        <p:spPr/>
        <p:txBody>
          <a:bodyPr/>
          <a:lstStyle>
            <a:lvl1pPr>
              <a:defRPr/>
            </a:lvl1pPr>
          </a:lstStyle>
          <a:p>
            <a:pPr>
              <a:defRPr/>
            </a:pPr>
            <a:fld id="{32D7EF3C-F380-49A2-9179-220079D9FBE4}" type="slidenum">
              <a:rPr lang="ko-KR" altLang="en-US"/>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lvl1pPr>
          </a:lstStyle>
          <a:p>
            <a:pPr>
              <a:defRPr/>
            </a:pPr>
            <a:fld id="{FC051E35-0233-4107-A8D6-83B1A53DD689}" type="slidenum">
              <a:rPr lang="ko-KR" altLang="en-US" smtClean="0"/>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FC051E35-0233-4107-A8D6-83B1A53DD689}" type="slidenum">
              <a:rPr lang="ko-KR" altLang="en-US" smtClean="0"/>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srcRect/>
          <a:stretch>
            <a:fillRect/>
          </a:stretch>
        </p:blipFill>
        <p:spPr bwMode="auto">
          <a:xfrm>
            <a:off x="1270" y="4445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764704"/>
            <a:ext cx="7772400" cy="1470025"/>
          </a:xfrm>
        </p:spPr>
        <p:txBody>
          <a:bodyPr/>
          <a:lstStyle/>
          <a:p>
            <a:pPr>
              <a:defRPr/>
            </a:pPr>
            <a:r>
              <a:rPr lang="en-US" altLang="zh-CN" sz="6600" b="1" dirty="0" smtClean="0"/>
              <a:t>Unit 1 I like red</a:t>
            </a:r>
            <a:endParaRPr lang="zh-CN" altLang="en-US" sz="6600" b="1" dirty="0"/>
          </a:p>
        </p:txBody>
      </p:sp>
      <p:sp>
        <p:nvSpPr>
          <p:cNvPr id="6" name="矩形 5"/>
          <p:cNvSpPr/>
          <p:nvPr/>
        </p:nvSpPr>
        <p:spPr>
          <a:xfrm>
            <a:off x="1141" y="6136072"/>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0" y="116632"/>
            <a:ext cx="9144000" cy="1547813"/>
          </a:xfrm>
        </p:spPr>
        <p:txBody>
          <a:bodyPr/>
          <a:lstStyle/>
          <a:p>
            <a:pPr eaLnBrk="1" hangingPunct="1"/>
            <a:r>
              <a:rPr lang="en-US" altLang="ko-KR" sz="4400" dirty="0" smtClean="0">
                <a:latin typeface="Times New Roman" panose="02020603050405020304" pitchFamily="18" charset="0"/>
              </a:rPr>
              <a:t>What color are the flower</a:t>
            </a:r>
            <a:r>
              <a:rPr lang="en-US" altLang="ko-KR" sz="4400" b="1" dirty="0" smtClean="0">
                <a:latin typeface="Times New Roman" panose="02020603050405020304" pitchFamily="18" charset="0"/>
              </a:rPr>
              <a:t>s</a:t>
            </a:r>
            <a:r>
              <a:rPr lang="en-US" altLang="ko-KR" sz="4400" dirty="0" smtClean="0">
                <a:latin typeface="Times New Roman" panose="02020603050405020304" pitchFamily="18" charset="0"/>
              </a:rPr>
              <a:t>?</a:t>
            </a:r>
          </a:p>
        </p:txBody>
      </p:sp>
      <p:pic>
        <p:nvPicPr>
          <p:cNvPr id="12290" name="Picture 11" descr="pink glowers"/>
          <p:cNvPicPr>
            <a:picLocks noGrp="1" noChangeAspect="1" noChangeArrowheads="1"/>
          </p:cNvPicPr>
          <p:nvPr>
            <p:ph idx="1"/>
          </p:nvPr>
        </p:nvPicPr>
        <p:blipFill>
          <a:blip r:embed="rId2"/>
          <a:srcRect/>
          <a:stretch>
            <a:fillRect/>
          </a:stretch>
        </p:blipFill>
        <p:spPr>
          <a:xfrm>
            <a:off x="1619250" y="1916113"/>
            <a:ext cx="5761038" cy="4016375"/>
          </a:xfrm>
        </p:spPr>
      </p:pic>
      <p:sp>
        <p:nvSpPr>
          <p:cNvPr id="21508" name="AutoShape 4"/>
          <p:cNvSpPr>
            <a:spLocks noChangeArrowheads="1"/>
          </p:cNvSpPr>
          <p:nvPr/>
        </p:nvSpPr>
        <p:spPr bwMode="auto">
          <a:xfrm rot="-1053489">
            <a:off x="5135563" y="2952750"/>
            <a:ext cx="2592387" cy="473075"/>
          </a:xfrm>
          <a:prstGeom prst="leftArrow">
            <a:avLst>
              <a:gd name="adj1" fmla="val 25861"/>
              <a:gd name="adj2" fmla="val 92777"/>
            </a:avLst>
          </a:prstGeom>
          <a:solidFill>
            <a:schemeClr val="bg1"/>
          </a:solidFill>
          <a:ln w="9525">
            <a:solidFill>
              <a:schemeClr val="tx1"/>
            </a:solidFill>
            <a:miter lim="800000"/>
          </a:ln>
        </p:spPr>
        <p:txBody>
          <a:bodyPr wrap="none" anchor="ctr"/>
          <a:lstStyle/>
          <a:p>
            <a:endParaRPr lang="zh-CN" altLang="zh-CN"/>
          </a:p>
        </p:txBody>
      </p:sp>
      <p:sp>
        <p:nvSpPr>
          <p:cNvPr id="21509" name="Rectangle 5"/>
          <p:cNvSpPr>
            <a:spLocks noChangeArrowheads="1"/>
          </p:cNvSpPr>
          <p:nvPr/>
        </p:nvSpPr>
        <p:spPr bwMode="auto">
          <a:xfrm>
            <a:off x="0" y="369019"/>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flowers are </a:t>
            </a:r>
            <a:r>
              <a:rPr lang="en-US" altLang="ko-KR" sz="4800" dirty="0">
                <a:solidFill>
                  <a:srgbClr val="FB49C5"/>
                </a:solidFill>
                <a:latin typeface="Times New Roman" panose="02020603050405020304" pitchFamily="18" charset="0"/>
              </a:rPr>
              <a:t>pink</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508"/>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21509"/>
                                        </p:tgtEl>
                                        <p:attrNameLst>
                                          <p:attrName>style.visibility</p:attrName>
                                        </p:attrNameLst>
                                      </p:cBhvr>
                                      <p:to>
                                        <p:strVal val="visible"/>
                                      </p:to>
                                    </p:set>
                                    <p:anim from="(-#ppt_w/2)" to="(#ppt_x)" calcmode="lin" valueType="num">
                                      <p:cBhvr>
                                        <p:cTn id="12" dur="600" fill="hold">
                                          <p:stCondLst>
                                            <p:cond delay="0"/>
                                          </p:stCondLst>
                                        </p:cTn>
                                        <p:tgtEl>
                                          <p:spTgt spid="21509"/>
                                        </p:tgtEl>
                                        <p:attrNameLst>
                                          <p:attrName>ppt_x</p:attrName>
                                        </p:attrNameLst>
                                      </p:cBhvr>
                                    </p:anim>
                                    <p:anim from="0" to="-1.0" calcmode="lin" valueType="num">
                                      <p:cBhvr>
                                        <p:cTn id="13" dur="200" decel="50000" autoRev="1" fill="hold">
                                          <p:stCondLst>
                                            <p:cond delay="600"/>
                                          </p:stCondLst>
                                        </p:cTn>
                                        <p:tgtEl>
                                          <p:spTgt spid="21509"/>
                                        </p:tgtEl>
                                        <p:attrNameLst>
                                          <p:attrName>xshear</p:attrName>
                                        </p:attrNameLst>
                                      </p:cBhvr>
                                    </p:anim>
                                    <p:animScale>
                                      <p:cBhvr>
                                        <p:cTn id="14" dur="200" decel="100000" autoRev="1" fill="hold">
                                          <p:stCondLst>
                                            <p:cond delay="600"/>
                                          </p:stCondLst>
                                        </p:cTn>
                                        <p:tgtEl>
                                          <p:spTgt spid="21509"/>
                                        </p:tgtEl>
                                      </p:cBhvr>
                                      <p:from x="100000" y="100000"/>
                                      <p:to x="80000" y="100000"/>
                                    </p:animScale>
                                    <p:anim by="(#ppt_h/3+#ppt_w*0.1)" calcmode="lin" valueType="num">
                                      <p:cBhvr additive="sum">
                                        <p:cTn id="15" dur="200" decel="100000" autoRev="1" fill="hold">
                                          <p:stCondLst>
                                            <p:cond delay="600"/>
                                          </p:stCondLst>
                                        </p:cTn>
                                        <p:tgtEl>
                                          <p:spTgt spid="2150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animBg="1"/>
      <p:bldP spid="215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2332"/>
            <a:ext cx="9144000" cy="1547813"/>
          </a:xfrm>
        </p:spPr>
        <p:txBody>
          <a:bodyPr/>
          <a:lstStyle/>
          <a:p>
            <a:pPr eaLnBrk="1" hangingPunct="1"/>
            <a:r>
              <a:rPr lang="en-US" altLang="ko-KR" sz="5400" dirty="0" smtClean="0">
                <a:latin typeface="Times New Roman" panose="02020603050405020304" pitchFamily="18" charset="0"/>
              </a:rPr>
              <a:t>What color is the church?</a:t>
            </a:r>
          </a:p>
        </p:txBody>
      </p:sp>
      <p:pic>
        <p:nvPicPr>
          <p:cNvPr id="13314" name="Picture 15" descr="gray church"/>
          <p:cNvPicPr>
            <a:picLocks noGrp="1" noChangeAspect="1" noChangeArrowheads="1"/>
          </p:cNvPicPr>
          <p:nvPr>
            <p:ph idx="1"/>
          </p:nvPr>
        </p:nvPicPr>
        <p:blipFill>
          <a:blip r:embed="rId2" cstate="email"/>
          <a:stretch>
            <a:fillRect/>
          </a:stretch>
        </p:blipFill>
        <p:spPr>
          <a:xfrm>
            <a:off x="2875898" y="1600200"/>
            <a:ext cx="3392204" cy="4525963"/>
          </a:xfrm>
        </p:spPr>
      </p:pic>
      <p:sp>
        <p:nvSpPr>
          <p:cNvPr id="22532" name="AutoShape 4"/>
          <p:cNvSpPr>
            <a:spLocks noChangeArrowheads="1"/>
          </p:cNvSpPr>
          <p:nvPr/>
        </p:nvSpPr>
        <p:spPr bwMode="auto">
          <a:xfrm rot="-1053489">
            <a:off x="4992688" y="4884738"/>
            <a:ext cx="1741487" cy="360362"/>
          </a:xfrm>
          <a:prstGeom prst="leftArrow">
            <a:avLst>
              <a:gd name="adj1" fmla="val 36907"/>
              <a:gd name="adj2" fmla="val 122784"/>
            </a:avLst>
          </a:prstGeom>
          <a:solidFill>
            <a:schemeClr val="bg1"/>
          </a:solidFill>
          <a:ln w="9525">
            <a:solidFill>
              <a:schemeClr val="tx1"/>
            </a:solidFill>
            <a:miter lim="800000"/>
          </a:ln>
        </p:spPr>
        <p:txBody>
          <a:bodyPr wrap="none" anchor="ctr"/>
          <a:lstStyle/>
          <a:p>
            <a:endParaRPr lang="zh-CN" altLang="zh-CN"/>
          </a:p>
        </p:txBody>
      </p:sp>
      <p:sp>
        <p:nvSpPr>
          <p:cNvPr id="22533" name="Rectangle 5"/>
          <p:cNvSpPr>
            <a:spLocks noChangeArrowheads="1"/>
          </p:cNvSpPr>
          <p:nvPr/>
        </p:nvSpPr>
        <p:spPr bwMode="auto">
          <a:xfrm>
            <a:off x="0" y="306388"/>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church is </a:t>
            </a:r>
            <a:r>
              <a:rPr lang="en-US" altLang="ko-KR" sz="4800" dirty="0">
                <a:solidFill>
                  <a:srgbClr val="5B6D6D"/>
                </a:solidFill>
                <a:latin typeface="Times New Roman" panose="02020603050405020304" pitchFamily="18" charset="0"/>
              </a:rPr>
              <a:t>gray</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532"/>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22533"/>
                                        </p:tgtEl>
                                        <p:attrNameLst>
                                          <p:attrName>style.visibility</p:attrName>
                                        </p:attrNameLst>
                                      </p:cBhvr>
                                      <p:to>
                                        <p:strVal val="visible"/>
                                      </p:to>
                                    </p:set>
                                    <p:anim from="(-#ppt_w/2)" to="(#ppt_x)" calcmode="lin" valueType="num">
                                      <p:cBhvr>
                                        <p:cTn id="12" dur="600" fill="hold">
                                          <p:stCondLst>
                                            <p:cond delay="0"/>
                                          </p:stCondLst>
                                        </p:cTn>
                                        <p:tgtEl>
                                          <p:spTgt spid="22533"/>
                                        </p:tgtEl>
                                        <p:attrNameLst>
                                          <p:attrName>ppt_x</p:attrName>
                                        </p:attrNameLst>
                                      </p:cBhvr>
                                    </p:anim>
                                    <p:anim from="0" to="-1.0" calcmode="lin" valueType="num">
                                      <p:cBhvr>
                                        <p:cTn id="13" dur="200" decel="50000" autoRev="1" fill="hold">
                                          <p:stCondLst>
                                            <p:cond delay="600"/>
                                          </p:stCondLst>
                                        </p:cTn>
                                        <p:tgtEl>
                                          <p:spTgt spid="22533"/>
                                        </p:tgtEl>
                                        <p:attrNameLst>
                                          <p:attrName>xshear</p:attrName>
                                        </p:attrNameLst>
                                      </p:cBhvr>
                                    </p:anim>
                                    <p:animScale>
                                      <p:cBhvr>
                                        <p:cTn id="14" dur="200" decel="100000" autoRev="1" fill="hold">
                                          <p:stCondLst>
                                            <p:cond delay="600"/>
                                          </p:stCondLst>
                                        </p:cTn>
                                        <p:tgtEl>
                                          <p:spTgt spid="22533"/>
                                        </p:tgtEl>
                                      </p:cBhvr>
                                      <p:from x="100000" y="100000"/>
                                      <p:to x="80000" y="100000"/>
                                    </p:animScale>
                                    <p:anim by="(#ppt_h/3+#ppt_w*0.1)" calcmode="lin" valueType="num">
                                      <p:cBhvr additive="sum">
                                        <p:cTn id="15" dur="200" decel="100000" autoRev="1" fill="hold">
                                          <p:stCondLst>
                                            <p:cond delay="600"/>
                                          </p:stCondLst>
                                        </p:cTn>
                                        <p:tgtEl>
                                          <p:spTgt spid="225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animBg="1"/>
      <p:bldP spid="225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17164" y="188640"/>
            <a:ext cx="9126835" cy="1547813"/>
          </a:xfrm>
        </p:spPr>
        <p:txBody>
          <a:bodyPr/>
          <a:lstStyle/>
          <a:p>
            <a:pPr eaLnBrk="1" hangingPunct="1"/>
            <a:r>
              <a:rPr lang="en-US" altLang="ko-KR" sz="4800" dirty="0" smtClean="0">
                <a:latin typeface="Times New Roman" panose="02020603050405020304" pitchFamily="18" charset="0"/>
              </a:rPr>
              <a:t>What color is the tree?</a:t>
            </a:r>
          </a:p>
        </p:txBody>
      </p:sp>
      <p:pic>
        <p:nvPicPr>
          <p:cNvPr id="14338" name="Picture 11" descr="2481826168_98fae3daea_o"/>
          <p:cNvPicPr>
            <a:picLocks noGrp="1" noChangeAspect="1" noChangeArrowheads="1"/>
          </p:cNvPicPr>
          <p:nvPr>
            <p:ph idx="1"/>
          </p:nvPr>
        </p:nvPicPr>
        <p:blipFill>
          <a:blip r:embed="rId2"/>
          <a:srcRect/>
          <a:stretch>
            <a:fillRect/>
          </a:stretch>
        </p:blipFill>
        <p:spPr>
          <a:xfrm>
            <a:off x="1619250" y="1916113"/>
            <a:ext cx="5761038" cy="4014787"/>
          </a:xfrm>
        </p:spPr>
      </p:pic>
      <p:sp>
        <p:nvSpPr>
          <p:cNvPr id="28676" name="AutoShape 4"/>
          <p:cNvSpPr>
            <a:spLocks noChangeArrowheads="1"/>
          </p:cNvSpPr>
          <p:nvPr/>
        </p:nvSpPr>
        <p:spPr bwMode="auto">
          <a:xfrm rot="-1053489">
            <a:off x="6804025" y="3213100"/>
            <a:ext cx="1368425" cy="360363"/>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28677" name="Rectangle 5"/>
          <p:cNvSpPr>
            <a:spLocks noChangeArrowheads="1"/>
          </p:cNvSpPr>
          <p:nvPr/>
        </p:nvSpPr>
        <p:spPr bwMode="auto">
          <a:xfrm>
            <a:off x="0" y="404664"/>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tree is </a:t>
            </a:r>
            <a:r>
              <a:rPr lang="en-US" altLang="ko-KR" sz="4800" dirty="0">
                <a:solidFill>
                  <a:srgbClr val="629D31"/>
                </a:solidFill>
                <a:latin typeface="Times New Roman" panose="02020603050405020304" pitchFamily="18" charset="0"/>
              </a:rPr>
              <a:t>green</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28677"/>
                                        </p:tgtEl>
                                        <p:attrNameLst>
                                          <p:attrName>style.visibility</p:attrName>
                                        </p:attrNameLst>
                                      </p:cBhvr>
                                      <p:to>
                                        <p:strVal val="visible"/>
                                      </p:to>
                                    </p:set>
                                    <p:anim from="(-#ppt_w/2)" to="(#ppt_x)" calcmode="lin" valueType="num">
                                      <p:cBhvr>
                                        <p:cTn id="12" dur="600" fill="hold">
                                          <p:stCondLst>
                                            <p:cond delay="0"/>
                                          </p:stCondLst>
                                        </p:cTn>
                                        <p:tgtEl>
                                          <p:spTgt spid="28677"/>
                                        </p:tgtEl>
                                        <p:attrNameLst>
                                          <p:attrName>ppt_x</p:attrName>
                                        </p:attrNameLst>
                                      </p:cBhvr>
                                    </p:anim>
                                    <p:anim from="0" to="-1.0" calcmode="lin" valueType="num">
                                      <p:cBhvr>
                                        <p:cTn id="13" dur="200" decel="50000" autoRev="1" fill="hold">
                                          <p:stCondLst>
                                            <p:cond delay="600"/>
                                          </p:stCondLst>
                                        </p:cTn>
                                        <p:tgtEl>
                                          <p:spTgt spid="28677"/>
                                        </p:tgtEl>
                                        <p:attrNameLst>
                                          <p:attrName>xshear</p:attrName>
                                        </p:attrNameLst>
                                      </p:cBhvr>
                                    </p:anim>
                                    <p:animScale>
                                      <p:cBhvr>
                                        <p:cTn id="14" dur="200" decel="100000" autoRev="1" fill="hold">
                                          <p:stCondLst>
                                            <p:cond delay="600"/>
                                          </p:stCondLst>
                                        </p:cTn>
                                        <p:tgtEl>
                                          <p:spTgt spid="28677"/>
                                        </p:tgtEl>
                                      </p:cBhvr>
                                      <p:from x="100000" y="100000"/>
                                      <p:to x="80000" y="100000"/>
                                    </p:animScale>
                                    <p:anim by="(#ppt_h/3+#ppt_w*0.1)" calcmode="lin" valueType="num">
                                      <p:cBhvr additive="sum">
                                        <p:cTn id="15" dur="200" decel="100000" autoRev="1" fill="hold">
                                          <p:stCondLst>
                                            <p:cond delay="600"/>
                                          </p:stCondLst>
                                        </p:cTn>
                                        <p:tgtEl>
                                          <p:spTgt spid="2867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animBg="1"/>
      <p:bldP spid="286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611560" y="44624"/>
            <a:ext cx="8027988" cy="1547813"/>
          </a:xfrm>
        </p:spPr>
        <p:txBody>
          <a:bodyPr/>
          <a:lstStyle/>
          <a:p>
            <a:pPr eaLnBrk="1" hangingPunct="1"/>
            <a:r>
              <a:rPr lang="en-US" altLang="ko-KR" sz="5400" dirty="0" smtClean="0">
                <a:latin typeface="Times New Roman" panose="02020603050405020304" pitchFamily="18" charset="0"/>
              </a:rPr>
              <a:t>What color is the sign?</a:t>
            </a:r>
          </a:p>
        </p:txBody>
      </p:sp>
      <p:pic>
        <p:nvPicPr>
          <p:cNvPr id="15362" name="Picture 13" descr="yellow sign"/>
          <p:cNvPicPr>
            <a:picLocks noGrp="1" noChangeAspect="1" noChangeArrowheads="1"/>
          </p:cNvPicPr>
          <p:nvPr>
            <p:ph idx="1"/>
          </p:nvPr>
        </p:nvPicPr>
        <p:blipFill>
          <a:blip r:embed="rId2"/>
          <a:srcRect/>
          <a:stretch>
            <a:fillRect/>
          </a:stretch>
        </p:blipFill>
        <p:spPr>
          <a:xfrm>
            <a:off x="1619250" y="1916113"/>
            <a:ext cx="5761038" cy="4021137"/>
          </a:xfrm>
        </p:spPr>
      </p:pic>
      <p:sp>
        <p:nvSpPr>
          <p:cNvPr id="23556" name="AutoShape 4"/>
          <p:cNvSpPr>
            <a:spLocks noChangeArrowheads="1"/>
          </p:cNvSpPr>
          <p:nvPr/>
        </p:nvSpPr>
        <p:spPr bwMode="auto">
          <a:xfrm rot="7862547">
            <a:off x="3131344" y="5588794"/>
            <a:ext cx="1368425" cy="360363"/>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23557" name="Rectangle 5"/>
          <p:cNvSpPr>
            <a:spLocks noChangeArrowheads="1"/>
          </p:cNvSpPr>
          <p:nvPr/>
        </p:nvSpPr>
        <p:spPr bwMode="auto">
          <a:xfrm>
            <a:off x="0" y="260350"/>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sign is </a:t>
            </a:r>
            <a:r>
              <a:rPr lang="en-US" altLang="ko-KR" sz="4800" dirty="0">
                <a:solidFill>
                  <a:srgbClr val="E2C71D"/>
                </a:solidFill>
                <a:latin typeface="Times New Roman" panose="02020603050405020304" pitchFamily="18" charset="0"/>
              </a:rPr>
              <a:t>yellow</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556"/>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23557"/>
                                        </p:tgtEl>
                                        <p:attrNameLst>
                                          <p:attrName>style.visibility</p:attrName>
                                        </p:attrNameLst>
                                      </p:cBhvr>
                                      <p:to>
                                        <p:strVal val="visible"/>
                                      </p:to>
                                    </p:set>
                                    <p:anim from="(-#ppt_w/2)" to="(#ppt_x)" calcmode="lin" valueType="num">
                                      <p:cBhvr>
                                        <p:cTn id="12" dur="600" fill="hold">
                                          <p:stCondLst>
                                            <p:cond delay="0"/>
                                          </p:stCondLst>
                                        </p:cTn>
                                        <p:tgtEl>
                                          <p:spTgt spid="23557"/>
                                        </p:tgtEl>
                                        <p:attrNameLst>
                                          <p:attrName>ppt_x</p:attrName>
                                        </p:attrNameLst>
                                      </p:cBhvr>
                                    </p:anim>
                                    <p:anim from="0" to="-1.0" calcmode="lin" valueType="num">
                                      <p:cBhvr>
                                        <p:cTn id="13" dur="200" decel="50000" autoRev="1" fill="hold">
                                          <p:stCondLst>
                                            <p:cond delay="600"/>
                                          </p:stCondLst>
                                        </p:cTn>
                                        <p:tgtEl>
                                          <p:spTgt spid="23557"/>
                                        </p:tgtEl>
                                        <p:attrNameLst>
                                          <p:attrName>xshear</p:attrName>
                                        </p:attrNameLst>
                                      </p:cBhvr>
                                    </p:anim>
                                    <p:animScale>
                                      <p:cBhvr>
                                        <p:cTn id="14" dur="200" decel="100000" autoRev="1" fill="hold">
                                          <p:stCondLst>
                                            <p:cond delay="600"/>
                                          </p:stCondLst>
                                        </p:cTn>
                                        <p:tgtEl>
                                          <p:spTgt spid="23557"/>
                                        </p:tgtEl>
                                      </p:cBhvr>
                                      <p:from x="100000" y="100000"/>
                                      <p:to x="80000" y="100000"/>
                                    </p:animScale>
                                    <p:anim by="(#ppt_h/3+#ppt_w*0.1)" calcmode="lin" valueType="num">
                                      <p:cBhvr additive="sum">
                                        <p:cTn id="15" dur="200" decel="100000" autoRev="1" fill="hold">
                                          <p:stCondLst>
                                            <p:cond delay="600"/>
                                          </p:stCondLst>
                                        </p:cTn>
                                        <p:tgtEl>
                                          <p:spTgt spid="235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animBg="1"/>
      <p:bldP spid="235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12973" y="116632"/>
            <a:ext cx="9144000" cy="1547813"/>
          </a:xfrm>
        </p:spPr>
        <p:txBody>
          <a:bodyPr/>
          <a:lstStyle/>
          <a:p>
            <a:pPr eaLnBrk="1" hangingPunct="1"/>
            <a:r>
              <a:rPr lang="en-US" altLang="ko-KR" sz="4800" smtClean="0">
                <a:latin typeface="Times New Roman" panose="02020603050405020304" pitchFamily="18" charset="0"/>
              </a:rPr>
              <a:t>What color is the balloo</a:t>
            </a:r>
            <a:r>
              <a:rPr lang="en-US" altLang="ko-KR" sz="4800" b="1" smtClean="0">
                <a:latin typeface="Times New Roman" panose="02020603050405020304" pitchFamily="18" charset="0"/>
              </a:rPr>
              <a:t>n?</a:t>
            </a:r>
          </a:p>
        </p:txBody>
      </p:sp>
      <p:pic>
        <p:nvPicPr>
          <p:cNvPr id="16386" name="Picture 11" descr="purple balloon"/>
          <p:cNvPicPr>
            <a:picLocks noGrp="1" noChangeAspect="1" noChangeArrowheads="1"/>
          </p:cNvPicPr>
          <p:nvPr>
            <p:ph idx="1"/>
          </p:nvPr>
        </p:nvPicPr>
        <p:blipFill>
          <a:blip r:embed="rId2"/>
          <a:srcRect/>
          <a:stretch>
            <a:fillRect/>
          </a:stretch>
        </p:blipFill>
        <p:spPr>
          <a:xfrm>
            <a:off x="1619250" y="1916113"/>
            <a:ext cx="5761038" cy="4014787"/>
          </a:xfrm>
        </p:spPr>
      </p:pic>
      <p:sp>
        <p:nvSpPr>
          <p:cNvPr id="24580" name="AutoShape 4"/>
          <p:cNvSpPr>
            <a:spLocks noChangeArrowheads="1"/>
          </p:cNvSpPr>
          <p:nvPr/>
        </p:nvSpPr>
        <p:spPr bwMode="auto">
          <a:xfrm rot="-9345461">
            <a:off x="755650" y="2276475"/>
            <a:ext cx="1800225" cy="360363"/>
          </a:xfrm>
          <a:prstGeom prst="leftArrow">
            <a:avLst>
              <a:gd name="adj1" fmla="val 36907"/>
              <a:gd name="adj2" fmla="val 126925"/>
            </a:avLst>
          </a:prstGeom>
          <a:solidFill>
            <a:schemeClr val="bg1"/>
          </a:solidFill>
          <a:ln w="9525">
            <a:solidFill>
              <a:schemeClr val="tx1"/>
            </a:solidFill>
            <a:miter lim="800000"/>
          </a:ln>
        </p:spPr>
        <p:txBody>
          <a:bodyPr wrap="none" anchor="ctr"/>
          <a:lstStyle/>
          <a:p>
            <a:endParaRPr lang="zh-CN" altLang="zh-CN"/>
          </a:p>
        </p:txBody>
      </p:sp>
      <p:sp>
        <p:nvSpPr>
          <p:cNvPr id="24581" name="Rectangle 5"/>
          <p:cNvSpPr>
            <a:spLocks noChangeArrowheads="1"/>
          </p:cNvSpPr>
          <p:nvPr/>
        </p:nvSpPr>
        <p:spPr bwMode="auto">
          <a:xfrm>
            <a:off x="0" y="260350"/>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balloon is </a:t>
            </a:r>
            <a:r>
              <a:rPr lang="en-US" altLang="ko-KR" sz="4800" dirty="0">
                <a:solidFill>
                  <a:srgbClr val="443B8C"/>
                </a:solidFill>
                <a:latin typeface="Times New Roman" panose="02020603050405020304" pitchFamily="18" charset="0"/>
              </a:rPr>
              <a:t>purple</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580"/>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24581"/>
                                        </p:tgtEl>
                                        <p:attrNameLst>
                                          <p:attrName>style.visibility</p:attrName>
                                        </p:attrNameLst>
                                      </p:cBhvr>
                                      <p:to>
                                        <p:strVal val="visible"/>
                                      </p:to>
                                    </p:set>
                                    <p:anim from="(-#ppt_w/2)" to="(#ppt_x)" calcmode="lin" valueType="num">
                                      <p:cBhvr>
                                        <p:cTn id="12" dur="600" fill="hold">
                                          <p:stCondLst>
                                            <p:cond delay="0"/>
                                          </p:stCondLst>
                                        </p:cTn>
                                        <p:tgtEl>
                                          <p:spTgt spid="24581"/>
                                        </p:tgtEl>
                                        <p:attrNameLst>
                                          <p:attrName>ppt_x</p:attrName>
                                        </p:attrNameLst>
                                      </p:cBhvr>
                                    </p:anim>
                                    <p:anim from="0" to="-1.0" calcmode="lin" valueType="num">
                                      <p:cBhvr>
                                        <p:cTn id="13" dur="200" decel="50000" autoRev="1" fill="hold">
                                          <p:stCondLst>
                                            <p:cond delay="600"/>
                                          </p:stCondLst>
                                        </p:cTn>
                                        <p:tgtEl>
                                          <p:spTgt spid="24581"/>
                                        </p:tgtEl>
                                        <p:attrNameLst>
                                          <p:attrName>xshear</p:attrName>
                                        </p:attrNameLst>
                                      </p:cBhvr>
                                    </p:anim>
                                    <p:animScale>
                                      <p:cBhvr>
                                        <p:cTn id="14" dur="200" decel="100000" autoRev="1" fill="hold">
                                          <p:stCondLst>
                                            <p:cond delay="600"/>
                                          </p:stCondLst>
                                        </p:cTn>
                                        <p:tgtEl>
                                          <p:spTgt spid="24581"/>
                                        </p:tgtEl>
                                      </p:cBhvr>
                                      <p:from x="100000" y="100000"/>
                                      <p:to x="80000" y="100000"/>
                                    </p:animScale>
                                    <p:anim by="(#ppt_h/3+#ppt_w*0.1)" calcmode="lin" valueType="num">
                                      <p:cBhvr additive="sum">
                                        <p:cTn id="15" dur="200" decel="100000" autoRev="1" fill="hold">
                                          <p:stCondLst>
                                            <p:cond delay="600"/>
                                          </p:stCondLst>
                                        </p:cTn>
                                        <p:tgtEl>
                                          <p:spTgt spid="2458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245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0" y="116632"/>
            <a:ext cx="9144000" cy="1547813"/>
          </a:xfrm>
        </p:spPr>
        <p:txBody>
          <a:bodyPr/>
          <a:lstStyle/>
          <a:p>
            <a:pPr eaLnBrk="1" hangingPunct="1"/>
            <a:r>
              <a:rPr lang="en-US" altLang="ko-KR" sz="4800" dirty="0" smtClean="0">
                <a:latin typeface="Times New Roman" panose="02020603050405020304" pitchFamily="18" charset="0"/>
              </a:rPr>
              <a:t>What color is the sunset?</a:t>
            </a:r>
          </a:p>
        </p:txBody>
      </p:sp>
      <p:pic>
        <p:nvPicPr>
          <p:cNvPr id="17410" name="Picture 11" descr="orange"/>
          <p:cNvPicPr>
            <a:picLocks noGrp="1" noChangeAspect="1" noChangeArrowheads="1"/>
          </p:cNvPicPr>
          <p:nvPr>
            <p:ph idx="1"/>
          </p:nvPr>
        </p:nvPicPr>
        <p:blipFill>
          <a:blip r:embed="rId2"/>
          <a:srcRect/>
          <a:stretch>
            <a:fillRect/>
          </a:stretch>
        </p:blipFill>
        <p:spPr>
          <a:xfrm>
            <a:off x="1619250" y="1916113"/>
            <a:ext cx="5761038" cy="4016375"/>
          </a:xfrm>
        </p:spPr>
      </p:pic>
      <p:sp>
        <p:nvSpPr>
          <p:cNvPr id="31748" name="AutoShape 4"/>
          <p:cNvSpPr>
            <a:spLocks noChangeArrowheads="1"/>
          </p:cNvSpPr>
          <p:nvPr/>
        </p:nvSpPr>
        <p:spPr bwMode="auto">
          <a:xfrm rot="-1053489">
            <a:off x="5267325" y="2833688"/>
            <a:ext cx="2447925" cy="360362"/>
          </a:xfrm>
          <a:prstGeom prst="leftArrow">
            <a:avLst>
              <a:gd name="adj1" fmla="val 36907"/>
              <a:gd name="adj2" fmla="val 172592"/>
            </a:avLst>
          </a:prstGeom>
          <a:solidFill>
            <a:schemeClr val="bg1"/>
          </a:solidFill>
          <a:ln w="9525">
            <a:solidFill>
              <a:schemeClr val="tx1"/>
            </a:solidFill>
            <a:miter lim="800000"/>
          </a:ln>
        </p:spPr>
        <p:txBody>
          <a:bodyPr wrap="none" anchor="ctr"/>
          <a:lstStyle/>
          <a:p>
            <a:endParaRPr lang="zh-CN" altLang="zh-CN"/>
          </a:p>
        </p:txBody>
      </p:sp>
      <p:sp>
        <p:nvSpPr>
          <p:cNvPr id="31749" name="Rectangle 5"/>
          <p:cNvSpPr>
            <a:spLocks noChangeArrowheads="1"/>
          </p:cNvSpPr>
          <p:nvPr/>
        </p:nvSpPr>
        <p:spPr bwMode="auto">
          <a:xfrm>
            <a:off x="0" y="369019"/>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sunset is </a:t>
            </a:r>
            <a:r>
              <a:rPr lang="en-US" altLang="ko-KR" sz="4800" dirty="0">
                <a:solidFill>
                  <a:srgbClr val="EF8C53"/>
                </a:solidFill>
                <a:latin typeface="Times New Roman" panose="02020603050405020304" pitchFamily="18" charset="0"/>
              </a:rPr>
              <a:t>orange</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31749"/>
                                        </p:tgtEl>
                                        <p:attrNameLst>
                                          <p:attrName>style.visibility</p:attrName>
                                        </p:attrNameLst>
                                      </p:cBhvr>
                                      <p:to>
                                        <p:strVal val="visible"/>
                                      </p:to>
                                    </p:set>
                                    <p:anim from="(-#ppt_w/2)" to="(#ppt_x)" calcmode="lin" valueType="num">
                                      <p:cBhvr>
                                        <p:cTn id="12" dur="600" fill="hold">
                                          <p:stCondLst>
                                            <p:cond delay="0"/>
                                          </p:stCondLst>
                                        </p:cTn>
                                        <p:tgtEl>
                                          <p:spTgt spid="31749"/>
                                        </p:tgtEl>
                                        <p:attrNameLst>
                                          <p:attrName>ppt_x</p:attrName>
                                        </p:attrNameLst>
                                      </p:cBhvr>
                                    </p:anim>
                                    <p:anim from="0" to="-1.0" calcmode="lin" valueType="num">
                                      <p:cBhvr>
                                        <p:cTn id="13" dur="200" decel="50000" autoRev="1" fill="hold">
                                          <p:stCondLst>
                                            <p:cond delay="600"/>
                                          </p:stCondLst>
                                        </p:cTn>
                                        <p:tgtEl>
                                          <p:spTgt spid="31749"/>
                                        </p:tgtEl>
                                        <p:attrNameLst>
                                          <p:attrName>xshear</p:attrName>
                                        </p:attrNameLst>
                                      </p:cBhvr>
                                    </p:anim>
                                    <p:animScale>
                                      <p:cBhvr>
                                        <p:cTn id="14" dur="200" decel="100000" autoRev="1" fill="hold">
                                          <p:stCondLst>
                                            <p:cond delay="600"/>
                                          </p:stCondLst>
                                        </p:cTn>
                                        <p:tgtEl>
                                          <p:spTgt spid="31749"/>
                                        </p:tgtEl>
                                      </p:cBhvr>
                                      <p:from x="100000" y="100000"/>
                                      <p:to x="80000" y="100000"/>
                                    </p:animScale>
                                    <p:anim by="(#ppt_h/3+#ppt_w*0.1)" calcmode="lin" valueType="num">
                                      <p:cBhvr additive="sum">
                                        <p:cTn id="15" dur="200" decel="100000" autoRev="1" fill="hold">
                                          <p:stCondLst>
                                            <p:cond delay="600"/>
                                          </p:stCondLst>
                                        </p:cTn>
                                        <p:tgtEl>
                                          <p:spTgt spid="3174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animBg="1"/>
      <p:bldP spid="317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0" y="116632"/>
            <a:ext cx="9144000" cy="1547813"/>
          </a:xfrm>
        </p:spPr>
        <p:txBody>
          <a:bodyPr/>
          <a:lstStyle/>
          <a:p>
            <a:pPr eaLnBrk="1" hangingPunct="1"/>
            <a:r>
              <a:rPr lang="en-US" altLang="ko-KR" sz="4800" smtClean="0">
                <a:latin typeface="Times New Roman" panose="02020603050405020304" pitchFamily="18" charset="0"/>
              </a:rPr>
              <a:t>What color are the roses?</a:t>
            </a:r>
          </a:p>
        </p:txBody>
      </p:sp>
      <p:pic>
        <p:nvPicPr>
          <p:cNvPr id="18434" name="Picture 11" descr="3606460159_808f8ee806_o"/>
          <p:cNvPicPr>
            <a:picLocks noGrp="1" noChangeAspect="1" noChangeArrowheads="1"/>
          </p:cNvPicPr>
          <p:nvPr>
            <p:ph idx="1"/>
          </p:nvPr>
        </p:nvPicPr>
        <p:blipFill>
          <a:blip r:embed="rId2"/>
          <a:srcRect/>
          <a:stretch>
            <a:fillRect/>
          </a:stretch>
        </p:blipFill>
        <p:spPr>
          <a:xfrm>
            <a:off x="1619250" y="1916113"/>
            <a:ext cx="5761038" cy="4014787"/>
          </a:xfrm>
        </p:spPr>
      </p:pic>
      <p:sp>
        <p:nvSpPr>
          <p:cNvPr id="32772" name="AutoShape 4"/>
          <p:cNvSpPr>
            <a:spLocks noChangeArrowheads="1"/>
          </p:cNvSpPr>
          <p:nvPr/>
        </p:nvSpPr>
        <p:spPr bwMode="auto">
          <a:xfrm rot="-1053489">
            <a:off x="6148388" y="2736850"/>
            <a:ext cx="1655762" cy="360363"/>
          </a:xfrm>
          <a:prstGeom prst="leftArrow">
            <a:avLst>
              <a:gd name="adj1" fmla="val 36907"/>
              <a:gd name="adj2" fmla="val 116740"/>
            </a:avLst>
          </a:prstGeom>
          <a:solidFill>
            <a:schemeClr val="bg1"/>
          </a:solidFill>
          <a:ln w="9525">
            <a:solidFill>
              <a:schemeClr val="tx1"/>
            </a:solidFill>
            <a:miter lim="800000"/>
          </a:ln>
        </p:spPr>
        <p:txBody>
          <a:bodyPr wrap="none" anchor="ctr"/>
          <a:lstStyle/>
          <a:p>
            <a:endParaRPr lang="zh-CN" altLang="zh-CN"/>
          </a:p>
        </p:txBody>
      </p:sp>
      <p:sp>
        <p:nvSpPr>
          <p:cNvPr id="32773" name="Rectangle 5"/>
          <p:cNvSpPr>
            <a:spLocks noChangeArrowheads="1"/>
          </p:cNvSpPr>
          <p:nvPr/>
        </p:nvSpPr>
        <p:spPr bwMode="auto">
          <a:xfrm>
            <a:off x="0" y="369019"/>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roses are </a:t>
            </a:r>
            <a:r>
              <a:rPr lang="en-US" altLang="ko-KR" sz="4800" dirty="0">
                <a:solidFill>
                  <a:srgbClr val="D80C17"/>
                </a:solidFill>
                <a:latin typeface="Times New Roman" panose="02020603050405020304" pitchFamily="18" charset="0"/>
              </a:rPr>
              <a:t>red</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772"/>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32773"/>
                                        </p:tgtEl>
                                        <p:attrNameLst>
                                          <p:attrName>style.visibility</p:attrName>
                                        </p:attrNameLst>
                                      </p:cBhvr>
                                      <p:to>
                                        <p:strVal val="visible"/>
                                      </p:to>
                                    </p:set>
                                    <p:anim from="(-#ppt_w/2)" to="(#ppt_x)" calcmode="lin" valueType="num">
                                      <p:cBhvr>
                                        <p:cTn id="12" dur="600" fill="hold">
                                          <p:stCondLst>
                                            <p:cond delay="0"/>
                                          </p:stCondLst>
                                        </p:cTn>
                                        <p:tgtEl>
                                          <p:spTgt spid="32773"/>
                                        </p:tgtEl>
                                        <p:attrNameLst>
                                          <p:attrName>ppt_x</p:attrName>
                                        </p:attrNameLst>
                                      </p:cBhvr>
                                    </p:anim>
                                    <p:anim from="0" to="-1.0" calcmode="lin" valueType="num">
                                      <p:cBhvr>
                                        <p:cTn id="13" dur="200" decel="50000" autoRev="1" fill="hold">
                                          <p:stCondLst>
                                            <p:cond delay="600"/>
                                          </p:stCondLst>
                                        </p:cTn>
                                        <p:tgtEl>
                                          <p:spTgt spid="32773"/>
                                        </p:tgtEl>
                                        <p:attrNameLst>
                                          <p:attrName>xshear</p:attrName>
                                        </p:attrNameLst>
                                      </p:cBhvr>
                                    </p:anim>
                                    <p:animScale>
                                      <p:cBhvr>
                                        <p:cTn id="14" dur="200" decel="100000" autoRev="1" fill="hold">
                                          <p:stCondLst>
                                            <p:cond delay="600"/>
                                          </p:stCondLst>
                                        </p:cTn>
                                        <p:tgtEl>
                                          <p:spTgt spid="32773"/>
                                        </p:tgtEl>
                                      </p:cBhvr>
                                      <p:from x="100000" y="100000"/>
                                      <p:to x="80000" y="100000"/>
                                    </p:animScale>
                                    <p:anim by="(#ppt_h/3+#ppt_w*0.1)" calcmode="lin" valueType="num">
                                      <p:cBhvr additive="sum">
                                        <p:cTn id="15" dur="200" decel="100000" autoRev="1" fill="hold">
                                          <p:stCondLst>
                                            <p:cond delay="600"/>
                                          </p:stCondLst>
                                        </p:cTn>
                                        <p:tgtEl>
                                          <p:spTgt spid="327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animBg="1"/>
      <p:bldP spid="327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0" y="116632"/>
            <a:ext cx="9144000" cy="1547813"/>
          </a:xfrm>
        </p:spPr>
        <p:txBody>
          <a:bodyPr/>
          <a:lstStyle/>
          <a:p>
            <a:pPr eaLnBrk="1" hangingPunct="1"/>
            <a:r>
              <a:rPr lang="en-US" altLang="ko-KR" sz="4800" dirty="0" smtClean="0">
                <a:latin typeface="Times New Roman" panose="02020603050405020304" pitchFamily="18" charset="0"/>
              </a:rPr>
              <a:t>What color is the tree?</a:t>
            </a:r>
          </a:p>
        </p:txBody>
      </p:sp>
      <p:pic>
        <p:nvPicPr>
          <p:cNvPr id="19458" name="Picture 11" descr="green and brown"/>
          <p:cNvPicPr>
            <a:picLocks noGrp="1" noChangeAspect="1" noChangeArrowheads="1"/>
          </p:cNvPicPr>
          <p:nvPr>
            <p:ph idx="1"/>
          </p:nvPr>
        </p:nvPicPr>
        <p:blipFill>
          <a:blip r:embed="rId2"/>
          <a:srcRect/>
          <a:stretch>
            <a:fillRect/>
          </a:stretch>
        </p:blipFill>
        <p:spPr>
          <a:xfrm>
            <a:off x="1619250" y="1916113"/>
            <a:ext cx="5761038" cy="4014787"/>
          </a:xfrm>
        </p:spPr>
      </p:pic>
      <p:sp>
        <p:nvSpPr>
          <p:cNvPr id="26628" name="AutoShape 4"/>
          <p:cNvSpPr>
            <a:spLocks noChangeArrowheads="1"/>
          </p:cNvSpPr>
          <p:nvPr/>
        </p:nvSpPr>
        <p:spPr bwMode="auto">
          <a:xfrm rot="-1053489">
            <a:off x="6227763" y="5157788"/>
            <a:ext cx="1728787" cy="360362"/>
          </a:xfrm>
          <a:prstGeom prst="leftArrow">
            <a:avLst>
              <a:gd name="adj1" fmla="val 36907"/>
              <a:gd name="adj2" fmla="val 121889"/>
            </a:avLst>
          </a:prstGeom>
          <a:solidFill>
            <a:schemeClr val="bg1"/>
          </a:solidFill>
          <a:ln w="9525">
            <a:solidFill>
              <a:schemeClr val="tx1"/>
            </a:solidFill>
            <a:miter lim="800000"/>
          </a:ln>
        </p:spPr>
        <p:txBody>
          <a:bodyPr wrap="none" anchor="ctr"/>
          <a:lstStyle/>
          <a:p>
            <a:endParaRPr lang="zh-CN" altLang="zh-CN"/>
          </a:p>
        </p:txBody>
      </p:sp>
      <p:sp>
        <p:nvSpPr>
          <p:cNvPr id="26629" name="Rectangle 5"/>
          <p:cNvSpPr>
            <a:spLocks noChangeArrowheads="1"/>
          </p:cNvSpPr>
          <p:nvPr/>
        </p:nvSpPr>
        <p:spPr bwMode="auto">
          <a:xfrm>
            <a:off x="-10294" y="287338"/>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tree is </a:t>
            </a:r>
            <a:r>
              <a:rPr lang="en-US" altLang="ko-KR" sz="4800" dirty="0">
                <a:solidFill>
                  <a:srgbClr val="514D32"/>
                </a:solidFill>
                <a:latin typeface="Times New Roman" panose="02020603050405020304" pitchFamily="18" charset="0"/>
              </a:rPr>
              <a:t>brown</a:t>
            </a:r>
            <a:r>
              <a:rPr lang="en-US" altLang="ko-KR" sz="48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26629"/>
                                        </p:tgtEl>
                                        <p:attrNameLst>
                                          <p:attrName>style.visibility</p:attrName>
                                        </p:attrNameLst>
                                      </p:cBhvr>
                                      <p:to>
                                        <p:strVal val="visible"/>
                                      </p:to>
                                    </p:set>
                                    <p:anim from="(-#ppt_w/2)" to="(#ppt_x)" calcmode="lin" valueType="num">
                                      <p:cBhvr>
                                        <p:cTn id="12" dur="600" fill="hold">
                                          <p:stCondLst>
                                            <p:cond delay="0"/>
                                          </p:stCondLst>
                                        </p:cTn>
                                        <p:tgtEl>
                                          <p:spTgt spid="26629"/>
                                        </p:tgtEl>
                                        <p:attrNameLst>
                                          <p:attrName>ppt_x</p:attrName>
                                        </p:attrNameLst>
                                      </p:cBhvr>
                                    </p:anim>
                                    <p:anim from="0" to="-1.0" calcmode="lin" valueType="num">
                                      <p:cBhvr>
                                        <p:cTn id="13" dur="200" decel="50000" autoRev="1" fill="hold">
                                          <p:stCondLst>
                                            <p:cond delay="600"/>
                                          </p:stCondLst>
                                        </p:cTn>
                                        <p:tgtEl>
                                          <p:spTgt spid="26629"/>
                                        </p:tgtEl>
                                        <p:attrNameLst>
                                          <p:attrName>xshear</p:attrName>
                                        </p:attrNameLst>
                                      </p:cBhvr>
                                    </p:anim>
                                    <p:animScale>
                                      <p:cBhvr>
                                        <p:cTn id="14" dur="200" decel="100000" autoRev="1" fill="hold">
                                          <p:stCondLst>
                                            <p:cond delay="600"/>
                                          </p:stCondLst>
                                        </p:cTn>
                                        <p:tgtEl>
                                          <p:spTgt spid="26629"/>
                                        </p:tgtEl>
                                      </p:cBhvr>
                                      <p:from x="100000" y="100000"/>
                                      <p:to x="80000" y="100000"/>
                                    </p:animScale>
                                    <p:anim by="(#ppt_h/3+#ppt_w*0.1)" calcmode="lin" valueType="num">
                                      <p:cBhvr additive="sum">
                                        <p:cTn id="15" dur="200" decel="100000" autoRev="1" fill="hold">
                                          <p:stCondLst>
                                            <p:cond delay="600"/>
                                          </p:stCondLst>
                                        </p:cTn>
                                        <p:tgtEl>
                                          <p:spTgt spid="266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animBg="1"/>
      <p:bldP spid="266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0" y="260350"/>
            <a:ext cx="9144000" cy="1547813"/>
          </a:xfrm>
        </p:spPr>
        <p:txBody>
          <a:bodyPr/>
          <a:lstStyle/>
          <a:p>
            <a:pPr eaLnBrk="1" hangingPunct="1"/>
            <a:r>
              <a:rPr lang="en-US" altLang="ko-KR" sz="6600" smtClean="0">
                <a:latin typeface="Times New Roman" panose="02020603050405020304" pitchFamily="18" charset="0"/>
              </a:rPr>
              <a:t>What is this color?</a:t>
            </a:r>
          </a:p>
        </p:txBody>
      </p:sp>
      <p:pic>
        <p:nvPicPr>
          <p:cNvPr id="20482" name="Picture 11" descr="traditional painting"/>
          <p:cNvPicPr>
            <a:picLocks noGrp="1" noChangeAspect="1" noChangeArrowheads="1"/>
          </p:cNvPicPr>
          <p:nvPr>
            <p:ph idx="1"/>
          </p:nvPr>
        </p:nvPicPr>
        <p:blipFill>
          <a:blip r:embed="rId2"/>
          <a:srcRect/>
          <a:stretch>
            <a:fillRect/>
          </a:stretch>
        </p:blipFill>
        <p:spPr>
          <a:xfrm>
            <a:off x="1619250" y="1916113"/>
            <a:ext cx="5761038" cy="4014787"/>
          </a:xfrm>
        </p:spPr>
      </p:pic>
      <p:sp>
        <p:nvSpPr>
          <p:cNvPr id="30724" name="AutoShape 4"/>
          <p:cNvSpPr>
            <a:spLocks noChangeArrowheads="1"/>
          </p:cNvSpPr>
          <p:nvPr/>
        </p:nvSpPr>
        <p:spPr bwMode="auto">
          <a:xfrm rot="-9407792">
            <a:off x="827088" y="2276475"/>
            <a:ext cx="1368425" cy="360363"/>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30732" name="Text Box 12"/>
          <p:cNvSpPr txBox="1">
            <a:spLocks noChangeArrowheads="1"/>
          </p:cNvSpPr>
          <p:nvPr/>
        </p:nvSpPr>
        <p:spPr bwMode="auto">
          <a:xfrm>
            <a:off x="468313" y="2276475"/>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spcBef>
                <a:spcPct val="50000"/>
              </a:spcBef>
            </a:pPr>
            <a:r>
              <a:rPr lang="en-US" altLang="ko-KR" sz="4000" b="1">
                <a:solidFill>
                  <a:srgbClr val="73B7F8"/>
                </a:solidFill>
                <a:latin typeface="Times New Roman" panose="02020603050405020304" pitchFamily="18" charset="0"/>
              </a:rPr>
              <a:t>blue</a:t>
            </a:r>
          </a:p>
        </p:txBody>
      </p:sp>
      <p:sp>
        <p:nvSpPr>
          <p:cNvPr id="30733" name="AutoShape 13"/>
          <p:cNvSpPr>
            <a:spLocks noChangeArrowheads="1"/>
          </p:cNvSpPr>
          <p:nvPr/>
        </p:nvSpPr>
        <p:spPr bwMode="auto">
          <a:xfrm rot="-9407792">
            <a:off x="2771775" y="3716338"/>
            <a:ext cx="1368425" cy="360362"/>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30734" name="Text Box 14"/>
          <p:cNvSpPr txBox="1">
            <a:spLocks noChangeArrowheads="1"/>
          </p:cNvSpPr>
          <p:nvPr/>
        </p:nvSpPr>
        <p:spPr bwMode="auto">
          <a:xfrm>
            <a:off x="2051050" y="3644900"/>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spcBef>
                <a:spcPct val="50000"/>
              </a:spcBef>
            </a:pPr>
            <a:r>
              <a:rPr lang="en-US" altLang="ko-KR" sz="4000" b="1">
                <a:solidFill>
                  <a:srgbClr val="C02B24"/>
                </a:solidFill>
                <a:latin typeface="Times New Roman" panose="02020603050405020304" pitchFamily="18" charset="0"/>
              </a:rPr>
              <a:t>red</a:t>
            </a:r>
          </a:p>
        </p:txBody>
      </p:sp>
      <p:sp>
        <p:nvSpPr>
          <p:cNvPr id="30735" name="AutoShape 15"/>
          <p:cNvSpPr>
            <a:spLocks noChangeArrowheads="1"/>
          </p:cNvSpPr>
          <p:nvPr/>
        </p:nvSpPr>
        <p:spPr bwMode="auto">
          <a:xfrm rot="-1457165">
            <a:off x="5435600" y="4149725"/>
            <a:ext cx="1368425" cy="360363"/>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30736" name="Text Box 16"/>
          <p:cNvSpPr txBox="1">
            <a:spLocks noChangeArrowheads="1"/>
          </p:cNvSpPr>
          <p:nvPr/>
        </p:nvSpPr>
        <p:spPr bwMode="auto">
          <a:xfrm>
            <a:off x="5651500" y="3357563"/>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spcBef>
                <a:spcPct val="50000"/>
              </a:spcBef>
            </a:pPr>
            <a:r>
              <a:rPr lang="en-US" altLang="ko-KR" sz="4000" b="1">
                <a:solidFill>
                  <a:srgbClr val="576740"/>
                </a:solidFill>
                <a:latin typeface="Times New Roman" panose="02020603050405020304" pitchFamily="18" charset="0"/>
              </a:rPr>
              <a:t>green</a:t>
            </a:r>
          </a:p>
        </p:txBody>
      </p:sp>
      <p:sp>
        <p:nvSpPr>
          <p:cNvPr id="30738" name="AutoShape 18"/>
          <p:cNvSpPr>
            <a:spLocks noChangeArrowheads="1"/>
          </p:cNvSpPr>
          <p:nvPr/>
        </p:nvSpPr>
        <p:spPr bwMode="auto">
          <a:xfrm rot="5400000">
            <a:off x="3600451" y="5768975"/>
            <a:ext cx="1511300" cy="288925"/>
          </a:xfrm>
          <a:prstGeom prst="leftArrow">
            <a:avLst>
              <a:gd name="adj1" fmla="val 36907"/>
              <a:gd name="adj2" fmla="val 132900"/>
            </a:avLst>
          </a:prstGeom>
          <a:solidFill>
            <a:schemeClr val="bg1"/>
          </a:solidFill>
          <a:ln w="9525">
            <a:solidFill>
              <a:schemeClr val="tx1"/>
            </a:solidFill>
            <a:miter lim="800000"/>
          </a:ln>
        </p:spPr>
        <p:txBody>
          <a:bodyPr wrap="none" anchor="ctr"/>
          <a:lstStyle/>
          <a:p>
            <a:endParaRPr lang="zh-CN" altLang="zh-CN"/>
          </a:p>
        </p:txBody>
      </p:sp>
      <p:sp>
        <p:nvSpPr>
          <p:cNvPr id="30739" name="Text Box 19"/>
          <p:cNvSpPr txBox="1">
            <a:spLocks noChangeArrowheads="1"/>
          </p:cNvSpPr>
          <p:nvPr/>
        </p:nvSpPr>
        <p:spPr bwMode="auto">
          <a:xfrm>
            <a:off x="4427538" y="5876925"/>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spcBef>
                <a:spcPct val="50000"/>
              </a:spcBef>
            </a:pPr>
            <a:r>
              <a:rPr lang="en-US" altLang="ko-KR" sz="4000" b="1">
                <a:solidFill>
                  <a:srgbClr val="434341"/>
                </a:solidFill>
                <a:latin typeface="Times New Roman" panose="02020603050405020304" pitchFamily="18" charset="0"/>
              </a:rPr>
              <a:t>black</a:t>
            </a:r>
          </a:p>
        </p:txBody>
      </p:sp>
      <p:sp>
        <p:nvSpPr>
          <p:cNvPr id="30740" name="AutoShape 20"/>
          <p:cNvSpPr>
            <a:spLocks noChangeArrowheads="1"/>
          </p:cNvSpPr>
          <p:nvPr/>
        </p:nvSpPr>
        <p:spPr bwMode="auto">
          <a:xfrm rot="-1457165">
            <a:off x="5795963" y="5013325"/>
            <a:ext cx="1368425" cy="287338"/>
          </a:xfrm>
          <a:prstGeom prst="leftArrow">
            <a:avLst>
              <a:gd name="adj1" fmla="val 36907"/>
              <a:gd name="adj2" fmla="val 121001"/>
            </a:avLst>
          </a:prstGeom>
          <a:solidFill>
            <a:schemeClr val="bg1"/>
          </a:solidFill>
          <a:ln w="9525">
            <a:solidFill>
              <a:schemeClr val="tx1"/>
            </a:solidFill>
            <a:miter lim="800000"/>
          </a:ln>
        </p:spPr>
        <p:txBody>
          <a:bodyPr wrap="none" anchor="ctr"/>
          <a:lstStyle/>
          <a:p>
            <a:endParaRPr lang="zh-CN" altLang="zh-CN"/>
          </a:p>
        </p:txBody>
      </p:sp>
      <p:sp>
        <p:nvSpPr>
          <p:cNvPr id="30741" name="Text Box 21"/>
          <p:cNvSpPr txBox="1">
            <a:spLocks noChangeArrowheads="1"/>
          </p:cNvSpPr>
          <p:nvPr/>
        </p:nvSpPr>
        <p:spPr bwMode="auto">
          <a:xfrm>
            <a:off x="6300788" y="4221163"/>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spcBef>
                <a:spcPct val="50000"/>
              </a:spcBef>
            </a:pPr>
            <a:r>
              <a:rPr lang="en-US" altLang="ko-KR" sz="4000" b="1">
                <a:solidFill>
                  <a:srgbClr val="D39909"/>
                </a:solidFill>
                <a:latin typeface="Times New Roman" panose="02020603050405020304" pitchFamily="18" charset="0"/>
              </a:rPr>
              <a:t>yellow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Scale>
                                      <p:cBhvr>
                                        <p:cTn id="7"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32"/>
                                        </p:tgtEl>
                                        <p:attrNameLst>
                                          <p:attrName>ppt_x</p:attrName>
                                          <p:attrName>ppt_y</p:attrName>
                                        </p:attrNameLst>
                                      </p:cBhvr>
                                    </p:animMotion>
                                    <p:animEffect transition="in" filter="fade">
                                      <p:cBhvr>
                                        <p:cTn id="9" dur="1000"/>
                                        <p:tgtEl>
                                          <p:spTgt spid="307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073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0724"/>
                                        </p:tgtEl>
                                        <p:attrNameLst>
                                          <p:attrName>style.visibility</p:attrName>
                                        </p:attrNameLst>
                                      </p:cBhvr>
                                      <p:to>
                                        <p:strVal val="hidden"/>
                                      </p:to>
                                    </p:set>
                                  </p:childTnLst>
                                </p:cTn>
                              </p:par>
                              <p:par>
                                <p:cTn id="16" presetID="52" presetClass="entr" presetSubtype="0" fill="hold" grpId="0" nodeType="withEffect">
                                  <p:stCondLst>
                                    <p:cond delay="0"/>
                                  </p:stCondLst>
                                  <p:childTnLst>
                                    <p:set>
                                      <p:cBhvr>
                                        <p:cTn id="17" dur="1" fill="hold">
                                          <p:stCondLst>
                                            <p:cond delay="0"/>
                                          </p:stCondLst>
                                        </p:cTn>
                                        <p:tgtEl>
                                          <p:spTgt spid="30733"/>
                                        </p:tgtEl>
                                        <p:attrNameLst>
                                          <p:attrName>style.visibility</p:attrName>
                                        </p:attrNameLst>
                                      </p:cBhvr>
                                      <p:to>
                                        <p:strVal val="visible"/>
                                      </p:to>
                                    </p:set>
                                    <p:animScale>
                                      <p:cBhvr>
                                        <p:cTn id="18"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0733"/>
                                        </p:tgtEl>
                                        <p:attrNameLst>
                                          <p:attrName>ppt_x</p:attrName>
                                          <p:attrName>ppt_y</p:attrName>
                                        </p:attrNameLst>
                                      </p:cBhvr>
                                    </p:animMotion>
                                    <p:animEffect transition="in" filter="fade">
                                      <p:cBhvr>
                                        <p:cTn id="20" dur="1000"/>
                                        <p:tgtEl>
                                          <p:spTgt spid="30733"/>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30734"/>
                                        </p:tgtEl>
                                        <p:attrNameLst>
                                          <p:attrName>style.visibility</p:attrName>
                                        </p:attrNameLst>
                                      </p:cBhvr>
                                      <p:to>
                                        <p:strVal val="visible"/>
                                      </p:to>
                                    </p:set>
                                    <p:animScale>
                                      <p:cBhvr>
                                        <p:cTn id="25"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734"/>
                                        </p:tgtEl>
                                        <p:attrNameLst>
                                          <p:attrName>ppt_x</p:attrName>
                                          <p:attrName>ppt_y</p:attrName>
                                        </p:attrNameLst>
                                      </p:cBhvr>
                                    </p:animMotion>
                                    <p:animEffect transition="in" filter="fade">
                                      <p:cBhvr>
                                        <p:cTn id="27" dur="1000"/>
                                        <p:tgtEl>
                                          <p:spTgt spid="3073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73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0733"/>
                                        </p:tgtEl>
                                        <p:attrNameLst>
                                          <p:attrName>style.visibility</p:attrName>
                                        </p:attrNameLst>
                                      </p:cBhvr>
                                      <p:to>
                                        <p:strVal val="hidden"/>
                                      </p:to>
                                    </p:set>
                                  </p:childTnLst>
                                </p:cTn>
                              </p:par>
                              <p:par>
                                <p:cTn id="34" presetID="52" presetClass="entr" presetSubtype="0" fill="hold" grpId="0" nodeType="withEffect">
                                  <p:stCondLst>
                                    <p:cond delay="0"/>
                                  </p:stCondLst>
                                  <p:childTnLst>
                                    <p:set>
                                      <p:cBhvr>
                                        <p:cTn id="35" dur="1" fill="hold">
                                          <p:stCondLst>
                                            <p:cond delay="0"/>
                                          </p:stCondLst>
                                        </p:cTn>
                                        <p:tgtEl>
                                          <p:spTgt spid="30735"/>
                                        </p:tgtEl>
                                        <p:attrNameLst>
                                          <p:attrName>style.visibility</p:attrName>
                                        </p:attrNameLst>
                                      </p:cBhvr>
                                      <p:to>
                                        <p:strVal val="visible"/>
                                      </p:to>
                                    </p:set>
                                    <p:animScale>
                                      <p:cBhvr>
                                        <p:cTn id="36"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0735"/>
                                        </p:tgtEl>
                                        <p:attrNameLst>
                                          <p:attrName>ppt_x</p:attrName>
                                          <p:attrName>ppt_y</p:attrName>
                                        </p:attrNameLst>
                                      </p:cBhvr>
                                    </p:animMotion>
                                    <p:animEffect transition="in" filter="fade">
                                      <p:cBhvr>
                                        <p:cTn id="38" dur="1000"/>
                                        <p:tgtEl>
                                          <p:spTgt spid="30735"/>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0736"/>
                                        </p:tgtEl>
                                        <p:attrNameLst>
                                          <p:attrName>style.visibility</p:attrName>
                                        </p:attrNameLst>
                                      </p:cBhvr>
                                      <p:to>
                                        <p:strVal val="visible"/>
                                      </p:to>
                                    </p:set>
                                    <p:animScale>
                                      <p:cBhvr>
                                        <p:cTn id="43"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0736"/>
                                        </p:tgtEl>
                                        <p:attrNameLst>
                                          <p:attrName>ppt_x</p:attrName>
                                          <p:attrName>ppt_y</p:attrName>
                                        </p:attrNameLst>
                                      </p:cBhvr>
                                    </p:animMotion>
                                    <p:animEffect transition="in" filter="fade">
                                      <p:cBhvr>
                                        <p:cTn id="45" dur="1000"/>
                                        <p:tgtEl>
                                          <p:spTgt spid="3073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073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0735"/>
                                        </p:tgtEl>
                                        <p:attrNameLst>
                                          <p:attrName>style.visibility</p:attrName>
                                        </p:attrNameLst>
                                      </p:cBhvr>
                                      <p:to>
                                        <p:strVal val="hidden"/>
                                      </p:to>
                                    </p:set>
                                  </p:childTnLst>
                                </p:cTn>
                              </p:par>
                              <p:par>
                                <p:cTn id="52" presetID="52" presetClass="entr" presetSubtype="0" fill="hold" grpId="0" nodeType="withEffect">
                                  <p:stCondLst>
                                    <p:cond delay="0"/>
                                  </p:stCondLst>
                                  <p:childTnLst>
                                    <p:set>
                                      <p:cBhvr>
                                        <p:cTn id="53" dur="1" fill="hold">
                                          <p:stCondLst>
                                            <p:cond delay="0"/>
                                          </p:stCondLst>
                                        </p:cTn>
                                        <p:tgtEl>
                                          <p:spTgt spid="30738"/>
                                        </p:tgtEl>
                                        <p:attrNameLst>
                                          <p:attrName>style.visibility</p:attrName>
                                        </p:attrNameLst>
                                      </p:cBhvr>
                                      <p:to>
                                        <p:strVal val="visible"/>
                                      </p:to>
                                    </p:set>
                                    <p:animScale>
                                      <p:cBhvr>
                                        <p:cTn id="54"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0738"/>
                                        </p:tgtEl>
                                        <p:attrNameLst>
                                          <p:attrName>ppt_x</p:attrName>
                                          <p:attrName>ppt_y</p:attrName>
                                        </p:attrNameLst>
                                      </p:cBhvr>
                                    </p:animMotion>
                                    <p:animEffect transition="in" filter="fade">
                                      <p:cBhvr>
                                        <p:cTn id="56" dur="1000"/>
                                        <p:tgtEl>
                                          <p:spTgt spid="30738"/>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30739"/>
                                        </p:tgtEl>
                                        <p:attrNameLst>
                                          <p:attrName>style.visibility</p:attrName>
                                        </p:attrNameLst>
                                      </p:cBhvr>
                                      <p:to>
                                        <p:strVal val="visible"/>
                                      </p:to>
                                    </p:set>
                                    <p:animScale>
                                      <p:cBhvr>
                                        <p:cTn id="61" dur="1000" decel="50000" fill="hold">
                                          <p:stCondLst>
                                            <p:cond delay="0"/>
                                          </p:stCondLst>
                                        </p:cTn>
                                        <p:tgtEl>
                                          <p:spTgt spid="307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0739"/>
                                        </p:tgtEl>
                                        <p:attrNameLst>
                                          <p:attrName>ppt_x</p:attrName>
                                          <p:attrName>ppt_y</p:attrName>
                                        </p:attrNameLst>
                                      </p:cBhvr>
                                    </p:animMotion>
                                    <p:animEffect transition="in" filter="fade">
                                      <p:cBhvr>
                                        <p:cTn id="63" dur="1000"/>
                                        <p:tgtEl>
                                          <p:spTgt spid="3073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30739"/>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0738"/>
                                        </p:tgtEl>
                                        <p:attrNameLst>
                                          <p:attrName>style.visibility</p:attrName>
                                        </p:attrNameLst>
                                      </p:cBhvr>
                                      <p:to>
                                        <p:strVal val="hidden"/>
                                      </p:to>
                                    </p:set>
                                  </p:childTnLst>
                                </p:cTn>
                              </p:par>
                              <p:par>
                                <p:cTn id="70" presetID="52" presetClass="entr" presetSubtype="0" fill="hold" grpId="0" nodeType="withEffect">
                                  <p:stCondLst>
                                    <p:cond delay="0"/>
                                  </p:stCondLst>
                                  <p:childTnLst>
                                    <p:set>
                                      <p:cBhvr>
                                        <p:cTn id="71" dur="1" fill="hold">
                                          <p:stCondLst>
                                            <p:cond delay="0"/>
                                          </p:stCondLst>
                                        </p:cTn>
                                        <p:tgtEl>
                                          <p:spTgt spid="30740"/>
                                        </p:tgtEl>
                                        <p:attrNameLst>
                                          <p:attrName>style.visibility</p:attrName>
                                        </p:attrNameLst>
                                      </p:cBhvr>
                                      <p:to>
                                        <p:strVal val="visible"/>
                                      </p:to>
                                    </p:set>
                                    <p:animScale>
                                      <p:cBhvr>
                                        <p:cTn id="72" dur="1000" decel="50000" fill="hold">
                                          <p:stCondLst>
                                            <p:cond delay="0"/>
                                          </p:stCondLst>
                                        </p:cTn>
                                        <p:tgtEl>
                                          <p:spTgt spid="307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0740"/>
                                        </p:tgtEl>
                                        <p:attrNameLst>
                                          <p:attrName>ppt_x</p:attrName>
                                          <p:attrName>ppt_y</p:attrName>
                                        </p:attrNameLst>
                                      </p:cBhvr>
                                    </p:animMotion>
                                    <p:animEffect transition="in" filter="fade">
                                      <p:cBhvr>
                                        <p:cTn id="74" dur="1000"/>
                                        <p:tgtEl>
                                          <p:spTgt spid="30740"/>
                                        </p:tgtEl>
                                      </p:cBhvr>
                                    </p:animEffect>
                                  </p:childTnLst>
                                </p:cTn>
                              </p:par>
                            </p:childTnLst>
                          </p:cTn>
                        </p:par>
                      </p:childTnLst>
                    </p:cTn>
                  </p:par>
                  <p:par>
                    <p:cTn id="75" fill="hold">
                      <p:stCondLst>
                        <p:cond delay="indefinite"/>
                      </p:stCondLst>
                      <p:childTnLst>
                        <p:par>
                          <p:cTn id="76" fill="hold">
                            <p:stCondLst>
                              <p:cond delay="0"/>
                            </p:stCondLst>
                            <p:childTnLst>
                              <p:par>
                                <p:cTn id="77" presetID="52" presetClass="entr" presetSubtype="0" fill="hold" grpId="0" nodeType="clickEffect">
                                  <p:stCondLst>
                                    <p:cond delay="0"/>
                                  </p:stCondLst>
                                  <p:childTnLst>
                                    <p:set>
                                      <p:cBhvr>
                                        <p:cTn id="78" dur="1" fill="hold">
                                          <p:stCondLst>
                                            <p:cond delay="0"/>
                                          </p:stCondLst>
                                        </p:cTn>
                                        <p:tgtEl>
                                          <p:spTgt spid="30741"/>
                                        </p:tgtEl>
                                        <p:attrNameLst>
                                          <p:attrName>style.visibility</p:attrName>
                                        </p:attrNameLst>
                                      </p:cBhvr>
                                      <p:to>
                                        <p:strVal val="visible"/>
                                      </p:to>
                                    </p:set>
                                    <p:animScale>
                                      <p:cBhvr>
                                        <p:cTn id="79" dur="1000" decel="50000" fill="hold">
                                          <p:stCondLst>
                                            <p:cond delay="0"/>
                                          </p:stCondLst>
                                        </p:cTn>
                                        <p:tgtEl>
                                          <p:spTgt spid="307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30741"/>
                                        </p:tgtEl>
                                        <p:attrNameLst>
                                          <p:attrName>ppt_x</p:attrName>
                                          <p:attrName>ppt_y</p:attrName>
                                        </p:attrNameLst>
                                      </p:cBhvr>
                                    </p:animMotion>
                                    <p:animEffect transition="in" filter="fade">
                                      <p:cBhvr>
                                        <p:cTn id="81" dur="1000"/>
                                        <p:tgtEl>
                                          <p:spTgt spid="3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2" grpId="0"/>
      <p:bldP spid="30732" grpId="1"/>
      <p:bldP spid="30733" grpId="0" animBg="1"/>
      <p:bldP spid="30733" grpId="1" animBg="1"/>
      <p:bldP spid="30734" grpId="0"/>
      <p:bldP spid="30734" grpId="1"/>
      <p:bldP spid="30735" grpId="0" animBg="1"/>
      <p:bldP spid="30735" grpId="1" animBg="1"/>
      <p:bldP spid="30736" grpId="0"/>
      <p:bldP spid="30736" grpId="1"/>
      <p:bldP spid="30738" grpId="0" animBg="1"/>
      <p:bldP spid="30738" grpId="1" animBg="1"/>
      <p:bldP spid="30739" grpId="0"/>
      <p:bldP spid="30739" grpId="1"/>
      <p:bldP spid="30740" grpId="0" animBg="1"/>
      <p:bldP spid="307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1214438" y="2071688"/>
            <a:ext cx="6556375" cy="895350"/>
          </a:xfrm>
        </p:spPr>
        <p:txBody>
          <a:bodyPr/>
          <a:lstStyle/>
          <a:p>
            <a:pPr algn="l"/>
            <a:r>
              <a:rPr lang="en-US" altLang="zh-CN" smtClean="0">
                <a:latin typeface="Comic Sans MS" panose="030F0702030302020204" pitchFamily="66" charset="0"/>
              </a:rPr>
              <a:t>Do you like red?</a:t>
            </a:r>
            <a:endParaRPr lang="zh-CN" altLang="en-US" smtClean="0">
              <a:latin typeface="Comic Sans MS" panose="030F0702030302020204" pitchFamily="66" charset="0"/>
            </a:endParaRPr>
          </a:p>
        </p:txBody>
      </p:sp>
      <p:sp>
        <p:nvSpPr>
          <p:cNvPr id="21507" name="内容占位符 2"/>
          <p:cNvSpPr>
            <a:spLocks noGrp="1"/>
          </p:cNvSpPr>
          <p:nvPr>
            <p:ph idx="1"/>
          </p:nvPr>
        </p:nvSpPr>
        <p:spPr>
          <a:xfrm>
            <a:off x="2071688" y="3038475"/>
            <a:ext cx="3171825" cy="1671638"/>
          </a:xfrm>
        </p:spPr>
        <p:txBody>
          <a:bodyPr/>
          <a:lstStyle/>
          <a:p>
            <a:pPr>
              <a:buFontTx/>
              <a:buNone/>
            </a:pPr>
            <a:r>
              <a:rPr lang="en-US" altLang="zh-CN" smtClean="0">
                <a:latin typeface="Comic Sans MS" panose="030F0702030302020204" pitchFamily="66" charset="0"/>
              </a:rPr>
              <a:t>Yes, I do.</a:t>
            </a:r>
          </a:p>
          <a:p>
            <a:pPr>
              <a:buFontTx/>
              <a:buNone/>
            </a:pPr>
            <a:r>
              <a:rPr lang="en-US" altLang="zh-CN" smtClean="0">
                <a:latin typeface="Comic Sans MS" panose="030F0702030302020204" pitchFamily="66" charset="0"/>
              </a:rPr>
              <a:t>No, I don’t. </a:t>
            </a:r>
            <a:endParaRPr lang="zh-CN" altLang="en-US" smtClean="0">
              <a:latin typeface="Comic Sans MS" panose="030F0702030302020204" pitchFamily="66" charset="0"/>
            </a:endParaRPr>
          </a:p>
        </p:txBody>
      </p:sp>
      <p:sp>
        <p:nvSpPr>
          <p:cNvPr id="4" name="标题 1"/>
          <p:cNvSpPr txBox="1"/>
          <p:nvPr/>
        </p:nvSpPr>
        <p:spPr bwMode="auto">
          <a:xfrm>
            <a:off x="1143000" y="4586288"/>
            <a:ext cx="6858000" cy="895350"/>
          </a:xfrm>
          <a:prstGeom prst="rect">
            <a:avLst/>
          </a:prstGeom>
          <a:noFill/>
          <a:ln w="9525">
            <a:noFill/>
            <a:miter lim="800000"/>
          </a:ln>
        </p:spPr>
        <p:txBody>
          <a:bodyPr anchor="b"/>
          <a:lstStyle/>
          <a:p>
            <a:pPr algn="ctr" eaLnBrk="0" hangingPunct="0">
              <a:defRPr/>
            </a:pPr>
            <a:r>
              <a:rPr lang="en-US" altLang="zh-CN" sz="4400" kern="0" dirty="0">
                <a:latin typeface="Comic Sans MS" panose="030F0702030302020204" pitchFamily="66" charset="0"/>
                <a:ea typeface="+mj-ea"/>
                <a:cs typeface="+mj-cs"/>
              </a:rPr>
              <a:t>What color do you like?</a:t>
            </a:r>
            <a:endParaRPr lang="zh-CN" altLang="en-US" sz="4400" kern="0" dirty="0">
              <a:latin typeface="Comic Sans MS" panose="030F0702030302020204" pitchFamily="66" charset="0"/>
              <a:ea typeface="+mj-ea"/>
              <a:cs typeface="+mj-cs"/>
            </a:endParaRPr>
          </a:p>
        </p:txBody>
      </p:sp>
      <p:sp>
        <p:nvSpPr>
          <p:cNvPr id="7" name="内容占位符 2"/>
          <p:cNvSpPr txBox="1"/>
          <p:nvPr/>
        </p:nvSpPr>
        <p:spPr bwMode="auto">
          <a:xfrm>
            <a:off x="2143125" y="5614988"/>
            <a:ext cx="3171825" cy="600075"/>
          </a:xfrm>
          <a:prstGeom prst="rect">
            <a:avLst/>
          </a:prstGeom>
          <a:noFill/>
          <a:ln w="9525">
            <a:noFill/>
            <a:miter lim="800000"/>
          </a:ln>
        </p:spPr>
        <p:txBody>
          <a:bodyPr/>
          <a:lstStyle/>
          <a:p>
            <a:pPr marL="342900" indent="-342900" eaLnBrk="0" hangingPunct="0">
              <a:spcBef>
                <a:spcPct val="20000"/>
              </a:spcBef>
              <a:defRPr/>
            </a:pPr>
            <a:r>
              <a:rPr lang="en-US" altLang="zh-CN" sz="3200" kern="0" dirty="0">
                <a:latin typeface="Comic Sans MS" panose="030F0702030302020204" pitchFamily="66" charset="0"/>
                <a:ea typeface="+mn-ea"/>
              </a:rPr>
              <a:t>I like yellow.  </a:t>
            </a:r>
            <a:endParaRPr lang="zh-CN" altLang="en-US" sz="3200" kern="0" dirty="0">
              <a:latin typeface="Comic Sans MS" panose="030F0702030302020204" pitchFamily="66" charset="0"/>
              <a:ea typeface="+mn-ea"/>
            </a:endParaRPr>
          </a:p>
        </p:txBody>
      </p:sp>
      <p:sp>
        <p:nvSpPr>
          <p:cNvPr id="6" name="标题 1"/>
          <p:cNvSpPr txBox="1"/>
          <p:nvPr/>
        </p:nvSpPr>
        <p:spPr bwMode="auto">
          <a:xfrm>
            <a:off x="1000125" y="285750"/>
            <a:ext cx="6556375" cy="895350"/>
          </a:xfrm>
          <a:prstGeom prst="rect">
            <a:avLst/>
          </a:prstGeom>
          <a:noFill/>
          <a:ln w="9525">
            <a:noFill/>
            <a:miter lim="800000"/>
          </a:ln>
        </p:spPr>
        <p:txBody>
          <a:bodyPr anchor="b"/>
          <a:lstStyle/>
          <a:p>
            <a:pPr eaLnBrk="0" hangingPunct="0">
              <a:defRPr/>
            </a:pPr>
            <a:r>
              <a:rPr lang="en-US" altLang="zh-CN" sz="4400" kern="0" dirty="0">
                <a:latin typeface="Comic Sans MS" panose="030F0702030302020204" pitchFamily="66" charset="0"/>
                <a:ea typeface="+mj-ea"/>
                <a:cs typeface="+mj-cs"/>
              </a:rPr>
              <a:t>What </a:t>
            </a:r>
            <a:r>
              <a:rPr lang="en-US" altLang="zh-CN" sz="4400" kern="0" dirty="0" err="1">
                <a:latin typeface="Comic Sans MS" panose="030F0702030302020204" pitchFamily="66" charset="0"/>
                <a:ea typeface="+mj-ea"/>
                <a:cs typeface="+mj-cs"/>
              </a:rPr>
              <a:t>colour</a:t>
            </a:r>
            <a:r>
              <a:rPr lang="en-US" altLang="zh-CN" sz="4400" kern="0" dirty="0">
                <a:latin typeface="Comic Sans MS" panose="030F0702030302020204" pitchFamily="66" charset="0"/>
                <a:ea typeface="+mj-ea"/>
                <a:cs typeface="+mj-cs"/>
              </a:rPr>
              <a:t> is it?</a:t>
            </a:r>
            <a:endParaRPr lang="zh-CN" altLang="en-US" sz="4400" kern="0" dirty="0">
              <a:latin typeface="Comic Sans MS" panose="030F0702030302020204" pitchFamily="66" charset="0"/>
              <a:ea typeface="+mj-ea"/>
              <a:cs typeface="+mj-cs"/>
            </a:endParaRPr>
          </a:p>
        </p:txBody>
      </p:sp>
      <p:sp>
        <p:nvSpPr>
          <p:cNvPr id="8" name="内容占位符 2"/>
          <p:cNvSpPr txBox="1"/>
          <p:nvPr/>
        </p:nvSpPr>
        <p:spPr bwMode="auto">
          <a:xfrm>
            <a:off x="1971675" y="1252538"/>
            <a:ext cx="3171825" cy="819150"/>
          </a:xfrm>
          <a:prstGeom prst="rect">
            <a:avLst/>
          </a:prstGeom>
          <a:noFill/>
          <a:ln w="9525">
            <a:noFill/>
            <a:miter lim="800000"/>
          </a:ln>
        </p:spPr>
        <p:txBody>
          <a:bodyPr/>
          <a:lstStyle/>
          <a:p>
            <a:pPr marL="342900" indent="-342900" eaLnBrk="0" hangingPunct="0">
              <a:spcBef>
                <a:spcPct val="20000"/>
              </a:spcBef>
              <a:defRPr/>
            </a:pPr>
            <a:r>
              <a:rPr lang="en-US" altLang="zh-CN" sz="3200" kern="0" dirty="0">
                <a:latin typeface="Comic Sans MS" panose="030F0702030302020204" pitchFamily="66" charset="0"/>
                <a:ea typeface="+mn-ea"/>
              </a:rPr>
              <a:t>It’s red. </a:t>
            </a:r>
            <a:endParaRPr lang="zh-CN" altLang="en-US" sz="3200" kern="0" dirty="0">
              <a:latin typeface="Comic Sans MS" panose="030F0702030302020204" pitchFamily="66" charset="0"/>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endParaRPr kumimoji="0" lang="en-US" altLang="zh-CN" dirty="0" smtClean="0"/>
          </a:p>
        </p:txBody>
      </p:sp>
      <p:sp>
        <p:nvSpPr>
          <p:cNvPr id="5122" name="AutoShape 2"/>
          <p:cNvSpPr>
            <a:spLocks noChangeArrowheads="1"/>
          </p:cNvSpPr>
          <p:nvPr/>
        </p:nvSpPr>
        <p:spPr bwMode="auto">
          <a:xfrm>
            <a:off x="228600" y="2133600"/>
            <a:ext cx="2819400" cy="2514600"/>
          </a:xfrm>
          <a:custGeom>
            <a:avLst/>
            <a:gdLst>
              <a:gd name="T0" fmla="*/ 184005007 w 21600"/>
              <a:gd name="T1" fmla="*/ 0 h 21600"/>
              <a:gd name="T2" fmla="*/ 53889565 w 21600"/>
              <a:gd name="T3" fmla="*/ 42867643 h 21600"/>
              <a:gd name="T4" fmla="*/ 0 w 21600"/>
              <a:gd name="T5" fmla="*/ 146370680 h 21600"/>
              <a:gd name="T6" fmla="*/ 53889565 w 21600"/>
              <a:gd name="T7" fmla="*/ 249873733 h 21600"/>
              <a:gd name="T8" fmla="*/ 184005007 w 21600"/>
              <a:gd name="T9" fmla="*/ 292741361 h 21600"/>
              <a:gd name="T10" fmla="*/ 314120335 w 21600"/>
              <a:gd name="T11" fmla="*/ 249873733 h 21600"/>
              <a:gd name="T12" fmla="*/ 368010014 w 21600"/>
              <a:gd name="T13" fmla="*/ 146370680 h 21600"/>
              <a:gd name="T14" fmla="*/ 314120335 w 21600"/>
              <a:gd name="T15" fmla="*/ 428676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84" y="10800"/>
                </a:moveTo>
                <a:cubicBezTo>
                  <a:pt x="1684" y="15835"/>
                  <a:pt x="5765" y="19916"/>
                  <a:pt x="10800" y="19916"/>
                </a:cubicBezTo>
                <a:cubicBezTo>
                  <a:pt x="15835" y="19916"/>
                  <a:pt x="19916" y="15835"/>
                  <a:pt x="19916" y="10800"/>
                </a:cubicBezTo>
                <a:cubicBezTo>
                  <a:pt x="19916" y="5765"/>
                  <a:pt x="15835" y="1684"/>
                  <a:pt x="10800" y="1684"/>
                </a:cubicBezTo>
                <a:cubicBezTo>
                  <a:pt x="5765" y="1684"/>
                  <a:pt x="1684" y="5765"/>
                  <a:pt x="1684" y="10800"/>
                </a:cubicBezTo>
                <a:close/>
              </a:path>
            </a:pathLst>
          </a:custGeom>
          <a:solidFill>
            <a:srgbClr val="0066FF"/>
          </a:solidFill>
          <a:ln w="9525">
            <a:solidFill>
              <a:schemeClr val="tx1"/>
            </a:solidFill>
            <a:round/>
          </a:ln>
        </p:spPr>
        <p:txBody>
          <a:bodyPr wrap="none" anchor="ctr"/>
          <a:lstStyle/>
          <a:p>
            <a:pPr algn="ctr" latinLnBrk="0"/>
            <a:endParaRPr lang="zh-CN" altLang="zh-CN" sz="2400">
              <a:solidFill>
                <a:srgbClr val="0066FF"/>
              </a:solidFill>
              <a:latin typeface="Times New Roman" panose="02020603050405020304" pitchFamily="18" charset="0"/>
              <a:ea typeface="宋体" panose="02010600030101010101" pitchFamily="2" charset="-122"/>
            </a:endParaRPr>
          </a:p>
        </p:txBody>
      </p:sp>
      <p:sp>
        <p:nvSpPr>
          <p:cNvPr id="5123" name="AutoShape 3"/>
          <p:cNvSpPr>
            <a:spLocks noChangeArrowheads="1"/>
          </p:cNvSpPr>
          <p:nvPr/>
        </p:nvSpPr>
        <p:spPr bwMode="auto">
          <a:xfrm>
            <a:off x="3200400" y="2133600"/>
            <a:ext cx="2819400" cy="2514600"/>
          </a:xfrm>
          <a:custGeom>
            <a:avLst/>
            <a:gdLst>
              <a:gd name="T0" fmla="*/ 184005007 w 21600"/>
              <a:gd name="T1" fmla="*/ 0 h 21600"/>
              <a:gd name="T2" fmla="*/ 53889565 w 21600"/>
              <a:gd name="T3" fmla="*/ 42867643 h 21600"/>
              <a:gd name="T4" fmla="*/ 0 w 21600"/>
              <a:gd name="T5" fmla="*/ 146370680 h 21600"/>
              <a:gd name="T6" fmla="*/ 53889565 w 21600"/>
              <a:gd name="T7" fmla="*/ 249873733 h 21600"/>
              <a:gd name="T8" fmla="*/ 184005007 w 21600"/>
              <a:gd name="T9" fmla="*/ 292741361 h 21600"/>
              <a:gd name="T10" fmla="*/ 314120335 w 21600"/>
              <a:gd name="T11" fmla="*/ 249873733 h 21600"/>
              <a:gd name="T12" fmla="*/ 368010014 w 21600"/>
              <a:gd name="T13" fmla="*/ 146370680 h 21600"/>
              <a:gd name="T14" fmla="*/ 314120335 w 21600"/>
              <a:gd name="T15" fmla="*/ 428676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84" y="10800"/>
                </a:moveTo>
                <a:cubicBezTo>
                  <a:pt x="1684" y="15835"/>
                  <a:pt x="5765" y="19916"/>
                  <a:pt x="10800" y="19916"/>
                </a:cubicBezTo>
                <a:cubicBezTo>
                  <a:pt x="15835" y="19916"/>
                  <a:pt x="19916" y="15835"/>
                  <a:pt x="19916" y="10800"/>
                </a:cubicBezTo>
                <a:cubicBezTo>
                  <a:pt x="19916" y="5765"/>
                  <a:pt x="15835" y="1684"/>
                  <a:pt x="10800" y="1684"/>
                </a:cubicBezTo>
                <a:cubicBezTo>
                  <a:pt x="5765" y="1684"/>
                  <a:pt x="1684" y="5765"/>
                  <a:pt x="1684" y="10800"/>
                </a:cubicBezTo>
                <a:close/>
              </a:path>
            </a:pathLst>
          </a:custGeom>
          <a:solidFill>
            <a:srgbClr val="000000"/>
          </a:solidFill>
          <a:ln w="9525">
            <a:solidFill>
              <a:srgbClr val="000000"/>
            </a:solidFill>
            <a:round/>
          </a:ln>
        </p:spPr>
        <p:txBody>
          <a:bodyPr wrap="none" anchor="ctr"/>
          <a:lstStyle/>
          <a:p>
            <a:pPr algn="ctr" latinLnBrk="0"/>
            <a:endParaRPr lang="zh-CN" altLang="zh-CN" sz="3200">
              <a:latin typeface="Arial" panose="020B0604020202020204" pitchFamily="34" charset="0"/>
              <a:ea typeface="宋体" panose="02010600030101010101" pitchFamily="2" charset="-122"/>
            </a:endParaRPr>
          </a:p>
        </p:txBody>
      </p:sp>
      <p:sp>
        <p:nvSpPr>
          <p:cNvPr id="5124" name="AutoShape 4"/>
          <p:cNvSpPr>
            <a:spLocks noChangeArrowheads="1"/>
          </p:cNvSpPr>
          <p:nvPr/>
        </p:nvSpPr>
        <p:spPr bwMode="auto">
          <a:xfrm>
            <a:off x="6172200" y="2209800"/>
            <a:ext cx="2819400" cy="2514600"/>
          </a:xfrm>
          <a:custGeom>
            <a:avLst/>
            <a:gdLst>
              <a:gd name="T0" fmla="*/ 184005007 w 21600"/>
              <a:gd name="T1" fmla="*/ 0 h 21600"/>
              <a:gd name="T2" fmla="*/ 53889565 w 21600"/>
              <a:gd name="T3" fmla="*/ 42867643 h 21600"/>
              <a:gd name="T4" fmla="*/ 0 w 21600"/>
              <a:gd name="T5" fmla="*/ 146370680 h 21600"/>
              <a:gd name="T6" fmla="*/ 53889565 w 21600"/>
              <a:gd name="T7" fmla="*/ 249873733 h 21600"/>
              <a:gd name="T8" fmla="*/ 184005007 w 21600"/>
              <a:gd name="T9" fmla="*/ 292741361 h 21600"/>
              <a:gd name="T10" fmla="*/ 314120335 w 21600"/>
              <a:gd name="T11" fmla="*/ 249873733 h 21600"/>
              <a:gd name="T12" fmla="*/ 368010014 w 21600"/>
              <a:gd name="T13" fmla="*/ 146370680 h 21600"/>
              <a:gd name="T14" fmla="*/ 314120335 w 21600"/>
              <a:gd name="T15" fmla="*/ 428676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84" y="10800"/>
                </a:moveTo>
                <a:cubicBezTo>
                  <a:pt x="1684" y="15835"/>
                  <a:pt x="5765" y="19916"/>
                  <a:pt x="10800" y="19916"/>
                </a:cubicBezTo>
                <a:cubicBezTo>
                  <a:pt x="15835" y="19916"/>
                  <a:pt x="19916" y="15835"/>
                  <a:pt x="19916" y="10800"/>
                </a:cubicBezTo>
                <a:cubicBezTo>
                  <a:pt x="19916" y="5765"/>
                  <a:pt x="15835" y="1684"/>
                  <a:pt x="10800" y="1684"/>
                </a:cubicBezTo>
                <a:cubicBezTo>
                  <a:pt x="5765" y="1684"/>
                  <a:pt x="1684" y="5765"/>
                  <a:pt x="1684" y="10800"/>
                </a:cubicBezTo>
                <a:close/>
              </a:path>
            </a:pathLst>
          </a:custGeom>
          <a:solidFill>
            <a:srgbClr val="FF0000"/>
          </a:solidFill>
          <a:ln w="9525">
            <a:solidFill>
              <a:schemeClr val="tx1"/>
            </a:solidFill>
            <a:round/>
          </a:ln>
        </p:spPr>
        <p:txBody>
          <a:bodyPr wrap="none" anchor="ctr"/>
          <a:lstStyle/>
          <a:p>
            <a:endParaRPr lang="zh-CN" altLang="en-US"/>
          </a:p>
        </p:txBody>
      </p:sp>
      <p:sp>
        <p:nvSpPr>
          <p:cNvPr id="5125" name="AutoShape 5"/>
          <p:cNvSpPr>
            <a:spLocks noChangeArrowheads="1"/>
          </p:cNvSpPr>
          <p:nvPr/>
        </p:nvSpPr>
        <p:spPr bwMode="auto">
          <a:xfrm>
            <a:off x="1676400" y="3581400"/>
            <a:ext cx="2819400" cy="2514600"/>
          </a:xfrm>
          <a:custGeom>
            <a:avLst/>
            <a:gdLst>
              <a:gd name="T0" fmla="*/ 184005007 w 21600"/>
              <a:gd name="T1" fmla="*/ 0 h 21600"/>
              <a:gd name="T2" fmla="*/ 53889565 w 21600"/>
              <a:gd name="T3" fmla="*/ 42867643 h 21600"/>
              <a:gd name="T4" fmla="*/ 0 w 21600"/>
              <a:gd name="T5" fmla="*/ 146370680 h 21600"/>
              <a:gd name="T6" fmla="*/ 53889565 w 21600"/>
              <a:gd name="T7" fmla="*/ 249873733 h 21600"/>
              <a:gd name="T8" fmla="*/ 184005007 w 21600"/>
              <a:gd name="T9" fmla="*/ 292741361 h 21600"/>
              <a:gd name="T10" fmla="*/ 314120335 w 21600"/>
              <a:gd name="T11" fmla="*/ 249873733 h 21600"/>
              <a:gd name="T12" fmla="*/ 368010014 w 21600"/>
              <a:gd name="T13" fmla="*/ 146370680 h 21600"/>
              <a:gd name="T14" fmla="*/ 314120335 w 21600"/>
              <a:gd name="T15" fmla="*/ 428676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84" y="10800"/>
                </a:moveTo>
                <a:cubicBezTo>
                  <a:pt x="1684" y="15835"/>
                  <a:pt x="5765" y="19916"/>
                  <a:pt x="10800" y="19916"/>
                </a:cubicBezTo>
                <a:cubicBezTo>
                  <a:pt x="15835" y="19916"/>
                  <a:pt x="19916" y="15835"/>
                  <a:pt x="19916" y="10800"/>
                </a:cubicBezTo>
                <a:cubicBezTo>
                  <a:pt x="19916" y="5765"/>
                  <a:pt x="15835" y="1684"/>
                  <a:pt x="10800" y="1684"/>
                </a:cubicBezTo>
                <a:cubicBezTo>
                  <a:pt x="5765" y="1684"/>
                  <a:pt x="1684" y="5765"/>
                  <a:pt x="1684" y="10800"/>
                </a:cubicBezTo>
                <a:close/>
              </a:path>
            </a:pathLst>
          </a:custGeom>
          <a:solidFill>
            <a:srgbClr val="FFFF66"/>
          </a:solidFill>
          <a:ln w="9525">
            <a:solidFill>
              <a:schemeClr val="tx1"/>
            </a:solidFill>
            <a:round/>
          </a:ln>
        </p:spPr>
        <p:txBody>
          <a:bodyPr wrap="none" anchor="ctr"/>
          <a:lstStyle/>
          <a:p>
            <a:endParaRPr lang="zh-CN" altLang="en-US"/>
          </a:p>
        </p:txBody>
      </p:sp>
      <p:sp>
        <p:nvSpPr>
          <p:cNvPr id="5126" name="AutoShape 6"/>
          <p:cNvSpPr>
            <a:spLocks noChangeArrowheads="1"/>
          </p:cNvSpPr>
          <p:nvPr/>
        </p:nvSpPr>
        <p:spPr bwMode="auto">
          <a:xfrm>
            <a:off x="4572000" y="3657600"/>
            <a:ext cx="2819400" cy="2514600"/>
          </a:xfrm>
          <a:custGeom>
            <a:avLst/>
            <a:gdLst>
              <a:gd name="T0" fmla="*/ 184005007 w 21600"/>
              <a:gd name="T1" fmla="*/ 0 h 21600"/>
              <a:gd name="T2" fmla="*/ 53889565 w 21600"/>
              <a:gd name="T3" fmla="*/ 42867643 h 21600"/>
              <a:gd name="T4" fmla="*/ 0 w 21600"/>
              <a:gd name="T5" fmla="*/ 146370680 h 21600"/>
              <a:gd name="T6" fmla="*/ 53889565 w 21600"/>
              <a:gd name="T7" fmla="*/ 249873733 h 21600"/>
              <a:gd name="T8" fmla="*/ 184005007 w 21600"/>
              <a:gd name="T9" fmla="*/ 292741361 h 21600"/>
              <a:gd name="T10" fmla="*/ 314120335 w 21600"/>
              <a:gd name="T11" fmla="*/ 249873733 h 21600"/>
              <a:gd name="T12" fmla="*/ 368010014 w 21600"/>
              <a:gd name="T13" fmla="*/ 146370680 h 21600"/>
              <a:gd name="T14" fmla="*/ 314120335 w 21600"/>
              <a:gd name="T15" fmla="*/ 428676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84" y="10800"/>
                </a:moveTo>
                <a:cubicBezTo>
                  <a:pt x="1684" y="15835"/>
                  <a:pt x="5765" y="19916"/>
                  <a:pt x="10800" y="19916"/>
                </a:cubicBezTo>
                <a:cubicBezTo>
                  <a:pt x="15835" y="19916"/>
                  <a:pt x="19916" y="15835"/>
                  <a:pt x="19916" y="10800"/>
                </a:cubicBezTo>
                <a:cubicBezTo>
                  <a:pt x="19916" y="5765"/>
                  <a:pt x="15835" y="1684"/>
                  <a:pt x="10800" y="1684"/>
                </a:cubicBezTo>
                <a:cubicBezTo>
                  <a:pt x="5765" y="1684"/>
                  <a:pt x="1684" y="5765"/>
                  <a:pt x="1684" y="10800"/>
                </a:cubicBezTo>
                <a:close/>
              </a:path>
            </a:pathLst>
          </a:custGeom>
          <a:solidFill>
            <a:srgbClr val="66FF33"/>
          </a:solidFill>
          <a:ln w="9525">
            <a:solidFill>
              <a:schemeClr val="tx1"/>
            </a:solidFill>
            <a:round/>
          </a:ln>
        </p:spPr>
        <p:txBody>
          <a:bodyPr wrap="none" anchor="ctr"/>
          <a:lstStyle/>
          <a:p>
            <a:endParaRPr lang="zh-CN" altLang="en-US"/>
          </a:p>
        </p:txBody>
      </p:sp>
      <p:sp>
        <p:nvSpPr>
          <p:cNvPr id="4104" name="Text Box 7"/>
          <p:cNvSpPr txBox="1">
            <a:spLocks noChangeArrowheads="1"/>
          </p:cNvSpPr>
          <p:nvPr/>
        </p:nvSpPr>
        <p:spPr bwMode="auto">
          <a:xfrm>
            <a:off x="1061814" y="764704"/>
            <a:ext cx="6842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spcBef>
                <a:spcPct val="50000"/>
              </a:spcBef>
            </a:pPr>
            <a:r>
              <a:rPr lang="zh-CN" altLang="en-US" sz="3200" b="1" dirty="0">
                <a:solidFill>
                  <a:srgbClr val="FF5050"/>
                </a:solidFill>
              </a:rPr>
              <a:t>Task 1:Draw</a:t>
            </a:r>
            <a:r>
              <a:rPr lang="zh-CN" altLang="en-US" sz="3200" b="1" dirty="0">
                <a:solidFill>
                  <a:srgbClr val="FF5050"/>
                </a:solidFill>
                <a:ea typeface="宋体" panose="02010600030101010101" pitchFamily="2" charset="-122"/>
              </a:rPr>
              <a:t> The</a:t>
            </a:r>
            <a:r>
              <a:rPr lang="zh-CN" altLang="en-US" sz="3200" b="1" dirty="0">
                <a:solidFill>
                  <a:srgbClr val="FF5050"/>
                </a:solidFill>
              </a:rPr>
              <a:t> Olympic Rings</a:t>
            </a:r>
          </a:p>
          <a:p>
            <a:pPr eaLnBrk="1" hangingPunct="1">
              <a:spcBef>
                <a:spcPct val="50000"/>
              </a:spcBef>
            </a:pPr>
            <a:r>
              <a:rPr lang="zh-CN" altLang="en-US" sz="2000" b="1" dirty="0">
                <a:ea typeface="宋体" panose="02010600030101010101" pitchFamily="2" charset="-122"/>
              </a:rPr>
              <a:t>（Pay attention to their colors）</a:t>
            </a:r>
            <a:endParaRPr lang="zh-CN" altLang="en-US" sz="2000" b="1" dirty="0">
              <a:solidFill>
                <a:srgbClr val="FF5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left)">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left)">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ipe(left)">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ipe(left)">
                                      <p:cBhvr>
                                        <p:cTn id="2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4" grpId="0" animBg="1"/>
      <p:bldP spid="5125" grpId="0" animBg="1"/>
      <p:bldP spid="51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571500" y="714375"/>
            <a:ext cx="6870700" cy="642938"/>
          </a:xfrm>
        </p:spPr>
        <p:txBody>
          <a:bodyPr/>
          <a:lstStyle/>
          <a:p>
            <a:r>
              <a:rPr lang="en-US" altLang="zh-CN" sz="5400" smtClean="0">
                <a:latin typeface="Comic Sans MS" panose="030F0702030302020204" pitchFamily="66" charset="0"/>
              </a:rPr>
              <a:t>I can talk </a:t>
            </a:r>
            <a:endParaRPr lang="zh-CN" altLang="en-US" sz="5400" smtClean="0">
              <a:latin typeface="Comic Sans MS" panose="030F0702030302020204" pitchFamily="66" charset="0"/>
            </a:endParaRPr>
          </a:p>
        </p:txBody>
      </p:sp>
      <p:sp>
        <p:nvSpPr>
          <p:cNvPr id="22531" name="内容占位符 2"/>
          <p:cNvSpPr>
            <a:spLocks noGrp="1"/>
          </p:cNvSpPr>
          <p:nvPr>
            <p:ph idx="1"/>
          </p:nvPr>
        </p:nvSpPr>
        <p:spPr>
          <a:xfrm>
            <a:off x="685800" y="1571625"/>
            <a:ext cx="7696200" cy="3657600"/>
          </a:xfrm>
        </p:spPr>
        <p:txBody>
          <a:bodyPr/>
          <a:lstStyle/>
          <a:p>
            <a:pPr>
              <a:buFontTx/>
              <a:buNone/>
            </a:pPr>
            <a:r>
              <a:rPr lang="zh-CN" altLang="en-US" sz="2800" smtClean="0"/>
              <a:t>场景一：和妈妈在商场买衣服，选一件你最喜欢的颜色的衣服</a:t>
            </a:r>
            <a:endParaRPr lang="en-US" altLang="zh-CN" sz="2800" smtClean="0"/>
          </a:p>
          <a:p>
            <a:pPr>
              <a:buFontTx/>
              <a:buNone/>
            </a:pPr>
            <a:endParaRPr lang="en-US" altLang="zh-CN" smtClean="0"/>
          </a:p>
          <a:p>
            <a:pPr>
              <a:buFontTx/>
              <a:buNone/>
            </a:pPr>
            <a:endParaRPr lang="zh-CN"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685800" y="152400"/>
            <a:ext cx="6870700" cy="704850"/>
          </a:xfrm>
        </p:spPr>
        <p:txBody>
          <a:bodyPr/>
          <a:lstStyle/>
          <a:p>
            <a:r>
              <a:rPr lang="zh-CN" altLang="en-US" dirty="0" smtClean="0">
                <a:latin typeface="Arial Unicode MS" pitchFamily="34" charset="-122"/>
                <a:ea typeface="Arial Unicode MS" pitchFamily="34" charset="-122"/>
              </a:rPr>
              <a:t>关于颜色的表达</a:t>
            </a:r>
          </a:p>
        </p:txBody>
      </p:sp>
      <p:sp>
        <p:nvSpPr>
          <p:cNvPr id="23555" name="内容占位符 2"/>
          <p:cNvSpPr>
            <a:spLocks noGrp="1"/>
          </p:cNvSpPr>
          <p:nvPr>
            <p:ph idx="1"/>
          </p:nvPr>
        </p:nvSpPr>
        <p:spPr>
          <a:xfrm>
            <a:off x="1143000" y="928688"/>
            <a:ext cx="7929563" cy="3657600"/>
          </a:xfrm>
        </p:spPr>
        <p:txBody>
          <a:bodyPr/>
          <a:lstStyle/>
          <a:p>
            <a:pPr>
              <a:buFontTx/>
              <a:buNone/>
            </a:pPr>
            <a:r>
              <a:rPr lang="zh-CN" altLang="zh-CN" sz="2800" dirty="0" smtClean="0">
                <a:latin typeface="Comic Sans MS" panose="030F0702030302020204" pitchFamily="66" charset="0"/>
                <a:ea typeface="宋体" panose="02010600030101010101" pitchFamily="2" charset="-122"/>
              </a:rPr>
              <a:t>A black-letter day  </a:t>
            </a:r>
            <a:r>
              <a:rPr lang="zh-CN" sz="2800" dirty="0" smtClean="0">
                <a:latin typeface="Comic Sans MS" panose="030F0702030302020204" pitchFamily="66" charset="0"/>
                <a:ea typeface="宋体" panose="02010600030101010101" pitchFamily="2" charset="-122"/>
              </a:rPr>
              <a:t>倒霉的日子</a:t>
            </a:r>
            <a:endParaRPr lang="en-US" altLang="zh-CN" sz="2800" dirty="0" smtClean="0">
              <a:latin typeface="Comic Sans MS" panose="030F0702030302020204" pitchFamily="66" charset="0"/>
              <a:ea typeface="宋体" panose="02010600030101010101" pitchFamily="2" charset="-122"/>
            </a:endParaRPr>
          </a:p>
          <a:p>
            <a:pPr>
              <a:buFontTx/>
              <a:buNone/>
            </a:pPr>
            <a:r>
              <a:rPr lang="zh-CN" altLang="zh-CN" sz="2800" dirty="0" smtClean="0">
                <a:latin typeface="Comic Sans MS" panose="030F0702030302020204" pitchFamily="66" charset="0"/>
              </a:rPr>
              <a:t>Black dog   </a:t>
            </a:r>
            <a:r>
              <a:rPr lang="zh-CN" sz="2800" dirty="0" smtClean="0">
                <a:latin typeface="Comic Sans MS" panose="030F0702030302020204" pitchFamily="66" charset="0"/>
              </a:rPr>
              <a:t>沮丧</a:t>
            </a:r>
            <a:endParaRPr lang="en-US" altLang="zh-CN" sz="2800" dirty="0" smtClean="0">
              <a:latin typeface="Comic Sans MS" panose="030F0702030302020204" pitchFamily="66" charset="0"/>
            </a:endParaRPr>
          </a:p>
          <a:p>
            <a:pPr>
              <a:buFontTx/>
              <a:buNone/>
            </a:pPr>
            <a:r>
              <a:rPr lang="zh-CN" altLang="zh-CN" sz="2800" b="1" dirty="0" smtClean="0">
                <a:solidFill>
                  <a:srgbClr val="0000FF"/>
                </a:solidFill>
                <a:latin typeface="Comic Sans MS" panose="030F0702030302020204" pitchFamily="66" charset="0"/>
                <a:ea typeface="宋体" panose="02010600030101010101" pitchFamily="2" charset="-122"/>
              </a:rPr>
              <a:t>Blue Monday</a:t>
            </a:r>
            <a:r>
              <a:rPr lang="zh-CN" sz="2800" b="1" dirty="0" smtClean="0">
                <a:solidFill>
                  <a:srgbClr val="0000FF"/>
                </a:solidFill>
                <a:latin typeface="Comic Sans MS" panose="030F0702030302020204" pitchFamily="66" charset="0"/>
                <a:ea typeface="宋体" panose="02010600030101010101" pitchFamily="2" charset="-122"/>
              </a:rPr>
              <a:t>（烦闷的星期一）</a:t>
            </a:r>
            <a:endParaRPr lang="en-US" altLang="zh-CN" sz="2800" b="1" dirty="0" smtClean="0">
              <a:solidFill>
                <a:srgbClr val="0000FF"/>
              </a:solidFill>
              <a:latin typeface="Comic Sans MS" panose="030F0702030302020204" pitchFamily="66" charset="0"/>
              <a:ea typeface="宋体" panose="02010600030101010101" pitchFamily="2" charset="-122"/>
            </a:endParaRPr>
          </a:p>
          <a:p>
            <a:pPr>
              <a:buFontTx/>
              <a:buNone/>
            </a:pPr>
            <a:r>
              <a:rPr lang="zh-CN" altLang="zh-CN" sz="2800" b="1" dirty="0" smtClean="0">
                <a:solidFill>
                  <a:srgbClr val="0000FF"/>
                </a:solidFill>
                <a:latin typeface="Comic Sans MS" panose="030F0702030302020204" pitchFamily="66" charset="0"/>
                <a:ea typeface="宋体" panose="02010600030101010101" pitchFamily="2" charset="-122"/>
              </a:rPr>
              <a:t>Blue music</a:t>
            </a:r>
            <a:r>
              <a:rPr lang="zh-CN" sz="2800" b="1" dirty="0" smtClean="0">
                <a:solidFill>
                  <a:srgbClr val="0000FF"/>
                </a:solidFill>
                <a:latin typeface="Comic Sans MS" panose="030F0702030302020204" pitchFamily="66" charset="0"/>
                <a:ea typeface="宋体" panose="02010600030101010101" pitchFamily="2" charset="-122"/>
              </a:rPr>
              <a:t>（伤感的音乐）</a:t>
            </a:r>
          </a:p>
          <a:p>
            <a:pPr>
              <a:buFontTx/>
              <a:buNone/>
            </a:pPr>
            <a:r>
              <a:rPr lang="zh-CN" altLang="zh-CN" sz="2800" b="1" dirty="0" smtClean="0">
                <a:latin typeface="Comic Sans MS" panose="030F0702030302020204" pitchFamily="66" charset="0"/>
                <a:ea typeface="宋体" panose="02010600030101010101" pitchFamily="2" charset="-122"/>
              </a:rPr>
              <a:t>A white night </a:t>
            </a:r>
            <a:r>
              <a:rPr lang="zh-CN" sz="2800" b="1" dirty="0" smtClean="0">
                <a:latin typeface="Comic Sans MS" panose="030F0702030302020204" pitchFamily="66" charset="0"/>
                <a:ea typeface="宋体" panose="02010600030101010101" pitchFamily="2" charset="-122"/>
              </a:rPr>
              <a:t>（不眠之夜）</a:t>
            </a:r>
          </a:p>
          <a:p>
            <a:pPr>
              <a:buFontTx/>
              <a:buNone/>
            </a:pPr>
            <a:r>
              <a:rPr lang="zh-CN" altLang="zh-CN" sz="2800" b="1" dirty="0" smtClean="0">
                <a:latin typeface="Comic Sans MS" panose="030F0702030302020204" pitchFamily="66" charset="0"/>
                <a:ea typeface="宋体" panose="02010600030101010101" pitchFamily="2" charset="-122"/>
              </a:rPr>
              <a:t>a white elephant (</a:t>
            </a:r>
            <a:r>
              <a:rPr lang="zh-CN" sz="2800" b="1" dirty="0" smtClean="0">
                <a:latin typeface="Comic Sans MS" panose="030F0702030302020204" pitchFamily="66" charset="0"/>
                <a:ea typeface="宋体" panose="02010600030101010101" pitchFamily="2" charset="-122"/>
              </a:rPr>
              <a:t>白象</a:t>
            </a:r>
            <a:r>
              <a:rPr lang="zh-CN" altLang="zh-CN" sz="2800" b="1" dirty="0" smtClean="0">
                <a:latin typeface="Comic Sans MS" panose="030F0702030302020204" pitchFamily="66" charset="0"/>
                <a:ea typeface="宋体" panose="02010600030101010101" pitchFamily="2" charset="-122"/>
              </a:rPr>
              <a:t>, </a:t>
            </a:r>
            <a:r>
              <a:rPr lang="zh-CN" sz="2800" b="1" dirty="0" smtClean="0">
                <a:latin typeface="Comic Sans MS" panose="030F0702030302020204" pitchFamily="66" charset="0"/>
                <a:ea typeface="宋体" panose="02010600030101010101" pitchFamily="2" charset="-122"/>
              </a:rPr>
              <a:t>累赘物</a:t>
            </a:r>
            <a:r>
              <a:rPr lang="zh-CN" altLang="zh-CN" sz="2800" b="1" dirty="0" smtClean="0">
                <a:latin typeface="Comic Sans MS" panose="030F0702030302020204" pitchFamily="66" charset="0"/>
                <a:ea typeface="宋体" panose="02010600030101010101" pitchFamily="2" charset="-122"/>
              </a:rPr>
              <a:t>,</a:t>
            </a:r>
            <a:r>
              <a:rPr lang="zh-CN" sz="2800" b="1" dirty="0" smtClean="0">
                <a:latin typeface="Comic Sans MS" panose="030F0702030302020204" pitchFamily="66" charset="0"/>
                <a:ea typeface="宋体" panose="02010600030101010101" pitchFamily="2" charset="-122"/>
              </a:rPr>
              <a:t>无用之物）</a:t>
            </a:r>
            <a:endParaRPr lang="en-US" altLang="zh-CN" sz="2800" b="1" dirty="0" smtClean="0">
              <a:latin typeface="Comic Sans MS" panose="030F0702030302020204" pitchFamily="66" charset="0"/>
              <a:ea typeface="宋体" panose="02010600030101010101" pitchFamily="2" charset="-122"/>
            </a:endParaRPr>
          </a:p>
          <a:p>
            <a:pPr>
              <a:buFontTx/>
              <a:buNone/>
            </a:pPr>
            <a:r>
              <a:rPr lang="zh-CN" altLang="zh-CN" sz="2800" b="1" dirty="0" smtClean="0">
                <a:solidFill>
                  <a:schemeClr val="accent2"/>
                </a:solidFill>
                <a:latin typeface="Comic Sans MS" panose="030F0702030302020204" pitchFamily="66" charset="0"/>
                <a:ea typeface="宋体" panose="02010600030101010101" pitchFamily="2" charset="-122"/>
              </a:rPr>
              <a:t>A yellow dog  </a:t>
            </a:r>
            <a:r>
              <a:rPr lang="zh-CN" sz="2800" b="1" dirty="0" smtClean="0">
                <a:solidFill>
                  <a:schemeClr val="accent2"/>
                </a:solidFill>
                <a:latin typeface="Comic Sans MS" panose="030F0702030302020204" pitchFamily="66" charset="0"/>
                <a:ea typeface="宋体" panose="02010600030101010101" pitchFamily="2" charset="-122"/>
              </a:rPr>
              <a:t>忘恩负义之徒</a:t>
            </a:r>
            <a:endParaRPr lang="en-US" altLang="zh-CN" sz="2800" b="1" dirty="0" smtClean="0">
              <a:solidFill>
                <a:schemeClr val="accent2"/>
              </a:solidFill>
              <a:latin typeface="Comic Sans MS" panose="030F0702030302020204" pitchFamily="66" charset="0"/>
              <a:ea typeface="宋体" panose="02010600030101010101" pitchFamily="2" charset="-122"/>
            </a:endParaRPr>
          </a:p>
          <a:p>
            <a:pPr>
              <a:buFontTx/>
              <a:buNone/>
            </a:pPr>
            <a:r>
              <a:rPr lang="zh-CN" altLang="zh-CN" sz="2800" b="1" dirty="0" smtClean="0">
                <a:solidFill>
                  <a:srgbClr val="33CC33"/>
                </a:solidFill>
                <a:latin typeface="Comic Sans MS" panose="030F0702030302020204" pitchFamily="66" charset="0"/>
                <a:ea typeface="宋体" panose="02010600030101010101" pitchFamily="2" charset="-122"/>
              </a:rPr>
              <a:t> green hand (</a:t>
            </a:r>
            <a:r>
              <a:rPr lang="zh-CN" sz="2800" b="1" dirty="0" smtClean="0">
                <a:solidFill>
                  <a:srgbClr val="33CC33"/>
                </a:solidFill>
                <a:latin typeface="Comic Sans MS" panose="030F0702030302020204" pitchFamily="66" charset="0"/>
                <a:ea typeface="宋体" panose="02010600030101010101" pitchFamily="2" charset="-122"/>
              </a:rPr>
              <a:t>生手；新手）    </a:t>
            </a:r>
          </a:p>
          <a:p>
            <a:pPr latinLnBrk="0">
              <a:spcBef>
                <a:spcPct val="50000"/>
              </a:spcBef>
              <a:buFontTx/>
              <a:buNone/>
            </a:pPr>
            <a:r>
              <a:rPr lang="zh-CN" altLang="zh-CN" sz="2800" b="1" dirty="0" smtClean="0">
                <a:solidFill>
                  <a:srgbClr val="33CC33"/>
                </a:solidFill>
                <a:latin typeface="Comic Sans MS" panose="030F0702030302020204" pitchFamily="66" charset="0"/>
                <a:ea typeface="宋体" panose="02010600030101010101" pitchFamily="2" charset="-122"/>
              </a:rPr>
              <a:t> green house</a:t>
            </a:r>
            <a:r>
              <a:rPr lang="zh-CN" sz="2800" b="1" dirty="0" smtClean="0">
                <a:solidFill>
                  <a:srgbClr val="33CC33"/>
                </a:solidFill>
                <a:latin typeface="Comic Sans MS" panose="030F0702030302020204" pitchFamily="66" charset="0"/>
                <a:ea typeface="宋体" panose="02010600030101010101" pitchFamily="2" charset="-122"/>
              </a:rPr>
              <a:t>（温室） </a:t>
            </a:r>
            <a:endParaRPr lang="zh-CN" sz="2800" b="1" dirty="0" smtClean="0">
              <a:latin typeface="Comic Sans MS" panose="030F0702030302020204" pitchFamily="66"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043608" y="476672"/>
            <a:ext cx="6870700" cy="561975"/>
          </a:xfrm>
        </p:spPr>
        <p:txBody>
          <a:bodyPr/>
          <a:lstStyle/>
          <a:p>
            <a:r>
              <a:rPr lang="zh-CN" altLang="zh-CN" smtClean="0"/>
              <a:t>Task 2:link</a:t>
            </a:r>
          </a:p>
        </p:txBody>
      </p:sp>
      <p:sp>
        <p:nvSpPr>
          <p:cNvPr id="24580" name="Rectangle 3"/>
          <p:cNvSpPr>
            <a:spLocks noGrp="1" noChangeArrowheads="1"/>
          </p:cNvSpPr>
          <p:nvPr>
            <p:ph sz="half" idx="1"/>
          </p:nvPr>
        </p:nvSpPr>
        <p:spPr>
          <a:xfrm>
            <a:off x="929580" y="1648544"/>
            <a:ext cx="3962400" cy="4876800"/>
          </a:xfrm>
        </p:spPr>
        <p:txBody>
          <a:bodyPr/>
          <a:lstStyle/>
          <a:p>
            <a:pPr>
              <a:buFont typeface="Wingdings" panose="05000000000000000000" pitchFamily="2" charset="2"/>
              <a:buNone/>
            </a:pPr>
            <a:r>
              <a:rPr lang="zh-CN" altLang="zh-CN" sz="2000" b="1" dirty="0" smtClean="0">
                <a:solidFill>
                  <a:srgbClr val="FF0066"/>
                </a:solidFill>
              </a:rPr>
              <a:t>a</a:t>
            </a:r>
            <a:r>
              <a:rPr lang="zh-CN" altLang="zh-CN" sz="2000" b="1" dirty="0" smtClean="0"/>
              <a:t>.in the red</a:t>
            </a:r>
          </a:p>
          <a:p>
            <a:pPr>
              <a:buFont typeface="Wingdings" panose="05000000000000000000" pitchFamily="2" charset="2"/>
              <a:buNone/>
            </a:pPr>
            <a:r>
              <a:rPr lang="zh-CN" altLang="zh-CN" sz="2000" b="1" dirty="0" smtClean="0">
                <a:solidFill>
                  <a:srgbClr val="FF0066"/>
                </a:solidFill>
              </a:rPr>
              <a:t>b</a:t>
            </a:r>
            <a:r>
              <a:rPr lang="zh-CN" altLang="zh-CN" sz="2000" b="1" dirty="0" smtClean="0"/>
              <a:t>.in the black</a:t>
            </a:r>
          </a:p>
          <a:p>
            <a:pPr>
              <a:buFont typeface="Wingdings" panose="05000000000000000000" pitchFamily="2" charset="2"/>
              <a:buNone/>
            </a:pPr>
            <a:r>
              <a:rPr lang="zh-CN" altLang="zh-CN" sz="2000" b="1" dirty="0" smtClean="0">
                <a:solidFill>
                  <a:srgbClr val="FF0066"/>
                </a:solidFill>
              </a:rPr>
              <a:t>c</a:t>
            </a:r>
            <a:r>
              <a:rPr lang="zh-CN" altLang="zh-CN" sz="2000" b="1" dirty="0" smtClean="0"/>
              <a:t>.a black day</a:t>
            </a:r>
            <a:endParaRPr lang="zh-CN" altLang="zh-CN" sz="2000" b="1" dirty="0" smtClean="0">
              <a:solidFill>
                <a:srgbClr val="FF0066"/>
              </a:solidFill>
            </a:endParaRPr>
          </a:p>
          <a:p>
            <a:pPr>
              <a:buFont typeface="Wingdings" panose="05000000000000000000" pitchFamily="2" charset="2"/>
              <a:buNone/>
            </a:pPr>
            <a:endParaRPr lang="zh-CN" altLang="zh-CN" sz="2000" b="1" dirty="0" smtClean="0">
              <a:solidFill>
                <a:srgbClr val="FF0066"/>
              </a:solidFill>
            </a:endParaRPr>
          </a:p>
          <a:p>
            <a:pPr>
              <a:buFont typeface="Wingdings" panose="05000000000000000000" pitchFamily="2" charset="2"/>
              <a:buNone/>
            </a:pPr>
            <a:r>
              <a:rPr lang="zh-CN" altLang="zh-CN" sz="2000" b="1" dirty="0" smtClean="0">
                <a:solidFill>
                  <a:srgbClr val="FF0066"/>
                </a:solidFill>
              </a:rPr>
              <a:t>d</a:t>
            </a:r>
            <a:r>
              <a:rPr lang="zh-CN" altLang="zh-CN" sz="2000" b="1" dirty="0" smtClean="0"/>
              <a:t>.a white day</a:t>
            </a:r>
          </a:p>
          <a:p>
            <a:pPr latinLnBrk="0">
              <a:spcBef>
                <a:spcPct val="0"/>
              </a:spcBef>
              <a:buFontTx/>
              <a:buNone/>
            </a:pPr>
            <a:r>
              <a:rPr lang="zh-CN" altLang="zh-CN" sz="2000" b="1" dirty="0" smtClean="0">
                <a:solidFill>
                  <a:srgbClr val="FF0066"/>
                </a:solidFill>
              </a:rPr>
              <a:t>e</a:t>
            </a:r>
            <a:r>
              <a:rPr lang="zh-CN" altLang="zh-CN" sz="2000" b="1" dirty="0" smtClean="0"/>
              <a:t>.a blue day</a:t>
            </a:r>
          </a:p>
          <a:p>
            <a:pPr latinLnBrk="0">
              <a:spcBef>
                <a:spcPct val="0"/>
              </a:spcBef>
              <a:buFontTx/>
              <a:buNone/>
            </a:pPr>
            <a:r>
              <a:rPr lang="zh-CN" altLang="zh-CN" sz="2000" b="1" dirty="0" smtClean="0">
                <a:solidFill>
                  <a:srgbClr val="FF0066"/>
                </a:solidFill>
              </a:rPr>
              <a:t>f</a:t>
            </a:r>
            <a:r>
              <a:rPr lang="zh-CN" altLang="zh-CN" sz="2000" b="1" dirty="0" smtClean="0"/>
              <a:t>.green-eyed</a:t>
            </a:r>
          </a:p>
          <a:p>
            <a:pPr latinLnBrk="0">
              <a:spcBef>
                <a:spcPct val="0"/>
              </a:spcBef>
              <a:buFontTx/>
              <a:buNone/>
            </a:pPr>
            <a:endParaRPr lang="zh-CN" altLang="zh-CN" sz="2000" b="1" dirty="0" smtClean="0">
              <a:solidFill>
                <a:srgbClr val="FF0066"/>
              </a:solidFill>
            </a:endParaRPr>
          </a:p>
          <a:p>
            <a:pPr latinLnBrk="0">
              <a:spcBef>
                <a:spcPct val="0"/>
              </a:spcBef>
              <a:buFontTx/>
              <a:buNone/>
            </a:pPr>
            <a:r>
              <a:rPr lang="zh-CN" altLang="zh-CN" sz="2000" b="1" dirty="0" smtClean="0">
                <a:solidFill>
                  <a:srgbClr val="FF0066"/>
                </a:solidFill>
              </a:rPr>
              <a:t>g</a:t>
            </a:r>
            <a:r>
              <a:rPr lang="zh-CN" altLang="zh-CN" sz="2000" b="1" dirty="0" smtClean="0"/>
              <a:t>.blue in the face</a:t>
            </a:r>
          </a:p>
          <a:p>
            <a:pPr latinLnBrk="0">
              <a:spcBef>
                <a:spcPct val="0"/>
              </a:spcBef>
              <a:buFontTx/>
              <a:buNone/>
            </a:pPr>
            <a:r>
              <a:rPr lang="zh-CN" altLang="zh-CN" sz="2000" b="1" dirty="0" smtClean="0">
                <a:solidFill>
                  <a:srgbClr val="FF0066"/>
                </a:solidFill>
              </a:rPr>
              <a:t>h</a:t>
            </a:r>
            <a:r>
              <a:rPr lang="zh-CN" altLang="zh-CN" sz="2000" b="1" dirty="0" smtClean="0"/>
              <a:t>.black-hearted</a:t>
            </a:r>
          </a:p>
          <a:p>
            <a:pPr latinLnBrk="0">
              <a:spcBef>
                <a:spcPct val="0"/>
              </a:spcBef>
              <a:buFontTx/>
              <a:buNone/>
            </a:pPr>
            <a:r>
              <a:rPr lang="zh-CN" altLang="zh-CN" sz="2000" b="1" dirty="0" smtClean="0">
                <a:solidFill>
                  <a:srgbClr val="FF0066"/>
                </a:solidFill>
              </a:rPr>
              <a:t>i</a:t>
            </a:r>
            <a:r>
              <a:rPr lang="zh-CN" altLang="zh-CN" sz="2000" b="1" dirty="0" smtClean="0"/>
              <a:t>.out of the blue</a:t>
            </a:r>
          </a:p>
          <a:p>
            <a:pPr>
              <a:buFont typeface="Wingdings" panose="05000000000000000000" pitchFamily="2" charset="2"/>
              <a:buNone/>
            </a:pPr>
            <a:endParaRPr lang="zh-CN" altLang="zh-CN" sz="2000" b="1" dirty="0" smtClean="0"/>
          </a:p>
          <a:p>
            <a:endParaRPr lang="zh-CN" altLang="zh-CN" sz="2400" b="1" dirty="0" smtClean="0"/>
          </a:p>
        </p:txBody>
      </p:sp>
      <p:sp>
        <p:nvSpPr>
          <p:cNvPr id="24581" name="Rectangle 4"/>
          <p:cNvSpPr>
            <a:spLocks noGrp="1" noChangeArrowheads="1"/>
          </p:cNvSpPr>
          <p:nvPr>
            <p:ph sz="half" idx="2"/>
          </p:nvPr>
        </p:nvSpPr>
        <p:spPr>
          <a:xfrm>
            <a:off x="5120580" y="1648544"/>
            <a:ext cx="3771900" cy="3657600"/>
          </a:xfrm>
        </p:spPr>
        <p:txBody>
          <a:bodyPr/>
          <a:lstStyle/>
          <a:p>
            <a:pPr latinLnBrk="0">
              <a:spcBef>
                <a:spcPct val="0"/>
              </a:spcBef>
              <a:buFontTx/>
              <a:buNone/>
            </a:pPr>
            <a:r>
              <a:rPr lang="zh-CN" altLang="zh-CN" sz="2400" b="1" smtClean="0"/>
              <a:t>A.</a:t>
            </a:r>
            <a:r>
              <a:rPr lang="zh-CN" sz="2400" b="1" smtClean="0"/>
              <a:t>黒心肠的</a:t>
            </a:r>
          </a:p>
          <a:p>
            <a:pPr>
              <a:buFont typeface="Wingdings" panose="05000000000000000000" pitchFamily="2" charset="2"/>
              <a:buNone/>
            </a:pPr>
            <a:r>
              <a:rPr lang="zh-CN" altLang="zh-CN" sz="2400" b="1" smtClean="0"/>
              <a:t>B.</a:t>
            </a:r>
            <a:r>
              <a:rPr lang="zh-CN" sz="2400" b="1" smtClean="0"/>
              <a:t>盈利的</a:t>
            </a:r>
          </a:p>
          <a:p>
            <a:pPr>
              <a:buFont typeface="Wingdings" panose="05000000000000000000" pitchFamily="2" charset="2"/>
              <a:buNone/>
            </a:pPr>
            <a:r>
              <a:rPr lang="zh-CN" altLang="zh-CN" sz="2400" b="1" smtClean="0"/>
              <a:t>C.</a:t>
            </a:r>
            <a:r>
              <a:rPr lang="zh-CN" sz="2400" b="1" smtClean="0"/>
              <a:t>倒霉的一天</a:t>
            </a:r>
          </a:p>
          <a:p>
            <a:pPr>
              <a:buFont typeface="Wingdings" panose="05000000000000000000" pitchFamily="2" charset="2"/>
              <a:buNone/>
            </a:pPr>
            <a:r>
              <a:rPr lang="zh-CN" altLang="zh-CN" sz="2400" b="1" smtClean="0"/>
              <a:t>D.</a:t>
            </a:r>
            <a:r>
              <a:rPr lang="zh-CN" sz="2400" b="1" smtClean="0"/>
              <a:t>负债经营的</a:t>
            </a:r>
          </a:p>
          <a:p>
            <a:pPr>
              <a:buFont typeface="Wingdings" panose="05000000000000000000" pitchFamily="2" charset="2"/>
              <a:buNone/>
            </a:pPr>
            <a:r>
              <a:rPr lang="zh-CN" altLang="zh-CN" sz="2400" b="1" smtClean="0"/>
              <a:t>E.</a:t>
            </a:r>
            <a:r>
              <a:rPr lang="zh-CN" sz="2400" b="1" smtClean="0"/>
              <a:t>吉日</a:t>
            </a:r>
          </a:p>
          <a:p>
            <a:pPr>
              <a:buFont typeface="Wingdings" panose="05000000000000000000" pitchFamily="2" charset="2"/>
              <a:buNone/>
            </a:pPr>
            <a:r>
              <a:rPr lang="zh-CN" altLang="zh-CN" sz="2400" b="1" smtClean="0"/>
              <a:t>F.</a:t>
            </a:r>
            <a:r>
              <a:rPr lang="zh-CN" sz="2400" b="1" smtClean="0"/>
              <a:t>忧郁的一天</a:t>
            </a:r>
          </a:p>
          <a:p>
            <a:pPr>
              <a:buFont typeface="Wingdings" panose="05000000000000000000" pitchFamily="2" charset="2"/>
              <a:buNone/>
            </a:pPr>
            <a:r>
              <a:rPr lang="zh-CN" altLang="zh-CN" sz="2400" b="1" smtClean="0"/>
              <a:t>G.</a:t>
            </a:r>
            <a:r>
              <a:rPr lang="zh-CN" sz="2400" b="1" smtClean="0"/>
              <a:t>突如其来的</a:t>
            </a:r>
          </a:p>
          <a:p>
            <a:pPr>
              <a:buFont typeface="Wingdings" panose="05000000000000000000" pitchFamily="2" charset="2"/>
              <a:buNone/>
            </a:pPr>
            <a:r>
              <a:rPr lang="zh-CN" altLang="zh-CN" sz="2400" b="1" smtClean="0"/>
              <a:t>H.</a:t>
            </a:r>
            <a:r>
              <a:rPr lang="zh-CN" sz="2400" b="1" smtClean="0"/>
              <a:t>脸色发青</a:t>
            </a:r>
          </a:p>
          <a:p>
            <a:pPr>
              <a:buFont typeface="Wingdings" panose="05000000000000000000" pitchFamily="2" charset="2"/>
              <a:buNone/>
            </a:pPr>
            <a:r>
              <a:rPr lang="zh-CN" altLang="zh-CN" sz="2400" b="1" smtClean="0"/>
              <a:t>I.</a:t>
            </a:r>
            <a:r>
              <a:rPr lang="zh-CN" sz="2400" b="1" smtClean="0"/>
              <a:t>嫉妒的</a:t>
            </a:r>
          </a:p>
        </p:txBody>
      </p:sp>
      <p:cxnSp>
        <p:nvCxnSpPr>
          <p:cNvPr id="24582" name="AutoShape 5"/>
          <p:cNvCxnSpPr>
            <a:cxnSpLocks noChangeShapeType="1"/>
            <a:stCxn id="24580" idx="0"/>
            <a:endCxn id="24580" idx="0"/>
          </p:cNvCxnSpPr>
          <p:nvPr/>
        </p:nvCxnSpPr>
        <p:spPr bwMode="auto">
          <a:xfrm rot="5400000" flipH="1" flipV="1">
            <a:off x="2910780" y="1648544"/>
            <a:ext cx="1587" cy="1588"/>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sp>
        <p:nvSpPr>
          <p:cNvPr id="10246" name="Line 6"/>
          <p:cNvSpPr>
            <a:spLocks noChangeShapeType="1"/>
          </p:cNvSpPr>
          <p:nvPr/>
        </p:nvSpPr>
        <p:spPr bwMode="auto">
          <a:xfrm>
            <a:off x="2731393" y="1846981"/>
            <a:ext cx="2376487" cy="1511300"/>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7" name="Line 7"/>
          <p:cNvSpPr>
            <a:spLocks noChangeShapeType="1"/>
          </p:cNvSpPr>
          <p:nvPr/>
        </p:nvSpPr>
        <p:spPr bwMode="auto">
          <a:xfrm>
            <a:off x="2875855" y="2278781"/>
            <a:ext cx="2160588" cy="71438"/>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8" name="Line 8"/>
          <p:cNvSpPr>
            <a:spLocks noChangeShapeType="1"/>
          </p:cNvSpPr>
          <p:nvPr/>
        </p:nvSpPr>
        <p:spPr bwMode="auto">
          <a:xfrm>
            <a:off x="2804418" y="2639144"/>
            <a:ext cx="2159000" cy="144462"/>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9" name="Line 9"/>
          <p:cNvSpPr>
            <a:spLocks noChangeShapeType="1"/>
          </p:cNvSpPr>
          <p:nvPr/>
        </p:nvSpPr>
        <p:spPr bwMode="auto">
          <a:xfrm>
            <a:off x="2875855" y="3431306"/>
            <a:ext cx="2160588" cy="287338"/>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0" name="Line 10"/>
          <p:cNvSpPr>
            <a:spLocks noChangeShapeType="1"/>
          </p:cNvSpPr>
          <p:nvPr/>
        </p:nvSpPr>
        <p:spPr bwMode="auto">
          <a:xfrm>
            <a:off x="2731393" y="3720231"/>
            <a:ext cx="2449512" cy="431800"/>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1" name="Line 11"/>
          <p:cNvSpPr>
            <a:spLocks noChangeShapeType="1"/>
          </p:cNvSpPr>
          <p:nvPr/>
        </p:nvSpPr>
        <p:spPr bwMode="auto">
          <a:xfrm>
            <a:off x="2732980" y="4007569"/>
            <a:ext cx="2303463" cy="1439862"/>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2" name="Line 12"/>
          <p:cNvSpPr>
            <a:spLocks noChangeShapeType="1"/>
          </p:cNvSpPr>
          <p:nvPr/>
        </p:nvSpPr>
        <p:spPr bwMode="auto">
          <a:xfrm>
            <a:off x="3307655" y="4655269"/>
            <a:ext cx="1728788" cy="360362"/>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3" name="Line 13"/>
          <p:cNvSpPr>
            <a:spLocks noChangeShapeType="1"/>
          </p:cNvSpPr>
          <p:nvPr/>
        </p:nvSpPr>
        <p:spPr bwMode="auto">
          <a:xfrm flipV="1">
            <a:off x="3164780" y="2062881"/>
            <a:ext cx="1800225" cy="2809875"/>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4" name="Line 14"/>
          <p:cNvSpPr>
            <a:spLocks noChangeShapeType="1"/>
          </p:cNvSpPr>
          <p:nvPr/>
        </p:nvSpPr>
        <p:spPr bwMode="auto">
          <a:xfrm flipV="1">
            <a:off x="3236218" y="4655269"/>
            <a:ext cx="1871662" cy="576262"/>
          </a:xfrm>
          <a:prstGeom prst="line">
            <a:avLst/>
          </a:prstGeom>
          <a:noFill/>
          <a:ln w="38100">
            <a:solidFill>
              <a:srgbClr val="CC00CC"/>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dissolve">
                                      <p:cBhvr>
                                        <p:cTn id="12" dur="5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dissolve">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dissolve">
                                      <p:cBhvr>
                                        <p:cTn id="22" dur="500"/>
                                        <p:tgtEl>
                                          <p:spTgt spid="102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50"/>
                                        </p:tgtEl>
                                        <p:attrNameLst>
                                          <p:attrName>style.visibility</p:attrName>
                                        </p:attrNameLst>
                                      </p:cBhvr>
                                      <p:to>
                                        <p:strVal val="visible"/>
                                      </p:to>
                                    </p:set>
                                    <p:animEffect transition="in" filter="dissolve">
                                      <p:cBhvr>
                                        <p:cTn id="27" dur="500"/>
                                        <p:tgtEl>
                                          <p:spTgt spid="102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51"/>
                                        </p:tgtEl>
                                        <p:attrNameLst>
                                          <p:attrName>style.visibility</p:attrName>
                                        </p:attrNameLst>
                                      </p:cBhvr>
                                      <p:to>
                                        <p:strVal val="visible"/>
                                      </p:to>
                                    </p:set>
                                    <p:animEffect transition="in" filter="dissolve">
                                      <p:cBhvr>
                                        <p:cTn id="32" dur="500"/>
                                        <p:tgtEl>
                                          <p:spTgt spid="102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52"/>
                                        </p:tgtEl>
                                        <p:attrNameLst>
                                          <p:attrName>style.visibility</p:attrName>
                                        </p:attrNameLst>
                                      </p:cBhvr>
                                      <p:to>
                                        <p:strVal val="visible"/>
                                      </p:to>
                                    </p:set>
                                    <p:animEffect transition="in" filter="dissolve">
                                      <p:cBhvr>
                                        <p:cTn id="37" dur="500"/>
                                        <p:tgtEl>
                                          <p:spTgt spid="1025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53"/>
                                        </p:tgtEl>
                                        <p:attrNameLst>
                                          <p:attrName>style.visibility</p:attrName>
                                        </p:attrNameLst>
                                      </p:cBhvr>
                                      <p:to>
                                        <p:strVal val="visible"/>
                                      </p:to>
                                    </p:set>
                                    <p:animEffect transition="in" filter="dissolve">
                                      <p:cBhvr>
                                        <p:cTn id="42" dur="500"/>
                                        <p:tgtEl>
                                          <p:spTgt spid="1025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254"/>
                                        </p:tgtEl>
                                        <p:attrNameLst>
                                          <p:attrName>style.visibility</p:attrName>
                                        </p:attrNameLst>
                                      </p:cBhvr>
                                      <p:to>
                                        <p:strVal val="visible"/>
                                      </p:to>
                                    </p:set>
                                    <p:animEffect transition="in" filter="dissolve">
                                      <p:cBhvr>
                                        <p:cTn id="47"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248" grpId="0" animBg="1"/>
      <p:bldP spid="10249" grpId="0" animBg="1"/>
      <p:bldP spid="10250" grpId="0" animBg="1"/>
      <p:bldP spid="10251" grpId="0" animBg="1"/>
      <p:bldP spid="10252" grpId="0" animBg="1"/>
      <p:bldP spid="10253" grpId="0" animBg="1"/>
      <p:bldP spid="10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subTitle" idx="1"/>
          </p:nvPr>
        </p:nvSpPr>
        <p:spPr>
          <a:xfrm>
            <a:off x="1619250" y="4508500"/>
            <a:ext cx="6032500" cy="1003300"/>
          </a:xfrm>
        </p:spPr>
        <p:txBody>
          <a:bodyPr/>
          <a:lstStyle/>
          <a:p>
            <a:pPr eaLnBrk="1" hangingPunct="1">
              <a:defRPr/>
            </a:pPr>
            <a:r>
              <a:rPr lang="en-US" altLang="ko-KR" sz="4400" dirty="0" smtClean="0">
                <a:solidFill>
                  <a:schemeClr val="folHlink"/>
                </a:solidFill>
                <a:latin typeface="Times New Roman" panose="02020603050405020304" pitchFamily="18" charset="0"/>
              </a:rPr>
              <a:t>Write each word 3x </a:t>
            </a:r>
          </a:p>
        </p:txBody>
      </p:sp>
      <p:sp>
        <p:nvSpPr>
          <p:cNvPr id="25603" name="WordArt 7"/>
          <p:cNvSpPr>
            <a:spLocks noChangeArrowheads="1" noChangeShapeType="1" noTextEdit="1"/>
          </p:cNvSpPr>
          <p:nvPr/>
        </p:nvSpPr>
        <p:spPr bwMode="auto">
          <a:xfrm>
            <a:off x="684213" y="1988840"/>
            <a:ext cx="7632700" cy="2295525"/>
          </a:xfrm>
          <a:prstGeom prst="rect">
            <a:avLst/>
          </a:prstGeom>
        </p:spPr>
        <p:txBody>
          <a:bodyPr wrap="none" fromWordArt="1">
            <a:prstTxWarp prst="textPlain">
              <a:avLst>
                <a:gd name="adj" fmla="val 50000"/>
              </a:avLst>
            </a:prstTxWarp>
          </a:bodyPr>
          <a:lstStyle/>
          <a:p>
            <a:pPr algn="ctr"/>
            <a:r>
              <a:rPr lang="en-US" altLang="zh-CN" sz="4800"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Writing Practice</a:t>
            </a:r>
            <a:endParaRPr lang="zh-CN" altLang="en-US" sz="4800"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5" name="Group 73"/>
          <p:cNvGraphicFramePr>
            <a:graphicFrameLocks noGrp="1"/>
          </p:cNvGraphicFramePr>
          <p:nvPr>
            <p:ph/>
          </p:nvPr>
        </p:nvGraphicFramePr>
        <p:xfrm>
          <a:off x="827088" y="260350"/>
          <a:ext cx="7696200" cy="62182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dirty="0" smtClean="0">
                          <a:ln>
                            <a:noFill/>
                          </a:ln>
                          <a:solidFill>
                            <a:schemeClr val="tx2"/>
                          </a:solidFill>
                          <a:effectLst/>
                          <a:latin typeface="Times New Roman" panose="02020603050405020304" pitchFamily="18" charset="0"/>
                          <a:ea typeface="Gulim" pitchFamily="34" charset="-127"/>
                        </a:rPr>
                        <a:t>red</a:t>
                      </a:r>
                    </a:p>
                  </a:txBody>
                  <a:tcPr marT="45722" marB="4572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chemeClr val="tx2"/>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0000FF"/>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0000FF"/>
                          </a:solidFill>
                          <a:effectLst/>
                          <a:latin typeface="Times New Roman" panose="02020603050405020304" pitchFamily="18" charset="0"/>
                          <a:ea typeface="Gulim" pitchFamily="34" charset="-127"/>
                        </a:rPr>
                        <a:t>blue</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FE8400"/>
                          </a:solidFill>
                          <a:effectLst/>
                          <a:latin typeface="Times New Roman" panose="02020603050405020304" pitchFamily="18" charset="0"/>
                          <a:ea typeface="Gulim" pitchFamily="34" charset="-127"/>
                        </a:rPr>
                        <a:t>orange</a:t>
                      </a:r>
                    </a:p>
                  </a:txBody>
                  <a:tcPr marT="45722" marB="4572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FE8400"/>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FFEE00"/>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FFEE00"/>
                          </a:solidFill>
                          <a:effectLst/>
                          <a:latin typeface="Times New Roman" panose="02020603050405020304" pitchFamily="18" charset="0"/>
                          <a:ea typeface="Gulim" pitchFamily="34" charset="-127"/>
                        </a:rPr>
                        <a:t>yellow</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6635" name="Picture 24" descr="cred"/>
          <p:cNvPicPr>
            <a:picLocks noChangeAspect="1" noChangeArrowheads="1"/>
          </p:cNvPicPr>
          <p:nvPr/>
        </p:nvPicPr>
        <p:blipFill>
          <a:blip r:embed="rId2"/>
          <a:srcRect/>
          <a:stretch>
            <a:fillRect/>
          </a:stretch>
        </p:blipFill>
        <p:spPr bwMode="auto">
          <a:xfrm>
            <a:off x="4787900" y="260350"/>
            <a:ext cx="17287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5" descr="cble"/>
          <p:cNvPicPr>
            <a:picLocks noChangeAspect="1" noChangeArrowheads="1"/>
          </p:cNvPicPr>
          <p:nvPr/>
        </p:nvPicPr>
        <p:blipFill>
          <a:blip r:embed="rId3"/>
          <a:srcRect/>
          <a:stretch>
            <a:fillRect/>
          </a:stretch>
        </p:blipFill>
        <p:spPr bwMode="auto">
          <a:xfrm>
            <a:off x="2916238" y="1844675"/>
            <a:ext cx="165576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6" descr="corange"/>
          <p:cNvPicPr>
            <a:picLocks noChangeAspect="1" noChangeArrowheads="1"/>
          </p:cNvPicPr>
          <p:nvPr/>
        </p:nvPicPr>
        <p:blipFill>
          <a:blip r:embed="rId4"/>
          <a:srcRect/>
          <a:stretch>
            <a:fillRect/>
          </a:stretch>
        </p:blipFill>
        <p:spPr bwMode="auto">
          <a:xfrm>
            <a:off x="4787900" y="3357563"/>
            <a:ext cx="17287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8" descr="cyellow"/>
          <p:cNvPicPr>
            <a:picLocks noChangeAspect="1" noChangeArrowheads="1"/>
          </p:cNvPicPr>
          <p:nvPr/>
        </p:nvPicPr>
        <p:blipFill>
          <a:blip r:embed="rId5"/>
          <a:srcRect/>
          <a:stretch>
            <a:fillRect/>
          </a:stretch>
        </p:blipFill>
        <p:spPr bwMode="auto">
          <a:xfrm>
            <a:off x="2916238" y="4941888"/>
            <a:ext cx="1655762"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97" name="Group 57"/>
          <p:cNvGraphicFramePr>
            <a:graphicFrameLocks noGrp="1"/>
          </p:cNvGraphicFramePr>
          <p:nvPr>
            <p:ph/>
          </p:nvPr>
        </p:nvGraphicFramePr>
        <p:xfrm>
          <a:off x="827088" y="260350"/>
          <a:ext cx="7696200" cy="62182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009B07"/>
                          </a:solidFill>
                          <a:effectLst/>
                          <a:latin typeface="Times New Roman" panose="02020603050405020304" pitchFamily="18" charset="0"/>
                          <a:ea typeface="Gulim" pitchFamily="34" charset="-127"/>
                        </a:rPr>
                        <a:t>green</a:t>
                      </a:r>
                    </a:p>
                  </a:txBody>
                  <a:tcPr marT="45722" marB="4572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chemeClr val="tx2"/>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0000FF"/>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F509C3"/>
                          </a:solidFill>
                          <a:effectLst/>
                          <a:latin typeface="Times New Roman" panose="02020603050405020304" pitchFamily="18" charset="0"/>
                          <a:ea typeface="Gulim" pitchFamily="34" charset="-127"/>
                        </a:rPr>
                        <a:t>pink</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chemeClr val="tx1"/>
                          </a:solidFill>
                          <a:effectLst/>
                          <a:latin typeface="Times New Roman" panose="02020603050405020304" pitchFamily="18" charset="0"/>
                          <a:ea typeface="Gulim" pitchFamily="34" charset="-127"/>
                        </a:rPr>
                        <a:t>black</a:t>
                      </a:r>
                    </a:p>
                  </a:txBody>
                  <a:tcPr marT="45722" marB="4572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FE8400"/>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54560">
                <a:tc>
                  <a:txBody>
                    <a:bodyPr/>
                    <a:lstStyle/>
                    <a:p>
                      <a:pPr marL="0" marR="0" lvl="0" indent="0" algn="r"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FFEE00"/>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pPr>
                      <a:endParaRPr kumimoji="1" lang="en-US" altLang="ko-KR" sz="9600" b="0" i="0" u="none" strike="noStrike" cap="none" normalizeH="0" baseline="0" smtClean="0">
                        <a:ln>
                          <a:noFill/>
                        </a:ln>
                        <a:solidFill>
                          <a:srgbClr val="FFEE00"/>
                        </a:solidFill>
                        <a:effectLst/>
                        <a:latin typeface="Times New Roman" panose="02020603050405020304" pitchFamily="18" charset="0"/>
                        <a:ea typeface="Gulim" pitchFamily="34" charset="-127"/>
                      </a:endParaRP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59" name="WordArt 38"/>
          <p:cNvSpPr>
            <a:spLocks noChangeArrowheads="1" noChangeShapeType="1" noTextEdit="1"/>
          </p:cNvSpPr>
          <p:nvPr/>
        </p:nvSpPr>
        <p:spPr bwMode="auto">
          <a:xfrm>
            <a:off x="4932363" y="5229225"/>
            <a:ext cx="2952750" cy="863600"/>
          </a:xfrm>
          <a:prstGeom prst="rect">
            <a:avLst/>
          </a:prstGeom>
        </p:spPr>
        <p:txBody>
          <a:bodyPr wrap="none" fromWordArt="1">
            <a:prstTxWarp prst="textPlain">
              <a:avLst>
                <a:gd name="adj" fmla="val 50000"/>
              </a:avLst>
            </a:prstTxWarp>
          </a:bodyPr>
          <a:lstStyle/>
          <a:p>
            <a:pPr algn="ctr"/>
            <a:r>
              <a:rPr lang="en-US" altLang="zh-CN" sz="5400" kern="10">
                <a:ln w="9525">
                  <a:solidFill>
                    <a:srgbClr val="000000"/>
                  </a:solidFill>
                  <a:round/>
                </a:ln>
                <a:solidFill>
                  <a:srgbClr val="FFFFFF"/>
                </a:solidFill>
                <a:latin typeface="Times New Roman" panose="02020603050405020304"/>
                <a:cs typeface="Times New Roman" panose="02020603050405020304"/>
              </a:rPr>
              <a:t>white</a:t>
            </a:r>
            <a:endParaRPr lang="zh-CN" altLang="en-US" sz="5400" kern="10">
              <a:ln w="9525">
                <a:solidFill>
                  <a:srgbClr val="000000"/>
                </a:solidFill>
                <a:round/>
              </a:ln>
              <a:solidFill>
                <a:srgbClr val="FFFFFF"/>
              </a:solidFill>
              <a:latin typeface="Times New Roman" panose="02020603050405020304"/>
              <a:cs typeface="Times New Roman" panose="02020603050405020304"/>
            </a:endParaRPr>
          </a:p>
        </p:txBody>
      </p:sp>
      <p:pic>
        <p:nvPicPr>
          <p:cNvPr id="27660" name="Picture 39" descr="green"/>
          <p:cNvPicPr>
            <a:picLocks noChangeAspect="1" noChangeArrowheads="1"/>
          </p:cNvPicPr>
          <p:nvPr/>
        </p:nvPicPr>
        <p:blipFill>
          <a:blip r:embed="rId2"/>
          <a:srcRect/>
          <a:stretch>
            <a:fillRect/>
          </a:stretch>
        </p:blipFill>
        <p:spPr bwMode="auto">
          <a:xfrm>
            <a:off x="4787900" y="260350"/>
            <a:ext cx="17272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0" descr="cpink"/>
          <p:cNvPicPr>
            <a:picLocks noChangeAspect="1" noChangeArrowheads="1"/>
          </p:cNvPicPr>
          <p:nvPr/>
        </p:nvPicPr>
        <p:blipFill>
          <a:blip r:embed="rId3"/>
          <a:srcRect/>
          <a:stretch>
            <a:fillRect/>
          </a:stretch>
        </p:blipFill>
        <p:spPr bwMode="auto">
          <a:xfrm>
            <a:off x="2843213" y="1844675"/>
            <a:ext cx="16557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1" descr="cblack"/>
          <p:cNvPicPr>
            <a:picLocks noChangeAspect="1" noChangeArrowheads="1"/>
          </p:cNvPicPr>
          <p:nvPr/>
        </p:nvPicPr>
        <p:blipFill>
          <a:blip r:embed="rId4"/>
          <a:srcRect/>
          <a:stretch>
            <a:fillRect/>
          </a:stretch>
        </p:blipFill>
        <p:spPr bwMode="auto">
          <a:xfrm>
            <a:off x="4787900" y="3357563"/>
            <a:ext cx="17478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42" descr="cwhite"/>
          <p:cNvPicPr>
            <a:picLocks noChangeAspect="1" noChangeArrowheads="1"/>
          </p:cNvPicPr>
          <p:nvPr/>
        </p:nvPicPr>
        <p:blipFill>
          <a:blip r:embed="rId5"/>
          <a:srcRect/>
          <a:stretch>
            <a:fillRect/>
          </a:stretch>
        </p:blipFill>
        <p:spPr bwMode="auto">
          <a:xfrm>
            <a:off x="2916238" y="4941888"/>
            <a:ext cx="1676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09" name="Group 45"/>
          <p:cNvGraphicFramePr>
            <a:graphicFrameLocks noGrp="1"/>
          </p:cNvGraphicFramePr>
          <p:nvPr>
            <p:ph/>
          </p:nvPr>
        </p:nvGraphicFramePr>
        <p:xfrm>
          <a:off x="395288" y="765175"/>
          <a:ext cx="7696200" cy="533400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1778000">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ko-KR" altLang="en-US" sz="2800" b="0" i="0" u="none" strike="noStrike" cap="none" normalizeH="0" baseline="0" dirty="0" smtClean="0">
                        <a:ln>
                          <a:noFill/>
                        </a:ln>
                        <a:solidFill>
                          <a:schemeClr val="tx1"/>
                        </a:solidFill>
                        <a:effectLst/>
                        <a:latin typeface="Gulim" pitchFamily="34" charset="-127"/>
                        <a:ea typeface="Gulim" pitchFamily="34" charset="-127"/>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725100"/>
                          </a:solidFill>
                          <a:effectLst/>
                          <a:latin typeface="Times New Roman" panose="02020603050405020304" pitchFamily="18" charset="0"/>
                          <a:ea typeface="Gulim" pitchFamily="34" charset="-127"/>
                        </a:rPr>
                        <a:t>brown</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778000">
                <a:tc>
                  <a:txBody>
                    <a:bodyPr/>
                    <a:lstStyle/>
                    <a:p>
                      <a:pPr marL="0" marR="0" lvl="0" indent="0" algn="r"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6F6B62"/>
                          </a:solidFill>
                          <a:effectLst/>
                          <a:latin typeface="Times New Roman" panose="02020603050405020304" pitchFamily="18" charset="0"/>
                          <a:ea typeface="Gulim" pitchFamily="34" charset="-127"/>
                        </a:rPr>
                        <a:t>gray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ko-KR" altLang="en-US" sz="28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778000">
                <a:tc>
                  <a:txBody>
                    <a:bodyPr/>
                    <a:lstStyle/>
                    <a:p>
                      <a:pPr marL="0" marR="0" lvl="0" indent="0" algn="l" defTabSz="914400" rtl="0" eaLnBrk="1" fontAlgn="base" latinLnBrk="1" hangingPunct="1">
                        <a:lnSpc>
                          <a:spcPct val="100000"/>
                        </a:lnSpc>
                        <a:spcBef>
                          <a:spcPct val="20000"/>
                        </a:spcBef>
                        <a:spcAft>
                          <a:spcPct val="0"/>
                        </a:spcAft>
                        <a:buClrTx/>
                        <a:buSzTx/>
                        <a:buFontTx/>
                        <a:buNone/>
                      </a:pPr>
                      <a:endParaRPr kumimoji="1" lang="ko-KR" altLang="en-US" sz="28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pPr>
                      <a:r>
                        <a:rPr kumimoji="1" lang="en-US" altLang="ko-KR" sz="9600" b="0" i="0" u="none" strike="noStrike" cap="none" normalizeH="0" baseline="0" smtClean="0">
                          <a:ln>
                            <a:noFill/>
                          </a:ln>
                          <a:solidFill>
                            <a:srgbClr val="8901BF"/>
                          </a:solidFill>
                          <a:effectLst/>
                          <a:latin typeface="Times New Roman" panose="02020603050405020304" pitchFamily="18" charset="0"/>
                          <a:ea typeface="Gulim" pitchFamily="34" charset="-127"/>
                        </a:rPr>
                        <a:t>purple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8681" name="Picture 19" descr="cbrown"/>
          <p:cNvPicPr>
            <a:picLocks noChangeAspect="1" noChangeArrowheads="1"/>
          </p:cNvPicPr>
          <p:nvPr/>
        </p:nvPicPr>
        <p:blipFill>
          <a:blip r:embed="rId2"/>
          <a:srcRect/>
          <a:stretch>
            <a:fillRect/>
          </a:stretch>
        </p:blipFill>
        <p:spPr bwMode="auto">
          <a:xfrm>
            <a:off x="2195513" y="765175"/>
            <a:ext cx="19431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0" descr="cgray"/>
          <p:cNvPicPr>
            <a:picLocks noChangeAspect="1" noChangeArrowheads="1"/>
          </p:cNvPicPr>
          <p:nvPr/>
        </p:nvPicPr>
        <p:blipFill>
          <a:blip r:embed="rId3"/>
          <a:srcRect/>
          <a:stretch>
            <a:fillRect/>
          </a:stretch>
        </p:blipFill>
        <p:spPr bwMode="auto">
          <a:xfrm>
            <a:off x="4356100" y="2565400"/>
            <a:ext cx="19446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1" descr="cpurple"/>
          <p:cNvPicPr>
            <a:picLocks noChangeAspect="1" noChangeArrowheads="1"/>
          </p:cNvPicPr>
          <p:nvPr/>
        </p:nvPicPr>
        <p:blipFill>
          <a:blip r:embed="rId4"/>
          <a:srcRect/>
          <a:stretch>
            <a:fillRect/>
          </a:stretch>
        </p:blipFill>
        <p:spPr bwMode="auto">
          <a:xfrm>
            <a:off x="2051050" y="4292600"/>
            <a:ext cx="20161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endParaRPr kumimoji="0" lang="en-US" altLang="zh-CN" dirty="0" smtClean="0"/>
          </a:p>
        </p:txBody>
      </p:sp>
      <p:pic>
        <p:nvPicPr>
          <p:cNvPr id="5123" name="Picture 2" descr="奥运五环"/>
          <p:cNvPicPr>
            <a:picLocks noChangeAspect="1" noChangeArrowheads="1"/>
          </p:cNvPicPr>
          <p:nvPr/>
        </p:nvPicPr>
        <p:blipFill>
          <a:blip r:embed="rId3"/>
          <a:srcRect/>
          <a:stretch>
            <a:fillRect/>
          </a:stretch>
        </p:blipFill>
        <p:spPr bwMode="auto">
          <a:xfrm>
            <a:off x="5003800" y="3933825"/>
            <a:ext cx="3817938"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04800" y="34925"/>
            <a:ext cx="80772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latinLnBrk="0" hangingPunct="1">
              <a:spcBef>
                <a:spcPct val="50000"/>
              </a:spcBef>
            </a:pPr>
            <a:r>
              <a:rPr lang="zh-CN" altLang="en-US" sz="2400" dirty="0">
                <a:latin typeface="Times New Roman" panose="02020603050405020304" pitchFamily="18" charset="0"/>
                <a:ea typeface="宋体" panose="02010600030101010101" pitchFamily="2" charset="-122"/>
              </a:rPr>
              <a:t> </a:t>
            </a:r>
            <a:r>
              <a:rPr lang="zh-CN" altLang="en-US" sz="3600" b="1" dirty="0">
                <a:solidFill>
                  <a:srgbClr val="FF0066"/>
                </a:solidFill>
                <a:latin typeface="Times New Roman" panose="02020603050405020304" pitchFamily="18" charset="0"/>
                <a:ea typeface="宋体" panose="02010600030101010101" pitchFamily="2" charset="-122"/>
              </a:rPr>
              <a:t>Culture Note  (</a:t>
            </a:r>
            <a:r>
              <a:rPr lang="zh-CN" altLang="en-US" sz="3200" b="1" dirty="0">
                <a:solidFill>
                  <a:srgbClr val="FF0066"/>
                </a:solidFill>
                <a:latin typeface="Arial" panose="020B0604020202020204" pitchFamily="34" charset="0"/>
                <a:ea typeface="宋体" panose="02010600030101010101" pitchFamily="2" charset="-122"/>
              </a:rPr>
              <a:t>文化点滴)</a:t>
            </a:r>
            <a:r>
              <a:rPr lang="zh-CN" altLang="en-US" sz="3600" b="1" dirty="0">
                <a:solidFill>
                  <a:srgbClr val="FF0066"/>
                </a:solidFill>
                <a:latin typeface="Times New Roman" panose="02020603050405020304" pitchFamily="18" charset="0"/>
                <a:ea typeface="宋体" panose="02010600030101010101" pitchFamily="2" charset="-122"/>
              </a:rPr>
              <a:t>：</a:t>
            </a:r>
          </a:p>
          <a:p>
            <a:pPr eaLnBrk="1" latinLnBrk="0" hangingPunct="1">
              <a:spcBef>
                <a:spcPct val="50000"/>
              </a:spcBef>
            </a:pPr>
            <a:r>
              <a:rPr lang="zh-CN" altLang="en-US" sz="2000" dirty="0">
                <a:latin typeface="Times New Roman" panose="02020603050405020304" pitchFamily="18" charset="0"/>
                <a:ea typeface="宋体" panose="02010600030101010101" pitchFamily="2" charset="-122"/>
              </a:rPr>
              <a:t> </a:t>
            </a:r>
            <a:r>
              <a:rPr lang="zh-CN" altLang="en-US" sz="2000" dirty="0">
                <a:solidFill>
                  <a:schemeClr val="accent1"/>
                </a:solidFill>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The colours of the interlinked Olympic rings were chosen by the International Olympic Committee (IOC) , to represent the union of the 5 continents , Australia , Africa , America , Asia and Europe and further signify the meeting of the worlds athletes at the Olympic Games. </a:t>
            </a:r>
          </a:p>
          <a:p>
            <a:pPr eaLnBrk="1" latinLnBrk="0" hangingPunct="1">
              <a:spcBef>
                <a:spcPct val="50000"/>
              </a:spcBef>
            </a:pPr>
            <a:r>
              <a:rPr lang="zh-CN" altLang="en-US" sz="2000" dirty="0">
                <a:latin typeface="Times New Roman" panose="02020603050405020304" pitchFamily="18" charset="0"/>
                <a:ea typeface="宋体" panose="02010600030101010101" pitchFamily="2" charset="-122"/>
              </a:rPr>
              <a:t>  国际奥委会选择五个相连的圆环作为其标志，并选择了相应的色彩。五个圆环代表五大洲：大洋洲、非洲、美洲、亚洲和欧洲。更深一层的意思是代表着全世界的运动员都聚集在奥林匹克运动会上</a:t>
            </a:r>
          </a:p>
          <a:p>
            <a:pPr eaLnBrk="1" latinLnBrk="0" hangingPunct="1">
              <a:spcBef>
                <a:spcPct val="50000"/>
              </a:spcBef>
            </a:pPr>
            <a:r>
              <a:rPr lang="zh-CN" altLang="en-US" sz="24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The five colours of the rings from left to right are blue, black and red across the top with yellow and green along the bottom , these colours may be found on most flags of the world.</a:t>
            </a:r>
          </a:p>
          <a:p>
            <a:pPr eaLnBrk="1" latinLnBrk="0" hangingPunct="1">
              <a:spcBef>
                <a:spcPct val="50000"/>
              </a:spcBef>
            </a:pPr>
            <a:r>
              <a:rPr lang="zh-CN" altLang="en-US" sz="2000" dirty="0">
                <a:latin typeface="Times New Roman" panose="02020603050405020304" pitchFamily="18" charset="0"/>
                <a:ea typeface="宋体" panose="02010600030101010101" pitchFamily="2" charset="-122"/>
              </a:rPr>
              <a:t>五种颜色从左到右分别是：上方三个</a:t>
            </a:r>
          </a:p>
          <a:p>
            <a:pPr eaLnBrk="1" latinLnBrk="0" hangingPunct="1">
              <a:spcBef>
                <a:spcPct val="50000"/>
              </a:spcBef>
            </a:pPr>
            <a:r>
              <a:rPr lang="zh-CN" altLang="en-US" sz="2000" dirty="0">
                <a:latin typeface="Times New Roman" panose="02020603050405020304" pitchFamily="18" charset="0"/>
                <a:ea typeface="宋体" panose="02010600030101010101" pitchFamily="2" charset="-122"/>
              </a:rPr>
              <a:t>蓝、黑、红，下方黄和绿。</a:t>
            </a:r>
          </a:p>
          <a:p>
            <a:pPr eaLnBrk="1" latinLnBrk="0" hangingPunct="1">
              <a:spcBef>
                <a:spcPct val="50000"/>
              </a:spcBef>
            </a:pPr>
            <a:r>
              <a:rPr lang="zh-CN" altLang="en-US" sz="2000" dirty="0">
                <a:latin typeface="Times New Roman" panose="02020603050405020304" pitchFamily="18" charset="0"/>
                <a:ea typeface="宋体" panose="02010600030101010101" pitchFamily="2" charset="-122"/>
              </a:rPr>
              <a:t>这五种颜色都为各国国旗上的常见颜色</a:t>
            </a:r>
            <a:r>
              <a:rPr lang="zh-CN" altLang="en-US" sz="2000" dirty="0">
                <a:solidFill>
                  <a:schemeClr val="accent1"/>
                </a:solidFill>
                <a:latin typeface="Times New Roman" panose="02020603050405020304" pitchFamily="18" charset="0"/>
                <a:ea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dissolve">
                                      <p:cBhvr>
                                        <p:cTn id="7" dur="500"/>
                                        <p:tgtEl>
                                          <p:spTgt spid="614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dissolve">
                                      <p:cBhvr>
                                        <p:cTn id="10" dur="500"/>
                                        <p:tgtEl>
                                          <p:spTgt spid="614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dissolve">
                                      <p:cBhvr>
                                        <p:cTn id="13" dur="500"/>
                                        <p:tgtEl>
                                          <p:spTgt spid="6147">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dissolve">
                                      <p:cBhvr>
                                        <p:cTn id="16" dur="500"/>
                                        <p:tgtEl>
                                          <p:spTgt spid="6147">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dissolve">
                                      <p:cBhvr>
                                        <p:cTn id="19" dur="500"/>
                                        <p:tgtEl>
                                          <p:spTgt spid="6147">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dissolve">
                                      <p:cBhvr>
                                        <p:cTn id="22"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p:cNvSpPr>
            <a:spLocks noChangeArrowheads="1" noChangeShapeType="1" noTextEdit="1"/>
          </p:cNvSpPr>
          <p:nvPr/>
        </p:nvSpPr>
        <p:spPr bwMode="auto">
          <a:xfrm>
            <a:off x="1692275" y="2492375"/>
            <a:ext cx="5905500" cy="2205038"/>
          </a:xfrm>
          <a:prstGeom prst="rect">
            <a:avLst/>
          </a:prstGeom>
        </p:spPr>
        <p:txBody>
          <a:bodyPr wrap="none" fromWordArt="1">
            <a:prstTxWarp prst="textPlain">
              <a:avLst>
                <a:gd name="adj" fmla="val 50000"/>
              </a:avLst>
            </a:prstTxWarp>
          </a:bodyPr>
          <a:lstStyle/>
          <a:p>
            <a:pPr algn="ctr"/>
            <a:r>
              <a:rPr lang="en-US" altLang="zh-CN" sz="9600" kern="1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Colors</a:t>
            </a:r>
            <a:endParaRPr lang="zh-CN" altLang="en-US" sz="9600" kern="1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866900"/>
            <a:ext cx="1714500" cy="490538"/>
          </a:xfrm>
        </p:spPr>
        <p:txBody>
          <a:bodyPr/>
          <a:lstStyle/>
          <a:p>
            <a:pPr eaLnBrk="1" hangingPunct="1"/>
            <a:r>
              <a:rPr lang="en-US" altLang="ko-KR" sz="5400" b="1" smtClean="0">
                <a:solidFill>
                  <a:schemeClr val="tx2"/>
                </a:solidFill>
                <a:latin typeface="Times New Roman" panose="02020603050405020304" pitchFamily="18" charset="0"/>
              </a:rPr>
              <a:t>red</a:t>
            </a:r>
            <a:endParaRPr lang="en-US" altLang="ko-KR" sz="6600" b="1" smtClean="0">
              <a:solidFill>
                <a:schemeClr val="tx2"/>
              </a:solidFill>
              <a:latin typeface="Times New Roman" panose="02020603050405020304" pitchFamily="18" charset="0"/>
            </a:endParaRPr>
          </a:p>
        </p:txBody>
      </p:sp>
      <p:pic>
        <p:nvPicPr>
          <p:cNvPr id="4099" name="Picture 6" descr="cred"/>
          <p:cNvPicPr>
            <a:picLocks noGrp="1" noChangeAspect="1" noChangeArrowheads="1"/>
          </p:cNvPicPr>
          <p:nvPr>
            <p:ph idx="1"/>
          </p:nvPr>
        </p:nvPicPr>
        <p:blipFill>
          <a:blip r:embed="rId2"/>
          <a:srcRect/>
          <a:stretch>
            <a:fillRect/>
          </a:stretch>
        </p:blipFill>
        <p:spPr>
          <a:xfrm>
            <a:off x="357188" y="214313"/>
            <a:ext cx="1674812" cy="1504950"/>
          </a:xfrm>
        </p:spPr>
      </p:pic>
      <p:sp>
        <p:nvSpPr>
          <p:cNvPr id="4" name="Rectangle 2"/>
          <p:cNvSpPr txBox="1">
            <a:spLocks noChangeArrowheads="1"/>
          </p:cNvSpPr>
          <p:nvPr/>
        </p:nvSpPr>
        <p:spPr bwMode="auto">
          <a:xfrm>
            <a:off x="1785938" y="1714500"/>
            <a:ext cx="2000250" cy="617538"/>
          </a:xfrm>
          <a:prstGeom prst="rect">
            <a:avLst/>
          </a:prstGeom>
          <a:noFill/>
          <a:ln w="9525">
            <a:noFill/>
            <a:miter lim="800000"/>
          </a:ln>
        </p:spPr>
        <p:txBody>
          <a:bodyPr anchor="b"/>
          <a:lstStyle/>
          <a:p>
            <a:pPr algn="ctr">
              <a:defRPr/>
            </a:pPr>
            <a:r>
              <a:rPr lang="en-US" altLang="ko-KR" sz="4000" b="1" kern="0" dirty="0">
                <a:solidFill>
                  <a:srgbClr val="FE8400"/>
                </a:solidFill>
                <a:latin typeface="Times New Roman" panose="02020603050405020304" pitchFamily="18" charset="0"/>
                <a:ea typeface="+mj-ea"/>
                <a:cs typeface="+mj-cs"/>
              </a:rPr>
              <a:t>orange</a:t>
            </a:r>
          </a:p>
        </p:txBody>
      </p:sp>
      <p:pic>
        <p:nvPicPr>
          <p:cNvPr id="5" name="Picture 4" descr="corange"/>
          <p:cNvPicPr>
            <a:picLocks noChangeAspect="1" noChangeArrowheads="1"/>
          </p:cNvPicPr>
          <p:nvPr/>
        </p:nvPicPr>
        <p:blipFill>
          <a:blip r:embed="rId3"/>
          <a:srcRect/>
          <a:stretch>
            <a:fillRect/>
          </a:stretch>
        </p:blipFill>
        <p:spPr bwMode="auto">
          <a:xfrm>
            <a:off x="2071688" y="214313"/>
            <a:ext cx="173196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643313" y="1714500"/>
            <a:ext cx="1785937" cy="714375"/>
          </a:xfrm>
          <a:prstGeom prst="rect">
            <a:avLst/>
          </a:prstGeom>
          <a:noFill/>
          <a:ln w="9525">
            <a:noFill/>
            <a:miter lim="800000"/>
          </a:ln>
        </p:spPr>
        <p:txBody>
          <a:bodyPr anchor="b"/>
          <a:lstStyle/>
          <a:p>
            <a:pPr algn="ctr">
              <a:defRPr/>
            </a:pPr>
            <a:r>
              <a:rPr lang="en-US" altLang="ko-KR" sz="4000" b="1" kern="0" dirty="0">
                <a:solidFill>
                  <a:srgbClr val="FFEE00"/>
                </a:solidFill>
                <a:latin typeface="Times New Roman" panose="02020603050405020304" pitchFamily="18" charset="0"/>
                <a:ea typeface="+mj-ea"/>
                <a:cs typeface="+mj-cs"/>
              </a:rPr>
              <a:t>y</a:t>
            </a:r>
            <a:r>
              <a:rPr lang="en-US" altLang="ko-KR" sz="4000" b="1" kern="0" dirty="0" err="1">
                <a:solidFill>
                  <a:srgbClr val="FFEE00"/>
                </a:solidFill>
                <a:latin typeface="Times New Roman" panose="02020603050405020304" pitchFamily="18" charset="0"/>
                <a:ea typeface="+mj-ea"/>
                <a:cs typeface="+mj-cs"/>
              </a:rPr>
              <a:t>ellow</a:t>
            </a:r>
            <a:endParaRPr lang="en-US" altLang="ko-KR" sz="4000" b="1" kern="0" dirty="0">
              <a:solidFill>
                <a:srgbClr val="FFEE00"/>
              </a:solidFill>
              <a:latin typeface="Times New Roman" panose="02020603050405020304" pitchFamily="18" charset="0"/>
              <a:ea typeface="+mj-ea"/>
              <a:cs typeface="+mj-cs"/>
            </a:endParaRPr>
          </a:p>
        </p:txBody>
      </p:sp>
      <p:pic>
        <p:nvPicPr>
          <p:cNvPr id="7" name="Picture 4" descr="cyellow"/>
          <p:cNvPicPr>
            <a:picLocks noChangeAspect="1" noChangeArrowheads="1"/>
          </p:cNvPicPr>
          <p:nvPr/>
        </p:nvPicPr>
        <p:blipFill>
          <a:blip r:embed="rId4"/>
          <a:srcRect/>
          <a:stretch>
            <a:fillRect/>
          </a:stretch>
        </p:blipFill>
        <p:spPr bwMode="auto">
          <a:xfrm>
            <a:off x="3857625" y="285750"/>
            <a:ext cx="162083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green"/>
          <p:cNvPicPr>
            <a:picLocks noChangeAspect="1" noChangeArrowheads="1"/>
          </p:cNvPicPr>
          <p:nvPr/>
        </p:nvPicPr>
        <p:blipFill>
          <a:blip r:embed="rId5"/>
          <a:srcRect/>
          <a:stretch>
            <a:fillRect/>
          </a:stretch>
        </p:blipFill>
        <p:spPr bwMode="auto">
          <a:xfrm>
            <a:off x="5786438" y="407988"/>
            <a:ext cx="158908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643563" y="1928813"/>
            <a:ext cx="1428750" cy="571500"/>
          </a:xfrm>
          <a:prstGeom prst="rect">
            <a:avLst/>
          </a:prstGeom>
          <a:noFill/>
          <a:ln w="9525">
            <a:noFill/>
            <a:miter lim="800000"/>
          </a:ln>
        </p:spPr>
        <p:txBody>
          <a:bodyPr anchor="b"/>
          <a:lstStyle/>
          <a:p>
            <a:pPr algn="ctr">
              <a:defRPr/>
            </a:pPr>
            <a:r>
              <a:rPr lang="en-US" altLang="ko-KR" sz="4000" b="1" kern="0" dirty="0">
                <a:solidFill>
                  <a:srgbClr val="009B07"/>
                </a:solidFill>
                <a:latin typeface="Times New Roman" panose="02020603050405020304" pitchFamily="18" charset="0"/>
                <a:ea typeface="+mj-ea"/>
                <a:cs typeface="+mj-cs"/>
              </a:rPr>
              <a:t>green</a:t>
            </a:r>
          </a:p>
        </p:txBody>
      </p:sp>
      <p:sp>
        <p:nvSpPr>
          <p:cNvPr id="10" name="Rectangle 2"/>
          <p:cNvSpPr txBox="1">
            <a:spLocks noChangeArrowheads="1"/>
          </p:cNvSpPr>
          <p:nvPr/>
        </p:nvSpPr>
        <p:spPr bwMode="auto">
          <a:xfrm>
            <a:off x="71438" y="3929063"/>
            <a:ext cx="1714500" cy="857250"/>
          </a:xfrm>
          <a:prstGeom prst="rect">
            <a:avLst/>
          </a:prstGeom>
          <a:noFill/>
          <a:ln w="9525">
            <a:noFill/>
            <a:miter lim="800000"/>
          </a:ln>
        </p:spPr>
        <p:txBody>
          <a:bodyPr anchor="b"/>
          <a:lstStyle/>
          <a:p>
            <a:pPr algn="ctr">
              <a:defRPr/>
            </a:pPr>
            <a:r>
              <a:rPr lang="en-US" altLang="ko-KR" sz="4000" kern="0" dirty="0">
                <a:solidFill>
                  <a:srgbClr val="0000FF"/>
                </a:solidFill>
                <a:latin typeface="Times New Roman" panose="02020603050405020304" pitchFamily="18" charset="0"/>
                <a:ea typeface="+mj-ea"/>
                <a:cs typeface="+mj-cs"/>
              </a:rPr>
              <a:t>blue</a:t>
            </a:r>
          </a:p>
        </p:txBody>
      </p:sp>
      <p:pic>
        <p:nvPicPr>
          <p:cNvPr id="11" name="Picture 4" descr="cble"/>
          <p:cNvPicPr>
            <a:picLocks noChangeAspect="1" noChangeArrowheads="1"/>
          </p:cNvPicPr>
          <p:nvPr/>
        </p:nvPicPr>
        <p:blipFill>
          <a:blip r:embed="rId6"/>
          <a:srcRect/>
          <a:stretch>
            <a:fillRect/>
          </a:stretch>
        </p:blipFill>
        <p:spPr bwMode="auto">
          <a:xfrm>
            <a:off x="285750" y="2643188"/>
            <a:ext cx="14271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1500188" y="4000500"/>
            <a:ext cx="1928812" cy="714375"/>
          </a:xfrm>
          <a:prstGeom prst="rect">
            <a:avLst/>
          </a:prstGeom>
          <a:noFill/>
          <a:ln w="9525">
            <a:noFill/>
            <a:miter lim="800000"/>
          </a:ln>
        </p:spPr>
        <p:txBody>
          <a:bodyPr anchor="b"/>
          <a:lstStyle/>
          <a:p>
            <a:pPr algn="ctr">
              <a:defRPr/>
            </a:pPr>
            <a:r>
              <a:rPr lang="en-US" altLang="ko-KR" sz="4000" kern="0" dirty="0">
                <a:solidFill>
                  <a:srgbClr val="8901BF"/>
                </a:solidFill>
                <a:latin typeface="Times New Roman" panose="02020603050405020304" pitchFamily="18" charset="0"/>
                <a:ea typeface="+mj-ea"/>
                <a:cs typeface="+mj-cs"/>
              </a:rPr>
              <a:t>Purple</a:t>
            </a:r>
          </a:p>
        </p:txBody>
      </p:sp>
      <p:pic>
        <p:nvPicPr>
          <p:cNvPr id="13" name="Picture 4" descr="cpurple"/>
          <p:cNvPicPr>
            <a:picLocks noChangeAspect="1" noChangeArrowheads="1"/>
          </p:cNvPicPr>
          <p:nvPr/>
        </p:nvPicPr>
        <p:blipFill>
          <a:blip r:embed="rId7"/>
          <a:srcRect/>
          <a:stretch>
            <a:fillRect/>
          </a:stretch>
        </p:blipFill>
        <p:spPr bwMode="auto">
          <a:xfrm>
            <a:off x="2000250" y="2500313"/>
            <a:ext cx="15716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3571875" y="4391025"/>
            <a:ext cx="1571625" cy="395288"/>
          </a:xfrm>
          <a:prstGeom prst="rect">
            <a:avLst/>
          </a:prstGeom>
          <a:noFill/>
          <a:ln w="9525">
            <a:noFill/>
            <a:miter lim="800000"/>
          </a:ln>
        </p:spPr>
        <p:txBody>
          <a:bodyPr anchor="b"/>
          <a:lstStyle/>
          <a:p>
            <a:pPr algn="ctr">
              <a:defRPr/>
            </a:pPr>
            <a:r>
              <a:rPr lang="en-US" altLang="ko-KR" sz="4000" kern="0" dirty="0">
                <a:solidFill>
                  <a:srgbClr val="F509C3"/>
                </a:solidFill>
                <a:latin typeface="Times New Roman" panose="02020603050405020304" pitchFamily="18" charset="0"/>
                <a:ea typeface="+mj-ea"/>
                <a:cs typeface="+mj-cs"/>
              </a:rPr>
              <a:t>Pink</a:t>
            </a:r>
          </a:p>
        </p:txBody>
      </p:sp>
      <p:pic>
        <p:nvPicPr>
          <p:cNvPr id="15" name="Picture 4" descr="cpink"/>
          <p:cNvPicPr>
            <a:picLocks noChangeAspect="1" noChangeArrowheads="1"/>
          </p:cNvPicPr>
          <p:nvPr/>
        </p:nvPicPr>
        <p:blipFill>
          <a:blip r:embed="rId8"/>
          <a:srcRect/>
          <a:stretch>
            <a:fillRect/>
          </a:stretch>
        </p:blipFill>
        <p:spPr bwMode="auto">
          <a:xfrm>
            <a:off x="3929063" y="2500313"/>
            <a:ext cx="15255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5500688" y="3929063"/>
            <a:ext cx="1357312" cy="895350"/>
          </a:xfrm>
          <a:prstGeom prst="rect">
            <a:avLst/>
          </a:prstGeom>
          <a:noFill/>
          <a:ln w="9525">
            <a:noFill/>
            <a:miter lim="800000"/>
          </a:ln>
        </p:spPr>
        <p:txBody>
          <a:bodyPr anchor="b"/>
          <a:lstStyle/>
          <a:p>
            <a:pPr algn="ctr">
              <a:defRPr/>
            </a:pPr>
            <a:r>
              <a:rPr lang="en-US" altLang="ko-KR" sz="4000" kern="0" dirty="0">
                <a:latin typeface="Times New Roman" panose="02020603050405020304" pitchFamily="18" charset="0"/>
                <a:ea typeface="+mj-ea"/>
                <a:cs typeface="+mj-cs"/>
              </a:rPr>
              <a:t>black</a:t>
            </a:r>
          </a:p>
        </p:txBody>
      </p:sp>
      <p:pic>
        <p:nvPicPr>
          <p:cNvPr id="17" name="Picture 4" descr="cblack"/>
          <p:cNvPicPr>
            <a:picLocks noChangeAspect="1" noChangeArrowheads="1"/>
          </p:cNvPicPr>
          <p:nvPr/>
        </p:nvPicPr>
        <p:blipFill>
          <a:blip r:embed="rId9"/>
          <a:srcRect/>
          <a:stretch>
            <a:fillRect/>
          </a:stretch>
        </p:blipFill>
        <p:spPr bwMode="auto">
          <a:xfrm>
            <a:off x="5572125" y="2500313"/>
            <a:ext cx="16271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white"/>
          <p:cNvPicPr>
            <a:picLocks noChangeAspect="1" noChangeArrowheads="1"/>
          </p:cNvPicPr>
          <p:nvPr/>
        </p:nvPicPr>
        <p:blipFill>
          <a:blip r:embed="rId10"/>
          <a:srcRect/>
          <a:stretch>
            <a:fillRect/>
          </a:stretch>
        </p:blipFill>
        <p:spPr bwMode="auto">
          <a:xfrm>
            <a:off x="7191375" y="2500313"/>
            <a:ext cx="1547813"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15"/>
          <p:cNvSpPr>
            <a:spLocks noChangeArrowheads="1" noChangeShapeType="1" noTextEdit="1"/>
          </p:cNvSpPr>
          <p:nvPr/>
        </p:nvSpPr>
        <p:spPr bwMode="auto">
          <a:xfrm>
            <a:off x="7072313" y="4159250"/>
            <a:ext cx="1582737" cy="484188"/>
          </a:xfrm>
          <a:prstGeom prst="rect">
            <a:avLst/>
          </a:prstGeom>
        </p:spPr>
        <p:txBody>
          <a:bodyPr wrap="none" fromWordArt="1">
            <a:prstTxWarp prst="textPlain">
              <a:avLst>
                <a:gd name="adj" fmla="val 50000"/>
              </a:avLst>
            </a:prstTxWarp>
          </a:bodyPr>
          <a:lstStyle/>
          <a:p>
            <a:pPr algn="ctr"/>
            <a:r>
              <a:rPr lang="en-US" altLang="zh-CN" sz="2800" kern="10">
                <a:ln w="9525">
                  <a:solidFill>
                    <a:srgbClr val="000000"/>
                  </a:solidFill>
                  <a:round/>
                </a:ln>
                <a:solidFill>
                  <a:srgbClr val="FFFFFF"/>
                </a:solidFill>
                <a:latin typeface="Times New Roman" panose="02020603050405020304"/>
                <a:cs typeface="Times New Roman" panose="02020603050405020304"/>
              </a:rPr>
              <a:t>White</a:t>
            </a:r>
            <a:endParaRPr lang="zh-CN" altLang="en-US" sz="2800" kern="10">
              <a:ln w="9525">
                <a:solidFill>
                  <a:srgbClr val="000000"/>
                </a:solidFill>
                <a:round/>
              </a:ln>
              <a:solidFill>
                <a:srgbClr val="FFFFFF"/>
              </a:solidFill>
              <a:latin typeface="Times New Roman" panose="02020603050405020304"/>
              <a:cs typeface="Times New Roman" panose="02020603050405020304"/>
            </a:endParaRPr>
          </a:p>
        </p:txBody>
      </p:sp>
      <p:pic>
        <p:nvPicPr>
          <p:cNvPr id="20" name="Picture 4" descr="cbrown"/>
          <p:cNvPicPr>
            <a:picLocks noChangeAspect="1" noChangeArrowheads="1"/>
          </p:cNvPicPr>
          <p:nvPr/>
        </p:nvPicPr>
        <p:blipFill>
          <a:blip r:embed="rId11"/>
          <a:srcRect/>
          <a:stretch>
            <a:fillRect/>
          </a:stretch>
        </p:blipFill>
        <p:spPr bwMode="auto">
          <a:xfrm>
            <a:off x="2214563" y="4929188"/>
            <a:ext cx="12493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p:cNvSpPr txBox="1">
            <a:spLocks noChangeArrowheads="1"/>
          </p:cNvSpPr>
          <p:nvPr/>
        </p:nvSpPr>
        <p:spPr bwMode="auto">
          <a:xfrm>
            <a:off x="1928813" y="6226175"/>
            <a:ext cx="1897062" cy="346075"/>
          </a:xfrm>
          <a:prstGeom prst="rect">
            <a:avLst/>
          </a:prstGeom>
          <a:noFill/>
          <a:ln w="9525">
            <a:noFill/>
            <a:miter lim="800000"/>
          </a:ln>
        </p:spPr>
        <p:txBody>
          <a:bodyPr anchor="b"/>
          <a:lstStyle/>
          <a:p>
            <a:pPr algn="ctr">
              <a:defRPr/>
            </a:pPr>
            <a:r>
              <a:rPr lang="en-US" altLang="ko-KR" sz="4000" kern="0" dirty="0">
                <a:solidFill>
                  <a:srgbClr val="725100"/>
                </a:solidFill>
                <a:latin typeface="Times New Roman" panose="02020603050405020304" pitchFamily="18" charset="0"/>
                <a:ea typeface="+mj-ea"/>
                <a:cs typeface="+mj-cs"/>
              </a:rPr>
              <a:t>brown</a:t>
            </a:r>
          </a:p>
        </p:txBody>
      </p:sp>
      <p:sp>
        <p:nvSpPr>
          <p:cNvPr id="22" name="Rectangle 2"/>
          <p:cNvSpPr txBox="1">
            <a:spLocks noChangeArrowheads="1"/>
          </p:cNvSpPr>
          <p:nvPr/>
        </p:nvSpPr>
        <p:spPr bwMode="auto">
          <a:xfrm>
            <a:off x="3857625" y="6176963"/>
            <a:ext cx="1357313" cy="466725"/>
          </a:xfrm>
          <a:prstGeom prst="rect">
            <a:avLst/>
          </a:prstGeom>
          <a:noFill/>
          <a:ln w="9525">
            <a:noFill/>
            <a:miter lim="800000"/>
          </a:ln>
        </p:spPr>
        <p:txBody>
          <a:bodyPr anchor="b"/>
          <a:lstStyle/>
          <a:p>
            <a:pPr algn="ctr">
              <a:defRPr/>
            </a:pPr>
            <a:r>
              <a:rPr lang="en-US" altLang="ko-KR" sz="4000" kern="0" dirty="0">
                <a:solidFill>
                  <a:srgbClr val="6F6B62"/>
                </a:solidFill>
                <a:latin typeface="Times New Roman" panose="02020603050405020304" pitchFamily="18" charset="0"/>
                <a:ea typeface="+mj-ea"/>
                <a:cs typeface="+mj-cs"/>
              </a:rPr>
              <a:t>gr</a:t>
            </a:r>
            <a:r>
              <a:rPr lang="en-US" altLang="zh-CN" sz="4000" kern="0" dirty="0">
                <a:solidFill>
                  <a:srgbClr val="6F6B62"/>
                </a:solidFill>
                <a:latin typeface="Times New Roman" panose="02020603050405020304" pitchFamily="18" charset="0"/>
                <a:ea typeface="+mj-ea"/>
                <a:cs typeface="+mj-cs"/>
              </a:rPr>
              <a:t>e</a:t>
            </a:r>
            <a:r>
              <a:rPr lang="en-US" altLang="ko-KR" sz="4000" kern="0" dirty="0">
                <a:solidFill>
                  <a:srgbClr val="6F6B62"/>
                </a:solidFill>
                <a:latin typeface="Times New Roman" panose="02020603050405020304" pitchFamily="18" charset="0"/>
                <a:ea typeface="+mj-ea"/>
                <a:cs typeface="+mj-cs"/>
              </a:rPr>
              <a:t>y</a:t>
            </a:r>
          </a:p>
        </p:txBody>
      </p:sp>
      <p:pic>
        <p:nvPicPr>
          <p:cNvPr id="23" name="Picture 4" descr="cgray"/>
          <p:cNvPicPr>
            <a:picLocks noChangeAspect="1" noChangeArrowheads="1"/>
          </p:cNvPicPr>
          <p:nvPr/>
        </p:nvPicPr>
        <p:blipFill>
          <a:blip r:embed="rId12"/>
          <a:srcRect/>
          <a:stretch>
            <a:fillRect/>
          </a:stretch>
        </p:blipFill>
        <p:spPr bwMode="auto">
          <a:xfrm>
            <a:off x="3786188" y="4805363"/>
            <a:ext cx="14287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gws513657166"/>
          <p:cNvPicPr>
            <a:picLocks noChangeAspect="1" noChangeArrowheads="1"/>
          </p:cNvPicPr>
          <p:nvPr/>
        </p:nvPicPr>
        <p:blipFill>
          <a:blip r:embed="rId13"/>
          <a:srcRect/>
          <a:stretch>
            <a:fillRect/>
          </a:stretch>
        </p:blipFill>
        <p:spPr bwMode="auto">
          <a:xfrm>
            <a:off x="5643563" y="4929188"/>
            <a:ext cx="125888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8"/>
          <p:cNvSpPr txBox="1">
            <a:spLocks noChangeArrowheads="1"/>
          </p:cNvSpPr>
          <p:nvPr/>
        </p:nvSpPr>
        <p:spPr bwMode="auto">
          <a:xfrm>
            <a:off x="5429250" y="5929313"/>
            <a:ext cx="1843088" cy="714375"/>
          </a:xfrm>
          <a:prstGeom prst="rect">
            <a:avLst/>
          </a:prstGeom>
          <a:noFill/>
          <a:ln w="9525">
            <a:noFill/>
            <a:miter lim="800000"/>
          </a:ln>
        </p:spPr>
        <p:txBody>
          <a:bodyPr anchor="b"/>
          <a:lstStyle/>
          <a:p>
            <a:pPr algn="ctr" eaLnBrk="0" hangingPunct="0">
              <a:defRPr/>
            </a:pPr>
            <a:r>
              <a:rPr lang="en-US" altLang="zh-CN" sz="4400" kern="0" dirty="0">
                <a:latin typeface="+mj-lt"/>
                <a:ea typeface="+mj-ea"/>
                <a:cs typeface="+mj-cs"/>
              </a:rPr>
              <a:t>blond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10" dur="1000" fill="hold"/>
                                        <p:tgtEl>
                                          <p:spTgt spid="40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 calcmode="lin" valueType="num">
                                      <p:cBhvr>
                                        <p:cTn id="21"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amond(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8"/>
                                        </p:tgtEl>
                                        <p:attrNameLst>
                                          <p:attrName>ppt_y</p:attrName>
                                        </p:attrNameLst>
                                      </p:cBhvr>
                                      <p:tavLst>
                                        <p:tav tm="0">
                                          <p:val>
                                            <p:strVal val="#ppt_y"/>
                                          </p:val>
                                        </p:tav>
                                        <p:tav tm="100000">
                                          <p:val>
                                            <p:strVal val="#ppt_y"/>
                                          </p:val>
                                        </p:tav>
                                      </p:tavLst>
                                    </p:anim>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9"/>
                                        </p:tgtEl>
                                        <p:attrNameLst>
                                          <p:attrName>ppt_y</p:attrName>
                                        </p:attrNameLst>
                                      </p:cBhvr>
                                      <p:tavLst>
                                        <p:tav tm="0">
                                          <p:val>
                                            <p:strVal val="#ppt_y"/>
                                          </p:val>
                                        </p:tav>
                                        <p:tav tm="100000">
                                          <p:val>
                                            <p:strVal val="#ppt_y"/>
                                          </p:val>
                                        </p:tav>
                                      </p:tavLst>
                                    </p:anim>
                                    <p:animEffect transition="in" filter="fade">
                                      <p:cBhvr>
                                        <p:cTn id="68" dur="1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58" presetClass="entr" presetSubtype="0" accel="10000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strVal val="#ppt_w*2.5"/>
                                          </p:val>
                                        </p:tav>
                                        <p:tav tm="100000">
                                          <p:val>
                                            <p:strVal val="#ppt_w"/>
                                          </p:val>
                                        </p:tav>
                                      </p:tavLst>
                                    </p:anim>
                                    <p:anim calcmode="lin" valueType="num">
                                      <p:cBhvr>
                                        <p:cTn id="82" dur="500" fill="hold"/>
                                        <p:tgtEl>
                                          <p:spTgt spid="10"/>
                                        </p:tgtEl>
                                        <p:attrNameLst>
                                          <p:attrName>ppt_h</p:attrName>
                                        </p:attrNameLst>
                                      </p:cBhvr>
                                      <p:tavLst>
                                        <p:tav tm="0">
                                          <p:val>
                                            <p:strVal val="#ppt_h*0.01"/>
                                          </p:val>
                                        </p:tav>
                                        <p:tav tm="100000">
                                          <p:val>
                                            <p:strVal val="#ppt_h"/>
                                          </p:val>
                                        </p:tav>
                                      </p:tavLst>
                                    </p:anim>
                                    <p:anim calcmode="lin" valueType="num">
                                      <p:cBhvr>
                                        <p:cTn id="83" dur="500" fill="hold"/>
                                        <p:tgtEl>
                                          <p:spTgt spid="10"/>
                                        </p:tgtEl>
                                        <p:attrNameLst>
                                          <p:attrName>ppt_x</p:attrName>
                                        </p:attrNameLst>
                                      </p:cBhvr>
                                      <p:tavLst>
                                        <p:tav tm="0">
                                          <p:val>
                                            <p:strVal val="#ppt_x"/>
                                          </p:val>
                                        </p:tav>
                                        <p:tav tm="100000">
                                          <p:val>
                                            <p:strVal val="#ppt_x"/>
                                          </p:val>
                                        </p:tav>
                                      </p:tavLst>
                                    </p:anim>
                                    <p:anim calcmode="lin" valueType="num">
                                      <p:cBhvr>
                                        <p:cTn id="84" dur="500" fill="hold"/>
                                        <p:tgtEl>
                                          <p:spTgt spid="10"/>
                                        </p:tgtEl>
                                        <p:attrNameLst>
                                          <p:attrName>ppt_y</p:attrName>
                                        </p:attrNameLst>
                                      </p:cBhvr>
                                      <p:tavLst>
                                        <p:tav tm="0">
                                          <p:val>
                                            <p:strVal val="#ppt_h+1"/>
                                          </p:val>
                                        </p:tav>
                                        <p:tav tm="100000">
                                          <p:val>
                                            <p:strVal val="#ppt_y"/>
                                          </p:val>
                                        </p:tav>
                                      </p:tavLst>
                                    </p:anim>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diamond(in)">
                                      <p:cBhvr>
                                        <p:cTn id="90" dur="20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12"/>
                                        </p:tgtEl>
                                        <p:attrNameLst>
                                          <p:attrName>style.visibility</p:attrName>
                                        </p:attrNameLst>
                                      </p:cBhvr>
                                      <p:to>
                                        <p:strVal val="visible"/>
                                      </p:to>
                                    </p:set>
                                    <p:anim calcmode="discrete" valueType="clr">
                                      <p:cBhvr override="childStyle">
                                        <p:cTn id="9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12"/>
                                        </p:tgtEl>
                                        <p:attrNameLst>
                                          <p:attrName>fillcolor</p:attrName>
                                        </p:attrNameLst>
                                      </p:cBhvr>
                                      <p:tavLst>
                                        <p:tav tm="0">
                                          <p:val>
                                            <p:clrVal>
                                              <a:schemeClr val="accent2"/>
                                            </p:clrVal>
                                          </p:val>
                                        </p:tav>
                                        <p:tav tm="50000">
                                          <p:val>
                                            <p:clrVal>
                                              <a:schemeClr val="hlink"/>
                                            </p:clrVal>
                                          </p:val>
                                        </p:tav>
                                      </p:tavLst>
                                    </p:anim>
                                    <p:set>
                                      <p:cBhvr>
                                        <p:cTn id="97" dur="80"/>
                                        <p:tgtEl>
                                          <p:spTgt spid="12"/>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diamond(in)">
                                      <p:cBhvr>
                                        <p:cTn id="102" dur="20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1000" fill="hold"/>
                                        <p:tgtEl>
                                          <p:spTgt spid="14"/>
                                        </p:tgtEl>
                                        <p:attrNameLst>
                                          <p:attrName>ppt_w</p:attrName>
                                        </p:attrNameLst>
                                      </p:cBhvr>
                                      <p:tavLst>
                                        <p:tav tm="0">
                                          <p:val>
                                            <p:fltVal val="0"/>
                                          </p:val>
                                        </p:tav>
                                        <p:tav tm="100000">
                                          <p:val>
                                            <p:strVal val="#ppt_w"/>
                                          </p:val>
                                        </p:tav>
                                      </p:tavLst>
                                    </p:anim>
                                    <p:anim calcmode="lin" valueType="num">
                                      <p:cBhvr>
                                        <p:cTn id="108" dur="1000" fill="hold"/>
                                        <p:tgtEl>
                                          <p:spTgt spid="14"/>
                                        </p:tgtEl>
                                        <p:attrNameLst>
                                          <p:attrName>ppt_h</p:attrName>
                                        </p:attrNameLst>
                                      </p:cBhvr>
                                      <p:tavLst>
                                        <p:tav tm="0">
                                          <p:val>
                                            <p:fltVal val="0"/>
                                          </p:val>
                                        </p:tav>
                                        <p:tav tm="100000">
                                          <p:val>
                                            <p:strVal val="#ppt_h"/>
                                          </p:val>
                                        </p:tav>
                                      </p:tavLst>
                                    </p:anim>
                                    <p:anim calcmode="lin" valueType="num">
                                      <p:cBhvr>
                                        <p:cTn id="10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diamond(in)">
                                      <p:cBhvr>
                                        <p:cTn id="115" dur="20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27" presetClass="entr" presetSubtype="0" fill="hold" grpId="0" nodeType="clickEffect">
                                  <p:stCondLst>
                                    <p:cond delay="0"/>
                                  </p:stCondLst>
                                  <p:iterate type="lt">
                                    <p:tmPct val="50000"/>
                                  </p:iterate>
                                  <p:childTnLst>
                                    <p:set>
                                      <p:cBhvr>
                                        <p:cTn id="119" dur="1" fill="hold">
                                          <p:stCondLst>
                                            <p:cond delay="0"/>
                                          </p:stCondLst>
                                        </p:cTn>
                                        <p:tgtEl>
                                          <p:spTgt spid="16"/>
                                        </p:tgtEl>
                                        <p:attrNameLst>
                                          <p:attrName>style.visibility</p:attrName>
                                        </p:attrNameLst>
                                      </p:cBhvr>
                                      <p:to>
                                        <p:strVal val="visible"/>
                                      </p:to>
                                    </p:set>
                                    <p:anim calcmode="discrete" valueType="clr">
                                      <p:cBhvr override="childStyle">
                                        <p:cTn id="1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21" dur="80"/>
                                        <p:tgtEl>
                                          <p:spTgt spid="16"/>
                                        </p:tgtEl>
                                        <p:attrNameLst>
                                          <p:attrName>fillcolor</p:attrName>
                                        </p:attrNameLst>
                                      </p:cBhvr>
                                      <p:tavLst>
                                        <p:tav tm="0">
                                          <p:val>
                                            <p:clrVal>
                                              <a:schemeClr val="accent2"/>
                                            </p:clrVal>
                                          </p:val>
                                        </p:tav>
                                        <p:tav tm="50000">
                                          <p:val>
                                            <p:clrVal>
                                              <a:schemeClr val="hlink"/>
                                            </p:clrVal>
                                          </p:val>
                                        </p:tav>
                                      </p:tavLst>
                                    </p:anim>
                                    <p:set>
                                      <p:cBhvr>
                                        <p:cTn id="122" dur="80"/>
                                        <p:tgtEl>
                                          <p:spTgt spid="16"/>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48" presetClass="entr" presetSubtype="0" accel="50000" fill="hold" nodeType="click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8"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129" dur="1000" fill="hold"/>
                                        <p:tgtEl>
                                          <p:spTgt spid="18"/>
                                        </p:tgtEl>
                                        <p:attrNameLst>
                                          <p:attrName>ppt_y</p:attrName>
                                        </p:attrNameLst>
                                      </p:cBhvr>
                                      <p:tavLst>
                                        <p:tav tm="0">
                                          <p:val>
                                            <p:strVal val="#ppt_y"/>
                                          </p:val>
                                        </p:tav>
                                        <p:tav tm="100000">
                                          <p:val>
                                            <p:strVal val="#ppt_y"/>
                                          </p:val>
                                        </p:tav>
                                      </p:tavLst>
                                    </p:anim>
                                    <p:animEffect transition="in" filter="fade">
                                      <p:cBhvr>
                                        <p:cTn id="130" dur="1000"/>
                                        <p:tgtEl>
                                          <p:spTgt spid="18"/>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ntr" presetSubtype="16"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diamond(in)">
                                      <p:cBhvr>
                                        <p:cTn id="135" dur="20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8" presetClass="entr" presetSubtype="16" fill="hold"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diamond(in)">
                                      <p:cBhvr>
                                        <p:cTn id="140" dur="2000"/>
                                        <p:tgtEl>
                                          <p:spTgt spid="20"/>
                                        </p:tgtEl>
                                      </p:cBhvr>
                                    </p:animEffect>
                                  </p:childTnLst>
                                </p:cTn>
                              </p:par>
                            </p:childTnLst>
                          </p:cTn>
                        </p:par>
                      </p:childTnLst>
                    </p:cTn>
                  </p:par>
                  <p:par>
                    <p:cTn id="141" fill="hold">
                      <p:stCondLst>
                        <p:cond delay="indefinite"/>
                      </p:stCondLst>
                      <p:childTnLst>
                        <p:par>
                          <p:cTn id="142" fill="hold">
                            <p:stCondLst>
                              <p:cond delay="0"/>
                            </p:stCondLst>
                            <p:childTnLst>
                              <p:par>
                                <p:cTn id="143" presetID="48" presetClass="entr" presetSubtype="0" accel="50000" fill="hold" grpId="0" nodeType="click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6"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47" dur="1000" fill="hold"/>
                                        <p:tgtEl>
                                          <p:spTgt spid="21"/>
                                        </p:tgtEl>
                                        <p:attrNameLst>
                                          <p:attrName>ppt_y</p:attrName>
                                        </p:attrNameLst>
                                      </p:cBhvr>
                                      <p:tavLst>
                                        <p:tav tm="0">
                                          <p:val>
                                            <p:strVal val="#ppt_y"/>
                                          </p:val>
                                        </p:tav>
                                        <p:tav tm="100000">
                                          <p:val>
                                            <p:strVal val="#ppt_y"/>
                                          </p:val>
                                        </p:tav>
                                      </p:tavLst>
                                    </p:anim>
                                    <p:animEffect transition="in" filter="fade">
                                      <p:cBhvr>
                                        <p:cTn id="148" dur="1000"/>
                                        <p:tgtEl>
                                          <p:spTgt spid="21"/>
                                        </p:tgtEl>
                                      </p:cBhvr>
                                    </p:animEffect>
                                  </p:childTnLst>
                                </p:cTn>
                              </p:par>
                            </p:childTnLst>
                          </p:cTn>
                        </p:par>
                      </p:childTnLst>
                    </p:cTn>
                  </p:par>
                  <p:par>
                    <p:cTn id="149" fill="hold">
                      <p:stCondLst>
                        <p:cond delay="indefinite"/>
                      </p:stCondLst>
                      <p:childTnLst>
                        <p:par>
                          <p:cTn id="150" fill="hold">
                            <p:stCondLst>
                              <p:cond delay="0"/>
                            </p:stCondLst>
                            <p:childTnLst>
                              <p:par>
                                <p:cTn id="151" presetID="48" presetClass="entr" presetSubtype="0" accel="50000"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anim calcmode="lin" valueType="num">
                                      <p:cBhvr>
                                        <p:cTn id="153"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4"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155" dur="1000" fill="hold"/>
                                        <p:tgtEl>
                                          <p:spTgt spid="23"/>
                                        </p:tgtEl>
                                        <p:attrNameLst>
                                          <p:attrName>ppt_y</p:attrName>
                                        </p:attrNameLst>
                                      </p:cBhvr>
                                      <p:tavLst>
                                        <p:tav tm="0">
                                          <p:val>
                                            <p:strVal val="#ppt_y"/>
                                          </p:val>
                                        </p:tav>
                                        <p:tav tm="100000">
                                          <p:val>
                                            <p:strVal val="#ppt_y"/>
                                          </p:val>
                                        </p:tav>
                                      </p:tavLst>
                                    </p:anim>
                                    <p:animEffect transition="in" filter="fade">
                                      <p:cBhvr>
                                        <p:cTn id="156" dur="1000"/>
                                        <p:tgtEl>
                                          <p:spTgt spid="23"/>
                                        </p:tgtEl>
                                      </p:cBhvr>
                                    </p:animEffect>
                                  </p:childTnLst>
                                </p:cTn>
                              </p:par>
                            </p:childTnLst>
                          </p:cTn>
                        </p:par>
                      </p:childTnLst>
                    </p:cTn>
                  </p:par>
                  <p:par>
                    <p:cTn id="157" fill="hold">
                      <p:stCondLst>
                        <p:cond delay="indefinite"/>
                      </p:stCondLst>
                      <p:childTnLst>
                        <p:par>
                          <p:cTn id="158" fill="hold">
                            <p:stCondLst>
                              <p:cond delay="0"/>
                            </p:stCondLst>
                            <p:childTnLst>
                              <p:par>
                                <p:cTn id="159" presetID="15" presetClass="entr" presetSubtype="0"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1000" fill="hold"/>
                                        <p:tgtEl>
                                          <p:spTgt spid="22"/>
                                        </p:tgtEl>
                                        <p:attrNameLst>
                                          <p:attrName>ppt_w</p:attrName>
                                        </p:attrNameLst>
                                      </p:cBhvr>
                                      <p:tavLst>
                                        <p:tav tm="0">
                                          <p:val>
                                            <p:fltVal val="0"/>
                                          </p:val>
                                        </p:tav>
                                        <p:tav tm="100000">
                                          <p:val>
                                            <p:strVal val="#ppt_w"/>
                                          </p:val>
                                        </p:tav>
                                      </p:tavLst>
                                    </p:anim>
                                    <p:anim calcmode="lin" valueType="num">
                                      <p:cBhvr>
                                        <p:cTn id="162" dur="1000" fill="hold"/>
                                        <p:tgtEl>
                                          <p:spTgt spid="22"/>
                                        </p:tgtEl>
                                        <p:attrNameLst>
                                          <p:attrName>ppt_h</p:attrName>
                                        </p:attrNameLst>
                                      </p:cBhvr>
                                      <p:tavLst>
                                        <p:tav tm="0">
                                          <p:val>
                                            <p:fltVal val="0"/>
                                          </p:val>
                                        </p:tav>
                                        <p:tav tm="100000">
                                          <p:val>
                                            <p:strVal val="#ppt_h"/>
                                          </p:val>
                                        </p:tav>
                                      </p:tavLst>
                                    </p:anim>
                                    <p:anim calcmode="lin" valueType="num">
                                      <p:cBhvr>
                                        <p:cTn id="16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5" fill="hold">
                      <p:stCondLst>
                        <p:cond delay="indefinite"/>
                      </p:stCondLst>
                      <p:childTnLst>
                        <p:par>
                          <p:cTn id="166" fill="hold">
                            <p:stCondLst>
                              <p:cond delay="0"/>
                            </p:stCondLst>
                            <p:childTnLst>
                              <p:par>
                                <p:cTn id="167" presetID="15" presetClass="entr" presetSubtype="0" fill="hold" nodeType="clickEffect">
                                  <p:stCondLst>
                                    <p:cond delay="0"/>
                                  </p:stCondLst>
                                  <p:childTnLst>
                                    <p:set>
                                      <p:cBhvr>
                                        <p:cTn id="168" dur="1" fill="hold">
                                          <p:stCondLst>
                                            <p:cond delay="0"/>
                                          </p:stCondLst>
                                        </p:cTn>
                                        <p:tgtEl>
                                          <p:spTgt spid="24"/>
                                        </p:tgtEl>
                                        <p:attrNameLst>
                                          <p:attrName>style.visibility</p:attrName>
                                        </p:attrNameLst>
                                      </p:cBhvr>
                                      <p:to>
                                        <p:strVal val="visible"/>
                                      </p:to>
                                    </p:set>
                                    <p:anim calcmode="lin" valueType="num">
                                      <p:cBhvr>
                                        <p:cTn id="169" dur="1000" fill="hold"/>
                                        <p:tgtEl>
                                          <p:spTgt spid="24"/>
                                        </p:tgtEl>
                                        <p:attrNameLst>
                                          <p:attrName>ppt_w</p:attrName>
                                        </p:attrNameLst>
                                      </p:cBhvr>
                                      <p:tavLst>
                                        <p:tav tm="0">
                                          <p:val>
                                            <p:fltVal val="0"/>
                                          </p:val>
                                        </p:tav>
                                        <p:tav tm="100000">
                                          <p:val>
                                            <p:strVal val="#ppt_w"/>
                                          </p:val>
                                        </p:tav>
                                      </p:tavLst>
                                    </p:anim>
                                    <p:anim calcmode="lin" valueType="num">
                                      <p:cBhvr>
                                        <p:cTn id="170" dur="1000" fill="hold"/>
                                        <p:tgtEl>
                                          <p:spTgt spid="24"/>
                                        </p:tgtEl>
                                        <p:attrNameLst>
                                          <p:attrName>ppt_h</p:attrName>
                                        </p:attrNameLst>
                                      </p:cBhvr>
                                      <p:tavLst>
                                        <p:tav tm="0">
                                          <p:val>
                                            <p:fltVal val="0"/>
                                          </p:val>
                                        </p:tav>
                                        <p:tav tm="100000">
                                          <p:val>
                                            <p:strVal val="#ppt_h"/>
                                          </p:val>
                                        </p:tav>
                                      </p:tavLst>
                                    </p:anim>
                                    <p:anim calcmode="lin" valueType="num">
                                      <p:cBhvr>
                                        <p:cTn id="171"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72"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3" fill="hold">
                      <p:stCondLst>
                        <p:cond delay="indefinite"/>
                      </p:stCondLst>
                      <p:childTnLst>
                        <p:par>
                          <p:cTn id="174" fill="hold">
                            <p:stCondLst>
                              <p:cond delay="0"/>
                            </p:stCondLst>
                            <p:childTnLst>
                              <p:par>
                                <p:cTn id="175" presetID="27" presetClass="entr" presetSubtype="0" fill="hold" grpId="0" nodeType="clickEffect">
                                  <p:stCondLst>
                                    <p:cond delay="0"/>
                                  </p:stCondLst>
                                  <p:iterate type="lt">
                                    <p:tmPct val="50000"/>
                                  </p:iterate>
                                  <p:childTnLst>
                                    <p:set>
                                      <p:cBhvr>
                                        <p:cTn id="176" dur="1" fill="hold">
                                          <p:stCondLst>
                                            <p:cond delay="0"/>
                                          </p:stCondLst>
                                        </p:cTn>
                                        <p:tgtEl>
                                          <p:spTgt spid="25"/>
                                        </p:tgtEl>
                                        <p:attrNameLst>
                                          <p:attrName>style.visibility</p:attrName>
                                        </p:attrNameLst>
                                      </p:cBhvr>
                                      <p:to>
                                        <p:strVal val="visible"/>
                                      </p:to>
                                    </p:set>
                                    <p:anim calcmode="discrete" valueType="clr">
                                      <p:cBhvr override="childStyle">
                                        <p:cTn id="17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78" dur="80"/>
                                        <p:tgtEl>
                                          <p:spTgt spid="25"/>
                                        </p:tgtEl>
                                        <p:attrNameLst>
                                          <p:attrName>fillcolor</p:attrName>
                                        </p:attrNameLst>
                                      </p:cBhvr>
                                      <p:tavLst>
                                        <p:tav tm="0">
                                          <p:val>
                                            <p:clrVal>
                                              <a:schemeClr val="accent2"/>
                                            </p:clrVal>
                                          </p:val>
                                        </p:tav>
                                        <p:tav tm="50000">
                                          <p:val>
                                            <p:clrVal>
                                              <a:schemeClr val="hlink"/>
                                            </p:clrVal>
                                          </p:val>
                                        </p:tav>
                                      </p:tavLst>
                                    </p:anim>
                                    <p:set>
                                      <p:cBhvr>
                                        <p:cTn id="179"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 grpId="0"/>
      <p:bldP spid="6" grpId="0"/>
      <p:bldP spid="9" grpId="0"/>
      <p:bldP spid="10" grpId="0"/>
      <p:bldP spid="12" grpId="0"/>
      <p:bldP spid="14" grpId="0"/>
      <p:bldP spid="16" grpId="0"/>
      <p:bldP spid="19" grpId="0" animBg="1"/>
      <p:bldP spid="21" grpId="0"/>
      <p:bldP spid="2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02194mbs02642"/>
          <p:cNvPicPr>
            <a:picLocks noChangeAspect="1" noChangeArrowheads="1"/>
          </p:cNvPicPr>
          <p:nvPr/>
        </p:nvPicPr>
        <p:blipFill>
          <a:blip r:embed="rId2"/>
          <a:srcRect/>
          <a:stretch>
            <a:fillRect/>
          </a:stretch>
        </p:blipFill>
        <p:spPr bwMode="auto">
          <a:xfrm>
            <a:off x="900113" y="333375"/>
            <a:ext cx="3824287"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Grp="1" noChangeArrowheads="1"/>
          </p:cNvSpPr>
          <p:nvPr>
            <p:ph type="title"/>
          </p:nvPr>
        </p:nvSpPr>
        <p:spPr>
          <a:xfrm>
            <a:off x="4787900" y="2420938"/>
            <a:ext cx="3600450" cy="1439862"/>
          </a:xfrm>
        </p:spPr>
        <p:txBody>
          <a:bodyPr/>
          <a:lstStyle/>
          <a:p>
            <a:r>
              <a:rPr lang="en-US" altLang="zh-CN" smtClean="0"/>
              <a:t>Long blond hair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web2"/>
          <p:cNvPicPr>
            <a:picLocks noChangeAspect="1" noChangeArrowheads="1"/>
          </p:cNvPicPr>
          <p:nvPr/>
        </p:nvPicPr>
        <p:blipFill>
          <a:blip r:embed="rId2"/>
          <a:srcRect/>
          <a:stretch>
            <a:fillRect/>
          </a:stretch>
        </p:blipFill>
        <p:spPr bwMode="auto">
          <a:xfrm>
            <a:off x="611188" y="333375"/>
            <a:ext cx="47482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p:cNvSpPr>
            <a:spLocks noGrp="1" noChangeArrowheads="1"/>
          </p:cNvSpPr>
          <p:nvPr>
            <p:ph type="title"/>
          </p:nvPr>
        </p:nvSpPr>
        <p:spPr>
          <a:xfrm>
            <a:off x="5399088" y="2636838"/>
            <a:ext cx="3349625" cy="1655762"/>
          </a:xfrm>
        </p:spPr>
        <p:txBody>
          <a:bodyPr/>
          <a:lstStyle/>
          <a:p>
            <a:r>
              <a:rPr lang="en-US" altLang="zh-CN" smtClean="0"/>
              <a:t>Short blond hair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188640"/>
            <a:ext cx="9144000" cy="1547813"/>
          </a:xfrm>
        </p:spPr>
        <p:txBody>
          <a:bodyPr/>
          <a:lstStyle/>
          <a:p>
            <a:pPr eaLnBrk="1" hangingPunct="1"/>
            <a:r>
              <a:rPr lang="en-US" altLang="ko-KR" sz="4800" dirty="0" smtClean="0">
                <a:latin typeface="Times New Roman" panose="02020603050405020304" pitchFamily="18" charset="0"/>
              </a:rPr>
              <a:t>What color is the sky?</a:t>
            </a:r>
          </a:p>
        </p:txBody>
      </p:sp>
      <p:pic>
        <p:nvPicPr>
          <p:cNvPr id="10242" name="Picture 20" descr="blue sky"/>
          <p:cNvPicPr>
            <a:picLocks noGrp="1" noChangeAspect="1" noChangeArrowheads="1"/>
          </p:cNvPicPr>
          <p:nvPr>
            <p:ph idx="1"/>
          </p:nvPr>
        </p:nvPicPr>
        <p:blipFill>
          <a:blip r:embed="rId2"/>
          <a:srcRect/>
          <a:stretch>
            <a:fillRect/>
          </a:stretch>
        </p:blipFill>
        <p:spPr>
          <a:xfrm>
            <a:off x="1619250" y="1916113"/>
            <a:ext cx="5761038" cy="4016375"/>
          </a:xfrm>
        </p:spPr>
      </p:pic>
      <p:sp>
        <p:nvSpPr>
          <p:cNvPr id="18444" name="AutoShape 12"/>
          <p:cNvSpPr>
            <a:spLocks noChangeArrowheads="1"/>
          </p:cNvSpPr>
          <p:nvPr/>
        </p:nvSpPr>
        <p:spPr bwMode="auto">
          <a:xfrm rot="-1053489">
            <a:off x="6804025" y="2420938"/>
            <a:ext cx="1368425" cy="360362"/>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18445" name="Rectangle 13"/>
          <p:cNvSpPr>
            <a:spLocks noChangeArrowheads="1"/>
          </p:cNvSpPr>
          <p:nvPr/>
        </p:nvSpPr>
        <p:spPr bwMode="auto">
          <a:xfrm>
            <a:off x="0" y="332656"/>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400" dirty="0">
                <a:latin typeface="Times New Roman" panose="02020603050405020304" pitchFamily="18" charset="0"/>
              </a:rPr>
              <a:t>The sky is </a:t>
            </a:r>
            <a:r>
              <a:rPr lang="en-US" altLang="ko-KR" sz="4400" dirty="0">
                <a:solidFill>
                  <a:srgbClr val="5D92BE"/>
                </a:solidFill>
                <a:latin typeface="Times New Roman" panose="02020603050405020304" pitchFamily="18" charset="0"/>
              </a:rPr>
              <a:t>blue</a:t>
            </a:r>
            <a:r>
              <a:rPr lang="en-US" altLang="ko-KR" sz="440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444"/>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grpId="0" nodeType="afterEffect">
                                  <p:stCondLst>
                                    <p:cond delay="0"/>
                                  </p:stCondLst>
                                  <p:childTnLst>
                                    <p:set>
                                      <p:cBhvr>
                                        <p:cTn id="11" dur="1" fill="hold">
                                          <p:stCondLst>
                                            <p:cond delay="0"/>
                                          </p:stCondLst>
                                        </p:cTn>
                                        <p:tgtEl>
                                          <p:spTgt spid="18445"/>
                                        </p:tgtEl>
                                        <p:attrNameLst>
                                          <p:attrName>style.visibility</p:attrName>
                                        </p:attrNameLst>
                                      </p:cBhvr>
                                      <p:to>
                                        <p:strVal val="visible"/>
                                      </p:to>
                                    </p:set>
                                    <p:anim from="(-#ppt_w/2)" to="(#ppt_x)" calcmode="lin" valueType="num">
                                      <p:cBhvr>
                                        <p:cTn id="12" dur="600" fill="hold">
                                          <p:stCondLst>
                                            <p:cond delay="0"/>
                                          </p:stCondLst>
                                        </p:cTn>
                                        <p:tgtEl>
                                          <p:spTgt spid="18445"/>
                                        </p:tgtEl>
                                        <p:attrNameLst>
                                          <p:attrName>ppt_x</p:attrName>
                                        </p:attrNameLst>
                                      </p:cBhvr>
                                    </p:anim>
                                    <p:anim from="0" to="-1.0" calcmode="lin" valueType="num">
                                      <p:cBhvr>
                                        <p:cTn id="13" dur="200" decel="50000" autoRev="1" fill="hold">
                                          <p:stCondLst>
                                            <p:cond delay="600"/>
                                          </p:stCondLst>
                                        </p:cTn>
                                        <p:tgtEl>
                                          <p:spTgt spid="18445"/>
                                        </p:tgtEl>
                                        <p:attrNameLst>
                                          <p:attrName>xshear</p:attrName>
                                        </p:attrNameLst>
                                      </p:cBhvr>
                                    </p:anim>
                                    <p:animScale>
                                      <p:cBhvr>
                                        <p:cTn id="14" dur="200" decel="100000" autoRev="1" fill="hold">
                                          <p:stCondLst>
                                            <p:cond delay="600"/>
                                          </p:stCondLst>
                                        </p:cTn>
                                        <p:tgtEl>
                                          <p:spTgt spid="18445"/>
                                        </p:tgtEl>
                                      </p:cBhvr>
                                      <p:from x="100000" y="100000"/>
                                      <p:to x="80000" y="100000"/>
                                    </p:animScale>
                                    <p:anim by="(#ppt_h/3+#ppt_w*0.1)" calcmode="lin" valueType="num">
                                      <p:cBhvr additive="sum">
                                        <p:cTn id="15" dur="200" decel="100000" autoRev="1" fill="hold">
                                          <p:stCondLst>
                                            <p:cond delay="600"/>
                                          </p:stCondLst>
                                        </p:cTn>
                                        <p:tgtEl>
                                          <p:spTgt spid="184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4" grpId="0" animBg="1"/>
      <p:bldP spid="184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descr="snow dog"/>
          <p:cNvPicPr>
            <a:picLocks noGrp="1" noChangeAspect="1" noChangeArrowheads="1"/>
          </p:cNvPicPr>
          <p:nvPr>
            <p:ph idx="1"/>
          </p:nvPr>
        </p:nvPicPr>
        <p:blipFill>
          <a:blip r:embed="rId2"/>
          <a:srcRect/>
          <a:stretch>
            <a:fillRect/>
          </a:stretch>
        </p:blipFill>
        <p:spPr>
          <a:xfrm>
            <a:off x="1619250" y="1916113"/>
            <a:ext cx="5761038" cy="4021137"/>
          </a:xfrm>
        </p:spPr>
      </p:pic>
      <p:sp>
        <p:nvSpPr>
          <p:cNvPr id="20490" name="Rectangle 10"/>
          <p:cNvSpPr>
            <a:spLocks noChangeArrowheads="1"/>
          </p:cNvSpPr>
          <p:nvPr/>
        </p:nvSpPr>
        <p:spPr bwMode="auto">
          <a:xfrm>
            <a:off x="0" y="-387424"/>
            <a:ext cx="83883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What color is the snow?</a:t>
            </a:r>
          </a:p>
        </p:txBody>
      </p:sp>
      <p:grpSp>
        <p:nvGrpSpPr>
          <p:cNvPr id="2" name="Group 13"/>
          <p:cNvGrpSpPr/>
          <p:nvPr/>
        </p:nvGrpSpPr>
        <p:grpSpPr bwMode="auto">
          <a:xfrm>
            <a:off x="395536" y="441027"/>
            <a:ext cx="7740650" cy="1547813"/>
            <a:chOff x="476" y="1706"/>
            <a:chExt cx="4876" cy="975"/>
          </a:xfrm>
        </p:grpSpPr>
        <p:sp>
          <p:nvSpPr>
            <p:cNvPr id="11273" name="Rectangle 11"/>
            <p:cNvSpPr>
              <a:spLocks noChangeArrowheads="1"/>
            </p:cNvSpPr>
            <p:nvPr/>
          </p:nvSpPr>
          <p:spPr bwMode="auto">
            <a:xfrm>
              <a:off x="476" y="1706"/>
              <a:ext cx="4876" cy="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snow is </a:t>
              </a:r>
              <a:r>
                <a:rPr lang="en-US" altLang="ko-KR" sz="4800" dirty="0">
                  <a:solidFill>
                    <a:schemeClr val="bg1"/>
                  </a:solidFill>
                  <a:latin typeface="Times New Roman" panose="02020603050405020304" pitchFamily="18" charset="0"/>
                </a:rPr>
                <a:t>white</a:t>
              </a:r>
              <a:r>
                <a:rPr lang="en-US" altLang="ko-KR" sz="4800" dirty="0">
                  <a:latin typeface="Times New Roman" panose="02020603050405020304" pitchFamily="18" charset="0"/>
                </a:rPr>
                <a:t>.</a:t>
              </a:r>
            </a:p>
          </p:txBody>
        </p:sp>
        <p:sp>
          <p:nvSpPr>
            <p:cNvPr id="11274" name="WordArt 12"/>
            <p:cNvSpPr>
              <a:spLocks noChangeArrowheads="1" noChangeShapeType="1" noTextEdit="1"/>
            </p:cNvSpPr>
            <p:nvPr/>
          </p:nvSpPr>
          <p:spPr bwMode="auto">
            <a:xfrm>
              <a:off x="3606" y="2115"/>
              <a:ext cx="1134" cy="408"/>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ln>
                  <a:solidFill>
                    <a:srgbClr val="FFFFFF"/>
                  </a:solidFill>
                  <a:latin typeface="Times New Roman" panose="02020603050405020304"/>
                  <a:cs typeface="Times New Roman" panose="02020603050405020304"/>
                </a:rPr>
                <a:t>white</a:t>
              </a:r>
              <a:endParaRPr lang="zh-CN" altLang="en-US" sz="3600" kern="10">
                <a:ln w="9525">
                  <a:solidFill>
                    <a:srgbClr val="000000"/>
                  </a:solidFill>
                  <a:round/>
                </a:ln>
                <a:solidFill>
                  <a:srgbClr val="FFFFFF"/>
                </a:solidFill>
                <a:latin typeface="Times New Roman" panose="02020603050405020304"/>
                <a:cs typeface="Times New Roman" panose="02020603050405020304"/>
              </a:endParaRPr>
            </a:p>
          </p:txBody>
        </p:sp>
      </p:grpSp>
      <p:sp>
        <p:nvSpPr>
          <p:cNvPr id="20497" name="AutoShape 17"/>
          <p:cNvSpPr>
            <a:spLocks noChangeArrowheads="1"/>
          </p:cNvSpPr>
          <p:nvPr/>
        </p:nvSpPr>
        <p:spPr bwMode="auto">
          <a:xfrm rot="-1053489">
            <a:off x="6948488" y="5013325"/>
            <a:ext cx="1368425" cy="360363"/>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20498" name="Rectangle 18"/>
          <p:cNvSpPr>
            <a:spLocks noChangeArrowheads="1"/>
          </p:cNvSpPr>
          <p:nvPr/>
        </p:nvSpPr>
        <p:spPr bwMode="auto">
          <a:xfrm>
            <a:off x="0" y="260350"/>
            <a:ext cx="83883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What color is the dog?</a:t>
            </a:r>
          </a:p>
        </p:txBody>
      </p:sp>
      <p:sp>
        <p:nvSpPr>
          <p:cNvPr id="20499" name="AutoShape 19"/>
          <p:cNvSpPr>
            <a:spLocks noChangeArrowheads="1"/>
          </p:cNvSpPr>
          <p:nvPr/>
        </p:nvSpPr>
        <p:spPr bwMode="auto">
          <a:xfrm rot="-1053489">
            <a:off x="6659563" y="4365625"/>
            <a:ext cx="1368425" cy="360363"/>
          </a:xfrm>
          <a:prstGeom prst="leftArrow">
            <a:avLst>
              <a:gd name="adj1" fmla="val 36907"/>
              <a:gd name="adj2" fmla="val 96481"/>
            </a:avLst>
          </a:prstGeom>
          <a:solidFill>
            <a:schemeClr val="bg1"/>
          </a:solidFill>
          <a:ln w="9525">
            <a:solidFill>
              <a:schemeClr val="tx1"/>
            </a:solidFill>
            <a:miter lim="800000"/>
          </a:ln>
        </p:spPr>
        <p:txBody>
          <a:bodyPr wrap="none" anchor="ctr"/>
          <a:lstStyle/>
          <a:p>
            <a:endParaRPr lang="zh-CN" altLang="zh-CN"/>
          </a:p>
        </p:txBody>
      </p:sp>
      <p:sp>
        <p:nvSpPr>
          <p:cNvPr id="20500" name="Rectangle 20"/>
          <p:cNvSpPr>
            <a:spLocks noChangeArrowheads="1"/>
          </p:cNvSpPr>
          <p:nvPr/>
        </p:nvSpPr>
        <p:spPr bwMode="auto">
          <a:xfrm>
            <a:off x="0" y="459581"/>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ko-KR" sz="4800" dirty="0">
                <a:latin typeface="Times New Roman" panose="02020603050405020304" pitchFamily="18" charset="0"/>
              </a:rPr>
              <a:t>The dog is black.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497"/>
                                        </p:tgtEl>
                                        <p:attrNameLst>
                                          <p:attrName>style.visibility</p:attrName>
                                        </p:attrNameLst>
                                      </p:cBhvr>
                                      <p:to>
                                        <p:strVal val="hidden"/>
                                      </p:to>
                                    </p:set>
                                  </p:childTnLst>
                                </p:cTn>
                              </p:par>
                            </p:childTnLst>
                          </p:cTn>
                        </p:par>
                        <p:par>
                          <p:cTn id="9" fill="hold">
                            <p:stCondLst>
                              <p:cond delay="0"/>
                            </p:stCondLst>
                            <p:childTnLst>
                              <p:par>
                                <p:cTn id="10" presetID="34"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from="(-#ppt_w/2)" to="(#ppt_x)" calcmode="lin" valueType="num">
                                      <p:cBhvr>
                                        <p:cTn id="12" dur="600" fill="hold">
                                          <p:stCondLst>
                                            <p:cond delay="0"/>
                                          </p:stCondLst>
                                        </p:cTn>
                                        <p:tgtEl>
                                          <p:spTgt spid="2"/>
                                        </p:tgtEl>
                                        <p:attrNameLst>
                                          <p:attrName>ppt_x</p:attrName>
                                        </p:attrNameLst>
                                      </p:cBhvr>
                                    </p:anim>
                                    <p:anim from="0" to="-1.0" calcmode="lin" valueType="num">
                                      <p:cBhvr>
                                        <p:cTn id="13" dur="200" decel="50000" autoRev="1" fill="hold">
                                          <p:stCondLst>
                                            <p:cond delay="600"/>
                                          </p:stCondLst>
                                        </p:cTn>
                                        <p:tgtEl>
                                          <p:spTgt spid="2"/>
                                        </p:tgtEl>
                                        <p:attrNameLst>
                                          <p:attrName>xshear</p:attrName>
                                        </p:attrNameLst>
                                      </p:cBhvr>
                                    </p:anim>
                                    <p:animScale>
                                      <p:cBhvr>
                                        <p:cTn id="14" dur="200" decel="100000" autoRev="1" fill="hold">
                                          <p:stCondLst>
                                            <p:cond delay="600"/>
                                          </p:stCondLst>
                                        </p:cTn>
                                        <p:tgtEl>
                                          <p:spTgt spid="2"/>
                                        </p:tgtEl>
                                      </p:cBhvr>
                                      <p:from x="100000" y="100000"/>
                                      <p:to x="80000" y="100000"/>
                                    </p:animScale>
                                    <p:anim by="(#ppt_h/3+#ppt_w*0.1)" calcmode="lin" valueType="num">
                                      <p:cBhvr additive="sum">
                                        <p:cTn id="15" dur="200" decel="100000" autoRev="1" fill="hold">
                                          <p:stCondLst>
                                            <p:cond delay="600"/>
                                          </p:stCondLst>
                                        </p:cTn>
                                        <p:tgtEl>
                                          <p:spTgt spid="2"/>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par>
                                <p:cTn id="20" presetID="34" presetClass="entr" presetSubtype="0" fill="hold" grpId="1" nodeType="withEffect">
                                  <p:stCondLst>
                                    <p:cond delay="0"/>
                                  </p:stCondLst>
                                  <p:childTnLst>
                                    <p:set>
                                      <p:cBhvr>
                                        <p:cTn id="21" dur="1" fill="hold">
                                          <p:stCondLst>
                                            <p:cond delay="0"/>
                                          </p:stCondLst>
                                        </p:cTn>
                                        <p:tgtEl>
                                          <p:spTgt spid="20498"/>
                                        </p:tgtEl>
                                        <p:attrNameLst>
                                          <p:attrName>style.visibility</p:attrName>
                                        </p:attrNameLst>
                                      </p:cBhvr>
                                      <p:to>
                                        <p:strVal val="visible"/>
                                      </p:to>
                                    </p:set>
                                    <p:anim from="(-#ppt_w/2)" to="(#ppt_x)" calcmode="lin" valueType="num">
                                      <p:cBhvr>
                                        <p:cTn id="22" dur="600" fill="hold">
                                          <p:stCondLst>
                                            <p:cond delay="0"/>
                                          </p:stCondLst>
                                        </p:cTn>
                                        <p:tgtEl>
                                          <p:spTgt spid="20498"/>
                                        </p:tgtEl>
                                        <p:attrNameLst>
                                          <p:attrName>ppt_x</p:attrName>
                                        </p:attrNameLst>
                                      </p:cBhvr>
                                    </p:anim>
                                    <p:anim from="0" to="-1.0" calcmode="lin" valueType="num">
                                      <p:cBhvr>
                                        <p:cTn id="23" dur="200" decel="50000" autoRev="1" fill="hold">
                                          <p:stCondLst>
                                            <p:cond delay="600"/>
                                          </p:stCondLst>
                                        </p:cTn>
                                        <p:tgtEl>
                                          <p:spTgt spid="20498"/>
                                        </p:tgtEl>
                                        <p:attrNameLst>
                                          <p:attrName>xshear</p:attrName>
                                        </p:attrNameLst>
                                      </p:cBhvr>
                                    </p:anim>
                                    <p:animScale>
                                      <p:cBhvr>
                                        <p:cTn id="24" dur="200" decel="100000" autoRev="1" fill="hold">
                                          <p:stCondLst>
                                            <p:cond delay="600"/>
                                          </p:stCondLst>
                                        </p:cTn>
                                        <p:tgtEl>
                                          <p:spTgt spid="20498"/>
                                        </p:tgtEl>
                                      </p:cBhvr>
                                      <p:from x="100000" y="100000"/>
                                      <p:to x="80000" y="100000"/>
                                    </p:animScale>
                                    <p:anim by="(#ppt_h/3+#ppt_w*0.1)" calcmode="lin" valueType="num">
                                      <p:cBhvr additive="sum">
                                        <p:cTn id="25" dur="200" decel="100000" autoRev="1" fill="hold">
                                          <p:stCondLst>
                                            <p:cond delay="600"/>
                                          </p:stCondLst>
                                        </p:cTn>
                                        <p:tgtEl>
                                          <p:spTgt spid="20498"/>
                                        </p:tgtEl>
                                        <p:attrNameLst>
                                          <p:attrName>ppt_x</p:attrName>
                                        </p:attrNameLst>
                                      </p:cBhvr>
                                    </p:anim>
                                  </p:childTnLst>
                                </p:cTn>
                              </p:par>
                              <p:par>
                                <p:cTn id="26" presetID="52" presetClass="entr" presetSubtype="0" fill="hold" grpId="0" nodeType="withEffect">
                                  <p:stCondLst>
                                    <p:cond delay="0"/>
                                  </p:stCondLst>
                                  <p:childTnLst>
                                    <p:set>
                                      <p:cBhvr>
                                        <p:cTn id="27" dur="1" fill="hold">
                                          <p:stCondLst>
                                            <p:cond delay="0"/>
                                          </p:stCondLst>
                                        </p:cTn>
                                        <p:tgtEl>
                                          <p:spTgt spid="20499"/>
                                        </p:tgtEl>
                                        <p:attrNameLst>
                                          <p:attrName>style.visibility</p:attrName>
                                        </p:attrNameLst>
                                      </p:cBhvr>
                                      <p:to>
                                        <p:strVal val="visible"/>
                                      </p:to>
                                    </p:set>
                                    <p:animScale>
                                      <p:cBhvr>
                                        <p:cTn id="28" dur="1000" decel="50000" fill="hold">
                                          <p:stCondLst>
                                            <p:cond delay="0"/>
                                          </p:stCondLst>
                                        </p:cTn>
                                        <p:tgtEl>
                                          <p:spTgt spid="204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0499"/>
                                        </p:tgtEl>
                                        <p:attrNameLst>
                                          <p:attrName>ppt_x</p:attrName>
                                          <p:attrName>ppt_y</p:attrName>
                                        </p:attrNameLst>
                                      </p:cBhvr>
                                    </p:animMotion>
                                    <p:animEffect transition="in" filter="fade">
                                      <p:cBhvr>
                                        <p:cTn id="30" dur="1000"/>
                                        <p:tgtEl>
                                          <p:spTgt spid="2049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49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499"/>
                                        </p:tgtEl>
                                        <p:attrNameLst>
                                          <p:attrName>style.visibility</p:attrName>
                                        </p:attrNameLst>
                                      </p:cBhvr>
                                      <p:to>
                                        <p:strVal val="hidden"/>
                                      </p:to>
                                    </p:set>
                                  </p:childTnLst>
                                </p:cTn>
                              </p:par>
                              <p:par>
                                <p:cTn id="37" presetID="34" presetClass="entr" presetSubtype="0" fill="hold" grpId="0" nodeType="withEffect">
                                  <p:stCondLst>
                                    <p:cond delay="0"/>
                                  </p:stCondLst>
                                  <p:childTnLst>
                                    <p:set>
                                      <p:cBhvr>
                                        <p:cTn id="38" dur="1" fill="hold">
                                          <p:stCondLst>
                                            <p:cond delay="0"/>
                                          </p:stCondLst>
                                        </p:cTn>
                                        <p:tgtEl>
                                          <p:spTgt spid="20500"/>
                                        </p:tgtEl>
                                        <p:attrNameLst>
                                          <p:attrName>style.visibility</p:attrName>
                                        </p:attrNameLst>
                                      </p:cBhvr>
                                      <p:to>
                                        <p:strVal val="visible"/>
                                      </p:to>
                                    </p:set>
                                    <p:anim from="(-#ppt_w/2)" to="(#ppt_x)" calcmode="lin" valueType="num">
                                      <p:cBhvr>
                                        <p:cTn id="39" dur="600" fill="hold">
                                          <p:stCondLst>
                                            <p:cond delay="0"/>
                                          </p:stCondLst>
                                        </p:cTn>
                                        <p:tgtEl>
                                          <p:spTgt spid="20500"/>
                                        </p:tgtEl>
                                        <p:attrNameLst>
                                          <p:attrName>ppt_x</p:attrName>
                                        </p:attrNameLst>
                                      </p:cBhvr>
                                    </p:anim>
                                    <p:anim from="0" to="-1.0" calcmode="lin" valueType="num">
                                      <p:cBhvr>
                                        <p:cTn id="40" dur="200" decel="50000" autoRev="1" fill="hold">
                                          <p:stCondLst>
                                            <p:cond delay="600"/>
                                          </p:stCondLst>
                                        </p:cTn>
                                        <p:tgtEl>
                                          <p:spTgt spid="20500"/>
                                        </p:tgtEl>
                                        <p:attrNameLst>
                                          <p:attrName>xshear</p:attrName>
                                        </p:attrNameLst>
                                      </p:cBhvr>
                                    </p:anim>
                                    <p:animScale>
                                      <p:cBhvr>
                                        <p:cTn id="41" dur="200" decel="100000" autoRev="1" fill="hold">
                                          <p:stCondLst>
                                            <p:cond delay="600"/>
                                          </p:stCondLst>
                                        </p:cTn>
                                        <p:tgtEl>
                                          <p:spTgt spid="20500"/>
                                        </p:tgtEl>
                                      </p:cBhvr>
                                      <p:from x="100000" y="100000"/>
                                      <p:to x="80000" y="100000"/>
                                    </p:animScale>
                                    <p:anim by="(#ppt_h/3+#ppt_w*0.1)" calcmode="lin" valueType="num">
                                      <p:cBhvr additive="sum">
                                        <p:cTn id="42" dur="200" decel="100000" autoRev="1" fill="hold">
                                          <p:stCondLst>
                                            <p:cond delay="600"/>
                                          </p:stCondLst>
                                        </p:cTn>
                                        <p:tgtEl>
                                          <p:spTgt spid="205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7" grpId="0" animBg="1"/>
      <p:bldP spid="20498" grpId="0"/>
      <p:bldP spid="20498" grpId="1"/>
      <p:bldP spid="20499" grpId="0" animBg="1"/>
      <p:bldP spid="20499" grpId="1" animBg="1"/>
      <p:bldP spid="20500" grpId="0"/>
    </p:bldLst>
  </p:timing>
</p:sld>
</file>

<file path=ppt/theme/theme1.xml><?xml version="1.0" encoding="utf-8"?>
<a:theme xmlns:a="http://schemas.openxmlformats.org/drawingml/2006/main" name="WWW.2PPT.COM&#10;">
  <a:themeElements>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C模板">
      <a:majorFont>
        <a:latin typeface="Arial"/>
        <a:ea typeface="微软雅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C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C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C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C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C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C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C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C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C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C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C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主题38</Template>
  <TotalTime>0</TotalTime>
  <Words>594</Words>
  <Application>Microsoft Office PowerPoint</Application>
  <PresentationFormat>全屏显示(4:3)</PresentationFormat>
  <Paragraphs>110</Paragraphs>
  <Slides>26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 Unicode MS</vt:lpstr>
      <vt:lpstr>Gulim</vt:lpstr>
      <vt:lpstr>宋体</vt:lpstr>
      <vt:lpstr>微软雅黑</vt:lpstr>
      <vt:lpstr>Arial</vt:lpstr>
      <vt:lpstr>Calibri</vt:lpstr>
      <vt:lpstr>Comic Sans MS</vt:lpstr>
      <vt:lpstr>Times New Roman</vt:lpstr>
      <vt:lpstr>Wingdings</vt:lpstr>
      <vt:lpstr>WWW.2PPT.COM
</vt:lpstr>
      <vt:lpstr>Unit 1 I like red</vt:lpstr>
      <vt:lpstr>PowerPoint 演示文稿</vt:lpstr>
      <vt:lpstr>PowerPoint 演示文稿</vt:lpstr>
      <vt:lpstr>PowerPoint 演示文稿</vt:lpstr>
      <vt:lpstr>red</vt:lpstr>
      <vt:lpstr>Long blond hair</vt:lpstr>
      <vt:lpstr>Short blond hair</vt:lpstr>
      <vt:lpstr>What color is the sky?</vt:lpstr>
      <vt:lpstr>PowerPoint 演示文稿</vt:lpstr>
      <vt:lpstr>What color are the flowers?</vt:lpstr>
      <vt:lpstr>What color is the church?</vt:lpstr>
      <vt:lpstr>What color is the tree?</vt:lpstr>
      <vt:lpstr>What color is the sign?</vt:lpstr>
      <vt:lpstr>What color is the balloon?</vt:lpstr>
      <vt:lpstr>What color is the sunset?</vt:lpstr>
      <vt:lpstr>What color are the roses?</vt:lpstr>
      <vt:lpstr>What color is the tree?</vt:lpstr>
      <vt:lpstr>What is this color?</vt:lpstr>
      <vt:lpstr>Do you like red?</vt:lpstr>
      <vt:lpstr>I can talk </vt:lpstr>
      <vt:lpstr>关于颜色的表达</vt:lpstr>
      <vt:lpstr>Task 2:link</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2008-12-30T13:17:00Z</dcterms:created>
  <dcterms:modified xsi:type="dcterms:W3CDTF">2023-01-16T18:33:41Z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94862DB28FF44C9B80DCA09AFA88732C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