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0"/>
  </p:notesMasterIdLst>
  <p:sldIdLst>
    <p:sldId id="373" r:id="rId2"/>
    <p:sldId id="258" r:id="rId3"/>
    <p:sldId id="280" r:id="rId4"/>
    <p:sldId id="335" r:id="rId5"/>
    <p:sldId id="364" r:id="rId6"/>
    <p:sldId id="294" r:id="rId7"/>
    <p:sldId id="273" r:id="rId8"/>
    <p:sldId id="314" r:id="rId9"/>
    <p:sldId id="266" r:id="rId10"/>
    <p:sldId id="366" r:id="rId11"/>
    <p:sldId id="365" r:id="rId12"/>
    <p:sldId id="367" r:id="rId13"/>
    <p:sldId id="368" r:id="rId14"/>
    <p:sldId id="369" r:id="rId15"/>
    <p:sldId id="370" r:id="rId16"/>
    <p:sldId id="371" r:id="rId17"/>
    <p:sldId id="372" r:id="rId18"/>
    <p:sldId id="260" r:id="rId19"/>
    <p:sldId id="375" r:id="rId20"/>
    <p:sldId id="296" r:id="rId21"/>
    <p:sldId id="297" r:id="rId22"/>
    <p:sldId id="298" r:id="rId23"/>
    <p:sldId id="299" r:id="rId24"/>
    <p:sldId id="300" r:id="rId25"/>
    <p:sldId id="301" r:id="rId26"/>
    <p:sldId id="302" r:id="rId27"/>
    <p:sldId id="267" r:id="rId28"/>
    <p:sldId id="303" r:id="rId29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9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CCFFFF"/>
    <a:srgbClr val="66FFFF"/>
    <a:srgbClr val="FFFF99"/>
    <a:srgbClr val="FFFF66"/>
    <a:srgbClr val="FF33C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48"/>
    <p:restoredTop sz="90929"/>
  </p:normalViewPr>
  <p:slideViewPr>
    <p:cSldViewPr showGuides="1">
      <p:cViewPr>
        <p:scale>
          <a:sx n="107" d="100"/>
          <a:sy n="107" d="100"/>
        </p:scale>
        <p:origin x="-66" y="-72"/>
      </p:cViewPr>
      <p:guideLst>
        <p:guide orient="horz" pos="2160"/>
        <p:guide pos="289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70" d="100"/>
        <a:sy n="70" d="100"/>
      </p:scale>
      <p:origin x="0" y="0"/>
    </p:cViewPr>
  </p:sorterViewPr>
  <p:gridSpacing cx="76198" cy="7619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3025" y="0"/>
            <a:ext cx="29733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5060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5125" name="Rectangle 5"/>
          <p:cNvSpPr>
            <a:spLocks noGrp="1" noRot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单击此处编辑母版文本样式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第二级</a:t>
            </a:r>
          </a:p>
          <a:p>
            <a:pPr marL="914400" marR="0" lvl="2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第三级</a:t>
            </a:r>
          </a:p>
          <a:p>
            <a:pPr marL="1371600" marR="0" lvl="3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第四级</a:t>
            </a:r>
          </a:p>
          <a:p>
            <a:pPr marL="1828800" marR="0" lvl="4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第五级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0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025" y="8685213"/>
            <a:ext cx="29733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/>
          <a:p>
            <a:pPr lvl="0" algn="r" eaLnBrk="1" hangingPunct="1"/>
            <a:fld id="{9A0DB2DC-4C9A-4742-B13C-FB6460FD3503}" type="slidenum">
              <a:rPr lang="zh-CN" altLang="en-US" sz="1200" dirty="0"/>
              <a:t>‹#›</a:t>
            </a:fld>
            <a:endParaRPr lang="zh-CN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Rot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</p:spPr>
        <p:txBody>
          <a:bodyPr wrap="square" lIns="91440" tIns="45720" rIns="91440" bIns="45720" anchor="ctr" anchorCtr="0"/>
          <a:lstStyle/>
          <a:p>
            <a:pPr lvl="0" eaLnBrk="1" hangingPunct="1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Rot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</p:spPr>
        <p:txBody>
          <a:bodyPr wrap="square" lIns="91440" tIns="45720" rIns="91440" bIns="45720" anchor="ctr" anchorCtr="0"/>
          <a:lstStyle/>
          <a:p>
            <a:pPr lvl="0" eaLnBrk="1" hangingPunct="1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Rot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</p:spPr>
        <p:txBody>
          <a:bodyPr wrap="square" lIns="91440" tIns="45720" rIns="91440" bIns="45720" anchor="ctr" anchorCtr="0"/>
          <a:lstStyle/>
          <a:p>
            <a:pPr lvl="0" eaLnBrk="1" hangingPunct="1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2"/>
          <p:cNvSpPr>
            <a:spLocks noGrp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3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4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GIF"/><Relationship Id="rId5" Type="http://schemas.openxmlformats.org/officeDocument/2006/relationships/audio" Target="../media/audio7.wav"/><Relationship Id="rId4" Type="http://schemas.openxmlformats.org/officeDocument/2006/relationships/audio" Target="../media/audio6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GIF"/><Relationship Id="rId4" Type="http://schemas.openxmlformats.org/officeDocument/2006/relationships/image" Target="../media/image11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GIF"/><Relationship Id="rId5" Type="http://schemas.openxmlformats.org/officeDocument/2006/relationships/image" Target="../media/image11.wmf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GIF"/><Relationship Id="rId4" Type="http://schemas.openxmlformats.org/officeDocument/2006/relationships/image" Target="../media/image11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audio" Target="../media/audio1.wav"/><Relationship Id="rId4" Type="http://schemas.openxmlformats.org/officeDocument/2006/relationships/audio" Target="../media/audio3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10" Type="http://schemas.openxmlformats.org/officeDocument/2006/relationships/image" Target="../media/image29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990694" y="1669988"/>
            <a:ext cx="7086414" cy="1175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R="0" algn="ctr" defTabSz="914400">
              <a:lnSpc>
                <a:spcPct val="130000"/>
              </a:lnSpc>
              <a:spcBef>
                <a:spcPct val="50000"/>
              </a:spcBef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6000" b="1" kern="1200" cap="none" spc="50" normalizeH="0" baseline="0" noProof="0" dirty="0" smtClean="0"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11～20 各数的认识</a:t>
            </a:r>
          </a:p>
        </p:txBody>
      </p:sp>
      <p:sp>
        <p:nvSpPr>
          <p:cNvPr id="5" name="矩形 4"/>
          <p:cNvSpPr/>
          <p:nvPr/>
        </p:nvSpPr>
        <p:spPr>
          <a:xfrm>
            <a:off x="3942766" y="6096000"/>
            <a:ext cx="277992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sz="2000" b="1" kern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kumimoji="0" lang="en-US" altLang="zh-CN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8" name="Group 2"/>
          <p:cNvGraphicFramePr>
            <a:graphicFrameLocks noGrp="1"/>
          </p:cNvGraphicFramePr>
          <p:nvPr>
            <p:ph sz="half" idx="1"/>
          </p:nvPr>
        </p:nvGraphicFramePr>
        <p:xfrm>
          <a:off x="468313" y="1600200"/>
          <a:ext cx="7704138" cy="822325"/>
        </p:xfrm>
        <a:graphic>
          <a:graphicData uri="http://schemas.openxmlformats.org/drawingml/2006/table">
            <a:tbl>
              <a:tblPr/>
              <a:tblGrid>
                <a:gridCol w="1384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77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3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63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636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811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22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4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4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  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4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4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4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4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4594" name="Text Box 18"/>
          <p:cNvSpPr txBox="1"/>
          <p:nvPr/>
        </p:nvSpPr>
        <p:spPr>
          <a:xfrm>
            <a:off x="0" y="2420938"/>
            <a:ext cx="8748713" cy="9144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5400" b="1" dirty="0">
                <a:solidFill>
                  <a:schemeClr val="accent2"/>
                </a:solidFill>
                <a:latin typeface="楷体_GB2312" pitchFamily="49" charset="-122"/>
                <a:ea typeface="楷体_GB2312" pitchFamily="49" charset="-122"/>
              </a:rPr>
              <a:t>（     ）个十合起来是20。</a:t>
            </a:r>
          </a:p>
        </p:txBody>
      </p:sp>
      <p:sp>
        <p:nvSpPr>
          <p:cNvPr id="19475" name="Text Box 19"/>
          <p:cNvSpPr txBox="1"/>
          <p:nvPr/>
        </p:nvSpPr>
        <p:spPr>
          <a:xfrm>
            <a:off x="1979613" y="1628775"/>
            <a:ext cx="865187" cy="8239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800" dirty="0">
                <a:solidFill>
                  <a:srgbClr val="F00442"/>
                </a:solidFill>
                <a:latin typeface="Arial" panose="020B0604020202020204" pitchFamily="34" charset="0"/>
                <a:hlinkClick r:id="" action="ppaction://noaction">
                  <a:snd r:embed="rId4" name="applause.wav"/>
                </a:hlinkClick>
              </a:rPr>
              <a:t>19</a:t>
            </a:r>
            <a:endParaRPr lang="zh-CN" altLang="en-US" sz="4800" dirty="0">
              <a:solidFill>
                <a:srgbClr val="F00442"/>
              </a:solidFill>
              <a:latin typeface="Arial" panose="020B0604020202020204" pitchFamily="34" charset="0"/>
            </a:endParaRPr>
          </a:p>
        </p:txBody>
      </p:sp>
      <p:sp>
        <p:nvSpPr>
          <p:cNvPr id="19476" name="Text Box 20"/>
          <p:cNvSpPr txBox="1"/>
          <p:nvPr/>
        </p:nvSpPr>
        <p:spPr>
          <a:xfrm>
            <a:off x="4356100" y="1628775"/>
            <a:ext cx="1079500" cy="8239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800" dirty="0">
                <a:solidFill>
                  <a:srgbClr val="F00442"/>
                </a:solidFill>
                <a:latin typeface="Arial" panose="020B0604020202020204" pitchFamily="34" charset="0"/>
                <a:hlinkClick r:id="" action="ppaction://noaction">
                  <a:snd r:embed="rId4" name="applause.wav"/>
                </a:hlinkClick>
              </a:rPr>
              <a:t>17</a:t>
            </a:r>
            <a:endParaRPr lang="zh-CN" altLang="en-US" sz="4800" dirty="0">
              <a:solidFill>
                <a:srgbClr val="F00442"/>
              </a:solidFill>
              <a:latin typeface="Arial" panose="020B0604020202020204" pitchFamily="34" charset="0"/>
            </a:endParaRPr>
          </a:p>
        </p:txBody>
      </p:sp>
      <p:sp>
        <p:nvSpPr>
          <p:cNvPr id="19477" name="Text Box 21"/>
          <p:cNvSpPr txBox="1"/>
          <p:nvPr/>
        </p:nvSpPr>
        <p:spPr>
          <a:xfrm>
            <a:off x="5724525" y="1628775"/>
            <a:ext cx="935038" cy="8239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800" dirty="0">
                <a:solidFill>
                  <a:srgbClr val="F00442"/>
                </a:solidFill>
                <a:latin typeface="Arial" panose="020B0604020202020204" pitchFamily="34" charset="0"/>
                <a:hlinkClick r:id="" action="ppaction://noaction">
                  <a:snd r:embed="rId5" name="chimes.wav"/>
                </a:hlinkClick>
              </a:rPr>
              <a:t>16</a:t>
            </a:r>
            <a:endParaRPr lang="zh-CN" altLang="en-US" sz="4800" dirty="0">
              <a:solidFill>
                <a:srgbClr val="F00442"/>
              </a:solidFill>
              <a:latin typeface="Arial" panose="020B0604020202020204" pitchFamily="34" charset="0"/>
            </a:endParaRPr>
          </a:p>
        </p:txBody>
      </p:sp>
      <p:sp>
        <p:nvSpPr>
          <p:cNvPr id="19478" name="Text Box 22"/>
          <p:cNvSpPr txBox="1"/>
          <p:nvPr/>
        </p:nvSpPr>
        <p:spPr>
          <a:xfrm>
            <a:off x="6877050" y="1628775"/>
            <a:ext cx="1079500" cy="8239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800" dirty="0">
                <a:solidFill>
                  <a:srgbClr val="F00442"/>
                </a:solidFill>
                <a:latin typeface="Arial" panose="020B0604020202020204" pitchFamily="34" charset="0"/>
                <a:hlinkClick r:id="" action="ppaction://noaction">
                  <a:snd r:embed="rId5" name="chimes.wav"/>
                </a:hlinkClick>
              </a:rPr>
              <a:t>15</a:t>
            </a:r>
            <a:endParaRPr lang="zh-CN" altLang="en-US" sz="4800" dirty="0">
              <a:solidFill>
                <a:srgbClr val="F00442"/>
              </a:solidFill>
              <a:latin typeface="Arial" panose="020B0604020202020204" pitchFamily="34" charset="0"/>
            </a:endParaRPr>
          </a:p>
        </p:txBody>
      </p:sp>
      <p:sp>
        <p:nvSpPr>
          <p:cNvPr id="19479" name="Text Box 23"/>
          <p:cNvSpPr txBox="1"/>
          <p:nvPr/>
        </p:nvSpPr>
        <p:spPr>
          <a:xfrm>
            <a:off x="1331913" y="2565400"/>
            <a:ext cx="935037" cy="8239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800" dirty="0">
                <a:solidFill>
                  <a:srgbClr val="F00442"/>
                </a:solidFill>
                <a:latin typeface="Arial" panose="020B0604020202020204" pitchFamily="34" charset="0"/>
                <a:hlinkClick r:id="" action="ppaction://noaction">
                  <a:snd r:embed="rId5" name="chimes.wav"/>
                </a:hlinkClick>
              </a:rPr>
              <a:t>2</a:t>
            </a:r>
            <a:endParaRPr lang="zh-CN" altLang="en-US" sz="4800" dirty="0">
              <a:solidFill>
                <a:srgbClr val="F00442"/>
              </a:solidFill>
              <a:latin typeface="Arial" panose="020B0604020202020204" pitchFamily="34" charset="0"/>
            </a:endParaRPr>
          </a:p>
        </p:txBody>
      </p:sp>
      <p:sp>
        <p:nvSpPr>
          <p:cNvPr id="24600" name="Rectangle 24"/>
          <p:cNvSpPr/>
          <p:nvPr/>
        </p:nvSpPr>
        <p:spPr>
          <a:xfrm>
            <a:off x="539750" y="3429000"/>
            <a:ext cx="7561263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4400" dirty="0">
              <a:latin typeface="Arial" panose="020B0604020202020204" pitchFamily="34" charset="0"/>
            </a:endParaRPr>
          </a:p>
        </p:txBody>
      </p:sp>
      <p:pic>
        <p:nvPicPr>
          <p:cNvPr id="24601" name="Picture 25" descr="ANIM06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9750" y="3500438"/>
            <a:ext cx="3124200" cy="27162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4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4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4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4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87-2"/>
          <p:cNvPicPr>
            <a:picLocks noChangeAspect="1"/>
          </p:cNvPicPr>
          <p:nvPr/>
        </p:nvPicPr>
        <p:blipFill>
          <a:blip r:embed="rId3"/>
          <a:srcRect l="6622" t="2513" b="3316"/>
          <a:stretch>
            <a:fillRect/>
          </a:stretch>
        </p:blipFill>
        <p:spPr>
          <a:xfrm>
            <a:off x="1908175" y="1800225"/>
            <a:ext cx="5111750" cy="42211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603" name="Rectangle 3"/>
          <p:cNvSpPr/>
          <p:nvPr/>
        </p:nvSpPr>
        <p:spPr>
          <a:xfrm>
            <a:off x="896938" y="1268413"/>
            <a:ext cx="6554787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800" b="1" dirty="0">
                <a:latin typeface="Times New Roman" panose="02020603050405020304" pitchFamily="18" charset="0"/>
                <a:ea typeface="楷体_GB2312" pitchFamily="49" charset="-122"/>
              </a:rPr>
              <a:t>2. 从 1 到 20，按顺序把点连起来。</a:t>
            </a:r>
          </a:p>
        </p:txBody>
      </p:sp>
      <p:sp>
        <p:nvSpPr>
          <p:cNvPr id="20484" name="未知"/>
          <p:cNvSpPr/>
          <p:nvPr/>
        </p:nvSpPr>
        <p:spPr>
          <a:xfrm>
            <a:off x="2338388" y="5013325"/>
            <a:ext cx="865187" cy="71438"/>
          </a:xfrm>
          <a:custGeom>
            <a:avLst/>
            <a:gdLst/>
            <a:ahLst/>
            <a:cxnLst>
              <a:cxn ang="0">
                <a:pos x="865187" y="0"/>
              </a:cxn>
              <a:cxn ang="0">
                <a:pos x="360362" y="71438"/>
              </a:cxn>
              <a:cxn ang="0">
                <a:pos x="0" y="0"/>
              </a:cxn>
            </a:cxnLst>
            <a:rect l="0" t="0" r="0" b="0"/>
            <a:pathLst>
              <a:path w="545" h="91">
                <a:moveTo>
                  <a:pt x="545" y="0"/>
                </a:moveTo>
                <a:cubicBezTo>
                  <a:pt x="431" y="45"/>
                  <a:pt x="318" y="91"/>
                  <a:pt x="227" y="91"/>
                </a:cubicBezTo>
                <a:cubicBezTo>
                  <a:pt x="136" y="91"/>
                  <a:pt x="38" y="15"/>
                  <a:pt x="0" y="0"/>
                </a:cubicBezTo>
              </a:path>
            </a:pathLst>
          </a:custGeom>
          <a:noFill/>
          <a:ln w="19050" cap="flat" cmpd="sng">
            <a:solidFill>
              <a:schemeClr val="tx1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485" name="未知"/>
          <p:cNvSpPr/>
          <p:nvPr/>
        </p:nvSpPr>
        <p:spPr>
          <a:xfrm>
            <a:off x="2184400" y="4249738"/>
            <a:ext cx="168275" cy="763587"/>
          </a:xfrm>
          <a:custGeom>
            <a:avLst/>
            <a:gdLst/>
            <a:ahLst/>
            <a:cxnLst>
              <a:cxn ang="0">
                <a:pos x="168275" y="763587"/>
              </a:cxn>
              <a:cxn ang="0">
                <a:pos x="12144" y="555475"/>
              </a:cxn>
              <a:cxn ang="0">
                <a:pos x="90209" y="0"/>
              </a:cxn>
            </a:cxnLst>
            <a:rect l="0" t="0" r="0" b="0"/>
            <a:pathLst>
              <a:path w="97" h="499">
                <a:moveTo>
                  <a:pt x="97" y="499"/>
                </a:moveTo>
                <a:cubicBezTo>
                  <a:pt x="55" y="472"/>
                  <a:pt x="14" y="446"/>
                  <a:pt x="7" y="363"/>
                </a:cubicBezTo>
                <a:cubicBezTo>
                  <a:pt x="0" y="280"/>
                  <a:pt x="26" y="140"/>
                  <a:pt x="52" y="0"/>
                </a:cubicBezTo>
              </a:path>
            </a:pathLst>
          </a:custGeom>
          <a:noFill/>
          <a:ln w="19050" cap="flat" cmpd="sng">
            <a:solidFill>
              <a:schemeClr val="tx1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486" name="未知"/>
          <p:cNvSpPr/>
          <p:nvPr/>
        </p:nvSpPr>
        <p:spPr>
          <a:xfrm>
            <a:off x="2279650" y="3789363"/>
            <a:ext cx="708025" cy="463550"/>
          </a:xfrm>
          <a:custGeom>
            <a:avLst/>
            <a:gdLst/>
            <a:ahLst/>
            <a:cxnLst>
              <a:cxn ang="0">
                <a:pos x="0" y="463550"/>
              </a:cxn>
              <a:cxn ang="0">
                <a:pos x="282274" y="155085"/>
              </a:cxn>
              <a:cxn ang="0">
                <a:pos x="708025" y="0"/>
              </a:cxn>
            </a:cxnLst>
            <a:rect l="0" t="0" r="0" b="0"/>
            <a:pathLst>
              <a:path w="454" h="272">
                <a:moveTo>
                  <a:pt x="0" y="272"/>
                </a:moveTo>
                <a:cubicBezTo>
                  <a:pt x="52" y="204"/>
                  <a:pt x="105" y="136"/>
                  <a:pt x="181" y="91"/>
                </a:cubicBezTo>
                <a:cubicBezTo>
                  <a:pt x="257" y="46"/>
                  <a:pt x="355" y="23"/>
                  <a:pt x="454" y="0"/>
                </a:cubicBezTo>
              </a:path>
            </a:pathLst>
          </a:custGeom>
          <a:noFill/>
          <a:ln w="19050" cap="flat" cmpd="sng">
            <a:solidFill>
              <a:schemeClr val="tx1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487" name="未知"/>
          <p:cNvSpPr/>
          <p:nvPr/>
        </p:nvSpPr>
        <p:spPr>
          <a:xfrm>
            <a:off x="2987675" y="2925763"/>
            <a:ext cx="358775" cy="863600"/>
          </a:xfrm>
          <a:custGeom>
            <a:avLst/>
            <a:gdLst/>
            <a:ahLst/>
            <a:cxnLst>
              <a:cxn ang="0">
                <a:pos x="0" y="863600"/>
              </a:cxn>
              <a:cxn ang="0">
                <a:pos x="71438" y="431800"/>
              </a:cxn>
              <a:cxn ang="0">
                <a:pos x="358775" y="0"/>
              </a:cxn>
            </a:cxnLst>
            <a:rect l="0" t="0" r="0" b="0"/>
            <a:pathLst>
              <a:path w="226" h="544">
                <a:moveTo>
                  <a:pt x="0" y="544"/>
                </a:moveTo>
                <a:cubicBezTo>
                  <a:pt x="3" y="453"/>
                  <a:pt x="7" y="363"/>
                  <a:pt x="45" y="272"/>
                </a:cubicBezTo>
                <a:cubicBezTo>
                  <a:pt x="83" y="181"/>
                  <a:pt x="154" y="90"/>
                  <a:pt x="226" y="0"/>
                </a:cubicBezTo>
              </a:path>
            </a:pathLst>
          </a:custGeom>
          <a:noFill/>
          <a:ln w="19050" cap="flat" cmpd="sng">
            <a:solidFill>
              <a:schemeClr val="tx1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488" name="未知"/>
          <p:cNvSpPr/>
          <p:nvPr/>
        </p:nvSpPr>
        <p:spPr>
          <a:xfrm>
            <a:off x="3346450" y="2205038"/>
            <a:ext cx="865188" cy="720725"/>
          </a:xfrm>
          <a:custGeom>
            <a:avLst/>
            <a:gdLst/>
            <a:ahLst/>
            <a:cxnLst>
              <a:cxn ang="0">
                <a:pos x="0" y="720725"/>
              </a:cxn>
              <a:cxn ang="0">
                <a:pos x="360363" y="215900"/>
              </a:cxn>
              <a:cxn ang="0">
                <a:pos x="865188" y="0"/>
              </a:cxn>
            </a:cxnLst>
            <a:rect l="0" t="0" r="0" b="0"/>
            <a:pathLst>
              <a:path w="545" h="454">
                <a:moveTo>
                  <a:pt x="0" y="454"/>
                </a:moveTo>
                <a:cubicBezTo>
                  <a:pt x="68" y="333"/>
                  <a:pt x="136" y="212"/>
                  <a:pt x="227" y="136"/>
                </a:cubicBezTo>
                <a:cubicBezTo>
                  <a:pt x="318" y="60"/>
                  <a:pt x="431" y="30"/>
                  <a:pt x="545" y="0"/>
                </a:cubicBezTo>
              </a:path>
            </a:pathLst>
          </a:custGeom>
          <a:noFill/>
          <a:ln w="19050" cap="flat" cmpd="sng">
            <a:solidFill>
              <a:schemeClr val="tx1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489" name="未知"/>
          <p:cNvSpPr/>
          <p:nvPr/>
        </p:nvSpPr>
        <p:spPr>
          <a:xfrm>
            <a:off x="3203575" y="4652963"/>
            <a:ext cx="287338" cy="360362"/>
          </a:xfrm>
          <a:custGeom>
            <a:avLst/>
            <a:gdLst/>
            <a:ahLst/>
            <a:cxnLst>
              <a:cxn ang="0">
                <a:pos x="287338" y="0"/>
              </a:cxn>
              <a:cxn ang="0">
                <a:pos x="142875" y="288925"/>
              </a:cxn>
              <a:cxn ang="0">
                <a:pos x="0" y="360362"/>
              </a:cxn>
            </a:cxnLst>
            <a:rect l="0" t="0" r="0" b="0"/>
            <a:pathLst>
              <a:path w="181" h="227">
                <a:moveTo>
                  <a:pt x="181" y="0"/>
                </a:moveTo>
                <a:cubicBezTo>
                  <a:pt x="150" y="72"/>
                  <a:pt x="120" y="144"/>
                  <a:pt x="90" y="182"/>
                </a:cubicBezTo>
                <a:cubicBezTo>
                  <a:pt x="60" y="220"/>
                  <a:pt x="30" y="223"/>
                  <a:pt x="0" y="227"/>
                </a:cubicBezTo>
              </a:path>
            </a:pathLst>
          </a:custGeom>
          <a:noFill/>
          <a:ln w="19050" cap="flat" cmpd="sng">
            <a:solidFill>
              <a:schemeClr val="tx1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490" name="未知"/>
          <p:cNvSpPr/>
          <p:nvPr/>
        </p:nvSpPr>
        <p:spPr>
          <a:xfrm>
            <a:off x="3783013" y="3090863"/>
            <a:ext cx="762000" cy="820737"/>
          </a:xfrm>
          <a:custGeom>
            <a:avLst/>
            <a:gdLst/>
            <a:ahLst/>
            <a:cxnLst>
              <a:cxn ang="0">
                <a:pos x="762000" y="0"/>
              </a:cxn>
              <a:cxn ang="0">
                <a:pos x="379950" y="491719"/>
              </a:cxn>
              <a:cxn ang="0">
                <a:pos x="0" y="820737"/>
              </a:cxn>
            </a:cxnLst>
            <a:rect l="0" t="0" r="0" b="0"/>
            <a:pathLst>
              <a:path w="363" h="454">
                <a:moveTo>
                  <a:pt x="363" y="0"/>
                </a:moveTo>
                <a:cubicBezTo>
                  <a:pt x="302" y="98"/>
                  <a:pt x="241" y="196"/>
                  <a:pt x="181" y="272"/>
                </a:cubicBezTo>
                <a:cubicBezTo>
                  <a:pt x="121" y="348"/>
                  <a:pt x="60" y="401"/>
                  <a:pt x="0" y="454"/>
                </a:cubicBezTo>
              </a:path>
            </a:pathLst>
          </a:custGeom>
          <a:noFill/>
          <a:ln w="19050" cap="flat" cmpd="sng">
            <a:solidFill>
              <a:schemeClr val="tx1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491" name="未知"/>
          <p:cNvSpPr/>
          <p:nvPr/>
        </p:nvSpPr>
        <p:spPr>
          <a:xfrm>
            <a:off x="3349625" y="2997200"/>
            <a:ext cx="357188" cy="792163"/>
          </a:xfrm>
          <a:custGeom>
            <a:avLst/>
            <a:gdLst/>
            <a:ahLst/>
            <a:cxnLst>
              <a:cxn ang="0">
                <a:pos x="357188" y="0"/>
              </a:cxn>
              <a:cxn ang="0">
                <a:pos x="178102" y="474600"/>
              </a:cxn>
              <a:cxn ang="0">
                <a:pos x="0" y="792163"/>
              </a:cxn>
            </a:cxnLst>
            <a:rect l="0" t="0" r="0" b="0"/>
            <a:pathLst>
              <a:path w="363" h="454">
                <a:moveTo>
                  <a:pt x="363" y="0"/>
                </a:moveTo>
                <a:cubicBezTo>
                  <a:pt x="302" y="98"/>
                  <a:pt x="241" y="196"/>
                  <a:pt x="181" y="272"/>
                </a:cubicBezTo>
                <a:cubicBezTo>
                  <a:pt x="121" y="348"/>
                  <a:pt x="60" y="401"/>
                  <a:pt x="0" y="454"/>
                </a:cubicBezTo>
              </a:path>
            </a:pathLst>
          </a:custGeom>
          <a:noFill/>
          <a:ln w="19050" cap="flat" cmpd="sng">
            <a:solidFill>
              <a:schemeClr val="tx1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492" name="未知"/>
          <p:cNvSpPr/>
          <p:nvPr/>
        </p:nvSpPr>
        <p:spPr>
          <a:xfrm>
            <a:off x="3346450" y="3189288"/>
            <a:ext cx="566738" cy="600075"/>
          </a:xfrm>
          <a:custGeom>
            <a:avLst/>
            <a:gdLst/>
            <a:ahLst/>
            <a:cxnLst>
              <a:cxn ang="0">
                <a:pos x="0" y="600075"/>
              </a:cxn>
              <a:cxn ang="0">
                <a:pos x="354406" y="375254"/>
              </a:cxn>
              <a:cxn ang="0">
                <a:pos x="566738" y="0"/>
              </a:cxn>
            </a:cxnLst>
            <a:rect l="0" t="0" r="0" b="0"/>
            <a:pathLst>
              <a:path w="363" h="363">
                <a:moveTo>
                  <a:pt x="0" y="363"/>
                </a:moveTo>
                <a:cubicBezTo>
                  <a:pt x="83" y="325"/>
                  <a:pt x="167" y="287"/>
                  <a:pt x="227" y="227"/>
                </a:cubicBezTo>
                <a:cubicBezTo>
                  <a:pt x="287" y="167"/>
                  <a:pt x="340" y="38"/>
                  <a:pt x="363" y="0"/>
                </a:cubicBezTo>
              </a:path>
            </a:pathLst>
          </a:custGeom>
          <a:noFill/>
          <a:ln w="19050" cap="flat" cmpd="sng">
            <a:solidFill>
              <a:schemeClr val="tx1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493" name="未知"/>
          <p:cNvSpPr/>
          <p:nvPr/>
        </p:nvSpPr>
        <p:spPr>
          <a:xfrm>
            <a:off x="3913188" y="2676525"/>
            <a:ext cx="280987" cy="519113"/>
          </a:xfrm>
          <a:custGeom>
            <a:avLst/>
            <a:gdLst/>
            <a:ahLst/>
            <a:cxnLst>
              <a:cxn ang="0">
                <a:pos x="0" y="519113"/>
              </a:cxn>
              <a:cxn ang="0">
                <a:pos x="118310" y="202731"/>
              </a:cxn>
              <a:cxn ang="0">
                <a:pos x="280987" y="0"/>
              </a:cxn>
            </a:cxnLst>
            <a:rect l="0" t="0" r="0" b="0"/>
            <a:pathLst>
              <a:path w="171" h="338">
                <a:moveTo>
                  <a:pt x="0" y="338"/>
                </a:moveTo>
                <a:cubicBezTo>
                  <a:pt x="22" y="263"/>
                  <a:pt x="44" y="188"/>
                  <a:pt x="72" y="132"/>
                </a:cubicBezTo>
                <a:cubicBezTo>
                  <a:pt x="100" y="76"/>
                  <a:pt x="135" y="38"/>
                  <a:pt x="171" y="0"/>
                </a:cubicBezTo>
              </a:path>
            </a:pathLst>
          </a:custGeom>
          <a:noFill/>
          <a:ln w="19050" cap="flat" cmpd="sng">
            <a:solidFill>
              <a:schemeClr val="tx1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494" name="未知"/>
          <p:cNvSpPr/>
          <p:nvPr/>
        </p:nvSpPr>
        <p:spPr>
          <a:xfrm>
            <a:off x="4192588" y="2390775"/>
            <a:ext cx="539750" cy="290513"/>
          </a:xfrm>
          <a:custGeom>
            <a:avLst/>
            <a:gdLst/>
            <a:ahLst/>
            <a:cxnLst>
              <a:cxn ang="0">
                <a:pos x="0" y="290513"/>
              </a:cxn>
              <a:cxn ang="0">
                <a:pos x="256499" y="83572"/>
              </a:cxn>
              <a:cxn ang="0">
                <a:pos x="539750" y="0"/>
              </a:cxn>
            </a:cxnLst>
            <a:rect l="0" t="0" r="0" b="0"/>
            <a:pathLst>
              <a:path w="343" h="219">
                <a:moveTo>
                  <a:pt x="0" y="219"/>
                </a:moveTo>
                <a:cubicBezTo>
                  <a:pt x="53" y="159"/>
                  <a:pt x="106" y="99"/>
                  <a:pt x="163" y="63"/>
                </a:cubicBezTo>
                <a:cubicBezTo>
                  <a:pt x="220" y="27"/>
                  <a:pt x="281" y="13"/>
                  <a:pt x="343" y="0"/>
                </a:cubicBezTo>
              </a:path>
            </a:pathLst>
          </a:custGeom>
          <a:noFill/>
          <a:ln w="19050" cap="flat" cmpd="sng">
            <a:solidFill>
              <a:schemeClr val="tx1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495" name="未知"/>
          <p:cNvSpPr/>
          <p:nvPr/>
        </p:nvSpPr>
        <p:spPr>
          <a:xfrm>
            <a:off x="4546600" y="2378075"/>
            <a:ext cx="176213" cy="714375"/>
          </a:xfrm>
          <a:custGeom>
            <a:avLst/>
            <a:gdLst/>
            <a:ahLst/>
            <a:cxnLst>
              <a:cxn ang="0">
                <a:pos x="172423" y="0"/>
              </a:cxn>
              <a:cxn ang="0">
                <a:pos x="147792" y="318667"/>
              </a:cxn>
              <a:cxn ang="0">
                <a:pos x="0" y="714375"/>
              </a:cxn>
            </a:cxnLst>
            <a:rect l="0" t="0" r="0" b="0"/>
            <a:pathLst>
              <a:path w="93" h="408">
                <a:moveTo>
                  <a:pt x="91" y="0"/>
                </a:moveTo>
                <a:cubicBezTo>
                  <a:pt x="92" y="57"/>
                  <a:pt x="93" y="114"/>
                  <a:pt x="78" y="182"/>
                </a:cubicBezTo>
                <a:cubicBezTo>
                  <a:pt x="63" y="250"/>
                  <a:pt x="13" y="370"/>
                  <a:pt x="0" y="408"/>
                </a:cubicBezTo>
              </a:path>
            </a:pathLst>
          </a:custGeom>
          <a:noFill/>
          <a:ln w="19050" cap="flat" cmpd="sng">
            <a:solidFill>
              <a:schemeClr val="tx1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496" name="未知"/>
          <p:cNvSpPr/>
          <p:nvPr/>
        </p:nvSpPr>
        <p:spPr>
          <a:xfrm>
            <a:off x="3794125" y="3529013"/>
            <a:ext cx="1454150" cy="371475"/>
          </a:xfrm>
          <a:custGeom>
            <a:avLst/>
            <a:gdLst/>
            <a:ahLst/>
            <a:cxnLst>
              <a:cxn ang="0">
                <a:pos x="0" y="371475"/>
              </a:cxn>
              <a:cxn ang="0">
                <a:pos x="623207" y="123825"/>
              </a:cxn>
              <a:cxn ang="0">
                <a:pos x="1454150" y="0"/>
              </a:cxn>
            </a:cxnLst>
            <a:rect l="0" t="0" r="0" b="0"/>
            <a:pathLst>
              <a:path w="952" h="273">
                <a:moveTo>
                  <a:pt x="0" y="273"/>
                </a:moveTo>
                <a:cubicBezTo>
                  <a:pt x="124" y="204"/>
                  <a:pt x="249" y="136"/>
                  <a:pt x="408" y="91"/>
                </a:cubicBezTo>
                <a:cubicBezTo>
                  <a:pt x="567" y="46"/>
                  <a:pt x="759" y="23"/>
                  <a:pt x="952" y="0"/>
                </a:cubicBezTo>
              </a:path>
            </a:pathLst>
          </a:custGeom>
          <a:noFill/>
          <a:ln w="19050" cap="flat" cmpd="sng">
            <a:solidFill>
              <a:schemeClr val="tx1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497" name="未知"/>
          <p:cNvSpPr/>
          <p:nvPr/>
        </p:nvSpPr>
        <p:spPr>
          <a:xfrm>
            <a:off x="4005263" y="5567363"/>
            <a:ext cx="2109787" cy="228600"/>
          </a:xfrm>
          <a:custGeom>
            <a:avLst/>
            <a:gdLst/>
            <a:ahLst/>
            <a:cxnLst>
              <a:cxn ang="0">
                <a:pos x="1941616" y="30480"/>
              </a:cxn>
              <a:cxn ang="0">
                <a:pos x="1970663" y="32657"/>
              </a:cxn>
              <a:cxn ang="0">
                <a:pos x="1108403" y="228600"/>
              </a:cxn>
              <a:cxn ang="0">
                <a:pos x="0" y="30480"/>
              </a:cxn>
            </a:cxnLst>
            <a:rect l="0" t="0" r="0" b="0"/>
            <a:pathLst>
              <a:path w="1380" h="105">
                <a:moveTo>
                  <a:pt x="1270" y="14"/>
                </a:moveTo>
                <a:cubicBezTo>
                  <a:pt x="1325" y="7"/>
                  <a:pt x="1380" y="0"/>
                  <a:pt x="1289" y="15"/>
                </a:cubicBezTo>
                <a:cubicBezTo>
                  <a:pt x="1198" y="30"/>
                  <a:pt x="940" y="105"/>
                  <a:pt x="725" y="105"/>
                </a:cubicBezTo>
                <a:cubicBezTo>
                  <a:pt x="510" y="105"/>
                  <a:pt x="255" y="59"/>
                  <a:pt x="0" y="14"/>
                </a:cubicBezTo>
              </a:path>
            </a:pathLst>
          </a:custGeom>
          <a:noFill/>
          <a:ln w="19050" cap="flat" cmpd="sng">
            <a:solidFill>
              <a:schemeClr val="tx1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498" name="未知"/>
          <p:cNvSpPr/>
          <p:nvPr/>
        </p:nvSpPr>
        <p:spPr>
          <a:xfrm rot="188956">
            <a:off x="2852738" y="5572125"/>
            <a:ext cx="1166812" cy="88900"/>
          </a:xfrm>
          <a:custGeom>
            <a:avLst/>
            <a:gdLst/>
            <a:ahLst/>
            <a:cxnLst>
              <a:cxn ang="0">
                <a:pos x="1166812" y="0"/>
              </a:cxn>
              <a:cxn ang="0">
                <a:pos x="801982" y="88900"/>
              </a:cxn>
              <a:cxn ang="0">
                <a:pos x="0" y="0"/>
              </a:cxn>
            </a:cxnLst>
            <a:rect l="0" t="0" r="0" b="0"/>
            <a:pathLst>
              <a:path w="726" h="45">
                <a:moveTo>
                  <a:pt x="726" y="0"/>
                </a:moveTo>
                <a:cubicBezTo>
                  <a:pt x="673" y="22"/>
                  <a:pt x="620" y="45"/>
                  <a:pt x="499" y="45"/>
                </a:cubicBezTo>
                <a:cubicBezTo>
                  <a:pt x="378" y="45"/>
                  <a:pt x="189" y="22"/>
                  <a:pt x="0" y="0"/>
                </a:cubicBezTo>
              </a:path>
            </a:pathLst>
          </a:custGeom>
          <a:noFill/>
          <a:ln w="19050" cap="flat" cmpd="sng">
            <a:solidFill>
              <a:schemeClr val="tx1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499" name="未知"/>
          <p:cNvSpPr/>
          <p:nvPr/>
        </p:nvSpPr>
        <p:spPr>
          <a:xfrm>
            <a:off x="2857500" y="5176838"/>
            <a:ext cx="360363" cy="360362"/>
          </a:xfrm>
          <a:custGeom>
            <a:avLst/>
            <a:gdLst/>
            <a:ahLst/>
            <a:cxnLst>
              <a:cxn ang="0">
                <a:pos x="0" y="360362"/>
              </a:cxn>
              <a:cxn ang="0">
                <a:pos x="144463" y="71437"/>
              </a:cxn>
              <a:cxn ang="0">
                <a:pos x="360363" y="0"/>
              </a:cxn>
            </a:cxnLst>
            <a:rect l="0" t="0" r="0" b="0"/>
            <a:pathLst>
              <a:path w="227" h="227">
                <a:moveTo>
                  <a:pt x="0" y="227"/>
                </a:moveTo>
                <a:cubicBezTo>
                  <a:pt x="26" y="155"/>
                  <a:pt x="53" y="83"/>
                  <a:pt x="91" y="45"/>
                </a:cubicBezTo>
                <a:cubicBezTo>
                  <a:pt x="129" y="7"/>
                  <a:pt x="178" y="3"/>
                  <a:pt x="227" y="0"/>
                </a:cubicBezTo>
              </a:path>
            </a:pathLst>
          </a:custGeom>
          <a:noFill/>
          <a:ln w="19050" cap="flat" cmpd="sng">
            <a:solidFill>
              <a:schemeClr val="tx1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500" name="未知"/>
          <p:cNvSpPr/>
          <p:nvPr/>
        </p:nvSpPr>
        <p:spPr>
          <a:xfrm>
            <a:off x="3189288" y="4652963"/>
            <a:ext cx="301625" cy="534987"/>
          </a:xfrm>
          <a:custGeom>
            <a:avLst/>
            <a:gdLst/>
            <a:ahLst/>
            <a:cxnLst>
              <a:cxn ang="0">
                <a:pos x="0" y="523464"/>
              </a:cxn>
              <a:cxn ang="0">
                <a:pos x="226635" y="447743"/>
              </a:cxn>
              <a:cxn ang="0">
                <a:pos x="301625" y="0"/>
              </a:cxn>
            </a:cxnLst>
            <a:rect l="0" t="0" r="0" b="0"/>
            <a:pathLst>
              <a:path w="181" h="325">
                <a:moveTo>
                  <a:pt x="0" y="318"/>
                </a:moveTo>
                <a:cubicBezTo>
                  <a:pt x="53" y="321"/>
                  <a:pt x="106" y="325"/>
                  <a:pt x="136" y="272"/>
                </a:cubicBezTo>
                <a:cubicBezTo>
                  <a:pt x="166" y="219"/>
                  <a:pt x="173" y="109"/>
                  <a:pt x="181" y="0"/>
                </a:cubicBezTo>
              </a:path>
            </a:pathLst>
          </a:custGeom>
          <a:noFill/>
          <a:ln w="19050" cap="flat" cmpd="sng">
            <a:solidFill>
              <a:schemeClr val="tx1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501" name="未知"/>
          <p:cNvSpPr/>
          <p:nvPr/>
        </p:nvSpPr>
        <p:spPr>
          <a:xfrm>
            <a:off x="3695700" y="2205038"/>
            <a:ext cx="514350" cy="801687"/>
          </a:xfrm>
          <a:custGeom>
            <a:avLst/>
            <a:gdLst/>
            <a:ahLst/>
            <a:cxnLst>
              <a:cxn ang="0">
                <a:pos x="514350" y="0"/>
              </a:cxn>
              <a:cxn ang="0">
                <a:pos x="256467" y="480306"/>
              </a:cxn>
              <a:cxn ang="0">
                <a:pos x="0" y="801687"/>
              </a:cxn>
            </a:cxnLst>
            <a:rect l="0" t="0" r="0" b="0"/>
            <a:pathLst>
              <a:path w="363" h="454">
                <a:moveTo>
                  <a:pt x="363" y="0"/>
                </a:moveTo>
                <a:cubicBezTo>
                  <a:pt x="302" y="98"/>
                  <a:pt x="241" y="196"/>
                  <a:pt x="181" y="272"/>
                </a:cubicBezTo>
                <a:cubicBezTo>
                  <a:pt x="121" y="348"/>
                  <a:pt x="60" y="401"/>
                  <a:pt x="0" y="454"/>
                </a:cubicBezTo>
              </a:path>
            </a:pathLst>
          </a:custGeom>
          <a:noFill/>
          <a:ln w="19050" cap="flat" cmpd="sng">
            <a:solidFill>
              <a:schemeClr val="tx1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502" name="未知"/>
          <p:cNvSpPr/>
          <p:nvPr/>
        </p:nvSpPr>
        <p:spPr>
          <a:xfrm>
            <a:off x="5219700" y="3524250"/>
            <a:ext cx="1049338" cy="12874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53648" y="143402"/>
              </a:cxn>
              <a:cxn ang="0">
                <a:pos x="968502" y="644519"/>
              </a:cxn>
              <a:cxn ang="0">
                <a:pos x="1037136" y="1287463"/>
              </a:cxn>
            </a:cxnLst>
            <a:rect l="0" t="0" r="0" b="0"/>
            <a:pathLst>
              <a:path w="688" h="817">
                <a:moveTo>
                  <a:pt x="0" y="0"/>
                </a:moveTo>
                <a:cubicBezTo>
                  <a:pt x="128" y="11"/>
                  <a:pt x="257" y="23"/>
                  <a:pt x="363" y="91"/>
                </a:cubicBezTo>
                <a:cubicBezTo>
                  <a:pt x="469" y="159"/>
                  <a:pt x="582" y="288"/>
                  <a:pt x="635" y="409"/>
                </a:cubicBezTo>
                <a:cubicBezTo>
                  <a:pt x="688" y="530"/>
                  <a:pt x="673" y="749"/>
                  <a:pt x="680" y="817"/>
                </a:cubicBezTo>
              </a:path>
            </a:pathLst>
          </a:custGeom>
          <a:noFill/>
          <a:ln w="19050" cap="flat" cmpd="sng">
            <a:solidFill>
              <a:schemeClr val="tx1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503" name="未知"/>
          <p:cNvSpPr/>
          <p:nvPr/>
        </p:nvSpPr>
        <p:spPr>
          <a:xfrm>
            <a:off x="6030913" y="4787900"/>
            <a:ext cx="306387" cy="801688"/>
          </a:xfrm>
          <a:custGeom>
            <a:avLst/>
            <a:gdLst/>
            <a:ahLst/>
            <a:cxnLst>
              <a:cxn ang="0">
                <a:pos x="230213" y="0"/>
              </a:cxn>
              <a:cxn ang="0">
                <a:pos x="306387" y="436992"/>
              </a:cxn>
              <a:cxn ang="0">
                <a:pos x="230213" y="655488"/>
              </a:cxn>
              <a:cxn ang="0">
                <a:pos x="0" y="801688"/>
              </a:cxn>
            </a:cxnLst>
            <a:rect l="0" t="0" r="0" b="0"/>
            <a:pathLst>
              <a:path w="181" h="499">
                <a:moveTo>
                  <a:pt x="136" y="0"/>
                </a:moveTo>
                <a:cubicBezTo>
                  <a:pt x="158" y="102"/>
                  <a:pt x="181" y="204"/>
                  <a:pt x="181" y="272"/>
                </a:cubicBezTo>
                <a:cubicBezTo>
                  <a:pt x="181" y="340"/>
                  <a:pt x="166" y="370"/>
                  <a:pt x="136" y="408"/>
                </a:cubicBezTo>
                <a:cubicBezTo>
                  <a:pt x="106" y="446"/>
                  <a:pt x="53" y="472"/>
                  <a:pt x="0" y="499"/>
                </a:cubicBezTo>
              </a:path>
            </a:pathLst>
          </a:custGeom>
          <a:noFill/>
          <a:ln w="19050" cap="flat" cmpd="sng">
            <a:solidFill>
              <a:schemeClr val="tx1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20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0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10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1000"/>
                                        <p:tgtEl>
                                          <p:spTgt spid="20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1000"/>
                                        <p:tgtEl>
                                          <p:spTgt spid="20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1000"/>
                                        <p:tgtEl>
                                          <p:spTgt spid="20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10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000"/>
                                        <p:tgtEl>
                                          <p:spTgt spid="20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1000"/>
                                        <p:tgtEl>
                                          <p:spTgt spid="20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1000"/>
                                        <p:tgtEl>
                                          <p:spTgt spid="20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1000"/>
                                        <p:tgtEl>
                                          <p:spTgt spid="20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2" dur="1000"/>
                                        <p:tgtEl>
                                          <p:spTgt spid="20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1000"/>
                                        <p:tgtEl>
                                          <p:spTgt spid="20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1000"/>
                                        <p:tgtEl>
                                          <p:spTgt spid="20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6" name="Group 2"/>
          <p:cNvGraphicFramePr>
            <a:graphicFrameLocks noGrp="1"/>
          </p:cNvGraphicFramePr>
          <p:nvPr/>
        </p:nvGraphicFramePr>
        <p:xfrm>
          <a:off x="2133600" y="685800"/>
          <a:ext cx="3124200" cy="2438400"/>
        </p:xfrm>
        <a:graphic>
          <a:graphicData uri="http://schemas.openxmlformats.org/drawingml/2006/table">
            <a:tbl>
              <a:tblPr/>
              <a:tblGrid>
                <a:gridCol w="3124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38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26632" name="Group 8"/>
          <p:cNvGrpSpPr/>
          <p:nvPr/>
        </p:nvGrpSpPr>
        <p:grpSpPr>
          <a:xfrm>
            <a:off x="2616200" y="901700"/>
            <a:ext cx="576263" cy="1152525"/>
            <a:chOff x="0" y="0"/>
            <a:chExt cx="1021" cy="1815"/>
          </a:xfrm>
        </p:grpSpPr>
        <p:grpSp>
          <p:nvGrpSpPr>
            <p:cNvPr id="26702" name="Group 9"/>
            <p:cNvGrpSpPr/>
            <p:nvPr/>
          </p:nvGrpSpPr>
          <p:grpSpPr>
            <a:xfrm>
              <a:off x="46" y="817"/>
              <a:ext cx="975" cy="998"/>
              <a:chOff x="0" y="0"/>
              <a:chExt cx="975" cy="998"/>
            </a:xfrm>
          </p:grpSpPr>
          <p:sp>
            <p:nvSpPr>
              <p:cNvPr id="26708" name="AutoShape 10"/>
              <p:cNvSpPr/>
              <p:nvPr/>
            </p:nvSpPr>
            <p:spPr>
              <a:xfrm>
                <a:off x="0" y="0"/>
                <a:ext cx="975" cy="998"/>
              </a:xfrm>
              <a:prstGeom prst="star4">
                <a:avLst>
                  <a:gd name="adj" fmla="val 20361"/>
                </a:avLst>
              </a:pr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6709" name="Arc 11"/>
              <p:cNvSpPr/>
              <p:nvPr/>
            </p:nvSpPr>
            <p:spPr>
              <a:xfrm>
                <a:off x="295" y="454"/>
                <a:ext cx="122" cy="4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2" y="25"/>
                  </a:cxn>
                  <a:cxn ang="0">
                    <a:pos x="0" y="45"/>
                  </a:cxn>
                </a:cxnLst>
                <a:rect l="0" t="0" r="0" b="0"/>
                <a:pathLst>
                  <a:path w="19411" h="21600" fill="none">
                    <a:moveTo>
                      <a:pt x="-1" y="0"/>
                    </a:moveTo>
                    <a:cubicBezTo>
                      <a:pt x="8256" y="0"/>
                      <a:pt x="15790" y="4706"/>
                      <a:pt x="19411" y="12125"/>
                    </a:cubicBezTo>
                  </a:path>
                  <a:path w="19411" h="21600" stroke="0">
                    <a:moveTo>
                      <a:pt x="-1" y="0"/>
                    </a:moveTo>
                    <a:cubicBezTo>
                      <a:pt x="8256" y="0"/>
                      <a:pt x="15790" y="4706"/>
                      <a:pt x="19411" y="12125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5400" cap="flat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710" name="Arc 12"/>
              <p:cNvSpPr/>
              <p:nvPr/>
            </p:nvSpPr>
            <p:spPr>
              <a:xfrm>
                <a:off x="521" y="454"/>
                <a:ext cx="136" cy="4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6" y="45"/>
                  </a:cxn>
                  <a:cxn ang="0">
                    <a:pos x="0" y="45"/>
                  </a:cxn>
                </a:cxnLst>
                <a:rect l="0" t="0" r="0" b="0"/>
                <a:pathLst>
                  <a:path w="21600" h="21600" fill="none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711" name="AutoShape 13"/>
              <p:cNvSpPr/>
              <p:nvPr/>
            </p:nvSpPr>
            <p:spPr>
              <a:xfrm rot="-5400000">
                <a:off x="408" y="567"/>
                <a:ext cx="136" cy="182"/>
              </a:xfrm>
              <a:prstGeom prst="moon">
                <a:avLst>
                  <a:gd name="adj" fmla="val 50000"/>
                </a:avLst>
              </a:pr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6703" name="Group 14"/>
            <p:cNvGrpSpPr/>
            <p:nvPr/>
          </p:nvGrpSpPr>
          <p:grpSpPr>
            <a:xfrm>
              <a:off x="0" y="0"/>
              <a:ext cx="975" cy="998"/>
              <a:chOff x="0" y="0"/>
              <a:chExt cx="975" cy="998"/>
            </a:xfrm>
          </p:grpSpPr>
          <p:sp>
            <p:nvSpPr>
              <p:cNvPr id="26704" name="AutoShape 15"/>
              <p:cNvSpPr/>
              <p:nvPr/>
            </p:nvSpPr>
            <p:spPr>
              <a:xfrm>
                <a:off x="0" y="0"/>
                <a:ext cx="975" cy="998"/>
              </a:xfrm>
              <a:prstGeom prst="star4">
                <a:avLst>
                  <a:gd name="adj" fmla="val 20361"/>
                </a:avLst>
              </a:pr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6705" name="Arc 16"/>
              <p:cNvSpPr/>
              <p:nvPr/>
            </p:nvSpPr>
            <p:spPr>
              <a:xfrm>
                <a:off x="295" y="454"/>
                <a:ext cx="122" cy="4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2" y="25"/>
                  </a:cxn>
                  <a:cxn ang="0">
                    <a:pos x="0" y="45"/>
                  </a:cxn>
                </a:cxnLst>
                <a:rect l="0" t="0" r="0" b="0"/>
                <a:pathLst>
                  <a:path w="19411" h="21600" fill="none">
                    <a:moveTo>
                      <a:pt x="-1" y="0"/>
                    </a:moveTo>
                    <a:cubicBezTo>
                      <a:pt x="8256" y="0"/>
                      <a:pt x="15790" y="4706"/>
                      <a:pt x="19411" y="12125"/>
                    </a:cubicBezTo>
                  </a:path>
                  <a:path w="19411" h="21600" stroke="0">
                    <a:moveTo>
                      <a:pt x="-1" y="0"/>
                    </a:moveTo>
                    <a:cubicBezTo>
                      <a:pt x="8256" y="0"/>
                      <a:pt x="15790" y="4706"/>
                      <a:pt x="19411" y="12125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5400" cap="flat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706" name="Arc 17"/>
              <p:cNvSpPr/>
              <p:nvPr/>
            </p:nvSpPr>
            <p:spPr>
              <a:xfrm>
                <a:off x="521" y="454"/>
                <a:ext cx="136" cy="4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6" y="45"/>
                  </a:cxn>
                  <a:cxn ang="0">
                    <a:pos x="0" y="45"/>
                  </a:cxn>
                </a:cxnLst>
                <a:rect l="0" t="0" r="0" b="0"/>
                <a:pathLst>
                  <a:path w="21600" h="21600" fill="none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707" name="AutoShape 18"/>
              <p:cNvSpPr/>
              <p:nvPr/>
            </p:nvSpPr>
            <p:spPr>
              <a:xfrm rot="-5400000">
                <a:off x="408" y="567"/>
                <a:ext cx="136" cy="182"/>
              </a:xfrm>
              <a:prstGeom prst="moon">
                <a:avLst>
                  <a:gd name="adj" fmla="val 50000"/>
                </a:avLst>
              </a:pr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</p:grpSp>
      <p:grpSp>
        <p:nvGrpSpPr>
          <p:cNvPr id="26633" name="Group 19"/>
          <p:cNvGrpSpPr/>
          <p:nvPr/>
        </p:nvGrpSpPr>
        <p:grpSpPr>
          <a:xfrm>
            <a:off x="3408363" y="830263"/>
            <a:ext cx="576262" cy="1152525"/>
            <a:chOff x="0" y="0"/>
            <a:chExt cx="1021" cy="1815"/>
          </a:xfrm>
        </p:grpSpPr>
        <p:grpSp>
          <p:nvGrpSpPr>
            <p:cNvPr id="26692" name="Group 20"/>
            <p:cNvGrpSpPr/>
            <p:nvPr/>
          </p:nvGrpSpPr>
          <p:grpSpPr>
            <a:xfrm>
              <a:off x="46" y="817"/>
              <a:ext cx="975" cy="998"/>
              <a:chOff x="0" y="0"/>
              <a:chExt cx="975" cy="998"/>
            </a:xfrm>
          </p:grpSpPr>
          <p:sp>
            <p:nvSpPr>
              <p:cNvPr id="26698" name="AutoShape 21"/>
              <p:cNvSpPr/>
              <p:nvPr/>
            </p:nvSpPr>
            <p:spPr>
              <a:xfrm>
                <a:off x="0" y="0"/>
                <a:ext cx="975" cy="998"/>
              </a:xfrm>
              <a:prstGeom prst="star4">
                <a:avLst>
                  <a:gd name="adj" fmla="val 20361"/>
                </a:avLst>
              </a:pr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6699" name="Arc 22"/>
              <p:cNvSpPr/>
              <p:nvPr/>
            </p:nvSpPr>
            <p:spPr>
              <a:xfrm>
                <a:off x="295" y="454"/>
                <a:ext cx="122" cy="4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2" y="25"/>
                  </a:cxn>
                  <a:cxn ang="0">
                    <a:pos x="0" y="45"/>
                  </a:cxn>
                </a:cxnLst>
                <a:rect l="0" t="0" r="0" b="0"/>
                <a:pathLst>
                  <a:path w="19411" h="21600" fill="none">
                    <a:moveTo>
                      <a:pt x="-1" y="0"/>
                    </a:moveTo>
                    <a:cubicBezTo>
                      <a:pt x="8256" y="0"/>
                      <a:pt x="15790" y="4706"/>
                      <a:pt x="19411" y="12125"/>
                    </a:cubicBezTo>
                  </a:path>
                  <a:path w="19411" h="21600" stroke="0">
                    <a:moveTo>
                      <a:pt x="-1" y="0"/>
                    </a:moveTo>
                    <a:cubicBezTo>
                      <a:pt x="8256" y="0"/>
                      <a:pt x="15790" y="4706"/>
                      <a:pt x="19411" y="12125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5400" cap="flat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700" name="Arc 23"/>
              <p:cNvSpPr/>
              <p:nvPr/>
            </p:nvSpPr>
            <p:spPr>
              <a:xfrm>
                <a:off x="521" y="454"/>
                <a:ext cx="136" cy="4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6" y="45"/>
                  </a:cxn>
                  <a:cxn ang="0">
                    <a:pos x="0" y="45"/>
                  </a:cxn>
                </a:cxnLst>
                <a:rect l="0" t="0" r="0" b="0"/>
                <a:pathLst>
                  <a:path w="21600" h="21600" fill="none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701" name="AutoShape 24"/>
              <p:cNvSpPr/>
              <p:nvPr/>
            </p:nvSpPr>
            <p:spPr>
              <a:xfrm rot="-5400000">
                <a:off x="408" y="567"/>
                <a:ext cx="136" cy="182"/>
              </a:xfrm>
              <a:prstGeom prst="moon">
                <a:avLst>
                  <a:gd name="adj" fmla="val 50000"/>
                </a:avLst>
              </a:pr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6693" name="Group 25"/>
            <p:cNvGrpSpPr/>
            <p:nvPr/>
          </p:nvGrpSpPr>
          <p:grpSpPr>
            <a:xfrm>
              <a:off x="0" y="0"/>
              <a:ext cx="975" cy="998"/>
              <a:chOff x="0" y="0"/>
              <a:chExt cx="975" cy="998"/>
            </a:xfrm>
          </p:grpSpPr>
          <p:sp>
            <p:nvSpPr>
              <p:cNvPr id="26694" name="AutoShape 26"/>
              <p:cNvSpPr/>
              <p:nvPr/>
            </p:nvSpPr>
            <p:spPr>
              <a:xfrm>
                <a:off x="0" y="0"/>
                <a:ext cx="975" cy="998"/>
              </a:xfrm>
              <a:prstGeom prst="star4">
                <a:avLst>
                  <a:gd name="adj" fmla="val 20361"/>
                </a:avLst>
              </a:pr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6695" name="Arc 27"/>
              <p:cNvSpPr/>
              <p:nvPr/>
            </p:nvSpPr>
            <p:spPr>
              <a:xfrm>
                <a:off x="295" y="454"/>
                <a:ext cx="122" cy="4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2" y="25"/>
                  </a:cxn>
                  <a:cxn ang="0">
                    <a:pos x="0" y="45"/>
                  </a:cxn>
                </a:cxnLst>
                <a:rect l="0" t="0" r="0" b="0"/>
                <a:pathLst>
                  <a:path w="19411" h="21600" fill="none">
                    <a:moveTo>
                      <a:pt x="-1" y="0"/>
                    </a:moveTo>
                    <a:cubicBezTo>
                      <a:pt x="8256" y="0"/>
                      <a:pt x="15790" y="4706"/>
                      <a:pt x="19411" y="12125"/>
                    </a:cubicBezTo>
                  </a:path>
                  <a:path w="19411" h="21600" stroke="0">
                    <a:moveTo>
                      <a:pt x="-1" y="0"/>
                    </a:moveTo>
                    <a:cubicBezTo>
                      <a:pt x="8256" y="0"/>
                      <a:pt x="15790" y="4706"/>
                      <a:pt x="19411" y="12125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5400" cap="flat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96" name="Arc 28"/>
              <p:cNvSpPr/>
              <p:nvPr/>
            </p:nvSpPr>
            <p:spPr>
              <a:xfrm>
                <a:off x="521" y="454"/>
                <a:ext cx="136" cy="4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6" y="45"/>
                  </a:cxn>
                  <a:cxn ang="0">
                    <a:pos x="0" y="45"/>
                  </a:cxn>
                </a:cxnLst>
                <a:rect l="0" t="0" r="0" b="0"/>
                <a:pathLst>
                  <a:path w="21600" h="21600" fill="none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97" name="AutoShape 29"/>
              <p:cNvSpPr/>
              <p:nvPr/>
            </p:nvSpPr>
            <p:spPr>
              <a:xfrm rot="-5400000">
                <a:off x="408" y="567"/>
                <a:ext cx="136" cy="182"/>
              </a:xfrm>
              <a:prstGeom prst="moon">
                <a:avLst>
                  <a:gd name="adj" fmla="val 50000"/>
                </a:avLst>
              </a:pr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</p:grpSp>
      <p:grpSp>
        <p:nvGrpSpPr>
          <p:cNvPr id="26634" name="Group 30"/>
          <p:cNvGrpSpPr/>
          <p:nvPr/>
        </p:nvGrpSpPr>
        <p:grpSpPr>
          <a:xfrm>
            <a:off x="3913188" y="974725"/>
            <a:ext cx="576262" cy="1152525"/>
            <a:chOff x="0" y="0"/>
            <a:chExt cx="1021" cy="1815"/>
          </a:xfrm>
        </p:grpSpPr>
        <p:grpSp>
          <p:nvGrpSpPr>
            <p:cNvPr id="26682" name="Group 31"/>
            <p:cNvGrpSpPr/>
            <p:nvPr/>
          </p:nvGrpSpPr>
          <p:grpSpPr>
            <a:xfrm>
              <a:off x="46" y="817"/>
              <a:ext cx="975" cy="998"/>
              <a:chOff x="0" y="0"/>
              <a:chExt cx="975" cy="998"/>
            </a:xfrm>
          </p:grpSpPr>
          <p:sp>
            <p:nvSpPr>
              <p:cNvPr id="26688" name="AutoShape 32"/>
              <p:cNvSpPr/>
              <p:nvPr/>
            </p:nvSpPr>
            <p:spPr>
              <a:xfrm>
                <a:off x="0" y="0"/>
                <a:ext cx="975" cy="998"/>
              </a:xfrm>
              <a:prstGeom prst="star4">
                <a:avLst>
                  <a:gd name="adj" fmla="val 20361"/>
                </a:avLst>
              </a:pr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6689" name="Arc 33"/>
              <p:cNvSpPr/>
              <p:nvPr/>
            </p:nvSpPr>
            <p:spPr>
              <a:xfrm>
                <a:off x="295" y="454"/>
                <a:ext cx="122" cy="4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2" y="25"/>
                  </a:cxn>
                  <a:cxn ang="0">
                    <a:pos x="0" y="45"/>
                  </a:cxn>
                </a:cxnLst>
                <a:rect l="0" t="0" r="0" b="0"/>
                <a:pathLst>
                  <a:path w="19411" h="21600" fill="none">
                    <a:moveTo>
                      <a:pt x="-1" y="0"/>
                    </a:moveTo>
                    <a:cubicBezTo>
                      <a:pt x="8256" y="0"/>
                      <a:pt x="15790" y="4706"/>
                      <a:pt x="19411" y="12125"/>
                    </a:cubicBezTo>
                  </a:path>
                  <a:path w="19411" h="21600" stroke="0">
                    <a:moveTo>
                      <a:pt x="-1" y="0"/>
                    </a:moveTo>
                    <a:cubicBezTo>
                      <a:pt x="8256" y="0"/>
                      <a:pt x="15790" y="4706"/>
                      <a:pt x="19411" y="12125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5400" cap="flat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90" name="Arc 34"/>
              <p:cNvSpPr/>
              <p:nvPr/>
            </p:nvSpPr>
            <p:spPr>
              <a:xfrm>
                <a:off x="521" y="454"/>
                <a:ext cx="136" cy="4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6" y="45"/>
                  </a:cxn>
                  <a:cxn ang="0">
                    <a:pos x="0" y="45"/>
                  </a:cxn>
                </a:cxnLst>
                <a:rect l="0" t="0" r="0" b="0"/>
                <a:pathLst>
                  <a:path w="21600" h="21600" fill="none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91" name="AutoShape 35"/>
              <p:cNvSpPr/>
              <p:nvPr/>
            </p:nvSpPr>
            <p:spPr>
              <a:xfrm rot="-5400000">
                <a:off x="408" y="567"/>
                <a:ext cx="136" cy="182"/>
              </a:xfrm>
              <a:prstGeom prst="moon">
                <a:avLst>
                  <a:gd name="adj" fmla="val 50000"/>
                </a:avLst>
              </a:pr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6683" name="Group 36"/>
            <p:cNvGrpSpPr/>
            <p:nvPr/>
          </p:nvGrpSpPr>
          <p:grpSpPr>
            <a:xfrm>
              <a:off x="0" y="0"/>
              <a:ext cx="975" cy="998"/>
              <a:chOff x="0" y="0"/>
              <a:chExt cx="975" cy="998"/>
            </a:xfrm>
          </p:grpSpPr>
          <p:sp>
            <p:nvSpPr>
              <p:cNvPr id="26684" name="AutoShape 37"/>
              <p:cNvSpPr/>
              <p:nvPr/>
            </p:nvSpPr>
            <p:spPr>
              <a:xfrm>
                <a:off x="0" y="0"/>
                <a:ext cx="975" cy="998"/>
              </a:xfrm>
              <a:prstGeom prst="star4">
                <a:avLst>
                  <a:gd name="adj" fmla="val 20361"/>
                </a:avLst>
              </a:pr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6685" name="Arc 38"/>
              <p:cNvSpPr/>
              <p:nvPr/>
            </p:nvSpPr>
            <p:spPr>
              <a:xfrm>
                <a:off x="295" y="454"/>
                <a:ext cx="122" cy="4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2" y="25"/>
                  </a:cxn>
                  <a:cxn ang="0">
                    <a:pos x="0" y="45"/>
                  </a:cxn>
                </a:cxnLst>
                <a:rect l="0" t="0" r="0" b="0"/>
                <a:pathLst>
                  <a:path w="19411" h="21600" fill="none">
                    <a:moveTo>
                      <a:pt x="-1" y="0"/>
                    </a:moveTo>
                    <a:cubicBezTo>
                      <a:pt x="8256" y="0"/>
                      <a:pt x="15790" y="4706"/>
                      <a:pt x="19411" y="12125"/>
                    </a:cubicBezTo>
                  </a:path>
                  <a:path w="19411" h="21600" stroke="0">
                    <a:moveTo>
                      <a:pt x="-1" y="0"/>
                    </a:moveTo>
                    <a:cubicBezTo>
                      <a:pt x="8256" y="0"/>
                      <a:pt x="15790" y="4706"/>
                      <a:pt x="19411" y="12125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5400" cap="flat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86" name="Arc 39"/>
              <p:cNvSpPr/>
              <p:nvPr/>
            </p:nvSpPr>
            <p:spPr>
              <a:xfrm>
                <a:off x="521" y="454"/>
                <a:ext cx="136" cy="4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6" y="45"/>
                  </a:cxn>
                  <a:cxn ang="0">
                    <a:pos x="0" y="45"/>
                  </a:cxn>
                </a:cxnLst>
                <a:rect l="0" t="0" r="0" b="0"/>
                <a:pathLst>
                  <a:path w="21600" h="21600" fill="none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87" name="AutoShape 40"/>
              <p:cNvSpPr/>
              <p:nvPr/>
            </p:nvSpPr>
            <p:spPr>
              <a:xfrm rot="-5400000">
                <a:off x="408" y="567"/>
                <a:ext cx="136" cy="182"/>
              </a:xfrm>
              <a:prstGeom prst="moon">
                <a:avLst>
                  <a:gd name="adj" fmla="val 50000"/>
                </a:avLst>
              </a:pr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</p:grpSp>
      <p:grpSp>
        <p:nvGrpSpPr>
          <p:cNvPr id="26635" name="Group 41"/>
          <p:cNvGrpSpPr/>
          <p:nvPr/>
        </p:nvGrpSpPr>
        <p:grpSpPr>
          <a:xfrm>
            <a:off x="4416425" y="974725"/>
            <a:ext cx="576263" cy="1152525"/>
            <a:chOff x="0" y="0"/>
            <a:chExt cx="1021" cy="1815"/>
          </a:xfrm>
        </p:grpSpPr>
        <p:grpSp>
          <p:nvGrpSpPr>
            <p:cNvPr id="26672" name="Group 42"/>
            <p:cNvGrpSpPr/>
            <p:nvPr/>
          </p:nvGrpSpPr>
          <p:grpSpPr>
            <a:xfrm>
              <a:off x="46" y="817"/>
              <a:ext cx="975" cy="998"/>
              <a:chOff x="0" y="0"/>
              <a:chExt cx="975" cy="998"/>
            </a:xfrm>
          </p:grpSpPr>
          <p:sp>
            <p:nvSpPr>
              <p:cNvPr id="26678" name="AutoShape 43"/>
              <p:cNvSpPr/>
              <p:nvPr/>
            </p:nvSpPr>
            <p:spPr>
              <a:xfrm>
                <a:off x="0" y="0"/>
                <a:ext cx="975" cy="998"/>
              </a:xfrm>
              <a:prstGeom prst="star4">
                <a:avLst>
                  <a:gd name="adj" fmla="val 20361"/>
                </a:avLst>
              </a:pr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6679" name="Arc 44"/>
              <p:cNvSpPr/>
              <p:nvPr/>
            </p:nvSpPr>
            <p:spPr>
              <a:xfrm>
                <a:off x="295" y="454"/>
                <a:ext cx="122" cy="4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2" y="25"/>
                  </a:cxn>
                  <a:cxn ang="0">
                    <a:pos x="0" y="45"/>
                  </a:cxn>
                </a:cxnLst>
                <a:rect l="0" t="0" r="0" b="0"/>
                <a:pathLst>
                  <a:path w="19411" h="21600" fill="none">
                    <a:moveTo>
                      <a:pt x="-1" y="0"/>
                    </a:moveTo>
                    <a:cubicBezTo>
                      <a:pt x="8256" y="0"/>
                      <a:pt x="15790" y="4706"/>
                      <a:pt x="19411" y="12125"/>
                    </a:cubicBezTo>
                  </a:path>
                  <a:path w="19411" h="21600" stroke="0">
                    <a:moveTo>
                      <a:pt x="-1" y="0"/>
                    </a:moveTo>
                    <a:cubicBezTo>
                      <a:pt x="8256" y="0"/>
                      <a:pt x="15790" y="4706"/>
                      <a:pt x="19411" y="12125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5400" cap="flat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80" name="Arc 45"/>
              <p:cNvSpPr/>
              <p:nvPr/>
            </p:nvSpPr>
            <p:spPr>
              <a:xfrm>
                <a:off x="521" y="454"/>
                <a:ext cx="136" cy="4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6" y="45"/>
                  </a:cxn>
                  <a:cxn ang="0">
                    <a:pos x="0" y="45"/>
                  </a:cxn>
                </a:cxnLst>
                <a:rect l="0" t="0" r="0" b="0"/>
                <a:pathLst>
                  <a:path w="21600" h="21600" fill="none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81" name="AutoShape 46"/>
              <p:cNvSpPr/>
              <p:nvPr/>
            </p:nvSpPr>
            <p:spPr>
              <a:xfrm rot="-5400000">
                <a:off x="408" y="567"/>
                <a:ext cx="136" cy="182"/>
              </a:xfrm>
              <a:prstGeom prst="moon">
                <a:avLst>
                  <a:gd name="adj" fmla="val 50000"/>
                </a:avLst>
              </a:pr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6673" name="Group 47"/>
            <p:cNvGrpSpPr/>
            <p:nvPr/>
          </p:nvGrpSpPr>
          <p:grpSpPr>
            <a:xfrm>
              <a:off x="0" y="0"/>
              <a:ext cx="975" cy="998"/>
              <a:chOff x="0" y="0"/>
              <a:chExt cx="975" cy="998"/>
            </a:xfrm>
          </p:grpSpPr>
          <p:sp>
            <p:nvSpPr>
              <p:cNvPr id="26674" name="AutoShape 48"/>
              <p:cNvSpPr/>
              <p:nvPr/>
            </p:nvSpPr>
            <p:spPr>
              <a:xfrm>
                <a:off x="0" y="0"/>
                <a:ext cx="975" cy="998"/>
              </a:xfrm>
              <a:prstGeom prst="star4">
                <a:avLst>
                  <a:gd name="adj" fmla="val 20361"/>
                </a:avLst>
              </a:pr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6675" name="Arc 49"/>
              <p:cNvSpPr/>
              <p:nvPr/>
            </p:nvSpPr>
            <p:spPr>
              <a:xfrm>
                <a:off x="295" y="454"/>
                <a:ext cx="122" cy="4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2" y="25"/>
                  </a:cxn>
                  <a:cxn ang="0">
                    <a:pos x="0" y="45"/>
                  </a:cxn>
                </a:cxnLst>
                <a:rect l="0" t="0" r="0" b="0"/>
                <a:pathLst>
                  <a:path w="19411" h="21600" fill="none">
                    <a:moveTo>
                      <a:pt x="-1" y="0"/>
                    </a:moveTo>
                    <a:cubicBezTo>
                      <a:pt x="8256" y="0"/>
                      <a:pt x="15790" y="4706"/>
                      <a:pt x="19411" y="12125"/>
                    </a:cubicBezTo>
                  </a:path>
                  <a:path w="19411" h="21600" stroke="0">
                    <a:moveTo>
                      <a:pt x="-1" y="0"/>
                    </a:moveTo>
                    <a:cubicBezTo>
                      <a:pt x="8256" y="0"/>
                      <a:pt x="15790" y="4706"/>
                      <a:pt x="19411" y="12125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5400" cap="flat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76" name="Arc 50"/>
              <p:cNvSpPr/>
              <p:nvPr/>
            </p:nvSpPr>
            <p:spPr>
              <a:xfrm>
                <a:off x="521" y="454"/>
                <a:ext cx="136" cy="4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6" y="45"/>
                  </a:cxn>
                  <a:cxn ang="0">
                    <a:pos x="0" y="45"/>
                  </a:cxn>
                </a:cxnLst>
                <a:rect l="0" t="0" r="0" b="0"/>
                <a:pathLst>
                  <a:path w="21600" h="21600" fill="none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77" name="AutoShape 51"/>
              <p:cNvSpPr/>
              <p:nvPr/>
            </p:nvSpPr>
            <p:spPr>
              <a:xfrm rot="-5400000">
                <a:off x="408" y="567"/>
                <a:ext cx="136" cy="182"/>
              </a:xfrm>
              <a:prstGeom prst="moon">
                <a:avLst>
                  <a:gd name="adj" fmla="val 50000"/>
                </a:avLst>
              </a:pr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</p:grpSp>
      <p:grpSp>
        <p:nvGrpSpPr>
          <p:cNvPr id="26636" name="Group 52"/>
          <p:cNvGrpSpPr/>
          <p:nvPr/>
        </p:nvGrpSpPr>
        <p:grpSpPr>
          <a:xfrm>
            <a:off x="3048000" y="685800"/>
            <a:ext cx="576263" cy="1152525"/>
            <a:chOff x="0" y="0"/>
            <a:chExt cx="1021" cy="1815"/>
          </a:xfrm>
        </p:grpSpPr>
        <p:grpSp>
          <p:nvGrpSpPr>
            <p:cNvPr id="26662" name="Group 53"/>
            <p:cNvGrpSpPr/>
            <p:nvPr/>
          </p:nvGrpSpPr>
          <p:grpSpPr>
            <a:xfrm>
              <a:off x="46" y="817"/>
              <a:ext cx="975" cy="998"/>
              <a:chOff x="0" y="0"/>
              <a:chExt cx="975" cy="998"/>
            </a:xfrm>
          </p:grpSpPr>
          <p:sp>
            <p:nvSpPr>
              <p:cNvPr id="26668" name="AutoShape 54"/>
              <p:cNvSpPr/>
              <p:nvPr/>
            </p:nvSpPr>
            <p:spPr>
              <a:xfrm>
                <a:off x="0" y="0"/>
                <a:ext cx="975" cy="998"/>
              </a:xfrm>
              <a:prstGeom prst="star4">
                <a:avLst>
                  <a:gd name="adj" fmla="val 20361"/>
                </a:avLst>
              </a:pr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6669" name="Arc 55"/>
              <p:cNvSpPr/>
              <p:nvPr/>
            </p:nvSpPr>
            <p:spPr>
              <a:xfrm>
                <a:off x="295" y="454"/>
                <a:ext cx="122" cy="4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2" y="25"/>
                  </a:cxn>
                  <a:cxn ang="0">
                    <a:pos x="0" y="45"/>
                  </a:cxn>
                </a:cxnLst>
                <a:rect l="0" t="0" r="0" b="0"/>
                <a:pathLst>
                  <a:path w="19411" h="21600" fill="none">
                    <a:moveTo>
                      <a:pt x="-1" y="0"/>
                    </a:moveTo>
                    <a:cubicBezTo>
                      <a:pt x="8256" y="0"/>
                      <a:pt x="15790" y="4706"/>
                      <a:pt x="19411" y="12125"/>
                    </a:cubicBezTo>
                  </a:path>
                  <a:path w="19411" h="21600" stroke="0">
                    <a:moveTo>
                      <a:pt x="-1" y="0"/>
                    </a:moveTo>
                    <a:cubicBezTo>
                      <a:pt x="8256" y="0"/>
                      <a:pt x="15790" y="4706"/>
                      <a:pt x="19411" y="12125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5400" cap="flat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70" name="Arc 56"/>
              <p:cNvSpPr/>
              <p:nvPr/>
            </p:nvSpPr>
            <p:spPr>
              <a:xfrm>
                <a:off x="521" y="454"/>
                <a:ext cx="136" cy="4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6" y="45"/>
                  </a:cxn>
                  <a:cxn ang="0">
                    <a:pos x="0" y="45"/>
                  </a:cxn>
                </a:cxnLst>
                <a:rect l="0" t="0" r="0" b="0"/>
                <a:pathLst>
                  <a:path w="21600" h="21600" fill="none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71" name="AutoShape 57"/>
              <p:cNvSpPr/>
              <p:nvPr/>
            </p:nvSpPr>
            <p:spPr>
              <a:xfrm rot="-5400000">
                <a:off x="408" y="567"/>
                <a:ext cx="136" cy="182"/>
              </a:xfrm>
              <a:prstGeom prst="moon">
                <a:avLst>
                  <a:gd name="adj" fmla="val 50000"/>
                </a:avLst>
              </a:pr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6663" name="Group 58"/>
            <p:cNvGrpSpPr/>
            <p:nvPr/>
          </p:nvGrpSpPr>
          <p:grpSpPr>
            <a:xfrm>
              <a:off x="0" y="0"/>
              <a:ext cx="975" cy="998"/>
              <a:chOff x="0" y="0"/>
              <a:chExt cx="975" cy="998"/>
            </a:xfrm>
          </p:grpSpPr>
          <p:sp>
            <p:nvSpPr>
              <p:cNvPr id="26664" name="AutoShape 59"/>
              <p:cNvSpPr/>
              <p:nvPr/>
            </p:nvSpPr>
            <p:spPr>
              <a:xfrm>
                <a:off x="0" y="0"/>
                <a:ext cx="975" cy="998"/>
              </a:xfrm>
              <a:prstGeom prst="star4">
                <a:avLst>
                  <a:gd name="adj" fmla="val 20361"/>
                </a:avLst>
              </a:pr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6665" name="Arc 60"/>
              <p:cNvSpPr/>
              <p:nvPr/>
            </p:nvSpPr>
            <p:spPr>
              <a:xfrm>
                <a:off x="295" y="454"/>
                <a:ext cx="122" cy="4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2" y="25"/>
                  </a:cxn>
                  <a:cxn ang="0">
                    <a:pos x="0" y="45"/>
                  </a:cxn>
                </a:cxnLst>
                <a:rect l="0" t="0" r="0" b="0"/>
                <a:pathLst>
                  <a:path w="19411" h="21600" fill="none">
                    <a:moveTo>
                      <a:pt x="-1" y="0"/>
                    </a:moveTo>
                    <a:cubicBezTo>
                      <a:pt x="8256" y="0"/>
                      <a:pt x="15790" y="4706"/>
                      <a:pt x="19411" y="12125"/>
                    </a:cubicBezTo>
                  </a:path>
                  <a:path w="19411" h="21600" stroke="0">
                    <a:moveTo>
                      <a:pt x="-1" y="0"/>
                    </a:moveTo>
                    <a:cubicBezTo>
                      <a:pt x="8256" y="0"/>
                      <a:pt x="15790" y="4706"/>
                      <a:pt x="19411" y="12125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5400" cap="flat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6" name="Arc 61"/>
              <p:cNvSpPr/>
              <p:nvPr/>
            </p:nvSpPr>
            <p:spPr>
              <a:xfrm>
                <a:off x="521" y="454"/>
                <a:ext cx="136" cy="4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6" y="45"/>
                  </a:cxn>
                  <a:cxn ang="0">
                    <a:pos x="0" y="45"/>
                  </a:cxn>
                </a:cxnLst>
                <a:rect l="0" t="0" r="0" b="0"/>
                <a:pathLst>
                  <a:path w="21600" h="21600" fill="none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7" name="AutoShape 62"/>
              <p:cNvSpPr/>
              <p:nvPr/>
            </p:nvSpPr>
            <p:spPr>
              <a:xfrm rot="-5400000">
                <a:off x="408" y="567"/>
                <a:ext cx="136" cy="182"/>
              </a:xfrm>
              <a:prstGeom prst="moon">
                <a:avLst>
                  <a:gd name="adj" fmla="val 50000"/>
                </a:avLst>
              </a:pr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</p:grpSp>
      <p:grpSp>
        <p:nvGrpSpPr>
          <p:cNvPr id="26637" name="Group 63"/>
          <p:cNvGrpSpPr/>
          <p:nvPr/>
        </p:nvGrpSpPr>
        <p:grpSpPr>
          <a:xfrm>
            <a:off x="2471738" y="1766888"/>
            <a:ext cx="576262" cy="1152525"/>
            <a:chOff x="0" y="0"/>
            <a:chExt cx="1021" cy="1815"/>
          </a:xfrm>
        </p:grpSpPr>
        <p:grpSp>
          <p:nvGrpSpPr>
            <p:cNvPr id="26652" name="Group 64"/>
            <p:cNvGrpSpPr/>
            <p:nvPr/>
          </p:nvGrpSpPr>
          <p:grpSpPr>
            <a:xfrm>
              <a:off x="46" y="817"/>
              <a:ext cx="975" cy="998"/>
              <a:chOff x="0" y="0"/>
              <a:chExt cx="975" cy="998"/>
            </a:xfrm>
          </p:grpSpPr>
          <p:sp>
            <p:nvSpPr>
              <p:cNvPr id="26658" name="AutoShape 65"/>
              <p:cNvSpPr/>
              <p:nvPr/>
            </p:nvSpPr>
            <p:spPr>
              <a:xfrm>
                <a:off x="0" y="0"/>
                <a:ext cx="975" cy="998"/>
              </a:xfrm>
              <a:prstGeom prst="star4">
                <a:avLst>
                  <a:gd name="adj" fmla="val 20361"/>
                </a:avLst>
              </a:pr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6659" name="Arc 66"/>
              <p:cNvSpPr/>
              <p:nvPr/>
            </p:nvSpPr>
            <p:spPr>
              <a:xfrm>
                <a:off x="295" y="454"/>
                <a:ext cx="122" cy="4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2" y="25"/>
                  </a:cxn>
                  <a:cxn ang="0">
                    <a:pos x="0" y="45"/>
                  </a:cxn>
                </a:cxnLst>
                <a:rect l="0" t="0" r="0" b="0"/>
                <a:pathLst>
                  <a:path w="19411" h="21600" fill="none">
                    <a:moveTo>
                      <a:pt x="-1" y="0"/>
                    </a:moveTo>
                    <a:cubicBezTo>
                      <a:pt x="8256" y="0"/>
                      <a:pt x="15790" y="4706"/>
                      <a:pt x="19411" y="12125"/>
                    </a:cubicBezTo>
                  </a:path>
                  <a:path w="19411" h="21600" stroke="0">
                    <a:moveTo>
                      <a:pt x="-1" y="0"/>
                    </a:moveTo>
                    <a:cubicBezTo>
                      <a:pt x="8256" y="0"/>
                      <a:pt x="15790" y="4706"/>
                      <a:pt x="19411" y="12125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5400" cap="flat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0" name="Arc 67"/>
              <p:cNvSpPr/>
              <p:nvPr/>
            </p:nvSpPr>
            <p:spPr>
              <a:xfrm>
                <a:off x="521" y="454"/>
                <a:ext cx="136" cy="4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6" y="45"/>
                  </a:cxn>
                  <a:cxn ang="0">
                    <a:pos x="0" y="45"/>
                  </a:cxn>
                </a:cxnLst>
                <a:rect l="0" t="0" r="0" b="0"/>
                <a:pathLst>
                  <a:path w="21600" h="21600" fill="none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1" name="AutoShape 68"/>
              <p:cNvSpPr/>
              <p:nvPr/>
            </p:nvSpPr>
            <p:spPr>
              <a:xfrm rot="-5400000">
                <a:off x="408" y="567"/>
                <a:ext cx="136" cy="182"/>
              </a:xfrm>
              <a:prstGeom prst="moon">
                <a:avLst>
                  <a:gd name="adj" fmla="val 50000"/>
                </a:avLst>
              </a:pr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6653" name="Group 69"/>
            <p:cNvGrpSpPr/>
            <p:nvPr/>
          </p:nvGrpSpPr>
          <p:grpSpPr>
            <a:xfrm>
              <a:off x="0" y="0"/>
              <a:ext cx="975" cy="998"/>
              <a:chOff x="0" y="0"/>
              <a:chExt cx="975" cy="998"/>
            </a:xfrm>
          </p:grpSpPr>
          <p:sp>
            <p:nvSpPr>
              <p:cNvPr id="26654" name="AutoShape 70"/>
              <p:cNvSpPr/>
              <p:nvPr/>
            </p:nvSpPr>
            <p:spPr>
              <a:xfrm>
                <a:off x="0" y="0"/>
                <a:ext cx="975" cy="998"/>
              </a:xfrm>
              <a:prstGeom prst="star4">
                <a:avLst>
                  <a:gd name="adj" fmla="val 20361"/>
                </a:avLst>
              </a:pr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6655" name="Arc 71"/>
              <p:cNvSpPr/>
              <p:nvPr/>
            </p:nvSpPr>
            <p:spPr>
              <a:xfrm>
                <a:off x="295" y="454"/>
                <a:ext cx="122" cy="4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2" y="25"/>
                  </a:cxn>
                  <a:cxn ang="0">
                    <a:pos x="0" y="45"/>
                  </a:cxn>
                </a:cxnLst>
                <a:rect l="0" t="0" r="0" b="0"/>
                <a:pathLst>
                  <a:path w="19411" h="21600" fill="none">
                    <a:moveTo>
                      <a:pt x="-1" y="0"/>
                    </a:moveTo>
                    <a:cubicBezTo>
                      <a:pt x="8256" y="0"/>
                      <a:pt x="15790" y="4706"/>
                      <a:pt x="19411" y="12125"/>
                    </a:cubicBezTo>
                  </a:path>
                  <a:path w="19411" h="21600" stroke="0">
                    <a:moveTo>
                      <a:pt x="-1" y="0"/>
                    </a:moveTo>
                    <a:cubicBezTo>
                      <a:pt x="8256" y="0"/>
                      <a:pt x="15790" y="4706"/>
                      <a:pt x="19411" y="12125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5400" cap="flat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56" name="Arc 72"/>
              <p:cNvSpPr/>
              <p:nvPr/>
            </p:nvSpPr>
            <p:spPr>
              <a:xfrm>
                <a:off x="521" y="454"/>
                <a:ext cx="136" cy="4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6" y="45"/>
                  </a:cxn>
                  <a:cxn ang="0">
                    <a:pos x="0" y="45"/>
                  </a:cxn>
                </a:cxnLst>
                <a:rect l="0" t="0" r="0" b="0"/>
                <a:pathLst>
                  <a:path w="21600" h="21600" fill="none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57" name="AutoShape 73"/>
              <p:cNvSpPr/>
              <p:nvPr/>
            </p:nvSpPr>
            <p:spPr>
              <a:xfrm rot="-5400000">
                <a:off x="408" y="567"/>
                <a:ext cx="136" cy="182"/>
              </a:xfrm>
              <a:prstGeom prst="moon">
                <a:avLst>
                  <a:gd name="adj" fmla="val 50000"/>
                </a:avLst>
              </a:pr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</p:grpSp>
      <p:grpSp>
        <p:nvGrpSpPr>
          <p:cNvPr id="26638" name="Group 74"/>
          <p:cNvGrpSpPr/>
          <p:nvPr/>
        </p:nvGrpSpPr>
        <p:grpSpPr>
          <a:xfrm>
            <a:off x="2976563" y="1766888"/>
            <a:ext cx="576262" cy="1152525"/>
            <a:chOff x="0" y="0"/>
            <a:chExt cx="1021" cy="1815"/>
          </a:xfrm>
        </p:grpSpPr>
        <p:grpSp>
          <p:nvGrpSpPr>
            <p:cNvPr id="26642" name="Group 75"/>
            <p:cNvGrpSpPr/>
            <p:nvPr/>
          </p:nvGrpSpPr>
          <p:grpSpPr>
            <a:xfrm>
              <a:off x="46" y="817"/>
              <a:ext cx="975" cy="998"/>
              <a:chOff x="0" y="0"/>
              <a:chExt cx="975" cy="998"/>
            </a:xfrm>
          </p:grpSpPr>
          <p:sp>
            <p:nvSpPr>
              <p:cNvPr id="26648" name="AutoShape 76"/>
              <p:cNvSpPr/>
              <p:nvPr/>
            </p:nvSpPr>
            <p:spPr>
              <a:xfrm>
                <a:off x="0" y="0"/>
                <a:ext cx="975" cy="998"/>
              </a:xfrm>
              <a:prstGeom prst="star4">
                <a:avLst>
                  <a:gd name="adj" fmla="val 20361"/>
                </a:avLst>
              </a:pr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6649" name="Arc 77"/>
              <p:cNvSpPr/>
              <p:nvPr/>
            </p:nvSpPr>
            <p:spPr>
              <a:xfrm>
                <a:off x="295" y="454"/>
                <a:ext cx="122" cy="4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2" y="25"/>
                  </a:cxn>
                  <a:cxn ang="0">
                    <a:pos x="0" y="45"/>
                  </a:cxn>
                </a:cxnLst>
                <a:rect l="0" t="0" r="0" b="0"/>
                <a:pathLst>
                  <a:path w="19411" h="21600" fill="none">
                    <a:moveTo>
                      <a:pt x="-1" y="0"/>
                    </a:moveTo>
                    <a:cubicBezTo>
                      <a:pt x="8256" y="0"/>
                      <a:pt x="15790" y="4706"/>
                      <a:pt x="19411" y="12125"/>
                    </a:cubicBezTo>
                  </a:path>
                  <a:path w="19411" h="21600" stroke="0">
                    <a:moveTo>
                      <a:pt x="-1" y="0"/>
                    </a:moveTo>
                    <a:cubicBezTo>
                      <a:pt x="8256" y="0"/>
                      <a:pt x="15790" y="4706"/>
                      <a:pt x="19411" y="12125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5400" cap="flat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50" name="Arc 78"/>
              <p:cNvSpPr/>
              <p:nvPr/>
            </p:nvSpPr>
            <p:spPr>
              <a:xfrm>
                <a:off x="521" y="454"/>
                <a:ext cx="136" cy="4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6" y="45"/>
                  </a:cxn>
                  <a:cxn ang="0">
                    <a:pos x="0" y="45"/>
                  </a:cxn>
                </a:cxnLst>
                <a:rect l="0" t="0" r="0" b="0"/>
                <a:pathLst>
                  <a:path w="21600" h="21600" fill="none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51" name="AutoShape 79"/>
              <p:cNvSpPr/>
              <p:nvPr/>
            </p:nvSpPr>
            <p:spPr>
              <a:xfrm rot="-5400000">
                <a:off x="408" y="567"/>
                <a:ext cx="136" cy="182"/>
              </a:xfrm>
              <a:prstGeom prst="moon">
                <a:avLst>
                  <a:gd name="adj" fmla="val 50000"/>
                </a:avLst>
              </a:pr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6643" name="Group 80"/>
            <p:cNvGrpSpPr/>
            <p:nvPr/>
          </p:nvGrpSpPr>
          <p:grpSpPr>
            <a:xfrm>
              <a:off x="0" y="0"/>
              <a:ext cx="975" cy="998"/>
              <a:chOff x="0" y="0"/>
              <a:chExt cx="975" cy="998"/>
            </a:xfrm>
          </p:grpSpPr>
          <p:sp>
            <p:nvSpPr>
              <p:cNvPr id="26644" name="AutoShape 81"/>
              <p:cNvSpPr/>
              <p:nvPr/>
            </p:nvSpPr>
            <p:spPr>
              <a:xfrm>
                <a:off x="0" y="0"/>
                <a:ext cx="975" cy="998"/>
              </a:xfrm>
              <a:prstGeom prst="star4">
                <a:avLst>
                  <a:gd name="adj" fmla="val 20361"/>
                </a:avLst>
              </a:pr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6645" name="Arc 82"/>
              <p:cNvSpPr/>
              <p:nvPr/>
            </p:nvSpPr>
            <p:spPr>
              <a:xfrm>
                <a:off x="295" y="454"/>
                <a:ext cx="122" cy="4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2" y="25"/>
                  </a:cxn>
                  <a:cxn ang="0">
                    <a:pos x="0" y="45"/>
                  </a:cxn>
                </a:cxnLst>
                <a:rect l="0" t="0" r="0" b="0"/>
                <a:pathLst>
                  <a:path w="19411" h="21600" fill="none">
                    <a:moveTo>
                      <a:pt x="-1" y="0"/>
                    </a:moveTo>
                    <a:cubicBezTo>
                      <a:pt x="8256" y="0"/>
                      <a:pt x="15790" y="4706"/>
                      <a:pt x="19411" y="12125"/>
                    </a:cubicBezTo>
                  </a:path>
                  <a:path w="19411" h="21600" stroke="0">
                    <a:moveTo>
                      <a:pt x="-1" y="0"/>
                    </a:moveTo>
                    <a:cubicBezTo>
                      <a:pt x="8256" y="0"/>
                      <a:pt x="15790" y="4706"/>
                      <a:pt x="19411" y="12125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5400" cap="flat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46" name="Arc 83"/>
              <p:cNvSpPr/>
              <p:nvPr/>
            </p:nvSpPr>
            <p:spPr>
              <a:xfrm>
                <a:off x="521" y="454"/>
                <a:ext cx="136" cy="4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6" y="45"/>
                  </a:cxn>
                  <a:cxn ang="0">
                    <a:pos x="0" y="45"/>
                  </a:cxn>
                </a:cxnLst>
                <a:rect l="0" t="0" r="0" b="0"/>
                <a:pathLst>
                  <a:path w="21600" h="21600" fill="none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47" name="AutoShape 84"/>
              <p:cNvSpPr/>
              <p:nvPr/>
            </p:nvSpPr>
            <p:spPr>
              <a:xfrm rot="-5400000">
                <a:off x="408" y="567"/>
                <a:ext cx="136" cy="182"/>
              </a:xfrm>
              <a:prstGeom prst="moon">
                <a:avLst>
                  <a:gd name="adj" fmla="val 50000"/>
                </a:avLst>
              </a:pr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26639" name="Text Box 85"/>
          <p:cNvSpPr txBox="1"/>
          <p:nvPr/>
        </p:nvSpPr>
        <p:spPr>
          <a:xfrm>
            <a:off x="2819400" y="3581400"/>
            <a:ext cx="2808288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>
                <a:latin typeface="隶书" panose="02010509060101010101" pitchFamily="49" charset="-122"/>
                <a:ea typeface="隶书" panose="02010509060101010101" pitchFamily="49" charset="-122"/>
              </a:rPr>
              <a:t>(     )颗</a:t>
            </a:r>
          </a:p>
        </p:txBody>
      </p:sp>
      <p:pic>
        <p:nvPicPr>
          <p:cNvPr id="26640" name="Picture 86" descr="bk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3114675" y="-828675"/>
            <a:ext cx="520065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41" name="Picture 87" descr="花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19800"/>
            <a:ext cx="838200" cy="7826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30" name="Group 2"/>
          <p:cNvGraphicFramePr>
            <a:graphicFrameLocks noGrp="1"/>
          </p:cNvGraphicFramePr>
          <p:nvPr/>
        </p:nvGraphicFramePr>
        <p:xfrm>
          <a:off x="2133600" y="685800"/>
          <a:ext cx="3124200" cy="2438400"/>
        </p:xfrm>
        <a:graphic>
          <a:graphicData uri="http://schemas.openxmlformats.org/drawingml/2006/table">
            <a:tbl>
              <a:tblPr/>
              <a:tblGrid>
                <a:gridCol w="3124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38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27656" name="Group 8"/>
          <p:cNvGrpSpPr/>
          <p:nvPr/>
        </p:nvGrpSpPr>
        <p:grpSpPr>
          <a:xfrm>
            <a:off x="2616200" y="901700"/>
            <a:ext cx="576263" cy="1152525"/>
            <a:chOff x="0" y="0"/>
            <a:chExt cx="1021" cy="1815"/>
          </a:xfrm>
        </p:grpSpPr>
        <p:grpSp>
          <p:nvGrpSpPr>
            <p:cNvPr id="27728" name="Group 9"/>
            <p:cNvGrpSpPr/>
            <p:nvPr/>
          </p:nvGrpSpPr>
          <p:grpSpPr>
            <a:xfrm>
              <a:off x="46" y="817"/>
              <a:ext cx="975" cy="998"/>
              <a:chOff x="0" y="0"/>
              <a:chExt cx="975" cy="998"/>
            </a:xfrm>
          </p:grpSpPr>
          <p:sp>
            <p:nvSpPr>
              <p:cNvPr id="27734" name="AutoShape 10"/>
              <p:cNvSpPr/>
              <p:nvPr/>
            </p:nvSpPr>
            <p:spPr>
              <a:xfrm>
                <a:off x="0" y="0"/>
                <a:ext cx="975" cy="998"/>
              </a:xfrm>
              <a:prstGeom prst="star4">
                <a:avLst>
                  <a:gd name="adj" fmla="val 20361"/>
                </a:avLst>
              </a:pr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7735" name="Arc 11"/>
              <p:cNvSpPr/>
              <p:nvPr/>
            </p:nvSpPr>
            <p:spPr>
              <a:xfrm>
                <a:off x="295" y="454"/>
                <a:ext cx="122" cy="4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2" y="25"/>
                  </a:cxn>
                  <a:cxn ang="0">
                    <a:pos x="0" y="45"/>
                  </a:cxn>
                </a:cxnLst>
                <a:rect l="0" t="0" r="0" b="0"/>
                <a:pathLst>
                  <a:path w="19411" h="21600" fill="none">
                    <a:moveTo>
                      <a:pt x="-1" y="0"/>
                    </a:moveTo>
                    <a:cubicBezTo>
                      <a:pt x="8256" y="0"/>
                      <a:pt x="15790" y="4706"/>
                      <a:pt x="19411" y="12125"/>
                    </a:cubicBezTo>
                  </a:path>
                  <a:path w="19411" h="21600" stroke="0">
                    <a:moveTo>
                      <a:pt x="-1" y="0"/>
                    </a:moveTo>
                    <a:cubicBezTo>
                      <a:pt x="8256" y="0"/>
                      <a:pt x="15790" y="4706"/>
                      <a:pt x="19411" y="12125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5400" cap="flat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736" name="Arc 12"/>
              <p:cNvSpPr/>
              <p:nvPr/>
            </p:nvSpPr>
            <p:spPr>
              <a:xfrm>
                <a:off x="521" y="454"/>
                <a:ext cx="136" cy="4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6" y="45"/>
                  </a:cxn>
                  <a:cxn ang="0">
                    <a:pos x="0" y="45"/>
                  </a:cxn>
                </a:cxnLst>
                <a:rect l="0" t="0" r="0" b="0"/>
                <a:pathLst>
                  <a:path w="21600" h="21600" fill="none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737" name="AutoShape 13"/>
              <p:cNvSpPr/>
              <p:nvPr/>
            </p:nvSpPr>
            <p:spPr>
              <a:xfrm rot="-5400000">
                <a:off x="408" y="567"/>
                <a:ext cx="136" cy="182"/>
              </a:xfrm>
              <a:prstGeom prst="moon">
                <a:avLst>
                  <a:gd name="adj" fmla="val 50000"/>
                </a:avLst>
              </a:pr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7729" name="Group 14"/>
            <p:cNvGrpSpPr/>
            <p:nvPr/>
          </p:nvGrpSpPr>
          <p:grpSpPr>
            <a:xfrm>
              <a:off x="0" y="0"/>
              <a:ext cx="975" cy="998"/>
              <a:chOff x="0" y="0"/>
              <a:chExt cx="975" cy="998"/>
            </a:xfrm>
          </p:grpSpPr>
          <p:sp>
            <p:nvSpPr>
              <p:cNvPr id="27730" name="AutoShape 15"/>
              <p:cNvSpPr/>
              <p:nvPr/>
            </p:nvSpPr>
            <p:spPr>
              <a:xfrm>
                <a:off x="0" y="0"/>
                <a:ext cx="975" cy="998"/>
              </a:xfrm>
              <a:prstGeom prst="star4">
                <a:avLst>
                  <a:gd name="adj" fmla="val 20361"/>
                </a:avLst>
              </a:pr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7731" name="Arc 16"/>
              <p:cNvSpPr/>
              <p:nvPr/>
            </p:nvSpPr>
            <p:spPr>
              <a:xfrm>
                <a:off x="295" y="454"/>
                <a:ext cx="122" cy="4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2" y="25"/>
                  </a:cxn>
                  <a:cxn ang="0">
                    <a:pos x="0" y="45"/>
                  </a:cxn>
                </a:cxnLst>
                <a:rect l="0" t="0" r="0" b="0"/>
                <a:pathLst>
                  <a:path w="19411" h="21600" fill="none">
                    <a:moveTo>
                      <a:pt x="-1" y="0"/>
                    </a:moveTo>
                    <a:cubicBezTo>
                      <a:pt x="8256" y="0"/>
                      <a:pt x="15790" y="4706"/>
                      <a:pt x="19411" y="12125"/>
                    </a:cubicBezTo>
                  </a:path>
                  <a:path w="19411" h="21600" stroke="0">
                    <a:moveTo>
                      <a:pt x="-1" y="0"/>
                    </a:moveTo>
                    <a:cubicBezTo>
                      <a:pt x="8256" y="0"/>
                      <a:pt x="15790" y="4706"/>
                      <a:pt x="19411" y="12125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5400" cap="flat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732" name="Arc 17"/>
              <p:cNvSpPr/>
              <p:nvPr/>
            </p:nvSpPr>
            <p:spPr>
              <a:xfrm>
                <a:off x="521" y="454"/>
                <a:ext cx="136" cy="4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6" y="45"/>
                  </a:cxn>
                  <a:cxn ang="0">
                    <a:pos x="0" y="45"/>
                  </a:cxn>
                </a:cxnLst>
                <a:rect l="0" t="0" r="0" b="0"/>
                <a:pathLst>
                  <a:path w="21600" h="21600" fill="none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733" name="AutoShape 18"/>
              <p:cNvSpPr/>
              <p:nvPr/>
            </p:nvSpPr>
            <p:spPr>
              <a:xfrm rot="-5400000">
                <a:off x="408" y="567"/>
                <a:ext cx="136" cy="182"/>
              </a:xfrm>
              <a:prstGeom prst="moon">
                <a:avLst>
                  <a:gd name="adj" fmla="val 50000"/>
                </a:avLst>
              </a:pr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</p:grpSp>
      <p:grpSp>
        <p:nvGrpSpPr>
          <p:cNvPr id="27657" name="Group 19"/>
          <p:cNvGrpSpPr/>
          <p:nvPr/>
        </p:nvGrpSpPr>
        <p:grpSpPr>
          <a:xfrm>
            <a:off x="3408363" y="830263"/>
            <a:ext cx="576262" cy="1152525"/>
            <a:chOff x="0" y="0"/>
            <a:chExt cx="1021" cy="1815"/>
          </a:xfrm>
        </p:grpSpPr>
        <p:grpSp>
          <p:nvGrpSpPr>
            <p:cNvPr id="27718" name="Group 20"/>
            <p:cNvGrpSpPr/>
            <p:nvPr/>
          </p:nvGrpSpPr>
          <p:grpSpPr>
            <a:xfrm>
              <a:off x="46" y="817"/>
              <a:ext cx="975" cy="998"/>
              <a:chOff x="0" y="0"/>
              <a:chExt cx="975" cy="998"/>
            </a:xfrm>
          </p:grpSpPr>
          <p:sp>
            <p:nvSpPr>
              <p:cNvPr id="27724" name="AutoShape 21"/>
              <p:cNvSpPr/>
              <p:nvPr/>
            </p:nvSpPr>
            <p:spPr>
              <a:xfrm>
                <a:off x="0" y="0"/>
                <a:ext cx="975" cy="998"/>
              </a:xfrm>
              <a:prstGeom prst="star4">
                <a:avLst>
                  <a:gd name="adj" fmla="val 20361"/>
                </a:avLst>
              </a:pr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7725" name="Arc 22"/>
              <p:cNvSpPr/>
              <p:nvPr/>
            </p:nvSpPr>
            <p:spPr>
              <a:xfrm>
                <a:off x="295" y="454"/>
                <a:ext cx="122" cy="4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2" y="25"/>
                  </a:cxn>
                  <a:cxn ang="0">
                    <a:pos x="0" y="45"/>
                  </a:cxn>
                </a:cxnLst>
                <a:rect l="0" t="0" r="0" b="0"/>
                <a:pathLst>
                  <a:path w="19411" h="21600" fill="none">
                    <a:moveTo>
                      <a:pt x="-1" y="0"/>
                    </a:moveTo>
                    <a:cubicBezTo>
                      <a:pt x="8256" y="0"/>
                      <a:pt x="15790" y="4706"/>
                      <a:pt x="19411" y="12125"/>
                    </a:cubicBezTo>
                  </a:path>
                  <a:path w="19411" h="21600" stroke="0">
                    <a:moveTo>
                      <a:pt x="-1" y="0"/>
                    </a:moveTo>
                    <a:cubicBezTo>
                      <a:pt x="8256" y="0"/>
                      <a:pt x="15790" y="4706"/>
                      <a:pt x="19411" y="12125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5400" cap="flat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726" name="Arc 23"/>
              <p:cNvSpPr/>
              <p:nvPr/>
            </p:nvSpPr>
            <p:spPr>
              <a:xfrm>
                <a:off x="521" y="454"/>
                <a:ext cx="136" cy="4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6" y="45"/>
                  </a:cxn>
                  <a:cxn ang="0">
                    <a:pos x="0" y="45"/>
                  </a:cxn>
                </a:cxnLst>
                <a:rect l="0" t="0" r="0" b="0"/>
                <a:pathLst>
                  <a:path w="21600" h="21600" fill="none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727" name="AutoShape 24"/>
              <p:cNvSpPr/>
              <p:nvPr/>
            </p:nvSpPr>
            <p:spPr>
              <a:xfrm rot="-5400000">
                <a:off x="408" y="567"/>
                <a:ext cx="136" cy="182"/>
              </a:xfrm>
              <a:prstGeom prst="moon">
                <a:avLst>
                  <a:gd name="adj" fmla="val 50000"/>
                </a:avLst>
              </a:pr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7719" name="Group 25"/>
            <p:cNvGrpSpPr/>
            <p:nvPr/>
          </p:nvGrpSpPr>
          <p:grpSpPr>
            <a:xfrm>
              <a:off x="0" y="0"/>
              <a:ext cx="975" cy="998"/>
              <a:chOff x="0" y="0"/>
              <a:chExt cx="975" cy="998"/>
            </a:xfrm>
          </p:grpSpPr>
          <p:sp>
            <p:nvSpPr>
              <p:cNvPr id="27720" name="AutoShape 26"/>
              <p:cNvSpPr/>
              <p:nvPr/>
            </p:nvSpPr>
            <p:spPr>
              <a:xfrm>
                <a:off x="0" y="0"/>
                <a:ext cx="975" cy="998"/>
              </a:xfrm>
              <a:prstGeom prst="star4">
                <a:avLst>
                  <a:gd name="adj" fmla="val 20361"/>
                </a:avLst>
              </a:pr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7721" name="Arc 27"/>
              <p:cNvSpPr/>
              <p:nvPr/>
            </p:nvSpPr>
            <p:spPr>
              <a:xfrm>
                <a:off x="295" y="454"/>
                <a:ext cx="122" cy="4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2" y="25"/>
                  </a:cxn>
                  <a:cxn ang="0">
                    <a:pos x="0" y="45"/>
                  </a:cxn>
                </a:cxnLst>
                <a:rect l="0" t="0" r="0" b="0"/>
                <a:pathLst>
                  <a:path w="19411" h="21600" fill="none">
                    <a:moveTo>
                      <a:pt x="-1" y="0"/>
                    </a:moveTo>
                    <a:cubicBezTo>
                      <a:pt x="8256" y="0"/>
                      <a:pt x="15790" y="4706"/>
                      <a:pt x="19411" y="12125"/>
                    </a:cubicBezTo>
                  </a:path>
                  <a:path w="19411" h="21600" stroke="0">
                    <a:moveTo>
                      <a:pt x="-1" y="0"/>
                    </a:moveTo>
                    <a:cubicBezTo>
                      <a:pt x="8256" y="0"/>
                      <a:pt x="15790" y="4706"/>
                      <a:pt x="19411" y="12125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5400" cap="flat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722" name="Arc 28"/>
              <p:cNvSpPr/>
              <p:nvPr/>
            </p:nvSpPr>
            <p:spPr>
              <a:xfrm>
                <a:off x="521" y="454"/>
                <a:ext cx="136" cy="4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6" y="45"/>
                  </a:cxn>
                  <a:cxn ang="0">
                    <a:pos x="0" y="45"/>
                  </a:cxn>
                </a:cxnLst>
                <a:rect l="0" t="0" r="0" b="0"/>
                <a:pathLst>
                  <a:path w="21600" h="21600" fill="none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723" name="AutoShape 29"/>
              <p:cNvSpPr/>
              <p:nvPr/>
            </p:nvSpPr>
            <p:spPr>
              <a:xfrm rot="-5400000">
                <a:off x="408" y="567"/>
                <a:ext cx="136" cy="182"/>
              </a:xfrm>
              <a:prstGeom prst="moon">
                <a:avLst>
                  <a:gd name="adj" fmla="val 50000"/>
                </a:avLst>
              </a:pr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</p:grpSp>
      <p:grpSp>
        <p:nvGrpSpPr>
          <p:cNvPr id="27658" name="Group 30"/>
          <p:cNvGrpSpPr/>
          <p:nvPr/>
        </p:nvGrpSpPr>
        <p:grpSpPr>
          <a:xfrm>
            <a:off x="3913188" y="974725"/>
            <a:ext cx="576262" cy="1152525"/>
            <a:chOff x="0" y="0"/>
            <a:chExt cx="1021" cy="1815"/>
          </a:xfrm>
        </p:grpSpPr>
        <p:grpSp>
          <p:nvGrpSpPr>
            <p:cNvPr id="27708" name="Group 31"/>
            <p:cNvGrpSpPr/>
            <p:nvPr/>
          </p:nvGrpSpPr>
          <p:grpSpPr>
            <a:xfrm>
              <a:off x="46" y="817"/>
              <a:ext cx="975" cy="998"/>
              <a:chOff x="0" y="0"/>
              <a:chExt cx="975" cy="998"/>
            </a:xfrm>
          </p:grpSpPr>
          <p:sp>
            <p:nvSpPr>
              <p:cNvPr id="27714" name="AutoShape 32"/>
              <p:cNvSpPr/>
              <p:nvPr/>
            </p:nvSpPr>
            <p:spPr>
              <a:xfrm>
                <a:off x="0" y="0"/>
                <a:ext cx="975" cy="998"/>
              </a:xfrm>
              <a:prstGeom prst="star4">
                <a:avLst>
                  <a:gd name="adj" fmla="val 20361"/>
                </a:avLst>
              </a:pr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7715" name="Arc 33"/>
              <p:cNvSpPr/>
              <p:nvPr/>
            </p:nvSpPr>
            <p:spPr>
              <a:xfrm>
                <a:off x="295" y="454"/>
                <a:ext cx="122" cy="4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2" y="25"/>
                  </a:cxn>
                  <a:cxn ang="0">
                    <a:pos x="0" y="45"/>
                  </a:cxn>
                </a:cxnLst>
                <a:rect l="0" t="0" r="0" b="0"/>
                <a:pathLst>
                  <a:path w="19411" h="21600" fill="none">
                    <a:moveTo>
                      <a:pt x="-1" y="0"/>
                    </a:moveTo>
                    <a:cubicBezTo>
                      <a:pt x="8256" y="0"/>
                      <a:pt x="15790" y="4706"/>
                      <a:pt x="19411" y="12125"/>
                    </a:cubicBezTo>
                  </a:path>
                  <a:path w="19411" h="21600" stroke="0">
                    <a:moveTo>
                      <a:pt x="-1" y="0"/>
                    </a:moveTo>
                    <a:cubicBezTo>
                      <a:pt x="8256" y="0"/>
                      <a:pt x="15790" y="4706"/>
                      <a:pt x="19411" y="12125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5400" cap="flat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716" name="Arc 34"/>
              <p:cNvSpPr/>
              <p:nvPr/>
            </p:nvSpPr>
            <p:spPr>
              <a:xfrm>
                <a:off x="521" y="454"/>
                <a:ext cx="136" cy="4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6" y="45"/>
                  </a:cxn>
                  <a:cxn ang="0">
                    <a:pos x="0" y="45"/>
                  </a:cxn>
                </a:cxnLst>
                <a:rect l="0" t="0" r="0" b="0"/>
                <a:pathLst>
                  <a:path w="21600" h="21600" fill="none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717" name="AutoShape 35"/>
              <p:cNvSpPr/>
              <p:nvPr/>
            </p:nvSpPr>
            <p:spPr>
              <a:xfrm rot="-5400000">
                <a:off x="408" y="567"/>
                <a:ext cx="136" cy="182"/>
              </a:xfrm>
              <a:prstGeom prst="moon">
                <a:avLst>
                  <a:gd name="adj" fmla="val 50000"/>
                </a:avLst>
              </a:pr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7709" name="Group 36"/>
            <p:cNvGrpSpPr/>
            <p:nvPr/>
          </p:nvGrpSpPr>
          <p:grpSpPr>
            <a:xfrm>
              <a:off x="0" y="0"/>
              <a:ext cx="975" cy="998"/>
              <a:chOff x="0" y="0"/>
              <a:chExt cx="975" cy="998"/>
            </a:xfrm>
          </p:grpSpPr>
          <p:sp>
            <p:nvSpPr>
              <p:cNvPr id="27710" name="AutoShape 37"/>
              <p:cNvSpPr/>
              <p:nvPr/>
            </p:nvSpPr>
            <p:spPr>
              <a:xfrm>
                <a:off x="0" y="0"/>
                <a:ext cx="975" cy="998"/>
              </a:xfrm>
              <a:prstGeom prst="star4">
                <a:avLst>
                  <a:gd name="adj" fmla="val 20361"/>
                </a:avLst>
              </a:pr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7711" name="Arc 38"/>
              <p:cNvSpPr/>
              <p:nvPr/>
            </p:nvSpPr>
            <p:spPr>
              <a:xfrm>
                <a:off x="295" y="454"/>
                <a:ext cx="122" cy="4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2" y="25"/>
                  </a:cxn>
                  <a:cxn ang="0">
                    <a:pos x="0" y="45"/>
                  </a:cxn>
                </a:cxnLst>
                <a:rect l="0" t="0" r="0" b="0"/>
                <a:pathLst>
                  <a:path w="19411" h="21600" fill="none">
                    <a:moveTo>
                      <a:pt x="-1" y="0"/>
                    </a:moveTo>
                    <a:cubicBezTo>
                      <a:pt x="8256" y="0"/>
                      <a:pt x="15790" y="4706"/>
                      <a:pt x="19411" y="12125"/>
                    </a:cubicBezTo>
                  </a:path>
                  <a:path w="19411" h="21600" stroke="0">
                    <a:moveTo>
                      <a:pt x="-1" y="0"/>
                    </a:moveTo>
                    <a:cubicBezTo>
                      <a:pt x="8256" y="0"/>
                      <a:pt x="15790" y="4706"/>
                      <a:pt x="19411" y="12125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5400" cap="flat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712" name="Arc 39"/>
              <p:cNvSpPr/>
              <p:nvPr/>
            </p:nvSpPr>
            <p:spPr>
              <a:xfrm>
                <a:off x="521" y="454"/>
                <a:ext cx="136" cy="4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6" y="45"/>
                  </a:cxn>
                  <a:cxn ang="0">
                    <a:pos x="0" y="45"/>
                  </a:cxn>
                </a:cxnLst>
                <a:rect l="0" t="0" r="0" b="0"/>
                <a:pathLst>
                  <a:path w="21600" h="21600" fill="none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713" name="AutoShape 40"/>
              <p:cNvSpPr/>
              <p:nvPr/>
            </p:nvSpPr>
            <p:spPr>
              <a:xfrm rot="-5400000">
                <a:off x="408" y="567"/>
                <a:ext cx="136" cy="182"/>
              </a:xfrm>
              <a:prstGeom prst="moon">
                <a:avLst>
                  <a:gd name="adj" fmla="val 50000"/>
                </a:avLst>
              </a:pr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</p:grpSp>
      <p:grpSp>
        <p:nvGrpSpPr>
          <p:cNvPr id="27659" name="Group 41"/>
          <p:cNvGrpSpPr/>
          <p:nvPr/>
        </p:nvGrpSpPr>
        <p:grpSpPr>
          <a:xfrm>
            <a:off x="4416425" y="974725"/>
            <a:ext cx="576263" cy="1152525"/>
            <a:chOff x="0" y="0"/>
            <a:chExt cx="1021" cy="1815"/>
          </a:xfrm>
        </p:grpSpPr>
        <p:grpSp>
          <p:nvGrpSpPr>
            <p:cNvPr id="27698" name="Group 42"/>
            <p:cNvGrpSpPr/>
            <p:nvPr/>
          </p:nvGrpSpPr>
          <p:grpSpPr>
            <a:xfrm>
              <a:off x="46" y="817"/>
              <a:ext cx="975" cy="998"/>
              <a:chOff x="0" y="0"/>
              <a:chExt cx="975" cy="998"/>
            </a:xfrm>
          </p:grpSpPr>
          <p:sp>
            <p:nvSpPr>
              <p:cNvPr id="27704" name="AutoShape 43"/>
              <p:cNvSpPr/>
              <p:nvPr/>
            </p:nvSpPr>
            <p:spPr>
              <a:xfrm>
                <a:off x="0" y="0"/>
                <a:ext cx="975" cy="998"/>
              </a:xfrm>
              <a:prstGeom prst="star4">
                <a:avLst>
                  <a:gd name="adj" fmla="val 20361"/>
                </a:avLst>
              </a:pr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7705" name="Arc 44"/>
              <p:cNvSpPr/>
              <p:nvPr/>
            </p:nvSpPr>
            <p:spPr>
              <a:xfrm>
                <a:off x="295" y="454"/>
                <a:ext cx="122" cy="4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2" y="25"/>
                  </a:cxn>
                  <a:cxn ang="0">
                    <a:pos x="0" y="45"/>
                  </a:cxn>
                </a:cxnLst>
                <a:rect l="0" t="0" r="0" b="0"/>
                <a:pathLst>
                  <a:path w="19411" h="21600" fill="none">
                    <a:moveTo>
                      <a:pt x="-1" y="0"/>
                    </a:moveTo>
                    <a:cubicBezTo>
                      <a:pt x="8256" y="0"/>
                      <a:pt x="15790" y="4706"/>
                      <a:pt x="19411" y="12125"/>
                    </a:cubicBezTo>
                  </a:path>
                  <a:path w="19411" h="21600" stroke="0">
                    <a:moveTo>
                      <a:pt x="-1" y="0"/>
                    </a:moveTo>
                    <a:cubicBezTo>
                      <a:pt x="8256" y="0"/>
                      <a:pt x="15790" y="4706"/>
                      <a:pt x="19411" y="12125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5400" cap="flat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706" name="Arc 45"/>
              <p:cNvSpPr/>
              <p:nvPr/>
            </p:nvSpPr>
            <p:spPr>
              <a:xfrm>
                <a:off x="521" y="454"/>
                <a:ext cx="136" cy="4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6" y="45"/>
                  </a:cxn>
                  <a:cxn ang="0">
                    <a:pos x="0" y="45"/>
                  </a:cxn>
                </a:cxnLst>
                <a:rect l="0" t="0" r="0" b="0"/>
                <a:pathLst>
                  <a:path w="21600" h="21600" fill="none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707" name="AutoShape 46"/>
              <p:cNvSpPr/>
              <p:nvPr/>
            </p:nvSpPr>
            <p:spPr>
              <a:xfrm rot="-5400000">
                <a:off x="408" y="567"/>
                <a:ext cx="136" cy="182"/>
              </a:xfrm>
              <a:prstGeom prst="moon">
                <a:avLst>
                  <a:gd name="adj" fmla="val 50000"/>
                </a:avLst>
              </a:pr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7699" name="Group 47"/>
            <p:cNvGrpSpPr/>
            <p:nvPr/>
          </p:nvGrpSpPr>
          <p:grpSpPr>
            <a:xfrm>
              <a:off x="0" y="0"/>
              <a:ext cx="975" cy="998"/>
              <a:chOff x="0" y="0"/>
              <a:chExt cx="975" cy="998"/>
            </a:xfrm>
          </p:grpSpPr>
          <p:sp>
            <p:nvSpPr>
              <p:cNvPr id="27700" name="AutoShape 48"/>
              <p:cNvSpPr/>
              <p:nvPr/>
            </p:nvSpPr>
            <p:spPr>
              <a:xfrm>
                <a:off x="0" y="0"/>
                <a:ext cx="975" cy="998"/>
              </a:xfrm>
              <a:prstGeom prst="star4">
                <a:avLst>
                  <a:gd name="adj" fmla="val 20361"/>
                </a:avLst>
              </a:pr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7701" name="Arc 49"/>
              <p:cNvSpPr/>
              <p:nvPr/>
            </p:nvSpPr>
            <p:spPr>
              <a:xfrm>
                <a:off x="295" y="454"/>
                <a:ext cx="122" cy="4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2" y="25"/>
                  </a:cxn>
                  <a:cxn ang="0">
                    <a:pos x="0" y="45"/>
                  </a:cxn>
                </a:cxnLst>
                <a:rect l="0" t="0" r="0" b="0"/>
                <a:pathLst>
                  <a:path w="19411" h="21600" fill="none">
                    <a:moveTo>
                      <a:pt x="-1" y="0"/>
                    </a:moveTo>
                    <a:cubicBezTo>
                      <a:pt x="8256" y="0"/>
                      <a:pt x="15790" y="4706"/>
                      <a:pt x="19411" y="12125"/>
                    </a:cubicBezTo>
                  </a:path>
                  <a:path w="19411" h="21600" stroke="0">
                    <a:moveTo>
                      <a:pt x="-1" y="0"/>
                    </a:moveTo>
                    <a:cubicBezTo>
                      <a:pt x="8256" y="0"/>
                      <a:pt x="15790" y="4706"/>
                      <a:pt x="19411" y="12125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5400" cap="flat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702" name="Arc 50"/>
              <p:cNvSpPr/>
              <p:nvPr/>
            </p:nvSpPr>
            <p:spPr>
              <a:xfrm>
                <a:off x="521" y="454"/>
                <a:ext cx="136" cy="4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6" y="45"/>
                  </a:cxn>
                  <a:cxn ang="0">
                    <a:pos x="0" y="45"/>
                  </a:cxn>
                </a:cxnLst>
                <a:rect l="0" t="0" r="0" b="0"/>
                <a:pathLst>
                  <a:path w="21600" h="21600" fill="none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703" name="AutoShape 51"/>
              <p:cNvSpPr/>
              <p:nvPr/>
            </p:nvSpPr>
            <p:spPr>
              <a:xfrm rot="-5400000">
                <a:off x="408" y="567"/>
                <a:ext cx="136" cy="182"/>
              </a:xfrm>
              <a:prstGeom prst="moon">
                <a:avLst>
                  <a:gd name="adj" fmla="val 50000"/>
                </a:avLst>
              </a:pr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</p:grpSp>
      <p:grpSp>
        <p:nvGrpSpPr>
          <p:cNvPr id="27660" name="Group 52"/>
          <p:cNvGrpSpPr/>
          <p:nvPr/>
        </p:nvGrpSpPr>
        <p:grpSpPr>
          <a:xfrm>
            <a:off x="3048000" y="685800"/>
            <a:ext cx="576263" cy="1152525"/>
            <a:chOff x="0" y="0"/>
            <a:chExt cx="1021" cy="1815"/>
          </a:xfrm>
        </p:grpSpPr>
        <p:grpSp>
          <p:nvGrpSpPr>
            <p:cNvPr id="27688" name="Group 53"/>
            <p:cNvGrpSpPr/>
            <p:nvPr/>
          </p:nvGrpSpPr>
          <p:grpSpPr>
            <a:xfrm>
              <a:off x="46" y="817"/>
              <a:ext cx="975" cy="998"/>
              <a:chOff x="0" y="0"/>
              <a:chExt cx="975" cy="998"/>
            </a:xfrm>
          </p:grpSpPr>
          <p:sp>
            <p:nvSpPr>
              <p:cNvPr id="27694" name="AutoShape 54"/>
              <p:cNvSpPr/>
              <p:nvPr/>
            </p:nvSpPr>
            <p:spPr>
              <a:xfrm>
                <a:off x="0" y="0"/>
                <a:ext cx="975" cy="998"/>
              </a:xfrm>
              <a:prstGeom prst="star4">
                <a:avLst>
                  <a:gd name="adj" fmla="val 20361"/>
                </a:avLst>
              </a:pr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7695" name="Arc 55"/>
              <p:cNvSpPr/>
              <p:nvPr/>
            </p:nvSpPr>
            <p:spPr>
              <a:xfrm>
                <a:off x="295" y="454"/>
                <a:ext cx="122" cy="4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2" y="25"/>
                  </a:cxn>
                  <a:cxn ang="0">
                    <a:pos x="0" y="45"/>
                  </a:cxn>
                </a:cxnLst>
                <a:rect l="0" t="0" r="0" b="0"/>
                <a:pathLst>
                  <a:path w="19411" h="21600" fill="none">
                    <a:moveTo>
                      <a:pt x="-1" y="0"/>
                    </a:moveTo>
                    <a:cubicBezTo>
                      <a:pt x="8256" y="0"/>
                      <a:pt x="15790" y="4706"/>
                      <a:pt x="19411" y="12125"/>
                    </a:cubicBezTo>
                  </a:path>
                  <a:path w="19411" h="21600" stroke="0">
                    <a:moveTo>
                      <a:pt x="-1" y="0"/>
                    </a:moveTo>
                    <a:cubicBezTo>
                      <a:pt x="8256" y="0"/>
                      <a:pt x="15790" y="4706"/>
                      <a:pt x="19411" y="12125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5400" cap="flat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696" name="Arc 56"/>
              <p:cNvSpPr/>
              <p:nvPr/>
            </p:nvSpPr>
            <p:spPr>
              <a:xfrm>
                <a:off x="521" y="454"/>
                <a:ext cx="136" cy="4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6" y="45"/>
                  </a:cxn>
                  <a:cxn ang="0">
                    <a:pos x="0" y="45"/>
                  </a:cxn>
                </a:cxnLst>
                <a:rect l="0" t="0" r="0" b="0"/>
                <a:pathLst>
                  <a:path w="21600" h="21600" fill="none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697" name="AutoShape 57"/>
              <p:cNvSpPr/>
              <p:nvPr/>
            </p:nvSpPr>
            <p:spPr>
              <a:xfrm rot="-5400000">
                <a:off x="408" y="567"/>
                <a:ext cx="136" cy="182"/>
              </a:xfrm>
              <a:prstGeom prst="moon">
                <a:avLst>
                  <a:gd name="adj" fmla="val 50000"/>
                </a:avLst>
              </a:pr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7689" name="Group 58"/>
            <p:cNvGrpSpPr/>
            <p:nvPr/>
          </p:nvGrpSpPr>
          <p:grpSpPr>
            <a:xfrm>
              <a:off x="0" y="0"/>
              <a:ext cx="975" cy="998"/>
              <a:chOff x="0" y="0"/>
              <a:chExt cx="975" cy="998"/>
            </a:xfrm>
          </p:grpSpPr>
          <p:sp>
            <p:nvSpPr>
              <p:cNvPr id="27690" name="AutoShape 59"/>
              <p:cNvSpPr/>
              <p:nvPr/>
            </p:nvSpPr>
            <p:spPr>
              <a:xfrm>
                <a:off x="0" y="0"/>
                <a:ext cx="975" cy="998"/>
              </a:xfrm>
              <a:prstGeom prst="star4">
                <a:avLst>
                  <a:gd name="adj" fmla="val 20361"/>
                </a:avLst>
              </a:pr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7691" name="Arc 60"/>
              <p:cNvSpPr/>
              <p:nvPr/>
            </p:nvSpPr>
            <p:spPr>
              <a:xfrm>
                <a:off x="295" y="454"/>
                <a:ext cx="122" cy="4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2" y="25"/>
                  </a:cxn>
                  <a:cxn ang="0">
                    <a:pos x="0" y="45"/>
                  </a:cxn>
                </a:cxnLst>
                <a:rect l="0" t="0" r="0" b="0"/>
                <a:pathLst>
                  <a:path w="19411" h="21600" fill="none">
                    <a:moveTo>
                      <a:pt x="-1" y="0"/>
                    </a:moveTo>
                    <a:cubicBezTo>
                      <a:pt x="8256" y="0"/>
                      <a:pt x="15790" y="4706"/>
                      <a:pt x="19411" y="12125"/>
                    </a:cubicBezTo>
                  </a:path>
                  <a:path w="19411" h="21600" stroke="0">
                    <a:moveTo>
                      <a:pt x="-1" y="0"/>
                    </a:moveTo>
                    <a:cubicBezTo>
                      <a:pt x="8256" y="0"/>
                      <a:pt x="15790" y="4706"/>
                      <a:pt x="19411" y="12125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5400" cap="flat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692" name="Arc 61"/>
              <p:cNvSpPr/>
              <p:nvPr/>
            </p:nvSpPr>
            <p:spPr>
              <a:xfrm>
                <a:off x="521" y="454"/>
                <a:ext cx="136" cy="4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6" y="45"/>
                  </a:cxn>
                  <a:cxn ang="0">
                    <a:pos x="0" y="45"/>
                  </a:cxn>
                </a:cxnLst>
                <a:rect l="0" t="0" r="0" b="0"/>
                <a:pathLst>
                  <a:path w="21600" h="21600" fill="none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693" name="AutoShape 62"/>
              <p:cNvSpPr/>
              <p:nvPr/>
            </p:nvSpPr>
            <p:spPr>
              <a:xfrm rot="-5400000">
                <a:off x="408" y="567"/>
                <a:ext cx="136" cy="182"/>
              </a:xfrm>
              <a:prstGeom prst="moon">
                <a:avLst>
                  <a:gd name="adj" fmla="val 50000"/>
                </a:avLst>
              </a:pr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</p:grpSp>
      <p:grpSp>
        <p:nvGrpSpPr>
          <p:cNvPr id="27661" name="Group 63"/>
          <p:cNvGrpSpPr/>
          <p:nvPr/>
        </p:nvGrpSpPr>
        <p:grpSpPr>
          <a:xfrm>
            <a:off x="2471738" y="1766888"/>
            <a:ext cx="576262" cy="1152525"/>
            <a:chOff x="0" y="0"/>
            <a:chExt cx="1021" cy="1815"/>
          </a:xfrm>
        </p:grpSpPr>
        <p:grpSp>
          <p:nvGrpSpPr>
            <p:cNvPr id="27678" name="Group 64"/>
            <p:cNvGrpSpPr/>
            <p:nvPr/>
          </p:nvGrpSpPr>
          <p:grpSpPr>
            <a:xfrm>
              <a:off x="46" y="817"/>
              <a:ext cx="975" cy="998"/>
              <a:chOff x="0" y="0"/>
              <a:chExt cx="975" cy="998"/>
            </a:xfrm>
          </p:grpSpPr>
          <p:sp>
            <p:nvSpPr>
              <p:cNvPr id="27684" name="AutoShape 65"/>
              <p:cNvSpPr/>
              <p:nvPr/>
            </p:nvSpPr>
            <p:spPr>
              <a:xfrm>
                <a:off x="0" y="0"/>
                <a:ext cx="975" cy="998"/>
              </a:xfrm>
              <a:prstGeom prst="star4">
                <a:avLst>
                  <a:gd name="adj" fmla="val 20361"/>
                </a:avLst>
              </a:pr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7685" name="Arc 66"/>
              <p:cNvSpPr/>
              <p:nvPr/>
            </p:nvSpPr>
            <p:spPr>
              <a:xfrm>
                <a:off x="295" y="454"/>
                <a:ext cx="122" cy="4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2" y="25"/>
                  </a:cxn>
                  <a:cxn ang="0">
                    <a:pos x="0" y="45"/>
                  </a:cxn>
                </a:cxnLst>
                <a:rect l="0" t="0" r="0" b="0"/>
                <a:pathLst>
                  <a:path w="19411" h="21600" fill="none">
                    <a:moveTo>
                      <a:pt x="-1" y="0"/>
                    </a:moveTo>
                    <a:cubicBezTo>
                      <a:pt x="8256" y="0"/>
                      <a:pt x="15790" y="4706"/>
                      <a:pt x="19411" y="12125"/>
                    </a:cubicBezTo>
                  </a:path>
                  <a:path w="19411" h="21600" stroke="0">
                    <a:moveTo>
                      <a:pt x="-1" y="0"/>
                    </a:moveTo>
                    <a:cubicBezTo>
                      <a:pt x="8256" y="0"/>
                      <a:pt x="15790" y="4706"/>
                      <a:pt x="19411" y="12125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5400" cap="flat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686" name="Arc 67"/>
              <p:cNvSpPr/>
              <p:nvPr/>
            </p:nvSpPr>
            <p:spPr>
              <a:xfrm>
                <a:off x="521" y="454"/>
                <a:ext cx="136" cy="4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6" y="45"/>
                  </a:cxn>
                  <a:cxn ang="0">
                    <a:pos x="0" y="45"/>
                  </a:cxn>
                </a:cxnLst>
                <a:rect l="0" t="0" r="0" b="0"/>
                <a:pathLst>
                  <a:path w="21600" h="21600" fill="none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687" name="AutoShape 68"/>
              <p:cNvSpPr/>
              <p:nvPr/>
            </p:nvSpPr>
            <p:spPr>
              <a:xfrm rot="-5400000">
                <a:off x="408" y="567"/>
                <a:ext cx="136" cy="182"/>
              </a:xfrm>
              <a:prstGeom prst="moon">
                <a:avLst>
                  <a:gd name="adj" fmla="val 50000"/>
                </a:avLst>
              </a:pr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7679" name="Group 69"/>
            <p:cNvGrpSpPr/>
            <p:nvPr/>
          </p:nvGrpSpPr>
          <p:grpSpPr>
            <a:xfrm>
              <a:off x="0" y="0"/>
              <a:ext cx="975" cy="998"/>
              <a:chOff x="0" y="0"/>
              <a:chExt cx="975" cy="998"/>
            </a:xfrm>
          </p:grpSpPr>
          <p:sp>
            <p:nvSpPr>
              <p:cNvPr id="27680" name="AutoShape 70"/>
              <p:cNvSpPr/>
              <p:nvPr/>
            </p:nvSpPr>
            <p:spPr>
              <a:xfrm>
                <a:off x="0" y="0"/>
                <a:ext cx="975" cy="998"/>
              </a:xfrm>
              <a:prstGeom prst="star4">
                <a:avLst>
                  <a:gd name="adj" fmla="val 20361"/>
                </a:avLst>
              </a:pr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7681" name="Arc 71"/>
              <p:cNvSpPr/>
              <p:nvPr/>
            </p:nvSpPr>
            <p:spPr>
              <a:xfrm>
                <a:off x="295" y="454"/>
                <a:ext cx="122" cy="4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2" y="25"/>
                  </a:cxn>
                  <a:cxn ang="0">
                    <a:pos x="0" y="45"/>
                  </a:cxn>
                </a:cxnLst>
                <a:rect l="0" t="0" r="0" b="0"/>
                <a:pathLst>
                  <a:path w="19411" h="21600" fill="none">
                    <a:moveTo>
                      <a:pt x="-1" y="0"/>
                    </a:moveTo>
                    <a:cubicBezTo>
                      <a:pt x="8256" y="0"/>
                      <a:pt x="15790" y="4706"/>
                      <a:pt x="19411" y="12125"/>
                    </a:cubicBezTo>
                  </a:path>
                  <a:path w="19411" h="21600" stroke="0">
                    <a:moveTo>
                      <a:pt x="-1" y="0"/>
                    </a:moveTo>
                    <a:cubicBezTo>
                      <a:pt x="8256" y="0"/>
                      <a:pt x="15790" y="4706"/>
                      <a:pt x="19411" y="12125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5400" cap="flat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682" name="Arc 72"/>
              <p:cNvSpPr/>
              <p:nvPr/>
            </p:nvSpPr>
            <p:spPr>
              <a:xfrm>
                <a:off x="521" y="454"/>
                <a:ext cx="136" cy="4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6" y="45"/>
                  </a:cxn>
                  <a:cxn ang="0">
                    <a:pos x="0" y="45"/>
                  </a:cxn>
                </a:cxnLst>
                <a:rect l="0" t="0" r="0" b="0"/>
                <a:pathLst>
                  <a:path w="21600" h="21600" fill="none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683" name="AutoShape 73"/>
              <p:cNvSpPr/>
              <p:nvPr/>
            </p:nvSpPr>
            <p:spPr>
              <a:xfrm rot="-5400000">
                <a:off x="408" y="567"/>
                <a:ext cx="136" cy="182"/>
              </a:xfrm>
              <a:prstGeom prst="moon">
                <a:avLst>
                  <a:gd name="adj" fmla="val 50000"/>
                </a:avLst>
              </a:pr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</p:grpSp>
      <p:grpSp>
        <p:nvGrpSpPr>
          <p:cNvPr id="27662" name="Group 74"/>
          <p:cNvGrpSpPr/>
          <p:nvPr/>
        </p:nvGrpSpPr>
        <p:grpSpPr>
          <a:xfrm>
            <a:off x="2976563" y="1766888"/>
            <a:ext cx="576262" cy="1152525"/>
            <a:chOff x="0" y="0"/>
            <a:chExt cx="1021" cy="1815"/>
          </a:xfrm>
        </p:grpSpPr>
        <p:grpSp>
          <p:nvGrpSpPr>
            <p:cNvPr id="27668" name="Group 75"/>
            <p:cNvGrpSpPr/>
            <p:nvPr/>
          </p:nvGrpSpPr>
          <p:grpSpPr>
            <a:xfrm>
              <a:off x="46" y="817"/>
              <a:ext cx="975" cy="998"/>
              <a:chOff x="0" y="0"/>
              <a:chExt cx="975" cy="998"/>
            </a:xfrm>
          </p:grpSpPr>
          <p:sp>
            <p:nvSpPr>
              <p:cNvPr id="27674" name="AutoShape 76"/>
              <p:cNvSpPr/>
              <p:nvPr/>
            </p:nvSpPr>
            <p:spPr>
              <a:xfrm>
                <a:off x="0" y="0"/>
                <a:ext cx="975" cy="998"/>
              </a:xfrm>
              <a:prstGeom prst="star4">
                <a:avLst>
                  <a:gd name="adj" fmla="val 20361"/>
                </a:avLst>
              </a:pr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7675" name="Arc 77"/>
              <p:cNvSpPr/>
              <p:nvPr/>
            </p:nvSpPr>
            <p:spPr>
              <a:xfrm>
                <a:off x="295" y="454"/>
                <a:ext cx="122" cy="4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2" y="25"/>
                  </a:cxn>
                  <a:cxn ang="0">
                    <a:pos x="0" y="45"/>
                  </a:cxn>
                </a:cxnLst>
                <a:rect l="0" t="0" r="0" b="0"/>
                <a:pathLst>
                  <a:path w="19411" h="21600" fill="none">
                    <a:moveTo>
                      <a:pt x="-1" y="0"/>
                    </a:moveTo>
                    <a:cubicBezTo>
                      <a:pt x="8256" y="0"/>
                      <a:pt x="15790" y="4706"/>
                      <a:pt x="19411" y="12125"/>
                    </a:cubicBezTo>
                  </a:path>
                  <a:path w="19411" h="21600" stroke="0">
                    <a:moveTo>
                      <a:pt x="-1" y="0"/>
                    </a:moveTo>
                    <a:cubicBezTo>
                      <a:pt x="8256" y="0"/>
                      <a:pt x="15790" y="4706"/>
                      <a:pt x="19411" y="12125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5400" cap="flat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676" name="Arc 78"/>
              <p:cNvSpPr/>
              <p:nvPr/>
            </p:nvSpPr>
            <p:spPr>
              <a:xfrm>
                <a:off x="521" y="454"/>
                <a:ext cx="136" cy="4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6" y="45"/>
                  </a:cxn>
                  <a:cxn ang="0">
                    <a:pos x="0" y="45"/>
                  </a:cxn>
                </a:cxnLst>
                <a:rect l="0" t="0" r="0" b="0"/>
                <a:pathLst>
                  <a:path w="21600" h="21600" fill="none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677" name="AutoShape 79"/>
              <p:cNvSpPr/>
              <p:nvPr/>
            </p:nvSpPr>
            <p:spPr>
              <a:xfrm rot="-5400000">
                <a:off x="408" y="567"/>
                <a:ext cx="136" cy="182"/>
              </a:xfrm>
              <a:prstGeom prst="moon">
                <a:avLst>
                  <a:gd name="adj" fmla="val 50000"/>
                </a:avLst>
              </a:pr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7669" name="Group 80"/>
            <p:cNvGrpSpPr/>
            <p:nvPr/>
          </p:nvGrpSpPr>
          <p:grpSpPr>
            <a:xfrm>
              <a:off x="0" y="0"/>
              <a:ext cx="975" cy="998"/>
              <a:chOff x="0" y="0"/>
              <a:chExt cx="975" cy="998"/>
            </a:xfrm>
          </p:grpSpPr>
          <p:sp>
            <p:nvSpPr>
              <p:cNvPr id="27670" name="AutoShape 81"/>
              <p:cNvSpPr/>
              <p:nvPr/>
            </p:nvSpPr>
            <p:spPr>
              <a:xfrm>
                <a:off x="0" y="0"/>
                <a:ext cx="975" cy="998"/>
              </a:xfrm>
              <a:prstGeom prst="star4">
                <a:avLst>
                  <a:gd name="adj" fmla="val 20361"/>
                </a:avLst>
              </a:pr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7671" name="Arc 82"/>
              <p:cNvSpPr/>
              <p:nvPr/>
            </p:nvSpPr>
            <p:spPr>
              <a:xfrm>
                <a:off x="295" y="454"/>
                <a:ext cx="122" cy="4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2" y="25"/>
                  </a:cxn>
                  <a:cxn ang="0">
                    <a:pos x="0" y="45"/>
                  </a:cxn>
                </a:cxnLst>
                <a:rect l="0" t="0" r="0" b="0"/>
                <a:pathLst>
                  <a:path w="19411" h="21600" fill="none">
                    <a:moveTo>
                      <a:pt x="-1" y="0"/>
                    </a:moveTo>
                    <a:cubicBezTo>
                      <a:pt x="8256" y="0"/>
                      <a:pt x="15790" y="4706"/>
                      <a:pt x="19411" y="12125"/>
                    </a:cubicBezTo>
                  </a:path>
                  <a:path w="19411" h="21600" stroke="0">
                    <a:moveTo>
                      <a:pt x="-1" y="0"/>
                    </a:moveTo>
                    <a:cubicBezTo>
                      <a:pt x="8256" y="0"/>
                      <a:pt x="15790" y="4706"/>
                      <a:pt x="19411" y="12125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5400" cap="flat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672" name="Arc 83"/>
              <p:cNvSpPr/>
              <p:nvPr/>
            </p:nvSpPr>
            <p:spPr>
              <a:xfrm>
                <a:off x="521" y="454"/>
                <a:ext cx="136" cy="4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6" y="45"/>
                  </a:cxn>
                  <a:cxn ang="0">
                    <a:pos x="0" y="45"/>
                  </a:cxn>
                </a:cxnLst>
                <a:rect l="0" t="0" r="0" b="0"/>
                <a:pathLst>
                  <a:path w="21600" h="21600" fill="none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673" name="AutoShape 84"/>
              <p:cNvSpPr/>
              <p:nvPr/>
            </p:nvSpPr>
            <p:spPr>
              <a:xfrm rot="-5400000">
                <a:off x="408" y="567"/>
                <a:ext cx="136" cy="182"/>
              </a:xfrm>
              <a:prstGeom prst="moon">
                <a:avLst>
                  <a:gd name="adj" fmla="val 50000"/>
                </a:avLst>
              </a:pr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22613" name="未知"/>
          <p:cNvSpPr/>
          <p:nvPr/>
        </p:nvSpPr>
        <p:spPr>
          <a:xfrm>
            <a:off x="2220913" y="755650"/>
            <a:ext cx="1820862" cy="2290763"/>
          </a:xfrm>
          <a:custGeom>
            <a:avLst/>
            <a:gdLst/>
            <a:ahLst/>
            <a:cxnLst>
              <a:cxn ang="0">
                <a:pos x="471487" y="493713"/>
              </a:cxn>
              <a:cxn ang="0">
                <a:pos x="485775" y="290513"/>
              </a:cxn>
              <a:cxn ang="0">
                <a:pos x="587375" y="130175"/>
              </a:cxn>
              <a:cxn ang="0">
                <a:pos x="615950" y="87313"/>
              </a:cxn>
              <a:cxn ang="0">
                <a:pos x="746125" y="42863"/>
              </a:cxn>
              <a:cxn ang="0">
                <a:pos x="833437" y="14288"/>
              </a:cxn>
              <a:cxn ang="0">
                <a:pos x="877887" y="0"/>
              </a:cxn>
              <a:cxn ang="0">
                <a:pos x="1530350" y="14288"/>
              </a:cxn>
              <a:cxn ang="0">
                <a:pos x="1690687" y="160338"/>
              </a:cxn>
              <a:cxn ang="0">
                <a:pos x="1719262" y="203200"/>
              </a:cxn>
              <a:cxn ang="0">
                <a:pos x="1646237" y="144463"/>
              </a:cxn>
              <a:cxn ang="0">
                <a:pos x="1631950" y="101600"/>
              </a:cxn>
              <a:cxn ang="0">
                <a:pos x="1603375" y="58738"/>
              </a:cxn>
              <a:cxn ang="0">
                <a:pos x="1631950" y="144463"/>
              </a:cxn>
              <a:cxn ang="0">
                <a:pos x="1747837" y="465138"/>
              </a:cxn>
              <a:cxn ang="0">
                <a:pos x="1792287" y="682625"/>
              </a:cxn>
              <a:cxn ang="0">
                <a:pos x="1820862" y="769938"/>
              </a:cxn>
              <a:cxn ang="0">
                <a:pos x="1806575" y="1582738"/>
              </a:cxn>
              <a:cxn ang="0">
                <a:pos x="1776412" y="1727200"/>
              </a:cxn>
              <a:cxn ang="0">
                <a:pos x="1674812" y="1814513"/>
              </a:cxn>
              <a:cxn ang="0">
                <a:pos x="1573212" y="1958975"/>
              </a:cxn>
              <a:cxn ang="0">
                <a:pos x="1558925" y="2003425"/>
              </a:cxn>
              <a:cxn ang="0">
                <a:pos x="1471612" y="2060575"/>
              </a:cxn>
              <a:cxn ang="0">
                <a:pos x="1414462" y="2133600"/>
              </a:cxn>
              <a:cxn ang="0">
                <a:pos x="1370012" y="2147888"/>
              </a:cxn>
              <a:cxn ang="0">
                <a:pos x="1050925" y="2235200"/>
              </a:cxn>
              <a:cxn ang="0">
                <a:pos x="455612" y="2147888"/>
              </a:cxn>
              <a:cxn ang="0">
                <a:pos x="384175" y="2032000"/>
              </a:cxn>
              <a:cxn ang="0">
                <a:pos x="354012" y="1930400"/>
              </a:cxn>
              <a:cxn ang="0">
                <a:pos x="427037" y="392113"/>
              </a:cxn>
              <a:cxn ang="0">
                <a:pos x="542925" y="217488"/>
              </a:cxn>
            </a:cxnLst>
            <a:rect l="0" t="0" r="0" b="0"/>
            <a:pathLst>
              <a:path w="1147" h="1443">
                <a:moveTo>
                  <a:pt x="297" y="311"/>
                </a:moveTo>
                <a:cubicBezTo>
                  <a:pt x="300" y="268"/>
                  <a:pt x="296" y="225"/>
                  <a:pt x="306" y="183"/>
                </a:cubicBezTo>
                <a:cubicBezTo>
                  <a:pt x="310" y="166"/>
                  <a:pt x="356" y="100"/>
                  <a:pt x="370" y="82"/>
                </a:cubicBezTo>
                <a:cubicBezTo>
                  <a:pt x="377" y="74"/>
                  <a:pt x="379" y="61"/>
                  <a:pt x="388" y="55"/>
                </a:cubicBezTo>
                <a:cubicBezTo>
                  <a:pt x="413" y="40"/>
                  <a:pt x="443" y="36"/>
                  <a:pt x="470" y="27"/>
                </a:cubicBezTo>
                <a:cubicBezTo>
                  <a:pt x="488" y="21"/>
                  <a:pt x="507" y="15"/>
                  <a:pt x="525" y="9"/>
                </a:cubicBezTo>
                <a:cubicBezTo>
                  <a:pt x="534" y="6"/>
                  <a:pt x="553" y="0"/>
                  <a:pt x="553" y="0"/>
                </a:cubicBezTo>
                <a:cubicBezTo>
                  <a:pt x="690" y="3"/>
                  <a:pt x="827" y="3"/>
                  <a:pt x="964" y="9"/>
                </a:cubicBezTo>
                <a:cubicBezTo>
                  <a:pt x="1003" y="11"/>
                  <a:pt x="1044" y="76"/>
                  <a:pt x="1065" y="101"/>
                </a:cubicBezTo>
                <a:cubicBezTo>
                  <a:pt x="1072" y="109"/>
                  <a:pt x="1091" y="121"/>
                  <a:pt x="1083" y="128"/>
                </a:cubicBezTo>
                <a:cubicBezTo>
                  <a:pt x="1076" y="135"/>
                  <a:pt x="1041" y="95"/>
                  <a:pt x="1037" y="91"/>
                </a:cubicBezTo>
                <a:cubicBezTo>
                  <a:pt x="1034" y="82"/>
                  <a:pt x="1032" y="72"/>
                  <a:pt x="1028" y="64"/>
                </a:cubicBezTo>
                <a:cubicBezTo>
                  <a:pt x="1023" y="54"/>
                  <a:pt x="1010" y="26"/>
                  <a:pt x="1010" y="37"/>
                </a:cubicBezTo>
                <a:cubicBezTo>
                  <a:pt x="1010" y="56"/>
                  <a:pt x="1022" y="73"/>
                  <a:pt x="1028" y="91"/>
                </a:cubicBezTo>
                <a:cubicBezTo>
                  <a:pt x="1049" y="156"/>
                  <a:pt x="1065" y="236"/>
                  <a:pt x="1101" y="293"/>
                </a:cubicBezTo>
                <a:cubicBezTo>
                  <a:pt x="1113" y="340"/>
                  <a:pt x="1119" y="383"/>
                  <a:pt x="1129" y="430"/>
                </a:cubicBezTo>
                <a:cubicBezTo>
                  <a:pt x="1133" y="449"/>
                  <a:pt x="1147" y="485"/>
                  <a:pt x="1147" y="485"/>
                </a:cubicBezTo>
                <a:cubicBezTo>
                  <a:pt x="1144" y="656"/>
                  <a:pt x="1143" y="826"/>
                  <a:pt x="1138" y="997"/>
                </a:cubicBezTo>
                <a:cubicBezTo>
                  <a:pt x="1138" y="1000"/>
                  <a:pt x="1132" y="1072"/>
                  <a:pt x="1119" y="1088"/>
                </a:cubicBezTo>
                <a:cubicBezTo>
                  <a:pt x="1104" y="1106"/>
                  <a:pt x="1073" y="1126"/>
                  <a:pt x="1055" y="1143"/>
                </a:cubicBezTo>
                <a:cubicBezTo>
                  <a:pt x="1043" y="1178"/>
                  <a:pt x="1018" y="1208"/>
                  <a:pt x="991" y="1234"/>
                </a:cubicBezTo>
                <a:cubicBezTo>
                  <a:pt x="988" y="1243"/>
                  <a:pt x="989" y="1255"/>
                  <a:pt x="982" y="1262"/>
                </a:cubicBezTo>
                <a:cubicBezTo>
                  <a:pt x="967" y="1277"/>
                  <a:pt x="945" y="1286"/>
                  <a:pt x="927" y="1298"/>
                </a:cubicBezTo>
                <a:cubicBezTo>
                  <a:pt x="878" y="1330"/>
                  <a:pt x="943" y="1303"/>
                  <a:pt x="891" y="1344"/>
                </a:cubicBezTo>
                <a:cubicBezTo>
                  <a:pt x="883" y="1350"/>
                  <a:pt x="872" y="1350"/>
                  <a:pt x="863" y="1353"/>
                </a:cubicBezTo>
                <a:cubicBezTo>
                  <a:pt x="823" y="1415"/>
                  <a:pt x="728" y="1401"/>
                  <a:pt x="662" y="1408"/>
                </a:cubicBezTo>
                <a:cubicBezTo>
                  <a:pt x="360" y="1399"/>
                  <a:pt x="428" y="1443"/>
                  <a:pt x="287" y="1353"/>
                </a:cubicBezTo>
                <a:cubicBezTo>
                  <a:pt x="276" y="1321"/>
                  <a:pt x="257" y="1309"/>
                  <a:pt x="242" y="1280"/>
                </a:cubicBezTo>
                <a:cubicBezTo>
                  <a:pt x="237" y="1269"/>
                  <a:pt x="225" y="1224"/>
                  <a:pt x="223" y="1216"/>
                </a:cubicBezTo>
                <a:cubicBezTo>
                  <a:pt x="227" y="893"/>
                  <a:pt x="0" y="426"/>
                  <a:pt x="269" y="247"/>
                </a:cubicBezTo>
                <a:cubicBezTo>
                  <a:pt x="290" y="214"/>
                  <a:pt x="342" y="176"/>
                  <a:pt x="342" y="137"/>
                </a:cubicBezTo>
              </a:path>
            </a:pathLst>
          </a:custGeom>
          <a:noFill/>
          <a:ln w="25400" cap="flat" cmpd="sng">
            <a:solidFill>
              <a:srgbClr val="FF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7664" name="Text Box 86"/>
          <p:cNvSpPr txBox="1"/>
          <p:nvPr/>
        </p:nvSpPr>
        <p:spPr>
          <a:xfrm>
            <a:off x="2819400" y="3581400"/>
            <a:ext cx="2808288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>
                <a:latin typeface="隶书" panose="02010509060101010101" pitchFamily="49" charset="-122"/>
                <a:ea typeface="隶书" panose="02010509060101010101" pitchFamily="49" charset="-122"/>
              </a:rPr>
              <a:t>(     )颗</a:t>
            </a:r>
          </a:p>
        </p:txBody>
      </p:sp>
      <p:sp>
        <p:nvSpPr>
          <p:cNvPr id="22615" name="Text Box 87"/>
          <p:cNvSpPr txBox="1"/>
          <p:nvPr/>
        </p:nvSpPr>
        <p:spPr>
          <a:xfrm>
            <a:off x="3352800" y="3505200"/>
            <a:ext cx="7620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dirty="0">
                <a:solidFill>
                  <a:srgbClr val="FF0000"/>
                </a:solidFill>
                <a:latin typeface="Arial" panose="020B0604020202020204" pitchFamily="34" charset="0"/>
              </a:rPr>
              <a:t>14</a:t>
            </a:r>
          </a:p>
        </p:txBody>
      </p:sp>
      <p:pic>
        <p:nvPicPr>
          <p:cNvPr id="27666" name="Picture 88" descr="bk0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3114675" y="-828675"/>
            <a:ext cx="520065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67" name="Picture 89" descr="花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019800"/>
            <a:ext cx="838200" cy="7826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tton3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GGP9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8213" y="2578100"/>
            <a:ext cx="439737" cy="457200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23555" name="Group 3"/>
          <p:cNvGraphicFramePr>
            <a:graphicFrameLocks noGrp="1"/>
          </p:cNvGraphicFramePr>
          <p:nvPr/>
        </p:nvGraphicFramePr>
        <p:xfrm>
          <a:off x="2590800" y="1600200"/>
          <a:ext cx="3429000" cy="2514600"/>
        </p:xfrm>
        <a:graphic>
          <a:graphicData uri="http://schemas.openxmlformats.org/drawingml/2006/table">
            <a:tbl>
              <a:tblPr/>
              <a:tblGrid>
                <a:gridCol w="3429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14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8681" name="Picture 9" descr="GGP9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2450" y="2146300"/>
            <a:ext cx="439738" cy="457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82" name="Picture 10" descr="GGP9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2313" y="2074863"/>
            <a:ext cx="439737" cy="457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83" name="Picture 11" descr="GGP9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6050" y="3154363"/>
            <a:ext cx="439738" cy="457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84" name="Picture 12" descr="GGP9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4975" y="2651125"/>
            <a:ext cx="439738" cy="457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85" name="Picture 13" descr="GGP9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0513" y="2219325"/>
            <a:ext cx="439737" cy="457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86" name="Picture 14" descr="GGP9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250" y="3154363"/>
            <a:ext cx="439738" cy="457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87" name="Picture 15" descr="GGP9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2450" y="3227388"/>
            <a:ext cx="439738" cy="457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88" name="Picture 16" descr="GGP9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7275" y="2651125"/>
            <a:ext cx="439738" cy="457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89" name="Picture 17" descr="GGP9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2450" y="2651125"/>
            <a:ext cx="439738" cy="457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90" name="Picture 18" descr="GGP9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8713" y="2146300"/>
            <a:ext cx="439737" cy="457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91" name="Picture 19" descr="GGP9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6775" y="3082925"/>
            <a:ext cx="415925" cy="431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92" name="Picture 20" descr="GGP9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7138" y="1930400"/>
            <a:ext cx="438150" cy="4556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93" name="Picture 21" descr="GGP9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2362200"/>
            <a:ext cx="438150" cy="4556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94" name="Picture 22" descr="GGP9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2938463"/>
            <a:ext cx="439738" cy="457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95" name="Picture 23" descr="GGP9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7775" y="3379788"/>
            <a:ext cx="415925" cy="431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696" name="Text Box 24"/>
          <p:cNvSpPr txBox="1"/>
          <p:nvPr/>
        </p:nvSpPr>
        <p:spPr>
          <a:xfrm>
            <a:off x="3228975" y="4446588"/>
            <a:ext cx="2592388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>
                <a:latin typeface="隶书" panose="02010509060101010101" pitchFamily="49" charset="-122"/>
                <a:ea typeface="隶书" panose="02010509060101010101" pitchFamily="49" charset="-122"/>
              </a:rPr>
              <a:t>（   ）颗</a:t>
            </a:r>
          </a:p>
        </p:txBody>
      </p:sp>
      <p:pic>
        <p:nvPicPr>
          <p:cNvPr id="28697" name="Picture 25" descr="bk0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3114675" y="-828675"/>
            <a:ext cx="520065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98" name="Picture 26" descr="花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" y="6019800"/>
            <a:ext cx="838200" cy="7826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99" name="Picture 27" descr="花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105400"/>
            <a:ext cx="838200" cy="7826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GGP9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8213" y="2578100"/>
            <a:ext cx="439737" cy="457200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24579" name="Group 3"/>
          <p:cNvGraphicFramePr>
            <a:graphicFrameLocks noGrp="1"/>
          </p:cNvGraphicFramePr>
          <p:nvPr/>
        </p:nvGraphicFramePr>
        <p:xfrm>
          <a:off x="2590800" y="1600200"/>
          <a:ext cx="3429000" cy="2514600"/>
        </p:xfrm>
        <a:graphic>
          <a:graphicData uri="http://schemas.openxmlformats.org/drawingml/2006/table">
            <a:tbl>
              <a:tblPr/>
              <a:tblGrid>
                <a:gridCol w="3429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14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9705" name="Picture 9" descr="GGP9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2450" y="2146300"/>
            <a:ext cx="439738" cy="457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706" name="Picture 10" descr="GGP9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2313" y="2074863"/>
            <a:ext cx="439737" cy="457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707" name="Picture 11" descr="GGP9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6050" y="3154363"/>
            <a:ext cx="439738" cy="457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708" name="Picture 12" descr="GGP9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4975" y="2651125"/>
            <a:ext cx="439738" cy="457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709" name="Picture 13" descr="GGP9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0513" y="2219325"/>
            <a:ext cx="439737" cy="457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710" name="Picture 14" descr="GGP9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4250" y="3154363"/>
            <a:ext cx="439738" cy="457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711" name="Picture 15" descr="GGP9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2450" y="3227388"/>
            <a:ext cx="439738" cy="457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712" name="Picture 16" descr="GGP9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7275" y="2651125"/>
            <a:ext cx="439738" cy="457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713" name="Picture 17" descr="GGP9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2450" y="2651125"/>
            <a:ext cx="439738" cy="457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714" name="Picture 18" descr="GGP9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8713" y="2146300"/>
            <a:ext cx="439737" cy="457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715" name="Picture 19" descr="GGP9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6775" y="3082925"/>
            <a:ext cx="415925" cy="431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716" name="Picture 20" descr="GGP9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7138" y="1930400"/>
            <a:ext cx="438150" cy="4556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717" name="Picture 21" descr="GGP9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2362200"/>
            <a:ext cx="438150" cy="4556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598" name="未知"/>
          <p:cNvSpPr/>
          <p:nvPr/>
        </p:nvSpPr>
        <p:spPr>
          <a:xfrm>
            <a:off x="2947988" y="1714500"/>
            <a:ext cx="2211387" cy="2278063"/>
          </a:xfrm>
          <a:custGeom>
            <a:avLst/>
            <a:gdLst/>
            <a:ahLst/>
            <a:cxnLst>
              <a:cxn ang="0">
                <a:pos x="198437" y="739775"/>
              </a:cxn>
              <a:cxn ang="0">
                <a:pos x="212725" y="463550"/>
              </a:cxn>
              <a:cxn ang="0">
                <a:pos x="531812" y="130175"/>
              </a:cxn>
              <a:cxn ang="0">
                <a:pos x="1096962" y="71438"/>
              </a:cxn>
              <a:cxn ang="0">
                <a:pos x="2027237" y="57150"/>
              </a:cxn>
              <a:cxn ang="0">
                <a:pos x="2098675" y="231775"/>
              </a:cxn>
              <a:cxn ang="0">
                <a:pos x="2027237" y="725488"/>
              </a:cxn>
              <a:cxn ang="0">
                <a:pos x="1909762" y="796925"/>
              </a:cxn>
              <a:cxn ang="0">
                <a:pos x="1808162" y="898525"/>
              </a:cxn>
              <a:cxn ang="0">
                <a:pos x="1779587" y="942975"/>
              </a:cxn>
              <a:cxn ang="0">
                <a:pos x="1751012" y="1030288"/>
              </a:cxn>
              <a:cxn ang="0">
                <a:pos x="1793875" y="1711325"/>
              </a:cxn>
              <a:cxn ang="0">
                <a:pos x="1779587" y="2001838"/>
              </a:cxn>
              <a:cxn ang="0">
                <a:pos x="1751012" y="2032000"/>
              </a:cxn>
              <a:cxn ang="0">
                <a:pos x="1547812" y="2219325"/>
              </a:cxn>
              <a:cxn ang="0">
                <a:pos x="1503362" y="2263775"/>
              </a:cxn>
              <a:cxn ang="0">
                <a:pos x="1387475" y="2278063"/>
              </a:cxn>
              <a:cxn ang="0">
                <a:pos x="865187" y="2263775"/>
              </a:cxn>
              <a:cxn ang="0">
                <a:pos x="763587" y="2219325"/>
              </a:cxn>
              <a:cxn ang="0">
                <a:pos x="676275" y="2190750"/>
              </a:cxn>
              <a:cxn ang="0">
                <a:pos x="588962" y="2147888"/>
              </a:cxn>
              <a:cxn ang="0">
                <a:pos x="473075" y="2046288"/>
              </a:cxn>
              <a:cxn ang="0">
                <a:pos x="357187" y="1958975"/>
              </a:cxn>
              <a:cxn ang="0">
                <a:pos x="284162" y="1885950"/>
              </a:cxn>
              <a:cxn ang="0">
                <a:pos x="80962" y="1639888"/>
              </a:cxn>
              <a:cxn ang="0">
                <a:pos x="66675" y="1030288"/>
              </a:cxn>
              <a:cxn ang="0">
                <a:pos x="153987" y="782638"/>
              </a:cxn>
              <a:cxn ang="0">
                <a:pos x="182562" y="638175"/>
              </a:cxn>
            </a:cxnLst>
            <a:rect l="0" t="0" r="0" b="0"/>
            <a:pathLst>
              <a:path w="1393" h="1435">
                <a:moveTo>
                  <a:pt x="125" y="466"/>
                </a:moveTo>
                <a:cubicBezTo>
                  <a:pt x="128" y="408"/>
                  <a:pt x="127" y="350"/>
                  <a:pt x="134" y="292"/>
                </a:cubicBezTo>
                <a:cubicBezTo>
                  <a:pt x="146" y="188"/>
                  <a:pt x="242" y="112"/>
                  <a:pt x="335" y="82"/>
                </a:cubicBezTo>
                <a:cubicBezTo>
                  <a:pt x="443" y="10"/>
                  <a:pt x="536" y="50"/>
                  <a:pt x="691" y="45"/>
                </a:cubicBezTo>
                <a:cubicBezTo>
                  <a:pt x="923" y="0"/>
                  <a:pt x="765" y="27"/>
                  <a:pt x="1277" y="36"/>
                </a:cubicBezTo>
                <a:cubicBezTo>
                  <a:pt x="1285" y="91"/>
                  <a:pt x="1278" y="116"/>
                  <a:pt x="1322" y="146"/>
                </a:cubicBezTo>
                <a:cubicBezTo>
                  <a:pt x="1357" y="250"/>
                  <a:pt x="1393" y="418"/>
                  <a:pt x="1277" y="457"/>
                </a:cubicBezTo>
                <a:cubicBezTo>
                  <a:pt x="1254" y="479"/>
                  <a:pt x="1228" y="482"/>
                  <a:pt x="1203" y="502"/>
                </a:cubicBezTo>
                <a:cubicBezTo>
                  <a:pt x="1177" y="523"/>
                  <a:pt x="1168" y="547"/>
                  <a:pt x="1139" y="566"/>
                </a:cubicBezTo>
                <a:cubicBezTo>
                  <a:pt x="1133" y="575"/>
                  <a:pt x="1125" y="584"/>
                  <a:pt x="1121" y="594"/>
                </a:cubicBezTo>
                <a:cubicBezTo>
                  <a:pt x="1113" y="612"/>
                  <a:pt x="1103" y="649"/>
                  <a:pt x="1103" y="649"/>
                </a:cubicBezTo>
                <a:cubicBezTo>
                  <a:pt x="1109" y="795"/>
                  <a:pt x="1122" y="933"/>
                  <a:pt x="1130" y="1078"/>
                </a:cubicBezTo>
                <a:cubicBezTo>
                  <a:pt x="1127" y="1139"/>
                  <a:pt x="1129" y="1200"/>
                  <a:pt x="1121" y="1261"/>
                </a:cubicBezTo>
                <a:cubicBezTo>
                  <a:pt x="1120" y="1270"/>
                  <a:pt x="1108" y="1273"/>
                  <a:pt x="1103" y="1280"/>
                </a:cubicBezTo>
                <a:cubicBezTo>
                  <a:pt x="1051" y="1346"/>
                  <a:pt x="1028" y="1345"/>
                  <a:pt x="975" y="1398"/>
                </a:cubicBezTo>
                <a:cubicBezTo>
                  <a:pt x="966" y="1407"/>
                  <a:pt x="959" y="1421"/>
                  <a:pt x="947" y="1426"/>
                </a:cubicBezTo>
                <a:cubicBezTo>
                  <a:pt x="924" y="1434"/>
                  <a:pt x="898" y="1432"/>
                  <a:pt x="874" y="1435"/>
                </a:cubicBezTo>
                <a:cubicBezTo>
                  <a:pt x="764" y="1432"/>
                  <a:pt x="655" y="1431"/>
                  <a:pt x="545" y="1426"/>
                </a:cubicBezTo>
                <a:cubicBezTo>
                  <a:pt x="497" y="1424"/>
                  <a:pt x="520" y="1415"/>
                  <a:pt x="481" y="1398"/>
                </a:cubicBezTo>
                <a:cubicBezTo>
                  <a:pt x="463" y="1390"/>
                  <a:pt x="426" y="1380"/>
                  <a:pt x="426" y="1380"/>
                </a:cubicBezTo>
                <a:cubicBezTo>
                  <a:pt x="409" y="1369"/>
                  <a:pt x="388" y="1364"/>
                  <a:pt x="371" y="1353"/>
                </a:cubicBezTo>
                <a:cubicBezTo>
                  <a:pt x="352" y="1340"/>
                  <a:pt x="315" y="1306"/>
                  <a:pt x="298" y="1289"/>
                </a:cubicBezTo>
                <a:cubicBezTo>
                  <a:pt x="276" y="1267"/>
                  <a:pt x="225" y="1234"/>
                  <a:pt x="225" y="1234"/>
                </a:cubicBezTo>
                <a:cubicBezTo>
                  <a:pt x="179" y="1163"/>
                  <a:pt x="238" y="1246"/>
                  <a:pt x="179" y="1188"/>
                </a:cubicBezTo>
                <a:cubicBezTo>
                  <a:pt x="132" y="1142"/>
                  <a:pt x="99" y="1079"/>
                  <a:pt x="51" y="1033"/>
                </a:cubicBezTo>
                <a:cubicBezTo>
                  <a:pt x="0" y="877"/>
                  <a:pt x="26" y="978"/>
                  <a:pt x="42" y="649"/>
                </a:cubicBezTo>
                <a:cubicBezTo>
                  <a:pt x="44" y="598"/>
                  <a:pt x="62" y="530"/>
                  <a:pt x="97" y="493"/>
                </a:cubicBezTo>
                <a:cubicBezTo>
                  <a:pt x="119" y="427"/>
                  <a:pt x="115" y="457"/>
                  <a:pt x="115" y="402"/>
                </a:cubicBezTo>
              </a:path>
            </a:pathLst>
          </a:custGeom>
          <a:noFill/>
          <a:ln w="31750" cap="flat" cmpd="sng">
            <a:solidFill>
              <a:srgbClr val="FF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29719" name="Picture 23" descr="GGP9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2938463"/>
            <a:ext cx="439738" cy="457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720" name="Picture 24" descr="GGP9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7775" y="3379788"/>
            <a:ext cx="415925" cy="431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21" name="Text Box 25"/>
          <p:cNvSpPr txBox="1"/>
          <p:nvPr/>
        </p:nvSpPr>
        <p:spPr>
          <a:xfrm>
            <a:off x="3228975" y="4446588"/>
            <a:ext cx="2592388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>
                <a:latin typeface="隶书" panose="02010509060101010101" pitchFamily="49" charset="-122"/>
                <a:ea typeface="隶书" panose="02010509060101010101" pitchFamily="49" charset="-122"/>
              </a:rPr>
              <a:t>（   ）颗</a:t>
            </a:r>
          </a:p>
        </p:txBody>
      </p:sp>
      <p:sp>
        <p:nvSpPr>
          <p:cNvPr id="24602" name="Text Box 26"/>
          <p:cNvSpPr txBox="1"/>
          <p:nvPr/>
        </p:nvSpPr>
        <p:spPr>
          <a:xfrm>
            <a:off x="3657600" y="4419600"/>
            <a:ext cx="8382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dirty="0">
                <a:solidFill>
                  <a:srgbClr val="FF0000"/>
                </a:solidFill>
                <a:latin typeface="Arial" panose="020B0604020202020204" pitchFamily="34" charset="0"/>
              </a:rPr>
              <a:t>16</a:t>
            </a:r>
          </a:p>
        </p:txBody>
      </p:sp>
      <p:pic>
        <p:nvPicPr>
          <p:cNvPr id="29723" name="Picture 27" descr="bk0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3114675" y="-828675"/>
            <a:ext cx="520065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724" name="Picture 28" descr="花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00" y="6019800"/>
            <a:ext cx="838200" cy="7826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725" name="Picture 29" descr="花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105400"/>
            <a:ext cx="838200" cy="7826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4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tton3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2" name="Group 2"/>
          <p:cNvGraphicFramePr>
            <a:graphicFrameLocks noGrp="1"/>
          </p:cNvGraphicFramePr>
          <p:nvPr/>
        </p:nvGraphicFramePr>
        <p:xfrm>
          <a:off x="3657600" y="1143000"/>
          <a:ext cx="2819400" cy="2362200"/>
        </p:xfrm>
        <a:graphic>
          <a:graphicData uri="http://schemas.openxmlformats.org/drawingml/2006/table">
            <a:tbl>
              <a:tblPr/>
              <a:tblGrid>
                <a:gridCol w="2819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362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0728" name="Picture 8" descr="红色气球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3075" y="1447800"/>
            <a:ext cx="319088" cy="5762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29" name="Picture 9" descr="红色气球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447800"/>
            <a:ext cx="317500" cy="5762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30" name="Picture 10" descr="红色气球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2713" y="1447800"/>
            <a:ext cx="317500" cy="5762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31" name="Picture 11" descr="红色气球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0775" y="1447800"/>
            <a:ext cx="317500" cy="5762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32" name="Picture 12" descr="红色气球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738" y="2024063"/>
            <a:ext cx="317500" cy="5762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33" name="Picture 13" descr="红色气球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3438" y="1951038"/>
            <a:ext cx="317500" cy="5762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34" name="Picture 14" descr="红色气球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3800" y="1951038"/>
            <a:ext cx="317500" cy="5762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35" name="Picture 15" descr="红色气球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2575" y="1951038"/>
            <a:ext cx="317500" cy="5762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36" name="Picture 16" descr="红色气球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2938" y="1951038"/>
            <a:ext cx="317500" cy="5762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37" name="Picture 17" descr="红色气球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738" y="2600325"/>
            <a:ext cx="317500" cy="5762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38" name="Picture 18" descr="红色气球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0" y="1371600"/>
            <a:ext cx="317500" cy="5762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39" name="Picture 19" descr="红色气球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1371600"/>
            <a:ext cx="317500" cy="5762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40" name="Picture 20" descr="红色气球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4513" y="2024063"/>
            <a:ext cx="277812" cy="5048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41" name="Picture 21" descr="红色气球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4513" y="2600325"/>
            <a:ext cx="277812" cy="5048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42" name="Picture 22" descr="红色气球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875" y="2600325"/>
            <a:ext cx="277813" cy="5048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43" name="Picture 23" descr="红色气球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5238" y="2455863"/>
            <a:ext cx="277812" cy="5048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44" name="Picture 24" descr="红色气球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2575" y="2455863"/>
            <a:ext cx="277813" cy="5048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45" name="Picture 25" descr="红色气球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2938" y="2455863"/>
            <a:ext cx="277812" cy="5048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46" name="Text Box 26"/>
          <p:cNvSpPr txBox="1"/>
          <p:nvPr/>
        </p:nvSpPr>
        <p:spPr>
          <a:xfrm>
            <a:off x="4038600" y="3886200"/>
            <a:ext cx="2519363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>
                <a:latin typeface="隶书" panose="02010509060101010101" pitchFamily="49" charset="-122"/>
                <a:ea typeface="隶书" panose="02010509060101010101" pitchFamily="49" charset="-122"/>
              </a:rPr>
              <a:t>（   ）个</a:t>
            </a:r>
          </a:p>
        </p:txBody>
      </p:sp>
      <p:pic>
        <p:nvPicPr>
          <p:cNvPr id="30747" name="Picture 27" descr="bk0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20065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48" name="Picture 28" descr="花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7600" y="5943600"/>
            <a:ext cx="838200" cy="7826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49" name="Picture 29" descr="花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5800" y="5791200"/>
            <a:ext cx="838200" cy="7826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26" name="Group 2"/>
          <p:cNvGraphicFramePr>
            <a:graphicFrameLocks noGrp="1"/>
          </p:cNvGraphicFramePr>
          <p:nvPr/>
        </p:nvGraphicFramePr>
        <p:xfrm>
          <a:off x="3657600" y="1143000"/>
          <a:ext cx="2819400" cy="2362200"/>
        </p:xfrm>
        <a:graphic>
          <a:graphicData uri="http://schemas.openxmlformats.org/drawingml/2006/table">
            <a:tbl>
              <a:tblPr/>
              <a:tblGrid>
                <a:gridCol w="2819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362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1752" name="Picture 8" descr="红色气球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3075" y="1447800"/>
            <a:ext cx="319088" cy="5762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53" name="Picture 9" descr="红色气球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447800"/>
            <a:ext cx="317500" cy="5762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54" name="Picture 10" descr="红色气球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2713" y="1447800"/>
            <a:ext cx="317500" cy="5762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55" name="Picture 11" descr="红色气球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0775" y="1447800"/>
            <a:ext cx="317500" cy="5762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56" name="Picture 12" descr="红色气球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5738" y="2024063"/>
            <a:ext cx="317500" cy="5762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57" name="Picture 13" descr="红色气球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8" y="1951038"/>
            <a:ext cx="317500" cy="5762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58" name="Picture 14" descr="红色气球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3800" y="1951038"/>
            <a:ext cx="317500" cy="5762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59" name="Picture 15" descr="红色气球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2575" y="1951038"/>
            <a:ext cx="317500" cy="5762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60" name="Picture 16" descr="红色气球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2938" y="1951038"/>
            <a:ext cx="317500" cy="5762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61" name="Picture 17" descr="红色气球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5738" y="2600325"/>
            <a:ext cx="317500" cy="5762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62" name="Picture 18" descr="红色气球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0" y="1371600"/>
            <a:ext cx="317500" cy="5762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63" name="Picture 19" descr="红色气球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1371600"/>
            <a:ext cx="317500" cy="5762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64" name="Picture 20" descr="红色气球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4513" y="2024063"/>
            <a:ext cx="277812" cy="5048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65" name="Picture 21" descr="红色气球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4513" y="2600325"/>
            <a:ext cx="277812" cy="5048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66" name="Picture 22" descr="红色气球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5" y="2600325"/>
            <a:ext cx="277813" cy="5048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647" name="未知"/>
          <p:cNvSpPr/>
          <p:nvPr/>
        </p:nvSpPr>
        <p:spPr>
          <a:xfrm>
            <a:off x="3751263" y="1169988"/>
            <a:ext cx="1612900" cy="2039937"/>
          </a:xfrm>
          <a:custGeom>
            <a:avLst/>
            <a:gdLst/>
            <a:ahLst/>
            <a:cxnLst>
              <a:cxn ang="0">
                <a:pos x="214313" y="777875"/>
              </a:cxn>
              <a:cxn ang="0">
                <a:pos x="127000" y="676275"/>
              </a:cxn>
              <a:cxn ang="0">
                <a:pos x="141288" y="312737"/>
              </a:cxn>
              <a:cxn ang="0">
                <a:pos x="257175" y="211137"/>
              </a:cxn>
              <a:cxn ang="0">
                <a:pos x="344488" y="182562"/>
              </a:cxn>
              <a:cxn ang="0">
                <a:pos x="387350" y="168275"/>
              </a:cxn>
              <a:cxn ang="0">
                <a:pos x="1419225" y="182562"/>
              </a:cxn>
              <a:cxn ang="0">
                <a:pos x="1331913" y="863600"/>
              </a:cxn>
              <a:cxn ang="0">
                <a:pos x="1258888" y="922337"/>
              </a:cxn>
              <a:cxn ang="0">
                <a:pos x="1230313" y="1009650"/>
              </a:cxn>
              <a:cxn ang="0">
                <a:pos x="1244600" y="1489075"/>
              </a:cxn>
              <a:cxn ang="0">
                <a:pos x="1273175" y="1574800"/>
              </a:cxn>
              <a:cxn ang="0">
                <a:pos x="1258888" y="1879600"/>
              </a:cxn>
              <a:cxn ang="0">
                <a:pos x="1216025" y="1966912"/>
              </a:cxn>
              <a:cxn ang="0">
                <a:pos x="866775" y="2039937"/>
              </a:cxn>
              <a:cxn ang="0">
                <a:pos x="504825" y="2025650"/>
              </a:cxn>
              <a:cxn ang="0">
                <a:pos x="387350" y="1997075"/>
              </a:cxn>
              <a:cxn ang="0">
                <a:pos x="214313" y="1865312"/>
              </a:cxn>
              <a:cxn ang="0">
                <a:pos x="127000" y="1763712"/>
              </a:cxn>
              <a:cxn ang="0">
                <a:pos x="68263" y="1647825"/>
              </a:cxn>
              <a:cxn ang="0">
                <a:pos x="53975" y="1154112"/>
              </a:cxn>
              <a:cxn ang="0">
                <a:pos x="98425" y="1009650"/>
              </a:cxn>
              <a:cxn ang="0">
                <a:pos x="169863" y="950912"/>
              </a:cxn>
              <a:cxn ang="0">
                <a:pos x="214313" y="777875"/>
              </a:cxn>
            </a:cxnLst>
            <a:rect l="0" t="0" r="0" b="0"/>
            <a:pathLst>
              <a:path w="1016" h="1285">
                <a:moveTo>
                  <a:pt x="135" y="490"/>
                </a:moveTo>
                <a:cubicBezTo>
                  <a:pt x="93" y="475"/>
                  <a:pt x="104" y="462"/>
                  <a:pt x="80" y="426"/>
                </a:cubicBezTo>
                <a:cubicBezTo>
                  <a:pt x="58" y="357"/>
                  <a:pt x="45" y="256"/>
                  <a:pt x="89" y="197"/>
                </a:cubicBezTo>
                <a:cubicBezTo>
                  <a:pt x="100" y="183"/>
                  <a:pt x="138" y="143"/>
                  <a:pt x="162" y="133"/>
                </a:cubicBezTo>
                <a:cubicBezTo>
                  <a:pt x="180" y="125"/>
                  <a:pt x="199" y="121"/>
                  <a:pt x="217" y="115"/>
                </a:cubicBezTo>
                <a:cubicBezTo>
                  <a:pt x="226" y="112"/>
                  <a:pt x="244" y="106"/>
                  <a:pt x="244" y="106"/>
                </a:cubicBezTo>
                <a:cubicBezTo>
                  <a:pt x="461" y="109"/>
                  <a:pt x="711" y="0"/>
                  <a:pt x="894" y="115"/>
                </a:cubicBezTo>
                <a:cubicBezTo>
                  <a:pt x="1016" y="192"/>
                  <a:pt x="976" y="498"/>
                  <a:pt x="839" y="544"/>
                </a:cubicBezTo>
                <a:cubicBezTo>
                  <a:pt x="825" y="558"/>
                  <a:pt x="803" y="564"/>
                  <a:pt x="793" y="581"/>
                </a:cubicBezTo>
                <a:cubicBezTo>
                  <a:pt x="783" y="597"/>
                  <a:pt x="775" y="636"/>
                  <a:pt x="775" y="636"/>
                </a:cubicBezTo>
                <a:cubicBezTo>
                  <a:pt x="778" y="737"/>
                  <a:pt x="776" y="838"/>
                  <a:pt x="784" y="938"/>
                </a:cubicBezTo>
                <a:cubicBezTo>
                  <a:pt x="785" y="957"/>
                  <a:pt x="801" y="973"/>
                  <a:pt x="802" y="992"/>
                </a:cubicBezTo>
                <a:cubicBezTo>
                  <a:pt x="804" y="1056"/>
                  <a:pt x="798" y="1120"/>
                  <a:pt x="793" y="1184"/>
                </a:cubicBezTo>
                <a:cubicBezTo>
                  <a:pt x="792" y="1198"/>
                  <a:pt x="777" y="1230"/>
                  <a:pt x="766" y="1239"/>
                </a:cubicBezTo>
                <a:cubicBezTo>
                  <a:pt x="715" y="1279"/>
                  <a:pt x="603" y="1279"/>
                  <a:pt x="546" y="1285"/>
                </a:cubicBezTo>
                <a:cubicBezTo>
                  <a:pt x="470" y="1282"/>
                  <a:pt x="394" y="1283"/>
                  <a:pt x="318" y="1276"/>
                </a:cubicBezTo>
                <a:cubicBezTo>
                  <a:pt x="293" y="1274"/>
                  <a:pt x="244" y="1258"/>
                  <a:pt x="244" y="1258"/>
                </a:cubicBezTo>
                <a:cubicBezTo>
                  <a:pt x="215" y="1228"/>
                  <a:pt x="174" y="1188"/>
                  <a:pt x="135" y="1175"/>
                </a:cubicBezTo>
                <a:cubicBezTo>
                  <a:pt x="114" y="1155"/>
                  <a:pt x="100" y="1132"/>
                  <a:pt x="80" y="1111"/>
                </a:cubicBezTo>
                <a:cubicBezTo>
                  <a:pt x="59" y="1048"/>
                  <a:pt x="76" y="1069"/>
                  <a:pt x="43" y="1038"/>
                </a:cubicBezTo>
                <a:cubicBezTo>
                  <a:pt x="0" y="906"/>
                  <a:pt x="18" y="984"/>
                  <a:pt x="34" y="727"/>
                </a:cubicBezTo>
                <a:cubicBezTo>
                  <a:pt x="35" y="708"/>
                  <a:pt x="49" y="652"/>
                  <a:pt x="62" y="636"/>
                </a:cubicBezTo>
                <a:cubicBezTo>
                  <a:pt x="74" y="621"/>
                  <a:pt x="94" y="613"/>
                  <a:pt x="107" y="599"/>
                </a:cubicBezTo>
                <a:cubicBezTo>
                  <a:pt x="125" y="545"/>
                  <a:pt x="114" y="581"/>
                  <a:pt x="135" y="490"/>
                </a:cubicBezTo>
                <a:close/>
              </a:path>
            </a:pathLst>
          </a:custGeom>
          <a:noFill/>
          <a:ln w="34925" cap="flat" cmpd="sng">
            <a:solidFill>
              <a:srgbClr val="FF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31768" name="Picture 24" descr="红色气球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5238" y="2455863"/>
            <a:ext cx="277812" cy="5048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69" name="Picture 25" descr="红色气球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2575" y="2455863"/>
            <a:ext cx="277813" cy="5048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70" name="Picture 26" descr="红色气球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2938" y="2455863"/>
            <a:ext cx="277812" cy="5048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1771" name="Text Box 27"/>
          <p:cNvSpPr txBox="1"/>
          <p:nvPr/>
        </p:nvSpPr>
        <p:spPr>
          <a:xfrm>
            <a:off x="4038600" y="3886200"/>
            <a:ext cx="2519363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>
                <a:latin typeface="隶书" panose="02010509060101010101" pitchFamily="49" charset="-122"/>
                <a:ea typeface="隶书" panose="02010509060101010101" pitchFamily="49" charset="-122"/>
              </a:rPr>
              <a:t>（   ）个</a:t>
            </a:r>
          </a:p>
        </p:txBody>
      </p:sp>
      <p:sp>
        <p:nvSpPr>
          <p:cNvPr id="26652" name="Text Box 28"/>
          <p:cNvSpPr txBox="1"/>
          <p:nvPr/>
        </p:nvSpPr>
        <p:spPr>
          <a:xfrm>
            <a:off x="4419600" y="3886200"/>
            <a:ext cx="9906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dirty="0">
                <a:solidFill>
                  <a:srgbClr val="FF0000"/>
                </a:solidFill>
                <a:latin typeface="Arial" panose="020B0604020202020204" pitchFamily="34" charset="0"/>
              </a:rPr>
              <a:t>18</a:t>
            </a:r>
          </a:p>
        </p:txBody>
      </p:sp>
      <p:pic>
        <p:nvPicPr>
          <p:cNvPr id="31773" name="Picture 29" descr="bk0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20065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74" name="Picture 30" descr="花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67600" y="5943600"/>
            <a:ext cx="838200" cy="7826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75" name="Picture 31" descr="花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05800" y="5791200"/>
            <a:ext cx="838200" cy="7826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6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tton3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直尺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228600"/>
            <a:ext cx="9931400" cy="2000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2771" name="Text Box 3"/>
          <p:cNvSpPr txBox="1"/>
          <p:nvPr/>
        </p:nvSpPr>
        <p:spPr>
          <a:xfrm>
            <a:off x="542925" y="609600"/>
            <a:ext cx="4191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32772" name="Text Box 4"/>
          <p:cNvSpPr txBox="1"/>
          <p:nvPr/>
        </p:nvSpPr>
        <p:spPr>
          <a:xfrm>
            <a:off x="962025" y="600075"/>
            <a:ext cx="4191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32773" name="Text Box 5"/>
          <p:cNvSpPr txBox="1"/>
          <p:nvPr/>
        </p:nvSpPr>
        <p:spPr>
          <a:xfrm>
            <a:off x="1381125" y="619125"/>
            <a:ext cx="4191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32774" name="Text Box 6"/>
          <p:cNvSpPr txBox="1"/>
          <p:nvPr/>
        </p:nvSpPr>
        <p:spPr>
          <a:xfrm>
            <a:off x="1790700" y="619125"/>
            <a:ext cx="4191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32775" name="Text Box 7"/>
          <p:cNvSpPr txBox="1"/>
          <p:nvPr/>
        </p:nvSpPr>
        <p:spPr>
          <a:xfrm>
            <a:off x="2228850" y="619125"/>
            <a:ext cx="4191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32776" name="Text Box 8"/>
          <p:cNvSpPr txBox="1"/>
          <p:nvPr/>
        </p:nvSpPr>
        <p:spPr>
          <a:xfrm>
            <a:off x="2628900" y="619125"/>
            <a:ext cx="4191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32777" name="Text Box 9"/>
          <p:cNvSpPr txBox="1"/>
          <p:nvPr/>
        </p:nvSpPr>
        <p:spPr>
          <a:xfrm>
            <a:off x="3038475" y="619125"/>
            <a:ext cx="4191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7</a:t>
            </a:r>
          </a:p>
        </p:txBody>
      </p:sp>
      <p:sp>
        <p:nvSpPr>
          <p:cNvPr id="32778" name="Text Box 10"/>
          <p:cNvSpPr txBox="1"/>
          <p:nvPr/>
        </p:nvSpPr>
        <p:spPr>
          <a:xfrm>
            <a:off x="3486150" y="619125"/>
            <a:ext cx="4191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8</a:t>
            </a:r>
          </a:p>
        </p:txBody>
      </p:sp>
      <p:sp>
        <p:nvSpPr>
          <p:cNvPr id="32779" name="Text Box 11"/>
          <p:cNvSpPr txBox="1"/>
          <p:nvPr/>
        </p:nvSpPr>
        <p:spPr>
          <a:xfrm>
            <a:off x="3905250" y="619125"/>
            <a:ext cx="4191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9</a:t>
            </a:r>
          </a:p>
        </p:txBody>
      </p:sp>
      <p:sp>
        <p:nvSpPr>
          <p:cNvPr id="32780" name="Text Box 12"/>
          <p:cNvSpPr txBox="1"/>
          <p:nvPr/>
        </p:nvSpPr>
        <p:spPr>
          <a:xfrm>
            <a:off x="4210050" y="619125"/>
            <a:ext cx="6096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10</a:t>
            </a:r>
          </a:p>
        </p:txBody>
      </p:sp>
      <p:sp>
        <p:nvSpPr>
          <p:cNvPr id="27661" name="Text Box 13"/>
          <p:cNvSpPr txBox="1"/>
          <p:nvPr/>
        </p:nvSpPr>
        <p:spPr>
          <a:xfrm>
            <a:off x="4657725" y="608013"/>
            <a:ext cx="561975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11</a:t>
            </a:r>
          </a:p>
        </p:txBody>
      </p:sp>
      <p:sp>
        <p:nvSpPr>
          <p:cNvPr id="27662" name="Text Box 14"/>
          <p:cNvSpPr txBox="1"/>
          <p:nvPr/>
        </p:nvSpPr>
        <p:spPr>
          <a:xfrm>
            <a:off x="5029200" y="628650"/>
            <a:ext cx="561975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12</a:t>
            </a:r>
          </a:p>
        </p:txBody>
      </p:sp>
      <p:sp>
        <p:nvSpPr>
          <p:cNvPr id="27663" name="Text Box 15"/>
          <p:cNvSpPr txBox="1"/>
          <p:nvPr/>
        </p:nvSpPr>
        <p:spPr>
          <a:xfrm>
            <a:off x="5486400" y="609600"/>
            <a:ext cx="55245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13</a:t>
            </a:r>
          </a:p>
        </p:txBody>
      </p:sp>
      <p:sp>
        <p:nvSpPr>
          <p:cNvPr id="27664" name="Text Box 16"/>
          <p:cNvSpPr txBox="1"/>
          <p:nvPr/>
        </p:nvSpPr>
        <p:spPr>
          <a:xfrm>
            <a:off x="5895975" y="619125"/>
            <a:ext cx="6096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14</a:t>
            </a:r>
          </a:p>
        </p:txBody>
      </p:sp>
      <p:sp>
        <p:nvSpPr>
          <p:cNvPr id="27665" name="Text Box 17"/>
          <p:cNvSpPr txBox="1"/>
          <p:nvPr/>
        </p:nvSpPr>
        <p:spPr>
          <a:xfrm>
            <a:off x="6305550" y="619125"/>
            <a:ext cx="581025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15</a:t>
            </a:r>
          </a:p>
        </p:txBody>
      </p:sp>
      <p:sp>
        <p:nvSpPr>
          <p:cNvPr id="27666" name="Text Box 18"/>
          <p:cNvSpPr txBox="1"/>
          <p:nvPr/>
        </p:nvSpPr>
        <p:spPr>
          <a:xfrm>
            <a:off x="6715125" y="609600"/>
            <a:ext cx="62865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16</a:t>
            </a:r>
          </a:p>
        </p:txBody>
      </p:sp>
      <p:sp>
        <p:nvSpPr>
          <p:cNvPr id="27667" name="Text Box 19"/>
          <p:cNvSpPr txBox="1"/>
          <p:nvPr/>
        </p:nvSpPr>
        <p:spPr>
          <a:xfrm>
            <a:off x="7124700" y="609600"/>
            <a:ext cx="6096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17</a:t>
            </a:r>
          </a:p>
        </p:txBody>
      </p:sp>
      <p:sp>
        <p:nvSpPr>
          <p:cNvPr id="27668" name="Text Box 20"/>
          <p:cNvSpPr txBox="1"/>
          <p:nvPr/>
        </p:nvSpPr>
        <p:spPr>
          <a:xfrm>
            <a:off x="7534275" y="609600"/>
            <a:ext cx="619125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18</a:t>
            </a:r>
          </a:p>
        </p:txBody>
      </p:sp>
      <p:sp>
        <p:nvSpPr>
          <p:cNvPr id="27669" name="Text Box 21"/>
          <p:cNvSpPr txBox="1"/>
          <p:nvPr/>
        </p:nvSpPr>
        <p:spPr>
          <a:xfrm>
            <a:off x="7962900" y="609600"/>
            <a:ext cx="619125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19</a:t>
            </a:r>
          </a:p>
        </p:txBody>
      </p:sp>
      <p:sp>
        <p:nvSpPr>
          <p:cNvPr id="27670" name="Text Box 22"/>
          <p:cNvSpPr txBox="1"/>
          <p:nvPr/>
        </p:nvSpPr>
        <p:spPr>
          <a:xfrm>
            <a:off x="8382000" y="609600"/>
            <a:ext cx="5715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20</a:t>
            </a:r>
          </a:p>
        </p:txBody>
      </p:sp>
      <p:sp>
        <p:nvSpPr>
          <p:cNvPr id="27671" name="Text Box 23"/>
          <p:cNvSpPr txBox="1"/>
          <p:nvPr/>
        </p:nvSpPr>
        <p:spPr>
          <a:xfrm>
            <a:off x="457200" y="4038600"/>
            <a:ext cx="72390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dirty="0">
                <a:latin typeface="黑体" panose="02010609060101010101" pitchFamily="2" charset="-122"/>
                <a:ea typeface="黑体" panose="02010609060101010101" pitchFamily="2" charset="-122"/>
              </a:rPr>
              <a:t>（3）15是由(    )个十和(    )个一组成。</a:t>
            </a:r>
          </a:p>
        </p:txBody>
      </p:sp>
      <p:sp>
        <p:nvSpPr>
          <p:cNvPr id="27672" name="Text Box 24"/>
          <p:cNvSpPr txBox="1"/>
          <p:nvPr/>
        </p:nvSpPr>
        <p:spPr>
          <a:xfrm>
            <a:off x="381000" y="1905000"/>
            <a:ext cx="19050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FF33CC"/>
                </a:solidFill>
                <a:latin typeface="Times New Roman" panose="02020603050405020304" pitchFamily="18" charset="0"/>
              </a:rPr>
              <a:t>我会答:</a:t>
            </a:r>
          </a:p>
        </p:txBody>
      </p:sp>
      <p:sp>
        <p:nvSpPr>
          <p:cNvPr id="27673" name="Rectangle 25"/>
          <p:cNvSpPr/>
          <p:nvPr/>
        </p:nvSpPr>
        <p:spPr>
          <a:xfrm>
            <a:off x="457200" y="4724400"/>
            <a:ext cx="5822950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400" dirty="0">
                <a:latin typeface="黑体" panose="02010609060101010101" pitchFamily="2" charset="-122"/>
                <a:ea typeface="黑体" panose="02010609060101010101" pitchFamily="2" charset="-122"/>
              </a:rPr>
              <a:t>（4）(    )个一和(    )个十和起来13。</a:t>
            </a:r>
          </a:p>
        </p:txBody>
      </p:sp>
      <p:sp>
        <p:nvSpPr>
          <p:cNvPr id="27674" name="Rectangle 26"/>
          <p:cNvSpPr/>
          <p:nvPr/>
        </p:nvSpPr>
        <p:spPr>
          <a:xfrm>
            <a:off x="457200" y="3429000"/>
            <a:ext cx="7194550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400" dirty="0">
                <a:latin typeface="黑体" panose="02010609060101010101" pitchFamily="2" charset="-122"/>
                <a:ea typeface="黑体" panose="02010609060101010101" pitchFamily="2" charset="-122"/>
              </a:rPr>
              <a:t>（2）16前面一个数是(    ),后面一个数是(    )。</a:t>
            </a:r>
          </a:p>
        </p:txBody>
      </p:sp>
      <p:sp>
        <p:nvSpPr>
          <p:cNvPr id="27675" name="Rectangle 27"/>
          <p:cNvSpPr/>
          <p:nvPr/>
        </p:nvSpPr>
        <p:spPr>
          <a:xfrm>
            <a:off x="457200" y="6019800"/>
            <a:ext cx="6432550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400" dirty="0">
                <a:latin typeface="黑体" panose="02010609060101010101" pitchFamily="2" charset="-122"/>
                <a:ea typeface="黑体" panose="02010609060101010101" pitchFamily="2" charset="-122"/>
              </a:rPr>
              <a:t>（6）与19相邻的两个数是(     )和(     )。</a:t>
            </a:r>
          </a:p>
        </p:txBody>
      </p:sp>
      <p:sp>
        <p:nvSpPr>
          <p:cNvPr id="27676" name="Text Box 28"/>
          <p:cNvSpPr txBox="1"/>
          <p:nvPr/>
        </p:nvSpPr>
        <p:spPr>
          <a:xfrm>
            <a:off x="457200" y="5334000"/>
            <a:ext cx="58674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dirty="0">
                <a:latin typeface="黑体" panose="02010609060101010101" pitchFamily="2" charset="-122"/>
                <a:ea typeface="黑体" panose="02010609060101010101" pitchFamily="2" charset="-122"/>
              </a:rPr>
              <a:t>（5）16和18中间的一个数是（     ）。</a:t>
            </a:r>
          </a:p>
        </p:txBody>
      </p:sp>
      <p:sp>
        <p:nvSpPr>
          <p:cNvPr id="27677" name="Text Box 29"/>
          <p:cNvSpPr txBox="1"/>
          <p:nvPr/>
        </p:nvSpPr>
        <p:spPr>
          <a:xfrm>
            <a:off x="455613" y="2743200"/>
            <a:ext cx="87630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dirty="0">
                <a:latin typeface="黑体" panose="02010609060101010101" pitchFamily="2" charset="-122"/>
                <a:ea typeface="黑体" panose="02010609060101010101" pitchFamily="2" charset="-122"/>
              </a:rPr>
              <a:t>（1）比10多1的是（    ），比17少1的是（    ）。</a:t>
            </a:r>
          </a:p>
        </p:txBody>
      </p:sp>
      <p:sp>
        <p:nvSpPr>
          <p:cNvPr id="27678" name="Text Box 30"/>
          <p:cNvSpPr txBox="1"/>
          <p:nvPr/>
        </p:nvSpPr>
        <p:spPr>
          <a:xfrm>
            <a:off x="3276600" y="2667000"/>
            <a:ext cx="6096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11</a:t>
            </a:r>
          </a:p>
        </p:txBody>
      </p:sp>
      <p:sp>
        <p:nvSpPr>
          <p:cNvPr id="27679" name="Text Box 31"/>
          <p:cNvSpPr txBox="1"/>
          <p:nvPr/>
        </p:nvSpPr>
        <p:spPr>
          <a:xfrm>
            <a:off x="6477000" y="2667000"/>
            <a:ext cx="8382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16</a:t>
            </a:r>
          </a:p>
        </p:txBody>
      </p:sp>
      <p:sp>
        <p:nvSpPr>
          <p:cNvPr id="27680" name="Text Box 32"/>
          <p:cNvSpPr txBox="1"/>
          <p:nvPr/>
        </p:nvSpPr>
        <p:spPr>
          <a:xfrm>
            <a:off x="3657600" y="3352800"/>
            <a:ext cx="6096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15</a:t>
            </a:r>
          </a:p>
        </p:txBody>
      </p:sp>
      <p:sp>
        <p:nvSpPr>
          <p:cNvPr id="27681" name="Text Box 33"/>
          <p:cNvSpPr txBox="1"/>
          <p:nvPr/>
        </p:nvSpPr>
        <p:spPr>
          <a:xfrm>
            <a:off x="6477000" y="3352800"/>
            <a:ext cx="10668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17</a:t>
            </a:r>
          </a:p>
        </p:txBody>
      </p:sp>
      <p:sp>
        <p:nvSpPr>
          <p:cNvPr id="27682" name="Text Box 34"/>
          <p:cNvSpPr txBox="1"/>
          <p:nvPr/>
        </p:nvSpPr>
        <p:spPr>
          <a:xfrm>
            <a:off x="2514600" y="3962400"/>
            <a:ext cx="3810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1</a:t>
            </a:r>
          </a:p>
        </p:txBody>
      </p:sp>
      <p:sp>
        <p:nvSpPr>
          <p:cNvPr id="27683" name="Text Box 35"/>
          <p:cNvSpPr txBox="1"/>
          <p:nvPr/>
        </p:nvSpPr>
        <p:spPr>
          <a:xfrm>
            <a:off x="4343400" y="3962400"/>
            <a:ext cx="4572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5</a:t>
            </a:r>
          </a:p>
        </p:txBody>
      </p:sp>
      <p:sp>
        <p:nvSpPr>
          <p:cNvPr id="27684" name="Text Box 36"/>
          <p:cNvSpPr txBox="1"/>
          <p:nvPr/>
        </p:nvSpPr>
        <p:spPr>
          <a:xfrm>
            <a:off x="3429000" y="4648200"/>
            <a:ext cx="4572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1</a:t>
            </a:r>
          </a:p>
        </p:txBody>
      </p:sp>
      <p:sp>
        <p:nvSpPr>
          <p:cNvPr id="27685" name="Text Box 37"/>
          <p:cNvSpPr txBox="1"/>
          <p:nvPr/>
        </p:nvSpPr>
        <p:spPr>
          <a:xfrm>
            <a:off x="1524000" y="4648200"/>
            <a:ext cx="4572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3</a:t>
            </a:r>
          </a:p>
        </p:txBody>
      </p:sp>
      <p:sp>
        <p:nvSpPr>
          <p:cNvPr id="27686" name="Text Box 38"/>
          <p:cNvSpPr txBox="1"/>
          <p:nvPr/>
        </p:nvSpPr>
        <p:spPr>
          <a:xfrm>
            <a:off x="4724400" y="5257800"/>
            <a:ext cx="6858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17</a:t>
            </a:r>
          </a:p>
        </p:txBody>
      </p:sp>
      <p:sp>
        <p:nvSpPr>
          <p:cNvPr id="27687" name="Text Box 39"/>
          <p:cNvSpPr txBox="1"/>
          <p:nvPr/>
        </p:nvSpPr>
        <p:spPr>
          <a:xfrm>
            <a:off x="4267200" y="5943600"/>
            <a:ext cx="6096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18</a:t>
            </a:r>
          </a:p>
        </p:txBody>
      </p:sp>
      <p:sp>
        <p:nvSpPr>
          <p:cNvPr id="27688" name="Text Box 40"/>
          <p:cNvSpPr txBox="1"/>
          <p:nvPr/>
        </p:nvSpPr>
        <p:spPr>
          <a:xfrm>
            <a:off x="5715000" y="5943600"/>
            <a:ext cx="8382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20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tton3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76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tton3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76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tton3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76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tton3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76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tton3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76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tton3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76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tton3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76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tton3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276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tton3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276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tton3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4" dur="500"/>
                                        <p:tgtEl>
                                          <p:spTgt spid="27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9" dur="500"/>
                                        <p:tgtEl>
                                          <p:spTgt spid="276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8" dur="500"/>
                                        <p:tgtEl>
                                          <p:spTgt spid="276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3" dur="500"/>
                                        <p:tgtEl>
                                          <p:spTgt spid="276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2" dur="500"/>
                                        <p:tgtEl>
                                          <p:spTgt spid="276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7" dur="500"/>
                                        <p:tgtEl>
                                          <p:spTgt spid="27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6" dur="500"/>
                                        <p:tgtEl>
                                          <p:spTgt spid="276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1" dur="500"/>
                                        <p:tgtEl>
                                          <p:spTgt spid="276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0" dur="500"/>
                                        <p:tgtEl>
                                          <p:spTgt spid="276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9" dur="500"/>
                                        <p:tgtEl>
                                          <p:spTgt spid="276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4" dur="500"/>
                                        <p:tgtEl>
                                          <p:spTgt spid="276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61" grpId="0"/>
      <p:bldP spid="27662" grpId="0"/>
      <p:bldP spid="27663" grpId="0"/>
      <p:bldP spid="27664" grpId="0"/>
      <p:bldP spid="27665" grpId="0"/>
      <p:bldP spid="27666" grpId="0"/>
      <p:bldP spid="27667" grpId="0"/>
      <p:bldP spid="27668" grpId="0"/>
      <p:bldP spid="27669" grpId="0"/>
      <p:bldP spid="27670" grpId="0"/>
      <p:bldP spid="27671" grpId="0"/>
      <p:bldP spid="27672" grpId="0"/>
      <p:bldP spid="27673" grpId="0"/>
      <p:bldP spid="27674" grpId="0"/>
      <p:bldP spid="27675" grpId="0"/>
      <p:bldP spid="27676" grpId="0"/>
      <p:bldP spid="27677" grpId="0"/>
      <p:bldP spid="27679" grpId="0"/>
      <p:bldP spid="27680" grpId="0"/>
      <p:bldP spid="27681" grpId="0"/>
      <p:bldP spid="27682" grpId="0"/>
      <p:bldP spid="27687" grpId="0"/>
      <p:bldP spid="2768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77086a1de33db64df624e4d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937" y="0"/>
            <a:ext cx="9151937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3795" name="Text Box 3"/>
          <p:cNvSpPr txBox="1"/>
          <p:nvPr/>
        </p:nvSpPr>
        <p:spPr>
          <a:xfrm>
            <a:off x="609600" y="2060575"/>
            <a:ext cx="8534400" cy="1465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 dirty="0">
                <a:latin typeface="Arial" panose="020B0604020202020204" pitchFamily="34" charset="0"/>
              </a:rPr>
              <a:t>1、从右边起，第一位是（     ）位，</a:t>
            </a:r>
          </a:p>
          <a:p>
            <a:pPr>
              <a:spcBef>
                <a:spcPct val="50000"/>
              </a:spcBef>
            </a:pPr>
            <a:r>
              <a:rPr lang="zh-CN" altLang="en-US" sz="3600" b="1" dirty="0">
                <a:latin typeface="Arial" panose="020B0604020202020204" pitchFamily="34" charset="0"/>
              </a:rPr>
              <a:t>     第二位是（     ）位。</a:t>
            </a:r>
          </a:p>
        </p:txBody>
      </p:sp>
      <p:pic>
        <p:nvPicPr>
          <p:cNvPr id="33796" name="Picture 4" descr="200710011206282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5257800"/>
            <a:ext cx="1463675" cy="14636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5" name="Text Box 5"/>
          <p:cNvSpPr txBox="1"/>
          <p:nvPr/>
        </p:nvSpPr>
        <p:spPr>
          <a:xfrm>
            <a:off x="5943600" y="1981200"/>
            <a:ext cx="6858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b="1" dirty="0">
                <a:solidFill>
                  <a:srgbClr val="FF3300"/>
                </a:solidFill>
                <a:latin typeface="Arial" panose="020B0604020202020204" pitchFamily="34" charset="0"/>
              </a:rPr>
              <a:t>个</a:t>
            </a:r>
          </a:p>
        </p:txBody>
      </p:sp>
      <p:sp>
        <p:nvSpPr>
          <p:cNvPr id="15366" name="Text Box 6"/>
          <p:cNvSpPr txBox="1"/>
          <p:nvPr/>
        </p:nvSpPr>
        <p:spPr>
          <a:xfrm>
            <a:off x="3581400" y="2819400"/>
            <a:ext cx="7620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b="1" dirty="0">
                <a:solidFill>
                  <a:srgbClr val="FF3300"/>
                </a:solidFill>
                <a:latin typeface="Arial" panose="020B0604020202020204" pitchFamily="34" charset="0"/>
              </a:rPr>
              <a:t>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/>
      <p:bldP spid="1536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2"/>
          <p:cNvSpPr/>
          <p:nvPr/>
        </p:nvSpPr>
        <p:spPr>
          <a:xfrm>
            <a:off x="1752600" y="2895600"/>
            <a:ext cx="609600" cy="990600"/>
          </a:xfrm>
          <a:prstGeom prst="downArrow">
            <a:avLst>
              <a:gd name="adj1" fmla="val 50000"/>
              <a:gd name="adj2" fmla="val 40625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eaVert" wrap="none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pic>
        <p:nvPicPr>
          <p:cNvPr id="8195" name="Picture 3" descr="小男生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75375" y="2492375"/>
            <a:ext cx="5935663" cy="31035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6" name="AutoShape 4"/>
          <p:cNvSpPr/>
          <p:nvPr/>
        </p:nvSpPr>
        <p:spPr>
          <a:xfrm>
            <a:off x="5364163" y="3500438"/>
            <a:ext cx="3240087" cy="1282700"/>
          </a:xfrm>
          <a:prstGeom prst="wedgeEllipseCallout">
            <a:avLst>
              <a:gd name="adj1" fmla="val 51616"/>
              <a:gd name="adj2" fmla="val 65968"/>
            </a:avLst>
          </a:prstGeom>
          <a:solidFill>
            <a:schemeClr val="accent1">
              <a:alpha val="50195"/>
            </a:schemeClr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 algn="ctr"/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1个十和2个一合起来是12。</a:t>
            </a:r>
          </a:p>
        </p:txBody>
      </p:sp>
      <p:sp>
        <p:nvSpPr>
          <p:cNvPr id="8197" name="Text Box 5"/>
          <p:cNvSpPr txBox="1"/>
          <p:nvPr/>
        </p:nvSpPr>
        <p:spPr>
          <a:xfrm>
            <a:off x="1524000" y="5638800"/>
            <a:ext cx="2895600" cy="11890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7200" b="1" dirty="0">
                <a:solidFill>
                  <a:srgbClr val="FF00FF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1 2  </a:t>
            </a:r>
          </a:p>
        </p:txBody>
      </p:sp>
      <p:grpSp>
        <p:nvGrpSpPr>
          <p:cNvPr id="8198" name="Group 6"/>
          <p:cNvGrpSpPr/>
          <p:nvPr/>
        </p:nvGrpSpPr>
        <p:grpSpPr>
          <a:xfrm>
            <a:off x="1600200" y="4038600"/>
            <a:ext cx="685800" cy="1524000"/>
            <a:chOff x="0" y="0"/>
            <a:chExt cx="353" cy="1105"/>
          </a:xfrm>
        </p:grpSpPr>
        <p:sp>
          <p:nvSpPr>
            <p:cNvPr id="16411" name="AutoShape 7"/>
            <p:cNvSpPr/>
            <p:nvPr/>
          </p:nvSpPr>
          <p:spPr>
            <a:xfrm rot="600000" flipV="1">
              <a:off x="54" y="102"/>
              <a:ext cx="88" cy="1003"/>
            </a:xfrm>
            <a:prstGeom prst="can">
              <a:avLst>
                <a:gd name="adj" fmla="val 46065"/>
              </a:avLst>
            </a:prstGeom>
            <a:solidFill>
              <a:srgbClr val="FF9900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6412" name="AutoShape 8"/>
            <p:cNvSpPr/>
            <p:nvPr/>
          </p:nvSpPr>
          <p:spPr>
            <a:xfrm rot="600000" flipV="1">
              <a:off x="126" y="96"/>
              <a:ext cx="88" cy="1003"/>
            </a:xfrm>
            <a:prstGeom prst="can">
              <a:avLst>
                <a:gd name="adj" fmla="val 46065"/>
              </a:avLst>
            </a:prstGeom>
            <a:solidFill>
              <a:srgbClr val="FF9900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6413" name="AutoShape 9"/>
            <p:cNvSpPr/>
            <p:nvPr/>
          </p:nvSpPr>
          <p:spPr>
            <a:xfrm rot="600000" flipV="1">
              <a:off x="204" y="96"/>
              <a:ext cx="88" cy="1003"/>
            </a:xfrm>
            <a:prstGeom prst="can">
              <a:avLst>
                <a:gd name="adj" fmla="val 46065"/>
              </a:avLst>
            </a:prstGeom>
            <a:solidFill>
              <a:srgbClr val="FF9900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6414" name="AutoShape 10"/>
            <p:cNvSpPr/>
            <p:nvPr/>
          </p:nvSpPr>
          <p:spPr>
            <a:xfrm rot="600000" flipV="1">
              <a:off x="0" y="60"/>
              <a:ext cx="88" cy="1003"/>
            </a:xfrm>
            <a:prstGeom prst="can">
              <a:avLst>
                <a:gd name="adj" fmla="val 46065"/>
              </a:avLst>
            </a:prstGeom>
            <a:solidFill>
              <a:srgbClr val="FF9900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6415" name="AutoShape 11"/>
            <p:cNvSpPr/>
            <p:nvPr/>
          </p:nvSpPr>
          <p:spPr>
            <a:xfrm rot="600000" flipV="1">
              <a:off x="84" y="48"/>
              <a:ext cx="88" cy="1003"/>
            </a:xfrm>
            <a:prstGeom prst="can">
              <a:avLst>
                <a:gd name="adj" fmla="val 46065"/>
              </a:avLst>
            </a:prstGeom>
            <a:solidFill>
              <a:srgbClr val="FF9900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6416" name="AutoShape 12"/>
            <p:cNvSpPr/>
            <p:nvPr/>
          </p:nvSpPr>
          <p:spPr>
            <a:xfrm rot="600000" flipV="1">
              <a:off x="168" y="48"/>
              <a:ext cx="88" cy="1003"/>
            </a:xfrm>
            <a:prstGeom prst="can">
              <a:avLst>
                <a:gd name="adj" fmla="val 46065"/>
              </a:avLst>
            </a:prstGeom>
            <a:solidFill>
              <a:srgbClr val="FF9900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6417" name="AutoShape 13"/>
            <p:cNvSpPr/>
            <p:nvPr/>
          </p:nvSpPr>
          <p:spPr>
            <a:xfrm rot="600000" flipV="1">
              <a:off x="252" y="54"/>
              <a:ext cx="88" cy="1003"/>
            </a:xfrm>
            <a:prstGeom prst="can">
              <a:avLst>
                <a:gd name="adj" fmla="val 46065"/>
              </a:avLst>
            </a:prstGeom>
            <a:solidFill>
              <a:srgbClr val="FF9900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6418" name="AutoShape 14"/>
            <p:cNvSpPr/>
            <p:nvPr/>
          </p:nvSpPr>
          <p:spPr>
            <a:xfrm rot="600000" flipV="1">
              <a:off x="48" y="6"/>
              <a:ext cx="88" cy="1003"/>
            </a:xfrm>
            <a:prstGeom prst="can">
              <a:avLst>
                <a:gd name="adj" fmla="val 46065"/>
              </a:avLst>
            </a:prstGeom>
            <a:solidFill>
              <a:srgbClr val="FF9900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6419" name="AutoShape 15"/>
            <p:cNvSpPr/>
            <p:nvPr/>
          </p:nvSpPr>
          <p:spPr>
            <a:xfrm rot="600000" flipV="1">
              <a:off x="126" y="0"/>
              <a:ext cx="88" cy="1003"/>
            </a:xfrm>
            <a:prstGeom prst="can">
              <a:avLst>
                <a:gd name="adj" fmla="val 46065"/>
              </a:avLst>
            </a:prstGeom>
            <a:solidFill>
              <a:srgbClr val="FF9900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6420" name="AutoShape 16"/>
            <p:cNvSpPr/>
            <p:nvPr/>
          </p:nvSpPr>
          <p:spPr>
            <a:xfrm rot="600000" flipV="1">
              <a:off x="210" y="6"/>
              <a:ext cx="88" cy="1003"/>
            </a:xfrm>
            <a:prstGeom prst="can">
              <a:avLst>
                <a:gd name="adj" fmla="val 46065"/>
              </a:avLst>
            </a:prstGeom>
            <a:solidFill>
              <a:srgbClr val="FF9900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6421" name="未知"/>
            <p:cNvSpPr/>
            <p:nvPr/>
          </p:nvSpPr>
          <p:spPr>
            <a:xfrm>
              <a:off x="25" y="374"/>
              <a:ext cx="328" cy="142"/>
            </a:xfrm>
            <a:custGeom>
              <a:avLst/>
              <a:gdLst/>
              <a:ahLst/>
              <a:cxnLst>
                <a:cxn ang="0">
                  <a:pos x="0" y="123"/>
                </a:cxn>
                <a:cxn ang="0">
                  <a:pos x="33" y="96"/>
                </a:cxn>
                <a:cxn ang="0">
                  <a:pos x="89" y="51"/>
                </a:cxn>
                <a:cxn ang="0">
                  <a:pos x="131" y="29"/>
                </a:cxn>
                <a:cxn ang="0">
                  <a:pos x="187" y="34"/>
                </a:cxn>
                <a:cxn ang="0">
                  <a:pos x="169" y="62"/>
                </a:cxn>
                <a:cxn ang="0">
                  <a:pos x="141" y="51"/>
                </a:cxn>
                <a:cxn ang="0">
                  <a:pos x="127" y="45"/>
                </a:cxn>
                <a:cxn ang="0">
                  <a:pos x="173" y="18"/>
                </a:cxn>
                <a:cxn ang="0">
                  <a:pos x="187" y="23"/>
                </a:cxn>
                <a:cxn ang="0">
                  <a:pos x="201" y="34"/>
                </a:cxn>
                <a:cxn ang="0">
                  <a:pos x="230" y="45"/>
                </a:cxn>
                <a:cxn ang="0">
                  <a:pos x="253" y="40"/>
                </a:cxn>
                <a:cxn ang="0">
                  <a:pos x="234" y="1"/>
                </a:cxn>
                <a:cxn ang="0">
                  <a:pos x="201" y="6"/>
                </a:cxn>
                <a:cxn ang="0">
                  <a:pos x="192" y="34"/>
                </a:cxn>
                <a:cxn ang="0">
                  <a:pos x="220" y="45"/>
                </a:cxn>
                <a:cxn ang="0">
                  <a:pos x="291" y="79"/>
                </a:cxn>
                <a:cxn ang="0">
                  <a:pos x="319" y="123"/>
                </a:cxn>
                <a:cxn ang="0">
                  <a:pos x="328" y="140"/>
                </a:cxn>
              </a:cxnLst>
              <a:rect l="0" t="0" r="0" b="0"/>
              <a:pathLst>
                <a:path w="420" h="153">
                  <a:moveTo>
                    <a:pt x="0" y="133"/>
                  </a:moveTo>
                  <a:cubicBezTo>
                    <a:pt x="10" y="103"/>
                    <a:pt x="0" y="117"/>
                    <a:pt x="42" y="103"/>
                  </a:cubicBezTo>
                  <a:cubicBezTo>
                    <a:pt x="68" y="94"/>
                    <a:pt x="88" y="64"/>
                    <a:pt x="114" y="55"/>
                  </a:cubicBezTo>
                  <a:cubicBezTo>
                    <a:pt x="157" y="41"/>
                    <a:pt x="139" y="50"/>
                    <a:pt x="168" y="31"/>
                  </a:cubicBezTo>
                  <a:cubicBezTo>
                    <a:pt x="192" y="33"/>
                    <a:pt x="218" y="27"/>
                    <a:pt x="240" y="37"/>
                  </a:cubicBezTo>
                  <a:cubicBezTo>
                    <a:pt x="273" y="52"/>
                    <a:pt x="223" y="65"/>
                    <a:pt x="216" y="67"/>
                  </a:cubicBezTo>
                  <a:cubicBezTo>
                    <a:pt x="204" y="63"/>
                    <a:pt x="192" y="59"/>
                    <a:pt x="180" y="55"/>
                  </a:cubicBezTo>
                  <a:cubicBezTo>
                    <a:pt x="174" y="53"/>
                    <a:pt x="162" y="49"/>
                    <a:pt x="162" y="49"/>
                  </a:cubicBezTo>
                  <a:cubicBezTo>
                    <a:pt x="146" y="0"/>
                    <a:pt x="173" y="14"/>
                    <a:pt x="222" y="19"/>
                  </a:cubicBezTo>
                  <a:cubicBezTo>
                    <a:pt x="228" y="21"/>
                    <a:pt x="234" y="22"/>
                    <a:pt x="240" y="25"/>
                  </a:cubicBezTo>
                  <a:cubicBezTo>
                    <a:pt x="246" y="28"/>
                    <a:pt x="251" y="34"/>
                    <a:pt x="258" y="37"/>
                  </a:cubicBezTo>
                  <a:cubicBezTo>
                    <a:pt x="270" y="42"/>
                    <a:pt x="294" y="49"/>
                    <a:pt x="294" y="49"/>
                  </a:cubicBezTo>
                  <a:cubicBezTo>
                    <a:pt x="304" y="47"/>
                    <a:pt x="316" y="49"/>
                    <a:pt x="324" y="43"/>
                  </a:cubicBezTo>
                  <a:cubicBezTo>
                    <a:pt x="350" y="26"/>
                    <a:pt x="311" y="5"/>
                    <a:pt x="300" y="1"/>
                  </a:cubicBezTo>
                  <a:cubicBezTo>
                    <a:pt x="286" y="3"/>
                    <a:pt x="272" y="3"/>
                    <a:pt x="258" y="7"/>
                  </a:cubicBezTo>
                  <a:cubicBezTo>
                    <a:pt x="248" y="10"/>
                    <a:pt x="226" y="23"/>
                    <a:pt x="246" y="37"/>
                  </a:cubicBezTo>
                  <a:cubicBezTo>
                    <a:pt x="256" y="44"/>
                    <a:pt x="270" y="45"/>
                    <a:pt x="282" y="49"/>
                  </a:cubicBezTo>
                  <a:cubicBezTo>
                    <a:pt x="313" y="59"/>
                    <a:pt x="342" y="75"/>
                    <a:pt x="372" y="85"/>
                  </a:cubicBezTo>
                  <a:cubicBezTo>
                    <a:pt x="386" y="106"/>
                    <a:pt x="386" y="119"/>
                    <a:pt x="408" y="133"/>
                  </a:cubicBezTo>
                  <a:cubicBezTo>
                    <a:pt x="415" y="153"/>
                    <a:pt x="408" y="151"/>
                    <a:pt x="420" y="151"/>
                  </a:cubicBezTo>
                </a:path>
              </a:pathLst>
            </a:custGeom>
            <a:noFill/>
            <a:ln w="25400" cap="flat" cmpd="sng">
              <a:solidFill>
                <a:schemeClr val="tx1">
                  <a:alpha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8210" name="AutoShape 18"/>
          <p:cNvSpPr/>
          <p:nvPr/>
        </p:nvSpPr>
        <p:spPr>
          <a:xfrm rot="600000" flipV="1">
            <a:off x="3276600" y="152400"/>
            <a:ext cx="139700" cy="1592263"/>
          </a:xfrm>
          <a:prstGeom prst="can">
            <a:avLst>
              <a:gd name="adj" fmla="val 46065"/>
            </a:avLst>
          </a:prstGeom>
          <a:solidFill>
            <a:srgbClr val="FF99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8211" name="AutoShape 19"/>
          <p:cNvSpPr/>
          <p:nvPr/>
        </p:nvSpPr>
        <p:spPr>
          <a:xfrm rot="600000" flipV="1">
            <a:off x="3570288" y="152400"/>
            <a:ext cx="139700" cy="1592263"/>
          </a:xfrm>
          <a:prstGeom prst="can">
            <a:avLst>
              <a:gd name="adj" fmla="val 46065"/>
            </a:avLst>
          </a:prstGeom>
          <a:solidFill>
            <a:srgbClr val="FF99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8212" name="AutoShape 20"/>
          <p:cNvSpPr/>
          <p:nvPr/>
        </p:nvSpPr>
        <p:spPr>
          <a:xfrm rot="600000" flipV="1">
            <a:off x="3862388" y="152400"/>
            <a:ext cx="139700" cy="1592263"/>
          </a:xfrm>
          <a:prstGeom prst="can">
            <a:avLst>
              <a:gd name="adj" fmla="val 46065"/>
            </a:avLst>
          </a:prstGeom>
          <a:solidFill>
            <a:srgbClr val="FF99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8213" name="AutoShape 21"/>
          <p:cNvSpPr/>
          <p:nvPr/>
        </p:nvSpPr>
        <p:spPr>
          <a:xfrm rot="600000" flipV="1">
            <a:off x="4156075" y="152400"/>
            <a:ext cx="139700" cy="1592263"/>
          </a:xfrm>
          <a:prstGeom prst="can">
            <a:avLst>
              <a:gd name="adj" fmla="val 46065"/>
            </a:avLst>
          </a:prstGeom>
          <a:solidFill>
            <a:srgbClr val="FF99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8214" name="AutoShape 22"/>
          <p:cNvSpPr/>
          <p:nvPr/>
        </p:nvSpPr>
        <p:spPr>
          <a:xfrm rot="600000" flipV="1">
            <a:off x="4448175" y="152400"/>
            <a:ext cx="139700" cy="1592263"/>
          </a:xfrm>
          <a:prstGeom prst="can">
            <a:avLst>
              <a:gd name="adj" fmla="val 46065"/>
            </a:avLst>
          </a:prstGeom>
          <a:solidFill>
            <a:srgbClr val="FF99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8215" name="AutoShape 23"/>
          <p:cNvSpPr/>
          <p:nvPr/>
        </p:nvSpPr>
        <p:spPr>
          <a:xfrm rot="600000" flipV="1">
            <a:off x="4740275" y="152400"/>
            <a:ext cx="139700" cy="1592263"/>
          </a:xfrm>
          <a:prstGeom prst="can">
            <a:avLst>
              <a:gd name="adj" fmla="val 46065"/>
            </a:avLst>
          </a:prstGeom>
          <a:solidFill>
            <a:srgbClr val="FF99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8216" name="AutoShape 24"/>
          <p:cNvSpPr/>
          <p:nvPr/>
        </p:nvSpPr>
        <p:spPr>
          <a:xfrm rot="600000" flipV="1">
            <a:off x="5033963" y="152400"/>
            <a:ext cx="139700" cy="1592263"/>
          </a:xfrm>
          <a:prstGeom prst="can">
            <a:avLst>
              <a:gd name="adj" fmla="val 46065"/>
            </a:avLst>
          </a:prstGeom>
          <a:solidFill>
            <a:srgbClr val="FF99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8217" name="AutoShape 25"/>
          <p:cNvSpPr/>
          <p:nvPr/>
        </p:nvSpPr>
        <p:spPr>
          <a:xfrm rot="600000" flipV="1">
            <a:off x="5326063" y="152400"/>
            <a:ext cx="139700" cy="1592263"/>
          </a:xfrm>
          <a:prstGeom prst="can">
            <a:avLst>
              <a:gd name="adj" fmla="val 46065"/>
            </a:avLst>
          </a:prstGeom>
          <a:solidFill>
            <a:srgbClr val="FF99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8218" name="AutoShape 26"/>
          <p:cNvSpPr/>
          <p:nvPr/>
        </p:nvSpPr>
        <p:spPr>
          <a:xfrm rot="600000" flipV="1">
            <a:off x="5618163" y="152400"/>
            <a:ext cx="139700" cy="1592263"/>
          </a:xfrm>
          <a:prstGeom prst="can">
            <a:avLst>
              <a:gd name="adj" fmla="val 46065"/>
            </a:avLst>
          </a:prstGeom>
          <a:solidFill>
            <a:srgbClr val="FF99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8219" name="AutoShape 27"/>
          <p:cNvSpPr/>
          <p:nvPr/>
        </p:nvSpPr>
        <p:spPr>
          <a:xfrm rot="600000" flipV="1">
            <a:off x="5867400" y="152400"/>
            <a:ext cx="160338" cy="1568450"/>
          </a:xfrm>
          <a:prstGeom prst="can">
            <a:avLst>
              <a:gd name="adj" fmla="val 39532"/>
            </a:avLst>
          </a:prstGeom>
          <a:solidFill>
            <a:srgbClr val="FF99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6401" name="AutoShape 28"/>
          <p:cNvSpPr/>
          <p:nvPr/>
        </p:nvSpPr>
        <p:spPr>
          <a:xfrm rot="600000" flipV="1">
            <a:off x="6211888" y="152400"/>
            <a:ext cx="160337" cy="1568450"/>
          </a:xfrm>
          <a:prstGeom prst="can">
            <a:avLst>
              <a:gd name="adj" fmla="val 39532"/>
            </a:avLst>
          </a:prstGeom>
          <a:solidFill>
            <a:srgbClr val="FF99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6402" name="AutoShape 29"/>
          <p:cNvSpPr/>
          <p:nvPr/>
        </p:nvSpPr>
        <p:spPr>
          <a:xfrm rot="600000" flipV="1">
            <a:off x="6553200" y="152400"/>
            <a:ext cx="138113" cy="1568450"/>
          </a:xfrm>
          <a:prstGeom prst="can">
            <a:avLst>
              <a:gd name="adj" fmla="val 45898"/>
            </a:avLst>
          </a:prstGeom>
          <a:solidFill>
            <a:srgbClr val="FF99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pic>
        <p:nvPicPr>
          <p:cNvPr id="16403" name="Picture 30" descr="512_flower"/>
          <p:cNvPicPr>
            <a:picLocks noChangeAspect="1"/>
          </p:cNvPicPr>
          <p:nvPr/>
        </p:nvPicPr>
        <p:blipFill>
          <a:blip r:embed="rId5">
            <a:lum bright="12000"/>
          </a:blip>
          <a:stretch>
            <a:fillRect/>
          </a:stretch>
        </p:blipFill>
        <p:spPr>
          <a:xfrm>
            <a:off x="7772400" y="152400"/>
            <a:ext cx="1154113" cy="11541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404" name="Picture 31" descr="512_flower"/>
          <p:cNvPicPr>
            <a:picLocks noChangeAspect="1"/>
          </p:cNvPicPr>
          <p:nvPr/>
        </p:nvPicPr>
        <p:blipFill>
          <a:blip r:embed="rId5">
            <a:lum bright="12000"/>
          </a:blip>
          <a:stretch>
            <a:fillRect/>
          </a:stretch>
        </p:blipFill>
        <p:spPr>
          <a:xfrm>
            <a:off x="8382000" y="1066800"/>
            <a:ext cx="762000" cy="8493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405" name="Picture 32" descr="512_flower"/>
          <p:cNvPicPr>
            <a:picLocks noChangeAspect="1"/>
          </p:cNvPicPr>
          <p:nvPr/>
        </p:nvPicPr>
        <p:blipFill>
          <a:blip r:embed="rId5">
            <a:lum bright="12000"/>
          </a:blip>
          <a:stretch>
            <a:fillRect/>
          </a:stretch>
        </p:blipFill>
        <p:spPr>
          <a:xfrm>
            <a:off x="7162800" y="0"/>
            <a:ext cx="762000" cy="849313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8225" name="Group 33"/>
          <p:cNvGrpSpPr/>
          <p:nvPr/>
        </p:nvGrpSpPr>
        <p:grpSpPr>
          <a:xfrm>
            <a:off x="2590800" y="4191000"/>
            <a:ext cx="450850" cy="1355725"/>
            <a:chOff x="0" y="0"/>
            <a:chExt cx="284" cy="854"/>
          </a:xfrm>
        </p:grpSpPr>
        <p:sp>
          <p:nvSpPr>
            <p:cNvPr id="16409" name="AutoShape 34"/>
            <p:cNvSpPr/>
            <p:nvPr/>
          </p:nvSpPr>
          <p:spPr>
            <a:xfrm rot="600000" flipV="1">
              <a:off x="0" y="0"/>
              <a:ext cx="92" cy="854"/>
            </a:xfrm>
            <a:prstGeom prst="can">
              <a:avLst>
                <a:gd name="adj" fmla="val 37514"/>
              </a:avLst>
            </a:prstGeom>
            <a:solidFill>
              <a:srgbClr val="FF9900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6410" name="AutoShape 35"/>
            <p:cNvSpPr/>
            <p:nvPr/>
          </p:nvSpPr>
          <p:spPr>
            <a:xfrm rot="600000" flipV="1">
              <a:off x="192" y="0"/>
              <a:ext cx="92" cy="854"/>
            </a:xfrm>
            <a:prstGeom prst="can">
              <a:avLst>
                <a:gd name="adj" fmla="val 37514"/>
              </a:avLst>
            </a:prstGeom>
            <a:solidFill>
              <a:srgbClr val="FF9900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sp>
        <p:nvSpPr>
          <p:cNvPr id="8228" name="Text Box 36"/>
          <p:cNvSpPr txBox="1"/>
          <p:nvPr/>
        </p:nvSpPr>
        <p:spPr>
          <a:xfrm>
            <a:off x="228600" y="6019800"/>
            <a:ext cx="11430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写作：</a:t>
            </a:r>
          </a:p>
        </p:txBody>
      </p:sp>
      <p:sp>
        <p:nvSpPr>
          <p:cNvPr id="8229" name="Text Box 37"/>
          <p:cNvSpPr txBox="1"/>
          <p:nvPr/>
        </p:nvSpPr>
        <p:spPr>
          <a:xfrm>
            <a:off x="4038600" y="6019800"/>
            <a:ext cx="31242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FF33CC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读作：十二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 -0.06034 L -0.30764 0.1061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00" y="8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1 -0.06034 L -0.30642 0.1061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2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00" y="8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03 -0.04924 L -0.30503 0.1061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00" y="7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0.03815 L -0.30382 0.1061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00" y="7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0.06034 L -0.30243 0.1061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82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00" y="8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29 -0.06034 L -0.30104 0.1061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82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00" y="8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0.03815 L -0.29149 0.1061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00" y="7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9 -0.03815 L -0.2901 0.10613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82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00" y="7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05 -0.03815 L -0.28872 0.11723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82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00" y="7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81503E-6 L -0.27535 0.11884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82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00" y="5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animBg="1"/>
      <p:bldP spid="8196" grpId="0" animBg="1"/>
      <p:bldP spid="8197" grpId="0"/>
      <p:bldP spid="8210" grpId="0" animBg="1"/>
      <p:bldP spid="8211" grpId="0" animBg="1"/>
      <p:bldP spid="8212" grpId="0" animBg="1"/>
      <p:bldP spid="8213" grpId="0" animBg="1"/>
      <p:bldP spid="8214" grpId="0" animBg="1"/>
      <p:bldP spid="8215" grpId="0" animBg="1"/>
      <p:bldP spid="8216" grpId="0" animBg="1"/>
      <p:bldP spid="8217" grpId="0" animBg="1"/>
      <p:bldP spid="8218" grpId="0" animBg="1"/>
      <p:bldP spid="8219" grpId="0" animBg="1"/>
      <p:bldP spid="8228" grpId="0"/>
      <p:bldP spid="822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77086a1de33db64df624e4d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8152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4819" name="Text Box 3"/>
          <p:cNvSpPr txBox="1"/>
          <p:nvPr/>
        </p:nvSpPr>
        <p:spPr>
          <a:xfrm>
            <a:off x="685800" y="2590800"/>
            <a:ext cx="70866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 dirty="0">
                <a:latin typeface="Arial" panose="020B0604020202020204" pitchFamily="34" charset="0"/>
              </a:rPr>
              <a:t>2、1个十和1个一合起来是（     ）。</a:t>
            </a:r>
          </a:p>
        </p:txBody>
      </p:sp>
      <p:pic>
        <p:nvPicPr>
          <p:cNvPr id="34820" name="Picture 4" descr="200710011206282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5181600"/>
            <a:ext cx="1463675" cy="14636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01" name="Text Box 5"/>
          <p:cNvSpPr txBox="1"/>
          <p:nvPr/>
        </p:nvSpPr>
        <p:spPr>
          <a:xfrm>
            <a:off x="6477000" y="2514600"/>
            <a:ext cx="838200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400" b="1" dirty="0">
                <a:solidFill>
                  <a:srgbClr val="FF3300"/>
                </a:solidFill>
                <a:latin typeface="Arial" panose="020B0604020202020204" pitchFamily="34" charset="0"/>
              </a:rPr>
              <a:t>11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77086a1de33db64df624e4d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8152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5843" name="Text Box 3"/>
          <p:cNvSpPr txBox="1"/>
          <p:nvPr/>
        </p:nvSpPr>
        <p:spPr>
          <a:xfrm>
            <a:off x="533400" y="1981200"/>
            <a:ext cx="6781800" cy="16160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b="1" dirty="0">
                <a:latin typeface="Arial" panose="020B0604020202020204" pitchFamily="34" charset="0"/>
              </a:rPr>
              <a:t>3、个位上是8，十位上是1的</a:t>
            </a:r>
          </a:p>
          <a:p>
            <a:pPr>
              <a:spcBef>
                <a:spcPct val="50000"/>
              </a:spcBef>
            </a:pPr>
            <a:r>
              <a:rPr lang="zh-CN" altLang="en-US" sz="4000" b="1" dirty="0">
                <a:latin typeface="Arial" panose="020B0604020202020204" pitchFamily="34" charset="0"/>
              </a:rPr>
              <a:t>      数是（      ）。</a:t>
            </a:r>
          </a:p>
        </p:txBody>
      </p:sp>
      <p:pic>
        <p:nvPicPr>
          <p:cNvPr id="35844" name="Picture 4" descr="200710011206282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4953000"/>
            <a:ext cx="1463675" cy="14636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25" name="Text Box 5"/>
          <p:cNvSpPr txBox="1"/>
          <p:nvPr/>
        </p:nvSpPr>
        <p:spPr>
          <a:xfrm>
            <a:off x="2971800" y="2819400"/>
            <a:ext cx="990600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400" b="1" dirty="0">
                <a:solidFill>
                  <a:srgbClr val="FF3300"/>
                </a:solidFill>
                <a:latin typeface="Arial" panose="020B0604020202020204" pitchFamily="34" charset="0"/>
              </a:rPr>
              <a:t>18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77086a1de33db64df624e4d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8152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6867" name="Text Box 3"/>
          <p:cNvSpPr txBox="1"/>
          <p:nvPr/>
        </p:nvSpPr>
        <p:spPr>
          <a:xfrm>
            <a:off x="685800" y="2133600"/>
            <a:ext cx="9070975" cy="16160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b="1" dirty="0">
                <a:latin typeface="Arial" panose="020B0604020202020204" pitchFamily="34" charset="0"/>
              </a:rPr>
              <a:t>4、12个位上的2表示（           ），</a:t>
            </a:r>
          </a:p>
          <a:p>
            <a:pPr>
              <a:spcBef>
                <a:spcPct val="50000"/>
              </a:spcBef>
            </a:pPr>
            <a:r>
              <a:rPr lang="zh-CN" altLang="en-US" sz="4000" b="1" dirty="0">
                <a:latin typeface="Arial" panose="020B0604020202020204" pitchFamily="34" charset="0"/>
              </a:rPr>
              <a:t>     十位上是1表示（           ）。</a:t>
            </a:r>
          </a:p>
        </p:txBody>
      </p:sp>
      <p:pic>
        <p:nvPicPr>
          <p:cNvPr id="36868" name="Picture 4" descr="200710011206282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5181600"/>
            <a:ext cx="1463675" cy="14636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1749" name="Text Box 5"/>
          <p:cNvSpPr txBox="1"/>
          <p:nvPr/>
        </p:nvSpPr>
        <p:spPr>
          <a:xfrm>
            <a:off x="6019800" y="2133600"/>
            <a:ext cx="19050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b="1" dirty="0">
                <a:solidFill>
                  <a:srgbClr val="FF3300"/>
                </a:solidFill>
                <a:latin typeface="Arial" panose="020B0604020202020204" pitchFamily="34" charset="0"/>
              </a:rPr>
              <a:t>2个一</a:t>
            </a:r>
          </a:p>
        </p:txBody>
      </p:sp>
      <p:sp>
        <p:nvSpPr>
          <p:cNvPr id="31750" name="Text Box 6"/>
          <p:cNvSpPr txBox="1"/>
          <p:nvPr/>
        </p:nvSpPr>
        <p:spPr>
          <a:xfrm>
            <a:off x="5334000" y="3048000"/>
            <a:ext cx="19050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b="1" dirty="0">
                <a:solidFill>
                  <a:srgbClr val="FF3300"/>
                </a:solidFill>
                <a:latin typeface="Arial" panose="020B0604020202020204" pitchFamily="34" charset="0"/>
              </a:rPr>
              <a:t>1个十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3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3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9" grpId="0"/>
      <p:bldP spid="3175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77086a1de33db64df624e4d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8152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7891" name="Text Box 3"/>
          <p:cNvSpPr txBox="1"/>
          <p:nvPr/>
        </p:nvSpPr>
        <p:spPr>
          <a:xfrm>
            <a:off x="838200" y="2209800"/>
            <a:ext cx="8686800" cy="2530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b="1" dirty="0">
                <a:latin typeface="Arial" panose="020B0604020202020204" pitchFamily="34" charset="0"/>
              </a:rPr>
              <a:t>5、2个十是（      ）。</a:t>
            </a:r>
          </a:p>
          <a:p>
            <a:pPr>
              <a:spcBef>
                <a:spcPct val="50000"/>
              </a:spcBef>
            </a:pPr>
            <a:r>
              <a:rPr lang="zh-CN" altLang="en-US" sz="4000" b="1" dirty="0">
                <a:latin typeface="Arial" panose="020B0604020202020204" pitchFamily="34" charset="0"/>
              </a:rPr>
              <a:t>         </a:t>
            </a:r>
          </a:p>
          <a:p>
            <a:pPr>
              <a:spcBef>
                <a:spcPct val="50000"/>
              </a:spcBef>
            </a:pPr>
            <a:r>
              <a:rPr lang="zh-CN" altLang="en-US" sz="4000" b="1" dirty="0">
                <a:latin typeface="Arial" panose="020B0604020202020204" pitchFamily="34" charset="0"/>
              </a:rPr>
              <a:t>                                                                     </a:t>
            </a:r>
          </a:p>
        </p:txBody>
      </p:sp>
      <p:sp>
        <p:nvSpPr>
          <p:cNvPr id="32772" name="Text Box 4"/>
          <p:cNvSpPr txBox="1"/>
          <p:nvPr/>
        </p:nvSpPr>
        <p:spPr>
          <a:xfrm>
            <a:off x="3886200" y="2209800"/>
            <a:ext cx="22098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b="1" dirty="0">
                <a:solidFill>
                  <a:srgbClr val="FF3300"/>
                </a:solidFill>
                <a:latin typeface="Arial" panose="020B0604020202020204" pitchFamily="34" charset="0"/>
              </a:rPr>
              <a:t> 20 </a:t>
            </a:r>
            <a:endParaRPr lang="zh-CN" altLang="en-US" sz="4000" b="1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pic>
        <p:nvPicPr>
          <p:cNvPr id="37893" name="Picture 5" descr="200710011206282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4953000"/>
            <a:ext cx="1463675" cy="14636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77086a1de33db64df624e4d0"/>
          <p:cNvPicPr>
            <a:picLocks noGrp="1" noChangeAspect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ln/>
        </p:spPr>
      </p:pic>
      <p:sp>
        <p:nvSpPr>
          <p:cNvPr id="38915" name="Rectangle 3"/>
          <p:cNvSpPr/>
          <p:nvPr/>
        </p:nvSpPr>
        <p:spPr>
          <a:xfrm>
            <a:off x="609600" y="2286000"/>
            <a:ext cx="6975475" cy="701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b="1" dirty="0">
                <a:solidFill>
                  <a:schemeClr val="tx2"/>
                </a:solidFill>
                <a:latin typeface="Arial" panose="020B0604020202020204" pitchFamily="34" charset="0"/>
              </a:rPr>
              <a:t>6、19后面一个数是（      ）。</a:t>
            </a:r>
          </a:p>
        </p:txBody>
      </p:sp>
      <p:sp>
        <p:nvSpPr>
          <p:cNvPr id="33796" name="Text Box 4"/>
          <p:cNvSpPr txBox="1"/>
          <p:nvPr/>
        </p:nvSpPr>
        <p:spPr>
          <a:xfrm>
            <a:off x="5638800" y="2209800"/>
            <a:ext cx="838200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400" dirty="0">
                <a:solidFill>
                  <a:srgbClr val="FF3300"/>
                </a:solidFill>
                <a:latin typeface="Arial" panose="020B0604020202020204" pitchFamily="34" charset="0"/>
              </a:rPr>
              <a:t>20</a:t>
            </a:r>
          </a:p>
        </p:txBody>
      </p:sp>
      <p:pic>
        <p:nvPicPr>
          <p:cNvPr id="38917" name="Picture 5" descr="200710011206282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4419600"/>
            <a:ext cx="1463675" cy="14636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77086a1de33db64df624e4d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9939" name="Text Box 3"/>
          <p:cNvSpPr txBox="1"/>
          <p:nvPr/>
        </p:nvSpPr>
        <p:spPr>
          <a:xfrm>
            <a:off x="762000" y="2209800"/>
            <a:ext cx="7620000" cy="11906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 dirty="0">
                <a:latin typeface="Arial" panose="020B0604020202020204" pitchFamily="34" charset="0"/>
              </a:rPr>
              <a:t>7、 17的邻居是（      ）                                                      和（      ）。</a:t>
            </a:r>
          </a:p>
        </p:txBody>
      </p:sp>
      <p:sp>
        <p:nvSpPr>
          <p:cNvPr id="34820" name="Text Box 4"/>
          <p:cNvSpPr txBox="1"/>
          <p:nvPr/>
        </p:nvSpPr>
        <p:spPr>
          <a:xfrm>
            <a:off x="4419600" y="2133600"/>
            <a:ext cx="838200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400" b="1" dirty="0">
                <a:solidFill>
                  <a:srgbClr val="FF3300"/>
                </a:solidFill>
                <a:latin typeface="Arial" panose="020B0604020202020204" pitchFamily="34" charset="0"/>
              </a:rPr>
              <a:t>16</a:t>
            </a:r>
          </a:p>
        </p:txBody>
      </p:sp>
      <p:sp>
        <p:nvSpPr>
          <p:cNvPr id="34821" name="Text Box 5"/>
          <p:cNvSpPr txBox="1"/>
          <p:nvPr/>
        </p:nvSpPr>
        <p:spPr>
          <a:xfrm>
            <a:off x="1752600" y="2667000"/>
            <a:ext cx="838200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400" b="1" dirty="0">
                <a:solidFill>
                  <a:srgbClr val="FF3300"/>
                </a:solidFill>
                <a:latin typeface="Arial" panose="020B0604020202020204" pitchFamily="34" charset="0"/>
              </a:rPr>
              <a:t>18</a:t>
            </a:r>
          </a:p>
        </p:txBody>
      </p:sp>
      <p:pic>
        <p:nvPicPr>
          <p:cNvPr id="39942" name="Picture 6" descr="200710011206282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4953000"/>
            <a:ext cx="1463675" cy="14636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0" grpId="0"/>
      <p:bldP spid="3482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77086a1de33db64df624e4d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0963" name="Text Box 3"/>
          <p:cNvSpPr txBox="1"/>
          <p:nvPr/>
        </p:nvSpPr>
        <p:spPr>
          <a:xfrm>
            <a:off x="838200" y="2819400"/>
            <a:ext cx="5791200" cy="1311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b="1" dirty="0">
                <a:latin typeface="Arial" panose="020B0604020202020204" pitchFamily="34" charset="0"/>
              </a:rPr>
              <a:t>8、13是由（      ）个十，（      ）个一组成。</a:t>
            </a:r>
          </a:p>
        </p:txBody>
      </p:sp>
      <p:sp>
        <p:nvSpPr>
          <p:cNvPr id="35844" name="Text Box 4"/>
          <p:cNvSpPr txBox="1"/>
          <p:nvPr/>
        </p:nvSpPr>
        <p:spPr>
          <a:xfrm>
            <a:off x="4038600" y="2743200"/>
            <a:ext cx="533400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400" dirty="0">
                <a:solidFill>
                  <a:srgbClr val="FF3300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35845" name="Text Box 5"/>
          <p:cNvSpPr txBox="1"/>
          <p:nvPr/>
        </p:nvSpPr>
        <p:spPr>
          <a:xfrm>
            <a:off x="1600200" y="3429000"/>
            <a:ext cx="533400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400" dirty="0">
                <a:solidFill>
                  <a:srgbClr val="FF3300"/>
                </a:solidFill>
                <a:latin typeface="Arial" panose="020B0604020202020204" pitchFamily="34" charset="0"/>
              </a:rPr>
              <a:t>3</a:t>
            </a:r>
          </a:p>
        </p:txBody>
      </p:sp>
      <p:pic>
        <p:nvPicPr>
          <p:cNvPr id="40966" name="Picture 6" descr="200710011206282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4953000"/>
            <a:ext cx="1463675" cy="14636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4" grpId="0"/>
      <p:bldP spid="3584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/>
          <p:nvPr/>
        </p:nvSpPr>
        <p:spPr>
          <a:xfrm>
            <a:off x="2133600" y="228600"/>
            <a:ext cx="4800600" cy="990600"/>
          </a:xfrm>
          <a:prstGeom prst="rect">
            <a:avLst/>
          </a:prstGeom>
          <a:solidFill>
            <a:srgbClr val="CCFF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6867" name="Text Box 3"/>
          <p:cNvSpPr txBox="1"/>
          <p:nvPr/>
        </p:nvSpPr>
        <p:spPr>
          <a:xfrm>
            <a:off x="1752600" y="304800"/>
            <a:ext cx="6324600" cy="8239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800" b="1" dirty="0">
                <a:solidFill>
                  <a:srgbClr val="FF33CC"/>
                </a:solidFill>
                <a:latin typeface="Arial" panose="020B0604020202020204" pitchFamily="34" charset="0"/>
              </a:rPr>
              <a:t>     生 活 中 的 数</a:t>
            </a:r>
          </a:p>
        </p:txBody>
      </p:sp>
      <p:pic>
        <p:nvPicPr>
          <p:cNvPr id="36868" name="Picture 4" descr="图像-01"/>
          <p:cNvPicPr>
            <a:picLocks noChangeAspect="1"/>
          </p:cNvPicPr>
          <p:nvPr/>
        </p:nvPicPr>
        <p:blipFill>
          <a:blip r:embed="rId3">
            <a:lum contrast="54000"/>
          </a:blip>
          <a:stretch>
            <a:fillRect/>
          </a:stretch>
        </p:blipFill>
        <p:spPr>
          <a:xfrm>
            <a:off x="304800" y="1524000"/>
            <a:ext cx="1676400" cy="2362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6869" name="Picture 5" descr="DSCF040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4114800"/>
            <a:ext cx="2133600" cy="990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6870" name="Picture 6" descr="DSCF039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0" y="4114800"/>
            <a:ext cx="2133600" cy="838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6871" name="Picture 7" descr="DSCF040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86600" y="3200400"/>
            <a:ext cx="1447800" cy="2057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6872" name="Picture 8" descr="图像-01"/>
          <p:cNvPicPr>
            <a:picLocks noChangeAspect="1"/>
          </p:cNvPicPr>
          <p:nvPr/>
        </p:nvPicPr>
        <p:blipFill>
          <a:blip r:embed="rId7">
            <a:lum contrast="60000"/>
          </a:blip>
          <a:stretch>
            <a:fillRect/>
          </a:stretch>
        </p:blipFill>
        <p:spPr>
          <a:xfrm>
            <a:off x="2209800" y="1600200"/>
            <a:ext cx="1752600" cy="2590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6873" name="Picture 9" descr="图像-01"/>
          <p:cNvPicPr>
            <a:picLocks noChangeAspect="1"/>
          </p:cNvPicPr>
          <p:nvPr/>
        </p:nvPicPr>
        <p:blipFill>
          <a:blip r:embed="rId8">
            <a:lum contrast="60000"/>
          </a:blip>
          <a:stretch>
            <a:fillRect/>
          </a:stretch>
        </p:blipFill>
        <p:spPr>
          <a:xfrm>
            <a:off x="4191000" y="1524000"/>
            <a:ext cx="1524000" cy="2514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6874" name="Picture 10" descr="图像-01"/>
          <p:cNvPicPr>
            <a:picLocks noChangeAspect="1"/>
          </p:cNvPicPr>
          <p:nvPr/>
        </p:nvPicPr>
        <p:blipFill>
          <a:blip r:embed="rId9">
            <a:lum contrast="60000"/>
          </a:blip>
          <a:stretch>
            <a:fillRect/>
          </a:stretch>
        </p:blipFill>
        <p:spPr>
          <a:xfrm>
            <a:off x="5638800" y="1447800"/>
            <a:ext cx="1752600" cy="1600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6875" name="Picture 11" descr="图像-01"/>
          <p:cNvPicPr>
            <a:picLocks noChangeAspect="1"/>
          </p:cNvPicPr>
          <p:nvPr/>
        </p:nvPicPr>
        <p:blipFill>
          <a:blip r:embed="rId10">
            <a:lum contrast="60000"/>
          </a:blip>
          <a:stretch>
            <a:fillRect/>
          </a:stretch>
        </p:blipFill>
        <p:spPr>
          <a:xfrm>
            <a:off x="7543800" y="1828800"/>
            <a:ext cx="1371600" cy="1219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6876" name="Text Box 12"/>
          <p:cNvSpPr txBox="1"/>
          <p:nvPr/>
        </p:nvSpPr>
        <p:spPr>
          <a:xfrm>
            <a:off x="228600" y="5410200"/>
            <a:ext cx="8305800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 dirty="0">
                <a:solidFill>
                  <a:srgbClr val="FF0000"/>
                </a:solidFill>
                <a:latin typeface="Arial" panose="020B0604020202020204" pitchFamily="34" charset="0"/>
              </a:rPr>
              <a:t>生活中你还在哪里见过11-20这些数呢？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368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368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368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8" dur="5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368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368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 animBg="1"/>
      <p:bldP spid="3686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07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9200"/>
            <a:ext cx="8893175" cy="4032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7891" name="Text Box 3"/>
          <p:cNvSpPr txBox="1"/>
          <p:nvPr/>
        </p:nvSpPr>
        <p:spPr>
          <a:xfrm>
            <a:off x="2971800" y="4495800"/>
            <a:ext cx="838200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400" b="1" dirty="0">
                <a:solidFill>
                  <a:srgbClr val="FF3300"/>
                </a:solidFill>
                <a:latin typeface="Arial" panose="020B0604020202020204" pitchFamily="34" charset="0"/>
              </a:rPr>
              <a:t>13</a:t>
            </a:r>
          </a:p>
        </p:txBody>
      </p:sp>
      <p:sp>
        <p:nvSpPr>
          <p:cNvPr id="37892" name="Text Box 4"/>
          <p:cNvSpPr txBox="1"/>
          <p:nvPr/>
        </p:nvSpPr>
        <p:spPr>
          <a:xfrm>
            <a:off x="6553200" y="4495800"/>
            <a:ext cx="838200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400" b="1" dirty="0">
                <a:solidFill>
                  <a:srgbClr val="FF3300"/>
                </a:solidFill>
                <a:latin typeface="Arial" panose="020B0604020202020204" pitchFamily="34" charset="0"/>
              </a:rPr>
              <a:t>20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/>
      <p:bldP spid="3789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2"/>
          <p:cNvSpPr/>
          <p:nvPr/>
        </p:nvSpPr>
        <p:spPr>
          <a:xfrm>
            <a:off x="1752600" y="2895600"/>
            <a:ext cx="609600" cy="990600"/>
          </a:xfrm>
          <a:prstGeom prst="downArrow">
            <a:avLst>
              <a:gd name="adj1" fmla="val 50000"/>
              <a:gd name="adj2" fmla="val 40625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eaVert" wrap="none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pic>
        <p:nvPicPr>
          <p:cNvPr id="10243" name="Picture 3" descr="小男生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75375" y="2492375"/>
            <a:ext cx="5935663" cy="31035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4" name="AutoShape 4"/>
          <p:cNvSpPr/>
          <p:nvPr/>
        </p:nvSpPr>
        <p:spPr>
          <a:xfrm>
            <a:off x="5364163" y="3500438"/>
            <a:ext cx="3240087" cy="1282700"/>
          </a:xfrm>
          <a:prstGeom prst="wedgeEllipseCallout">
            <a:avLst>
              <a:gd name="adj1" fmla="val 51616"/>
              <a:gd name="adj2" fmla="val 65968"/>
            </a:avLst>
          </a:prstGeom>
          <a:solidFill>
            <a:schemeClr val="accent1">
              <a:alpha val="50195"/>
            </a:schemeClr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 algn="ctr"/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1个十和5个一合起来是15。</a:t>
            </a:r>
          </a:p>
        </p:txBody>
      </p:sp>
      <p:sp>
        <p:nvSpPr>
          <p:cNvPr id="10245" name="Text Box 5"/>
          <p:cNvSpPr txBox="1"/>
          <p:nvPr/>
        </p:nvSpPr>
        <p:spPr>
          <a:xfrm>
            <a:off x="1524000" y="5638800"/>
            <a:ext cx="2895600" cy="11890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7200" b="1" dirty="0">
                <a:solidFill>
                  <a:srgbClr val="FF00FF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1 5  </a:t>
            </a:r>
          </a:p>
        </p:txBody>
      </p:sp>
      <p:grpSp>
        <p:nvGrpSpPr>
          <p:cNvPr id="10246" name="Group 6"/>
          <p:cNvGrpSpPr/>
          <p:nvPr/>
        </p:nvGrpSpPr>
        <p:grpSpPr>
          <a:xfrm>
            <a:off x="1600200" y="4038600"/>
            <a:ext cx="685800" cy="1524000"/>
            <a:chOff x="0" y="0"/>
            <a:chExt cx="353" cy="1105"/>
          </a:xfrm>
        </p:grpSpPr>
        <p:sp>
          <p:nvSpPr>
            <p:cNvPr id="17439" name="AutoShape 7"/>
            <p:cNvSpPr/>
            <p:nvPr/>
          </p:nvSpPr>
          <p:spPr>
            <a:xfrm rot="600000" flipV="1">
              <a:off x="54" y="102"/>
              <a:ext cx="88" cy="1003"/>
            </a:xfrm>
            <a:prstGeom prst="can">
              <a:avLst>
                <a:gd name="adj" fmla="val 46065"/>
              </a:avLst>
            </a:prstGeom>
            <a:solidFill>
              <a:srgbClr val="FF9900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7440" name="AutoShape 8"/>
            <p:cNvSpPr/>
            <p:nvPr/>
          </p:nvSpPr>
          <p:spPr>
            <a:xfrm rot="600000" flipV="1">
              <a:off x="126" y="96"/>
              <a:ext cx="88" cy="1003"/>
            </a:xfrm>
            <a:prstGeom prst="can">
              <a:avLst>
                <a:gd name="adj" fmla="val 46065"/>
              </a:avLst>
            </a:prstGeom>
            <a:solidFill>
              <a:srgbClr val="FF9900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7441" name="AutoShape 9"/>
            <p:cNvSpPr/>
            <p:nvPr/>
          </p:nvSpPr>
          <p:spPr>
            <a:xfrm rot="600000" flipV="1">
              <a:off x="204" y="96"/>
              <a:ext cx="88" cy="1003"/>
            </a:xfrm>
            <a:prstGeom prst="can">
              <a:avLst>
                <a:gd name="adj" fmla="val 46065"/>
              </a:avLst>
            </a:prstGeom>
            <a:solidFill>
              <a:srgbClr val="FF9900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7442" name="AutoShape 10"/>
            <p:cNvSpPr/>
            <p:nvPr/>
          </p:nvSpPr>
          <p:spPr>
            <a:xfrm rot="600000" flipV="1">
              <a:off x="0" y="60"/>
              <a:ext cx="88" cy="1003"/>
            </a:xfrm>
            <a:prstGeom prst="can">
              <a:avLst>
                <a:gd name="adj" fmla="val 46065"/>
              </a:avLst>
            </a:prstGeom>
            <a:solidFill>
              <a:srgbClr val="FF9900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7443" name="AutoShape 11"/>
            <p:cNvSpPr/>
            <p:nvPr/>
          </p:nvSpPr>
          <p:spPr>
            <a:xfrm rot="600000" flipV="1">
              <a:off x="84" y="48"/>
              <a:ext cx="88" cy="1003"/>
            </a:xfrm>
            <a:prstGeom prst="can">
              <a:avLst>
                <a:gd name="adj" fmla="val 46065"/>
              </a:avLst>
            </a:prstGeom>
            <a:solidFill>
              <a:srgbClr val="FF9900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7444" name="AutoShape 12"/>
            <p:cNvSpPr/>
            <p:nvPr/>
          </p:nvSpPr>
          <p:spPr>
            <a:xfrm rot="600000" flipV="1">
              <a:off x="168" y="48"/>
              <a:ext cx="88" cy="1003"/>
            </a:xfrm>
            <a:prstGeom prst="can">
              <a:avLst>
                <a:gd name="adj" fmla="val 46065"/>
              </a:avLst>
            </a:prstGeom>
            <a:solidFill>
              <a:srgbClr val="FF9900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7445" name="AutoShape 13"/>
            <p:cNvSpPr/>
            <p:nvPr/>
          </p:nvSpPr>
          <p:spPr>
            <a:xfrm rot="600000" flipV="1">
              <a:off x="252" y="54"/>
              <a:ext cx="88" cy="1003"/>
            </a:xfrm>
            <a:prstGeom prst="can">
              <a:avLst>
                <a:gd name="adj" fmla="val 46065"/>
              </a:avLst>
            </a:prstGeom>
            <a:solidFill>
              <a:srgbClr val="FF9900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7446" name="AutoShape 14"/>
            <p:cNvSpPr/>
            <p:nvPr/>
          </p:nvSpPr>
          <p:spPr>
            <a:xfrm rot="600000" flipV="1">
              <a:off x="48" y="6"/>
              <a:ext cx="88" cy="1003"/>
            </a:xfrm>
            <a:prstGeom prst="can">
              <a:avLst>
                <a:gd name="adj" fmla="val 46065"/>
              </a:avLst>
            </a:prstGeom>
            <a:solidFill>
              <a:srgbClr val="FF9900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7447" name="AutoShape 15"/>
            <p:cNvSpPr/>
            <p:nvPr/>
          </p:nvSpPr>
          <p:spPr>
            <a:xfrm rot="600000" flipV="1">
              <a:off x="126" y="0"/>
              <a:ext cx="88" cy="1003"/>
            </a:xfrm>
            <a:prstGeom prst="can">
              <a:avLst>
                <a:gd name="adj" fmla="val 46065"/>
              </a:avLst>
            </a:prstGeom>
            <a:solidFill>
              <a:srgbClr val="FF9900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7448" name="AutoShape 16"/>
            <p:cNvSpPr/>
            <p:nvPr/>
          </p:nvSpPr>
          <p:spPr>
            <a:xfrm rot="600000" flipV="1">
              <a:off x="210" y="6"/>
              <a:ext cx="88" cy="1003"/>
            </a:xfrm>
            <a:prstGeom prst="can">
              <a:avLst>
                <a:gd name="adj" fmla="val 46065"/>
              </a:avLst>
            </a:prstGeom>
            <a:solidFill>
              <a:srgbClr val="FF9900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7449" name="未知"/>
            <p:cNvSpPr/>
            <p:nvPr/>
          </p:nvSpPr>
          <p:spPr>
            <a:xfrm>
              <a:off x="25" y="374"/>
              <a:ext cx="328" cy="142"/>
            </a:xfrm>
            <a:custGeom>
              <a:avLst/>
              <a:gdLst/>
              <a:ahLst/>
              <a:cxnLst>
                <a:cxn ang="0">
                  <a:pos x="0" y="123"/>
                </a:cxn>
                <a:cxn ang="0">
                  <a:pos x="33" y="96"/>
                </a:cxn>
                <a:cxn ang="0">
                  <a:pos x="89" y="51"/>
                </a:cxn>
                <a:cxn ang="0">
                  <a:pos x="131" y="29"/>
                </a:cxn>
                <a:cxn ang="0">
                  <a:pos x="187" y="34"/>
                </a:cxn>
                <a:cxn ang="0">
                  <a:pos x="169" y="62"/>
                </a:cxn>
                <a:cxn ang="0">
                  <a:pos x="141" y="51"/>
                </a:cxn>
                <a:cxn ang="0">
                  <a:pos x="127" y="45"/>
                </a:cxn>
                <a:cxn ang="0">
                  <a:pos x="173" y="18"/>
                </a:cxn>
                <a:cxn ang="0">
                  <a:pos x="187" y="23"/>
                </a:cxn>
                <a:cxn ang="0">
                  <a:pos x="201" y="34"/>
                </a:cxn>
                <a:cxn ang="0">
                  <a:pos x="230" y="45"/>
                </a:cxn>
                <a:cxn ang="0">
                  <a:pos x="253" y="40"/>
                </a:cxn>
                <a:cxn ang="0">
                  <a:pos x="234" y="1"/>
                </a:cxn>
                <a:cxn ang="0">
                  <a:pos x="201" y="6"/>
                </a:cxn>
                <a:cxn ang="0">
                  <a:pos x="192" y="34"/>
                </a:cxn>
                <a:cxn ang="0">
                  <a:pos x="220" y="45"/>
                </a:cxn>
                <a:cxn ang="0">
                  <a:pos x="291" y="79"/>
                </a:cxn>
                <a:cxn ang="0">
                  <a:pos x="319" y="123"/>
                </a:cxn>
                <a:cxn ang="0">
                  <a:pos x="328" y="140"/>
                </a:cxn>
              </a:cxnLst>
              <a:rect l="0" t="0" r="0" b="0"/>
              <a:pathLst>
                <a:path w="420" h="153">
                  <a:moveTo>
                    <a:pt x="0" y="133"/>
                  </a:moveTo>
                  <a:cubicBezTo>
                    <a:pt x="10" y="103"/>
                    <a:pt x="0" y="117"/>
                    <a:pt x="42" y="103"/>
                  </a:cubicBezTo>
                  <a:cubicBezTo>
                    <a:pt x="68" y="94"/>
                    <a:pt x="88" y="64"/>
                    <a:pt x="114" y="55"/>
                  </a:cubicBezTo>
                  <a:cubicBezTo>
                    <a:pt x="157" y="41"/>
                    <a:pt x="139" y="50"/>
                    <a:pt x="168" y="31"/>
                  </a:cubicBezTo>
                  <a:cubicBezTo>
                    <a:pt x="192" y="33"/>
                    <a:pt x="218" y="27"/>
                    <a:pt x="240" y="37"/>
                  </a:cubicBezTo>
                  <a:cubicBezTo>
                    <a:pt x="273" y="52"/>
                    <a:pt x="223" y="65"/>
                    <a:pt x="216" y="67"/>
                  </a:cubicBezTo>
                  <a:cubicBezTo>
                    <a:pt x="204" y="63"/>
                    <a:pt x="192" y="59"/>
                    <a:pt x="180" y="55"/>
                  </a:cubicBezTo>
                  <a:cubicBezTo>
                    <a:pt x="174" y="53"/>
                    <a:pt x="162" y="49"/>
                    <a:pt x="162" y="49"/>
                  </a:cubicBezTo>
                  <a:cubicBezTo>
                    <a:pt x="146" y="0"/>
                    <a:pt x="173" y="14"/>
                    <a:pt x="222" y="19"/>
                  </a:cubicBezTo>
                  <a:cubicBezTo>
                    <a:pt x="228" y="21"/>
                    <a:pt x="234" y="22"/>
                    <a:pt x="240" y="25"/>
                  </a:cubicBezTo>
                  <a:cubicBezTo>
                    <a:pt x="246" y="28"/>
                    <a:pt x="251" y="34"/>
                    <a:pt x="258" y="37"/>
                  </a:cubicBezTo>
                  <a:cubicBezTo>
                    <a:pt x="270" y="42"/>
                    <a:pt x="294" y="49"/>
                    <a:pt x="294" y="49"/>
                  </a:cubicBezTo>
                  <a:cubicBezTo>
                    <a:pt x="304" y="47"/>
                    <a:pt x="316" y="49"/>
                    <a:pt x="324" y="43"/>
                  </a:cubicBezTo>
                  <a:cubicBezTo>
                    <a:pt x="350" y="26"/>
                    <a:pt x="311" y="5"/>
                    <a:pt x="300" y="1"/>
                  </a:cubicBezTo>
                  <a:cubicBezTo>
                    <a:pt x="286" y="3"/>
                    <a:pt x="272" y="3"/>
                    <a:pt x="258" y="7"/>
                  </a:cubicBezTo>
                  <a:cubicBezTo>
                    <a:pt x="248" y="10"/>
                    <a:pt x="226" y="23"/>
                    <a:pt x="246" y="37"/>
                  </a:cubicBezTo>
                  <a:cubicBezTo>
                    <a:pt x="256" y="44"/>
                    <a:pt x="270" y="45"/>
                    <a:pt x="282" y="49"/>
                  </a:cubicBezTo>
                  <a:cubicBezTo>
                    <a:pt x="313" y="59"/>
                    <a:pt x="342" y="75"/>
                    <a:pt x="372" y="85"/>
                  </a:cubicBezTo>
                  <a:cubicBezTo>
                    <a:pt x="386" y="106"/>
                    <a:pt x="386" y="119"/>
                    <a:pt x="408" y="133"/>
                  </a:cubicBezTo>
                  <a:cubicBezTo>
                    <a:pt x="415" y="153"/>
                    <a:pt x="408" y="151"/>
                    <a:pt x="420" y="151"/>
                  </a:cubicBezTo>
                </a:path>
              </a:pathLst>
            </a:custGeom>
            <a:noFill/>
            <a:ln w="25400" cap="flat" cmpd="sng">
              <a:solidFill>
                <a:schemeClr val="tx1">
                  <a:alpha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0258" name="AutoShape 18"/>
          <p:cNvSpPr/>
          <p:nvPr/>
        </p:nvSpPr>
        <p:spPr>
          <a:xfrm rot="600000" flipV="1">
            <a:off x="3276600" y="152400"/>
            <a:ext cx="139700" cy="1592263"/>
          </a:xfrm>
          <a:prstGeom prst="can">
            <a:avLst>
              <a:gd name="adj" fmla="val 46065"/>
            </a:avLst>
          </a:prstGeom>
          <a:solidFill>
            <a:srgbClr val="FF99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0259" name="AutoShape 19"/>
          <p:cNvSpPr/>
          <p:nvPr/>
        </p:nvSpPr>
        <p:spPr>
          <a:xfrm rot="600000" flipV="1">
            <a:off x="3570288" y="152400"/>
            <a:ext cx="139700" cy="1592263"/>
          </a:xfrm>
          <a:prstGeom prst="can">
            <a:avLst>
              <a:gd name="adj" fmla="val 46065"/>
            </a:avLst>
          </a:prstGeom>
          <a:solidFill>
            <a:srgbClr val="FF99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0260" name="AutoShape 20"/>
          <p:cNvSpPr/>
          <p:nvPr/>
        </p:nvSpPr>
        <p:spPr>
          <a:xfrm rot="600000" flipV="1">
            <a:off x="3862388" y="152400"/>
            <a:ext cx="139700" cy="1592263"/>
          </a:xfrm>
          <a:prstGeom prst="can">
            <a:avLst>
              <a:gd name="adj" fmla="val 46065"/>
            </a:avLst>
          </a:prstGeom>
          <a:solidFill>
            <a:srgbClr val="FF99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0261" name="AutoShape 21"/>
          <p:cNvSpPr/>
          <p:nvPr/>
        </p:nvSpPr>
        <p:spPr>
          <a:xfrm rot="600000" flipV="1">
            <a:off x="4156075" y="152400"/>
            <a:ext cx="139700" cy="1592263"/>
          </a:xfrm>
          <a:prstGeom prst="can">
            <a:avLst>
              <a:gd name="adj" fmla="val 46065"/>
            </a:avLst>
          </a:prstGeom>
          <a:solidFill>
            <a:srgbClr val="FF99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0262" name="AutoShape 22"/>
          <p:cNvSpPr/>
          <p:nvPr/>
        </p:nvSpPr>
        <p:spPr>
          <a:xfrm rot="600000" flipV="1">
            <a:off x="4448175" y="152400"/>
            <a:ext cx="139700" cy="1592263"/>
          </a:xfrm>
          <a:prstGeom prst="can">
            <a:avLst>
              <a:gd name="adj" fmla="val 46065"/>
            </a:avLst>
          </a:prstGeom>
          <a:solidFill>
            <a:srgbClr val="FF99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0263" name="AutoShape 23"/>
          <p:cNvSpPr/>
          <p:nvPr/>
        </p:nvSpPr>
        <p:spPr>
          <a:xfrm rot="600000" flipV="1">
            <a:off x="4740275" y="152400"/>
            <a:ext cx="139700" cy="1592263"/>
          </a:xfrm>
          <a:prstGeom prst="can">
            <a:avLst>
              <a:gd name="adj" fmla="val 46065"/>
            </a:avLst>
          </a:prstGeom>
          <a:solidFill>
            <a:srgbClr val="FF99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0264" name="AutoShape 24"/>
          <p:cNvSpPr/>
          <p:nvPr/>
        </p:nvSpPr>
        <p:spPr>
          <a:xfrm rot="600000" flipV="1">
            <a:off x="5033963" y="152400"/>
            <a:ext cx="139700" cy="1592263"/>
          </a:xfrm>
          <a:prstGeom prst="can">
            <a:avLst>
              <a:gd name="adj" fmla="val 46065"/>
            </a:avLst>
          </a:prstGeom>
          <a:solidFill>
            <a:srgbClr val="FF99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0265" name="AutoShape 25"/>
          <p:cNvSpPr/>
          <p:nvPr/>
        </p:nvSpPr>
        <p:spPr>
          <a:xfrm rot="600000" flipV="1">
            <a:off x="5326063" y="152400"/>
            <a:ext cx="139700" cy="1592263"/>
          </a:xfrm>
          <a:prstGeom prst="can">
            <a:avLst>
              <a:gd name="adj" fmla="val 46065"/>
            </a:avLst>
          </a:prstGeom>
          <a:solidFill>
            <a:srgbClr val="FF99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0266" name="AutoShape 26"/>
          <p:cNvSpPr/>
          <p:nvPr/>
        </p:nvSpPr>
        <p:spPr>
          <a:xfrm rot="600000" flipV="1">
            <a:off x="5618163" y="152400"/>
            <a:ext cx="139700" cy="1592263"/>
          </a:xfrm>
          <a:prstGeom prst="can">
            <a:avLst>
              <a:gd name="adj" fmla="val 46065"/>
            </a:avLst>
          </a:prstGeom>
          <a:solidFill>
            <a:srgbClr val="FF99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0267" name="AutoShape 27"/>
          <p:cNvSpPr/>
          <p:nvPr/>
        </p:nvSpPr>
        <p:spPr>
          <a:xfrm rot="600000" flipV="1">
            <a:off x="5867400" y="152400"/>
            <a:ext cx="160338" cy="1568450"/>
          </a:xfrm>
          <a:prstGeom prst="can">
            <a:avLst>
              <a:gd name="adj" fmla="val 39532"/>
            </a:avLst>
          </a:prstGeom>
          <a:solidFill>
            <a:srgbClr val="FF99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7425" name="AutoShape 28"/>
          <p:cNvSpPr/>
          <p:nvPr/>
        </p:nvSpPr>
        <p:spPr>
          <a:xfrm rot="600000" flipV="1">
            <a:off x="6211888" y="152400"/>
            <a:ext cx="160337" cy="1568450"/>
          </a:xfrm>
          <a:prstGeom prst="can">
            <a:avLst>
              <a:gd name="adj" fmla="val 39532"/>
            </a:avLst>
          </a:prstGeom>
          <a:solidFill>
            <a:srgbClr val="FF99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7426" name="AutoShape 29"/>
          <p:cNvSpPr/>
          <p:nvPr/>
        </p:nvSpPr>
        <p:spPr>
          <a:xfrm rot="600000" flipV="1">
            <a:off x="6553200" y="152400"/>
            <a:ext cx="138113" cy="1568450"/>
          </a:xfrm>
          <a:prstGeom prst="can">
            <a:avLst>
              <a:gd name="adj" fmla="val 45898"/>
            </a:avLst>
          </a:prstGeom>
          <a:solidFill>
            <a:srgbClr val="FF99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0270" name="Text Box 30"/>
          <p:cNvSpPr txBox="1"/>
          <p:nvPr/>
        </p:nvSpPr>
        <p:spPr>
          <a:xfrm>
            <a:off x="228600" y="6019800"/>
            <a:ext cx="11430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写作：</a:t>
            </a:r>
          </a:p>
        </p:txBody>
      </p:sp>
      <p:sp>
        <p:nvSpPr>
          <p:cNvPr id="10271" name="Text Box 31"/>
          <p:cNvSpPr txBox="1"/>
          <p:nvPr/>
        </p:nvSpPr>
        <p:spPr>
          <a:xfrm>
            <a:off x="4038600" y="6019800"/>
            <a:ext cx="31242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FF33CC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读作：十五</a:t>
            </a:r>
          </a:p>
        </p:txBody>
      </p:sp>
      <p:sp>
        <p:nvSpPr>
          <p:cNvPr id="17429" name="AutoShape 32"/>
          <p:cNvSpPr/>
          <p:nvPr/>
        </p:nvSpPr>
        <p:spPr>
          <a:xfrm rot="600000" flipV="1">
            <a:off x="6858000" y="152400"/>
            <a:ext cx="138113" cy="1568450"/>
          </a:xfrm>
          <a:prstGeom prst="can">
            <a:avLst>
              <a:gd name="adj" fmla="val 45898"/>
            </a:avLst>
          </a:prstGeom>
          <a:solidFill>
            <a:srgbClr val="FF99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7430" name="AutoShape 33"/>
          <p:cNvSpPr/>
          <p:nvPr/>
        </p:nvSpPr>
        <p:spPr>
          <a:xfrm rot="600000" flipV="1">
            <a:off x="7162800" y="152400"/>
            <a:ext cx="138113" cy="1568450"/>
          </a:xfrm>
          <a:prstGeom prst="can">
            <a:avLst>
              <a:gd name="adj" fmla="val 45898"/>
            </a:avLst>
          </a:prstGeom>
          <a:solidFill>
            <a:srgbClr val="FF99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7431" name="AutoShape 34"/>
          <p:cNvSpPr/>
          <p:nvPr/>
        </p:nvSpPr>
        <p:spPr>
          <a:xfrm rot="600000" flipV="1">
            <a:off x="7467600" y="152400"/>
            <a:ext cx="138113" cy="1568450"/>
          </a:xfrm>
          <a:prstGeom prst="can">
            <a:avLst>
              <a:gd name="adj" fmla="val 45898"/>
            </a:avLst>
          </a:prstGeom>
          <a:solidFill>
            <a:srgbClr val="FF99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grpSp>
        <p:nvGrpSpPr>
          <p:cNvPr id="10275" name="Group 35"/>
          <p:cNvGrpSpPr/>
          <p:nvPr/>
        </p:nvGrpSpPr>
        <p:grpSpPr>
          <a:xfrm>
            <a:off x="2590800" y="4191000"/>
            <a:ext cx="1365250" cy="1355725"/>
            <a:chOff x="0" y="0"/>
            <a:chExt cx="860" cy="854"/>
          </a:xfrm>
        </p:grpSpPr>
        <p:grpSp>
          <p:nvGrpSpPr>
            <p:cNvPr id="17433" name="Group 36"/>
            <p:cNvGrpSpPr/>
            <p:nvPr/>
          </p:nvGrpSpPr>
          <p:grpSpPr>
            <a:xfrm>
              <a:off x="0" y="0"/>
              <a:ext cx="284" cy="854"/>
              <a:chOff x="0" y="0"/>
              <a:chExt cx="284" cy="854"/>
            </a:xfrm>
          </p:grpSpPr>
          <p:sp>
            <p:nvSpPr>
              <p:cNvPr id="17437" name="AutoShape 37"/>
              <p:cNvSpPr/>
              <p:nvPr/>
            </p:nvSpPr>
            <p:spPr>
              <a:xfrm rot="600000" flipV="1">
                <a:off x="0" y="0"/>
                <a:ext cx="92" cy="854"/>
              </a:xfrm>
              <a:prstGeom prst="can">
                <a:avLst>
                  <a:gd name="adj" fmla="val 37514"/>
                </a:avLst>
              </a:prstGeom>
              <a:solidFill>
                <a:srgbClr val="FF9900"/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7438" name="AutoShape 38"/>
              <p:cNvSpPr/>
              <p:nvPr/>
            </p:nvSpPr>
            <p:spPr>
              <a:xfrm rot="600000" flipV="1">
                <a:off x="192" y="0"/>
                <a:ext cx="92" cy="854"/>
              </a:xfrm>
              <a:prstGeom prst="can">
                <a:avLst>
                  <a:gd name="adj" fmla="val 37514"/>
                </a:avLst>
              </a:prstGeom>
              <a:solidFill>
                <a:srgbClr val="FF9900"/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7434" name="AutoShape 39"/>
            <p:cNvSpPr/>
            <p:nvPr/>
          </p:nvSpPr>
          <p:spPr>
            <a:xfrm rot="600000" flipV="1">
              <a:off x="384" y="0"/>
              <a:ext cx="92" cy="854"/>
            </a:xfrm>
            <a:prstGeom prst="can">
              <a:avLst>
                <a:gd name="adj" fmla="val 37514"/>
              </a:avLst>
            </a:prstGeom>
            <a:solidFill>
              <a:srgbClr val="FF9900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7435" name="AutoShape 40"/>
            <p:cNvSpPr/>
            <p:nvPr/>
          </p:nvSpPr>
          <p:spPr>
            <a:xfrm rot="600000" flipV="1">
              <a:off x="576" y="0"/>
              <a:ext cx="92" cy="854"/>
            </a:xfrm>
            <a:prstGeom prst="can">
              <a:avLst>
                <a:gd name="adj" fmla="val 37514"/>
              </a:avLst>
            </a:prstGeom>
            <a:solidFill>
              <a:srgbClr val="FF9900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7436" name="AutoShape 41"/>
            <p:cNvSpPr/>
            <p:nvPr/>
          </p:nvSpPr>
          <p:spPr>
            <a:xfrm rot="600000" flipV="1">
              <a:off x="768" y="0"/>
              <a:ext cx="92" cy="854"/>
            </a:xfrm>
            <a:prstGeom prst="can">
              <a:avLst>
                <a:gd name="adj" fmla="val 37514"/>
              </a:avLst>
            </a:prstGeom>
            <a:solidFill>
              <a:srgbClr val="FF9900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 -0.06034 L -0.30764 0.1061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00" y="8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1 -0.06034 L -0.30642 0.1061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00" y="8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03 -0.04924 L -0.30503 0.1061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2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00" y="7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0.03815 L -0.30382 0.1061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02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00" y="7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0.06034 L -0.30243 0.1061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02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00" y="8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29 -0.06034 L -0.30104 0.1061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02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00" y="8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0.03815 L -0.29149 0.1061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02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00" y="7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9 -0.03815 L -0.2901 0.10613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02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00" y="7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05 -0.03815 L -0.28872 0.11723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02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00" y="7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81503E-6 L -0.27535 0.11884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02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00" y="5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animBg="1"/>
      <p:bldP spid="10244" grpId="0" animBg="1"/>
      <p:bldP spid="10245" grpId="0"/>
      <p:bldP spid="10258" grpId="0" animBg="1"/>
      <p:bldP spid="10259" grpId="0" animBg="1"/>
      <p:bldP spid="10260" grpId="0" animBg="1"/>
      <p:bldP spid="10261" grpId="0" animBg="1"/>
      <p:bldP spid="10262" grpId="0" animBg="1"/>
      <p:bldP spid="10263" grpId="0" animBg="1"/>
      <p:bldP spid="10264" grpId="0" animBg="1"/>
      <p:bldP spid="10265" grpId="0" animBg="1"/>
      <p:bldP spid="10266" grpId="0" animBg="1"/>
      <p:bldP spid="10267" grpId="0" animBg="1"/>
      <p:bldP spid="10270" grpId="0"/>
      <p:bldP spid="1027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2"/>
          <p:cNvSpPr/>
          <p:nvPr/>
        </p:nvSpPr>
        <p:spPr>
          <a:xfrm rot="600000" flipV="1">
            <a:off x="3276600" y="381000"/>
            <a:ext cx="139700" cy="1593850"/>
          </a:xfrm>
          <a:prstGeom prst="can">
            <a:avLst>
              <a:gd name="adj" fmla="val 46111"/>
            </a:avLst>
          </a:prstGeom>
          <a:solidFill>
            <a:srgbClr val="FF99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2291" name="AutoShape 3"/>
          <p:cNvSpPr/>
          <p:nvPr/>
        </p:nvSpPr>
        <p:spPr>
          <a:xfrm rot="600000" flipV="1">
            <a:off x="3570288" y="381000"/>
            <a:ext cx="139700" cy="1593850"/>
          </a:xfrm>
          <a:prstGeom prst="can">
            <a:avLst>
              <a:gd name="adj" fmla="val 46111"/>
            </a:avLst>
          </a:prstGeom>
          <a:solidFill>
            <a:srgbClr val="FF99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2292" name="AutoShape 4"/>
          <p:cNvSpPr/>
          <p:nvPr/>
        </p:nvSpPr>
        <p:spPr>
          <a:xfrm rot="600000" flipV="1">
            <a:off x="3862388" y="381000"/>
            <a:ext cx="139700" cy="1593850"/>
          </a:xfrm>
          <a:prstGeom prst="can">
            <a:avLst>
              <a:gd name="adj" fmla="val 46111"/>
            </a:avLst>
          </a:prstGeom>
          <a:solidFill>
            <a:srgbClr val="FF99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2293" name="AutoShape 5"/>
          <p:cNvSpPr/>
          <p:nvPr/>
        </p:nvSpPr>
        <p:spPr>
          <a:xfrm rot="600000" flipV="1">
            <a:off x="4156075" y="381000"/>
            <a:ext cx="139700" cy="1593850"/>
          </a:xfrm>
          <a:prstGeom prst="can">
            <a:avLst>
              <a:gd name="adj" fmla="val 46111"/>
            </a:avLst>
          </a:prstGeom>
          <a:solidFill>
            <a:srgbClr val="FF99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2294" name="AutoShape 6"/>
          <p:cNvSpPr/>
          <p:nvPr/>
        </p:nvSpPr>
        <p:spPr>
          <a:xfrm rot="600000" flipV="1">
            <a:off x="4448175" y="381000"/>
            <a:ext cx="139700" cy="1593850"/>
          </a:xfrm>
          <a:prstGeom prst="can">
            <a:avLst>
              <a:gd name="adj" fmla="val 46111"/>
            </a:avLst>
          </a:prstGeom>
          <a:solidFill>
            <a:srgbClr val="FF99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2295" name="AutoShape 7"/>
          <p:cNvSpPr/>
          <p:nvPr/>
        </p:nvSpPr>
        <p:spPr>
          <a:xfrm rot="600000" flipV="1">
            <a:off x="4740275" y="381000"/>
            <a:ext cx="139700" cy="1593850"/>
          </a:xfrm>
          <a:prstGeom prst="can">
            <a:avLst>
              <a:gd name="adj" fmla="val 46111"/>
            </a:avLst>
          </a:prstGeom>
          <a:solidFill>
            <a:srgbClr val="FF99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2296" name="AutoShape 8"/>
          <p:cNvSpPr/>
          <p:nvPr/>
        </p:nvSpPr>
        <p:spPr>
          <a:xfrm rot="600000" flipV="1">
            <a:off x="5033963" y="381000"/>
            <a:ext cx="139700" cy="1593850"/>
          </a:xfrm>
          <a:prstGeom prst="can">
            <a:avLst>
              <a:gd name="adj" fmla="val 46111"/>
            </a:avLst>
          </a:prstGeom>
          <a:solidFill>
            <a:srgbClr val="FF99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2297" name="AutoShape 9"/>
          <p:cNvSpPr/>
          <p:nvPr/>
        </p:nvSpPr>
        <p:spPr>
          <a:xfrm rot="600000" flipV="1">
            <a:off x="5326063" y="381000"/>
            <a:ext cx="139700" cy="1593850"/>
          </a:xfrm>
          <a:prstGeom prst="can">
            <a:avLst>
              <a:gd name="adj" fmla="val 46111"/>
            </a:avLst>
          </a:prstGeom>
          <a:solidFill>
            <a:srgbClr val="FF99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2298" name="AutoShape 10"/>
          <p:cNvSpPr/>
          <p:nvPr/>
        </p:nvSpPr>
        <p:spPr>
          <a:xfrm rot="600000" flipV="1">
            <a:off x="5562600" y="304800"/>
            <a:ext cx="139700" cy="1593850"/>
          </a:xfrm>
          <a:prstGeom prst="can">
            <a:avLst>
              <a:gd name="adj" fmla="val 46111"/>
            </a:avLst>
          </a:prstGeom>
          <a:solidFill>
            <a:srgbClr val="FF99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2299" name="AutoShape 11"/>
          <p:cNvSpPr/>
          <p:nvPr/>
        </p:nvSpPr>
        <p:spPr>
          <a:xfrm rot="600000" flipV="1">
            <a:off x="5791200" y="381000"/>
            <a:ext cx="161925" cy="1568450"/>
          </a:xfrm>
          <a:prstGeom prst="can">
            <a:avLst>
              <a:gd name="adj" fmla="val 39148"/>
            </a:avLst>
          </a:prstGeom>
          <a:solidFill>
            <a:srgbClr val="FF99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2300" name="AutoShape 12"/>
          <p:cNvSpPr/>
          <p:nvPr/>
        </p:nvSpPr>
        <p:spPr>
          <a:xfrm>
            <a:off x="1676400" y="2819400"/>
            <a:ext cx="609600" cy="990600"/>
          </a:xfrm>
          <a:prstGeom prst="downArrow">
            <a:avLst>
              <a:gd name="adj1" fmla="val 50000"/>
              <a:gd name="adj2" fmla="val 40625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eaVert" wrap="none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grpSp>
        <p:nvGrpSpPr>
          <p:cNvPr id="12301" name="Group 13"/>
          <p:cNvGrpSpPr/>
          <p:nvPr/>
        </p:nvGrpSpPr>
        <p:grpSpPr>
          <a:xfrm>
            <a:off x="1524000" y="4038600"/>
            <a:ext cx="685800" cy="1524000"/>
            <a:chOff x="0" y="0"/>
            <a:chExt cx="353" cy="1105"/>
          </a:xfrm>
        </p:grpSpPr>
        <p:sp>
          <p:nvSpPr>
            <p:cNvPr id="18474" name="AutoShape 14"/>
            <p:cNvSpPr/>
            <p:nvPr/>
          </p:nvSpPr>
          <p:spPr>
            <a:xfrm rot="600000" flipV="1">
              <a:off x="54" y="102"/>
              <a:ext cx="88" cy="1003"/>
            </a:xfrm>
            <a:prstGeom prst="can">
              <a:avLst>
                <a:gd name="adj" fmla="val 46065"/>
              </a:avLst>
            </a:prstGeom>
            <a:solidFill>
              <a:srgbClr val="FF99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8475" name="AutoShape 15"/>
            <p:cNvSpPr/>
            <p:nvPr/>
          </p:nvSpPr>
          <p:spPr>
            <a:xfrm rot="600000" flipV="1">
              <a:off x="126" y="96"/>
              <a:ext cx="88" cy="1003"/>
            </a:xfrm>
            <a:prstGeom prst="can">
              <a:avLst>
                <a:gd name="adj" fmla="val 46065"/>
              </a:avLst>
            </a:prstGeom>
            <a:solidFill>
              <a:srgbClr val="FF99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8476" name="AutoShape 16"/>
            <p:cNvSpPr/>
            <p:nvPr/>
          </p:nvSpPr>
          <p:spPr>
            <a:xfrm rot="600000" flipV="1">
              <a:off x="204" y="96"/>
              <a:ext cx="88" cy="1003"/>
            </a:xfrm>
            <a:prstGeom prst="can">
              <a:avLst>
                <a:gd name="adj" fmla="val 46065"/>
              </a:avLst>
            </a:prstGeom>
            <a:solidFill>
              <a:srgbClr val="FF99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8477" name="AutoShape 17"/>
            <p:cNvSpPr/>
            <p:nvPr/>
          </p:nvSpPr>
          <p:spPr>
            <a:xfrm rot="600000" flipV="1">
              <a:off x="0" y="60"/>
              <a:ext cx="88" cy="1003"/>
            </a:xfrm>
            <a:prstGeom prst="can">
              <a:avLst>
                <a:gd name="adj" fmla="val 46065"/>
              </a:avLst>
            </a:prstGeom>
            <a:solidFill>
              <a:srgbClr val="FF99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8478" name="AutoShape 18"/>
            <p:cNvSpPr/>
            <p:nvPr/>
          </p:nvSpPr>
          <p:spPr>
            <a:xfrm rot="600000" flipV="1">
              <a:off x="84" y="48"/>
              <a:ext cx="88" cy="1003"/>
            </a:xfrm>
            <a:prstGeom prst="can">
              <a:avLst>
                <a:gd name="adj" fmla="val 46065"/>
              </a:avLst>
            </a:prstGeom>
            <a:solidFill>
              <a:srgbClr val="FF99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8479" name="AutoShape 19"/>
            <p:cNvSpPr/>
            <p:nvPr/>
          </p:nvSpPr>
          <p:spPr>
            <a:xfrm rot="600000" flipV="1">
              <a:off x="168" y="48"/>
              <a:ext cx="88" cy="1003"/>
            </a:xfrm>
            <a:prstGeom prst="can">
              <a:avLst>
                <a:gd name="adj" fmla="val 46065"/>
              </a:avLst>
            </a:prstGeom>
            <a:solidFill>
              <a:srgbClr val="FF99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8480" name="AutoShape 20"/>
            <p:cNvSpPr/>
            <p:nvPr/>
          </p:nvSpPr>
          <p:spPr>
            <a:xfrm rot="600000" flipV="1">
              <a:off x="252" y="54"/>
              <a:ext cx="88" cy="1003"/>
            </a:xfrm>
            <a:prstGeom prst="can">
              <a:avLst>
                <a:gd name="adj" fmla="val 46065"/>
              </a:avLst>
            </a:prstGeom>
            <a:solidFill>
              <a:srgbClr val="FF99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8481" name="AutoShape 21"/>
            <p:cNvSpPr/>
            <p:nvPr/>
          </p:nvSpPr>
          <p:spPr>
            <a:xfrm rot="600000" flipV="1">
              <a:off x="48" y="6"/>
              <a:ext cx="88" cy="1003"/>
            </a:xfrm>
            <a:prstGeom prst="can">
              <a:avLst>
                <a:gd name="adj" fmla="val 46065"/>
              </a:avLst>
            </a:prstGeom>
            <a:solidFill>
              <a:srgbClr val="FF99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8482" name="AutoShape 22"/>
            <p:cNvSpPr/>
            <p:nvPr/>
          </p:nvSpPr>
          <p:spPr>
            <a:xfrm rot="600000" flipV="1">
              <a:off x="126" y="0"/>
              <a:ext cx="88" cy="1003"/>
            </a:xfrm>
            <a:prstGeom prst="can">
              <a:avLst>
                <a:gd name="adj" fmla="val 46065"/>
              </a:avLst>
            </a:prstGeom>
            <a:solidFill>
              <a:srgbClr val="FF99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8483" name="AutoShape 23"/>
            <p:cNvSpPr/>
            <p:nvPr/>
          </p:nvSpPr>
          <p:spPr>
            <a:xfrm rot="600000" flipV="1">
              <a:off x="210" y="6"/>
              <a:ext cx="88" cy="1003"/>
            </a:xfrm>
            <a:prstGeom prst="can">
              <a:avLst>
                <a:gd name="adj" fmla="val 46065"/>
              </a:avLst>
            </a:prstGeom>
            <a:solidFill>
              <a:srgbClr val="FF99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8484" name="未知"/>
            <p:cNvSpPr/>
            <p:nvPr/>
          </p:nvSpPr>
          <p:spPr>
            <a:xfrm>
              <a:off x="25" y="374"/>
              <a:ext cx="328" cy="142"/>
            </a:xfrm>
            <a:custGeom>
              <a:avLst/>
              <a:gdLst/>
              <a:ahLst/>
              <a:cxnLst>
                <a:cxn ang="0">
                  <a:pos x="0" y="123"/>
                </a:cxn>
                <a:cxn ang="0">
                  <a:pos x="33" y="96"/>
                </a:cxn>
                <a:cxn ang="0">
                  <a:pos x="89" y="51"/>
                </a:cxn>
                <a:cxn ang="0">
                  <a:pos x="131" y="29"/>
                </a:cxn>
                <a:cxn ang="0">
                  <a:pos x="187" y="34"/>
                </a:cxn>
                <a:cxn ang="0">
                  <a:pos x="169" y="62"/>
                </a:cxn>
                <a:cxn ang="0">
                  <a:pos x="141" y="51"/>
                </a:cxn>
                <a:cxn ang="0">
                  <a:pos x="127" y="45"/>
                </a:cxn>
                <a:cxn ang="0">
                  <a:pos x="173" y="18"/>
                </a:cxn>
                <a:cxn ang="0">
                  <a:pos x="187" y="23"/>
                </a:cxn>
                <a:cxn ang="0">
                  <a:pos x="201" y="34"/>
                </a:cxn>
                <a:cxn ang="0">
                  <a:pos x="230" y="45"/>
                </a:cxn>
                <a:cxn ang="0">
                  <a:pos x="253" y="40"/>
                </a:cxn>
                <a:cxn ang="0">
                  <a:pos x="234" y="1"/>
                </a:cxn>
                <a:cxn ang="0">
                  <a:pos x="201" y="6"/>
                </a:cxn>
                <a:cxn ang="0">
                  <a:pos x="192" y="34"/>
                </a:cxn>
                <a:cxn ang="0">
                  <a:pos x="220" y="45"/>
                </a:cxn>
                <a:cxn ang="0">
                  <a:pos x="291" y="79"/>
                </a:cxn>
                <a:cxn ang="0">
                  <a:pos x="319" y="123"/>
                </a:cxn>
                <a:cxn ang="0">
                  <a:pos x="328" y="140"/>
                </a:cxn>
              </a:cxnLst>
              <a:rect l="0" t="0" r="0" b="0"/>
              <a:pathLst>
                <a:path w="420" h="153">
                  <a:moveTo>
                    <a:pt x="0" y="133"/>
                  </a:moveTo>
                  <a:cubicBezTo>
                    <a:pt x="10" y="103"/>
                    <a:pt x="0" y="117"/>
                    <a:pt x="42" y="103"/>
                  </a:cubicBezTo>
                  <a:cubicBezTo>
                    <a:pt x="68" y="94"/>
                    <a:pt x="88" y="64"/>
                    <a:pt x="114" y="55"/>
                  </a:cubicBezTo>
                  <a:cubicBezTo>
                    <a:pt x="157" y="41"/>
                    <a:pt x="139" y="50"/>
                    <a:pt x="168" y="31"/>
                  </a:cubicBezTo>
                  <a:cubicBezTo>
                    <a:pt x="192" y="33"/>
                    <a:pt x="218" y="27"/>
                    <a:pt x="240" y="37"/>
                  </a:cubicBezTo>
                  <a:cubicBezTo>
                    <a:pt x="273" y="52"/>
                    <a:pt x="223" y="65"/>
                    <a:pt x="216" y="67"/>
                  </a:cubicBezTo>
                  <a:cubicBezTo>
                    <a:pt x="204" y="63"/>
                    <a:pt x="192" y="59"/>
                    <a:pt x="180" y="55"/>
                  </a:cubicBezTo>
                  <a:cubicBezTo>
                    <a:pt x="174" y="53"/>
                    <a:pt x="162" y="49"/>
                    <a:pt x="162" y="49"/>
                  </a:cubicBezTo>
                  <a:cubicBezTo>
                    <a:pt x="146" y="0"/>
                    <a:pt x="173" y="14"/>
                    <a:pt x="222" y="19"/>
                  </a:cubicBezTo>
                  <a:cubicBezTo>
                    <a:pt x="228" y="21"/>
                    <a:pt x="234" y="22"/>
                    <a:pt x="240" y="25"/>
                  </a:cubicBezTo>
                  <a:cubicBezTo>
                    <a:pt x="246" y="28"/>
                    <a:pt x="251" y="34"/>
                    <a:pt x="258" y="37"/>
                  </a:cubicBezTo>
                  <a:cubicBezTo>
                    <a:pt x="270" y="42"/>
                    <a:pt x="294" y="49"/>
                    <a:pt x="294" y="49"/>
                  </a:cubicBezTo>
                  <a:cubicBezTo>
                    <a:pt x="304" y="47"/>
                    <a:pt x="316" y="49"/>
                    <a:pt x="324" y="43"/>
                  </a:cubicBezTo>
                  <a:cubicBezTo>
                    <a:pt x="350" y="26"/>
                    <a:pt x="311" y="5"/>
                    <a:pt x="300" y="1"/>
                  </a:cubicBezTo>
                  <a:cubicBezTo>
                    <a:pt x="286" y="3"/>
                    <a:pt x="272" y="3"/>
                    <a:pt x="258" y="7"/>
                  </a:cubicBezTo>
                  <a:cubicBezTo>
                    <a:pt x="248" y="10"/>
                    <a:pt x="226" y="23"/>
                    <a:pt x="246" y="37"/>
                  </a:cubicBezTo>
                  <a:cubicBezTo>
                    <a:pt x="256" y="44"/>
                    <a:pt x="270" y="45"/>
                    <a:pt x="282" y="49"/>
                  </a:cubicBezTo>
                  <a:cubicBezTo>
                    <a:pt x="313" y="59"/>
                    <a:pt x="342" y="75"/>
                    <a:pt x="372" y="85"/>
                  </a:cubicBezTo>
                  <a:cubicBezTo>
                    <a:pt x="386" y="106"/>
                    <a:pt x="386" y="119"/>
                    <a:pt x="408" y="133"/>
                  </a:cubicBezTo>
                  <a:cubicBezTo>
                    <a:pt x="415" y="153"/>
                    <a:pt x="408" y="151"/>
                    <a:pt x="420" y="151"/>
                  </a:cubicBezTo>
                </a:path>
              </a:pathLst>
            </a:custGeom>
            <a:noFill/>
            <a:ln w="25400" cap="flat" cmpd="sng">
              <a:solidFill>
                <a:schemeClr val="tx1">
                  <a:alpha val="10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2313" name="AutoShape 25"/>
          <p:cNvSpPr/>
          <p:nvPr/>
        </p:nvSpPr>
        <p:spPr>
          <a:xfrm rot="600000" flipV="1">
            <a:off x="6256338" y="381000"/>
            <a:ext cx="139700" cy="1593850"/>
          </a:xfrm>
          <a:prstGeom prst="can">
            <a:avLst>
              <a:gd name="adj" fmla="val 46111"/>
            </a:avLst>
          </a:prstGeom>
          <a:solidFill>
            <a:srgbClr val="FF99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2314" name="AutoShape 26"/>
          <p:cNvSpPr/>
          <p:nvPr/>
        </p:nvSpPr>
        <p:spPr>
          <a:xfrm rot="600000" flipV="1">
            <a:off x="6550025" y="381000"/>
            <a:ext cx="139700" cy="1593850"/>
          </a:xfrm>
          <a:prstGeom prst="can">
            <a:avLst>
              <a:gd name="adj" fmla="val 46111"/>
            </a:avLst>
          </a:prstGeom>
          <a:solidFill>
            <a:srgbClr val="FF99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2315" name="AutoShape 27"/>
          <p:cNvSpPr/>
          <p:nvPr/>
        </p:nvSpPr>
        <p:spPr>
          <a:xfrm rot="600000" flipV="1">
            <a:off x="6842125" y="381000"/>
            <a:ext cx="139700" cy="1593850"/>
          </a:xfrm>
          <a:prstGeom prst="can">
            <a:avLst>
              <a:gd name="adj" fmla="val 46111"/>
            </a:avLst>
          </a:prstGeom>
          <a:solidFill>
            <a:srgbClr val="FF99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2316" name="AutoShape 28"/>
          <p:cNvSpPr/>
          <p:nvPr/>
        </p:nvSpPr>
        <p:spPr>
          <a:xfrm rot="600000" flipV="1">
            <a:off x="7135813" y="381000"/>
            <a:ext cx="139700" cy="1593850"/>
          </a:xfrm>
          <a:prstGeom prst="can">
            <a:avLst>
              <a:gd name="adj" fmla="val 46111"/>
            </a:avLst>
          </a:prstGeom>
          <a:solidFill>
            <a:srgbClr val="FF99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2317" name="AutoShape 29"/>
          <p:cNvSpPr/>
          <p:nvPr/>
        </p:nvSpPr>
        <p:spPr>
          <a:xfrm rot="600000" flipV="1">
            <a:off x="7427913" y="381000"/>
            <a:ext cx="139700" cy="1593850"/>
          </a:xfrm>
          <a:prstGeom prst="can">
            <a:avLst>
              <a:gd name="adj" fmla="val 46111"/>
            </a:avLst>
          </a:prstGeom>
          <a:solidFill>
            <a:srgbClr val="FF99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2318" name="AutoShape 30"/>
          <p:cNvSpPr/>
          <p:nvPr/>
        </p:nvSpPr>
        <p:spPr>
          <a:xfrm rot="600000" flipV="1">
            <a:off x="7720013" y="381000"/>
            <a:ext cx="139700" cy="1593850"/>
          </a:xfrm>
          <a:prstGeom prst="can">
            <a:avLst>
              <a:gd name="adj" fmla="val 46111"/>
            </a:avLst>
          </a:prstGeom>
          <a:solidFill>
            <a:srgbClr val="FF99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2319" name="AutoShape 31"/>
          <p:cNvSpPr/>
          <p:nvPr/>
        </p:nvSpPr>
        <p:spPr>
          <a:xfrm rot="600000" flipV="1">
            <a:off x="8013700" y="381000"/>
            <a:ext cx="139700" cy="1593850"/>
          </a:xfrm>
          <a:prstGeom prst="can">
            <a:avLst>
              <a:gd name="adj" fmla="val 46111"/>
            </a:avLst>
          </a:prstGeom>
          <a:solidFill>
            <a:srgbClr val="FF99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2320" name="AutoShape 32"/>
          <p:cNvSpPr/>
          <p:nvPr/>
        </p:nvSpPr>
        <p:spPr>
          <a:xfrm rot="600000" flipV="1">
            <a:off x="8305800" y="381000"/>
            <a:ext cx="139700" cy="1593850"/>
          </a:xfrm>
          <a:prstGeom prst="can">
            <a:avLst>
              <a:gd name="adj" fmla="val 46111"/>
            </a:avLst>
          </a:prstGeom>
          <a:solidFill>
            <a:srgbClr val="FF99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2321" name="AutoShape 33"/>
          <p:cNvSpPr/>
          <p:nvPr/>
        </p:nvSpPr>
        <p:spPr>
          <a:xfrm rot="600000" flipV="1">
            <a:off x="8597900" y="381000"/>
            <a:ext cx="139700" cy="1593850"/>
          </a:xfrm>
          <a:prstGeom prst="can">
            <a:avLst>
              <a:gd name="adj" fmla="val 46111"/>
            </a:avLst>
          </a:prstGeom>
          <a:solidFill>
            <a:srgbClr val="FF99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2322" name="AutoShape 34"/>
          <p:cNvSpPr/>
          <p:nvPr/>
        </p:nvSpPr>
        <p:spPr>
          <a:xfrm rot="600000" flipV="1">
            <a:off x="8847138" y="381000"/>
            <a:ext cx="160337" cy="1568450"/>
          </a:xfrm>
          <a:prstGeom prst="can">
            <a:avLst>
              <a:gd name="adj" fmla="val 39532"/>
            </a:avLst>
          </a:prstGeom>
          <a:solidFill>
            <a:srgbClr val="FF99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2323" name="AutoShape 35"/>
          <p:cNvSpPr/>
          <p:nvPr/>
        </p:nvSpPr>
        <p:spPr>
          <a:xfrm>
            <a:off x="3505200" y="2819400"/>
            <a:ext cx="609600" cy="990600"/>
          </a:xfrm>
          <a:prstGeom prst="downArrow">
            <a:avLst>
              <a:gd name="adj1" fmla="val 50000"/>
              <a:gd name="adj2" fmla="val 40625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eaVert" wrap="none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grpSp>
        <p:nvGrpSpPr>
          <p:cNvPr id="12324" name="Group 36"/>
          <p:cNvGrpSpPr/>
          <p:nvPr/>
        </p:nvGrpSpPr>
        <p:grpSpPr>
          <a:xfrm>
            <a:off x="3352800" y="4038600"/>
            <a:ext cx="685800" cy="1524000"/>
            <a:chOff x="0" y="0"/>
            <a:chExt cx="353" cy="1105"/>
          </a:xfrm>
        </p:grpSpPr>
        <p:sp>
          <p:nvSpPr>
            <p:cNvPr id="18463" name="AutoShape 37"/>
            <p:cNvSpPr/>
            <p:nvPr/>
          </p:nvSpPr>
          <p:spPr>
            <a:xfrm rot="600000" flipV="1">
              <a:off x="54" y="102"/>
              <a:ext cx="88" cy="1003"/>
            </a:xfrm>
            <a:prstGeom prst="can">
              <a:avLst>
                <a:gd name="adj" fmla="val 46065"/>
              </a:avLst>
            </a:prstGeom>
            <a:solidFill>
              <a:srgbClr val="FF9900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8464" name="AutoShape 38"/>
            <p:cNvSpPr/>
            <p:nvPr/>
          </p:nvSpPr>
          <p:spPr>
            <a:xfrm rot="600000" flipV="1">
              <a:off x="126" y="96"/>
              <a:ext cx="88" cy="1003"/>
            </a:xfrm>
            <a:prstGeom prst="can">
              <a:avLst>
                <a:gd name="adj" fmla="val 46065"/>
              </a:avLst>
            </a:prstGeom>
            <a:solidFill>
              <a:srgbClr val="FF9900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8465" name="AutoShape 39"/>
            <p:cNvSpPr/>
            <p:nvPr/>
          </p:nvSpPr>
          <p:spPr>
            <a:xfrm rot="600000" flipV="1">
              <a:off x="204" y="96"/>
              <a:ext cx="88" cy="1003"/>
            </a:xfrm>
            <a:prstGeom prst="can">
              <a:avLst>
                <a:gd name="adj" fmla="val 46065"/>
              </a:avLst>
            </a:prstGeom>
            <a:solidFill>
              <a:srgbClr val="FF9900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8466" name="AutoShape 40"/>
            <p:cNvSpPr/>
            <p:nvPr/>
          </p:nvSpPr>
          <p:spPr>
            <a:xfrm rot="600000" flipV="1">
              <a:off x="0" y="60"/>
              <a:ext cx="88" cy="1003"/>
            </a:xfrm>
            <a:prstGeom prst="can">
              <a:avLst>
                <a:gd name="adj" fmla="val 46065"/>
              </a:avLst>
            </a:prstGeom>
            <a:solidFill>
              <a:srgbClr val="FF9900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8467" name="AutoShape 41"/>
            <p:cNvSpPr/>
            <p:nvPr/>
          </p:nvSpPr>
          <p:spPr>
            <a:xfrm rot="600000" flipV="1">
              <a:off x="84" y="48"/>
              <a:ext cx="88" cy="1003"/>
            </a:xfrm>
            <a:prstGeom prst="can">
              <a:avLst>
                <a:gd name="adj" fmla="val 46065"/>
              </a:avLst>
            </a:prstGeom>
            <a:solidFill>
              <a:srgbClr val="FF9900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8468" name="AutoShape 42"/>
            <p:cNvSpPr/>
            <p:nvPr/>
          </p:nvSpPr>
          <p:spPr>
            <a:xfrm rot="600000" flipV="1">
              <a:off x="168" y="48"/>
              <a:ext cx="88" cy="1003"/>
            </a:xfrm>
            <a:prstGeom prst="can">
              <a:avLst>
                <a:gd name="adj" fmla="val 46065"/>
              </a:avLst>
            </a:prstGeom>
            <a:solidFill>
              <a:srgbClr val="FF9900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8469" name="AutoShape 43"/>
            <p:cNvSpPr/>
            <p:nvPr/>
          </p:nvSpPr>
          <p:spPr>
            <a:xfrm rot="600000" flipV="1">
              <a:off x="252" y="54"/>
              <a:ext cx="88" cy="1003"/>
            </a:xfrm>
            <a:prstGeom prst="can">
              <a:avLst>
                <a:gd name="adj" fmla="val 46065"/>
              </a:avLst>
            </a:prstGeom>
            <a:solidFill>
              <a:srgbClr val="FF9900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8470" name="AutoShape 44"/>
            <p:cNvSpPr/>
            <p:nvPr/>
          </p:nvSpPr>
          <p:spPr>
            <a:xfrm rot="600000" flipV="1">
              <a:off x="48" y="6"/>
              <a:ext cx="88" cy="1003"/>
            </a:xfrm>
            <a:prstGeom prst="can">
              <a:avLst>
                <a:gd name="adj" fmla="val 46065"/>
              </a:avLst>
            </a:prstGeom>
            <a:solidFill>
              <a:srgbClr val="FF9900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8471" name="AutoShape 45"/>
            <p:cNvSpPr/>
            <p:nvPr/>
          </p:nvSpPr>
          <p:spPr>
            <a:xfrm rot="600000" flipV="1">
              <a:off x="126" y="0"/>
              <a:ext cx="88" cy="1003"/>
            </a:xfrm>
            <a:prstGeom prst="can">
              <a:avLst>
                <a:gd name="adj" fmla="val 46065"/>
              </a:avLst>
            </a:prstGeom>
            <a:solidFill>
              <a:srgbClr val="FF9900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8472" name="AutoShape 46"/>
            <p:cNvSpPr/>
            <p:nvPr/>
          </p:nvSpPr>
          <p:spPr>
            <a:xfrm rot="600000" flipV="1">
              <a:off x="210" y="6"/>
              <a:ext cx="88" cy="1003"/>
            </a:xfrm>
            <a:prstGeom prst="can">
              <a:avLst>
                <a:gd name="adj" fmla="val 46065"/>
              </a:avLst>
            </a:prstGeom>
            <a:solidFill>
              <a:srgbClr val="FF9900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8473" name="未知"/>
            <p:cNvSpPr/>
            <p:nvPr/>
          </p:nvSpPr>
          <p:spPr>
            <a:xfrm>
              <a:off x="25" y="374"/>
              <a:ext cx="328" cy="142"/>
            </a:xfrm>
            <a:custGeom>
              <a:avLst/>
              <a:gdLst/>
              <a:ahLst/>
              <a:cxnLst>
                <a:cxn ang="0">
                  <a:pos x="0" y="123"/>
                </a:cxn>
                <a:cxn ang="0">
                  <a:pos x="33" y="96"/>
                </a:cxn>
                <a:cxn ang="0">
                  <a:pos x="89" y="51"/>
                </a:cxn>
                <a:cxn ang="0">
                  <a:pos x="131" y="29"/>
                </a:cxn>
                <a:cxn ang="0">
                  <a:pos x="187" y="34"/>
                </a:cxn>
                <a:cxn ang="0">
                  <a:pos x="169" y="62"/>
                </a:cxn>
                <a:cxn ang="0">
                  <a:pos x="141" y="51"/>
                </a:cxn>
                <a:cxn ang="0">
                  <a:pos x="127" y="45"/>
                </a:cxn>
                <a:cxn ang="0">
                  <a:pos x="173" y="18"/>
                </a:cxn>
                <a:cxn ang="0">
                  <a:pos x="187" y="23"/>
                </a:cxn>
                <a:cxn ang="0">
                  <a:pos x="201" y="34"/>
                </a:cxn>
                <a:cxn ang="0">
                  <a:pos x="230" y="45"/>
                </a:cxn>
                <a:cxn ang="0">
                  <a:pos x="253" y="40"/>
                </a:cxn>
                <a:cxn ang="0">
                  <a:pos x="234" y="1"/>
                </a:cxn>
                <a:cxn ang="0">
                  <a:pos x="201" y="6"/>
                </a:cxn>
                <a:cxn ang="0">
                  <a:pos x="192" y="34"/>
                </a:cxn>
                <a:cxn ang="0">
                  <a:pos x="220" y="45"/>
                </a:cxn>
                <a:cxn ang="0">
                  <a:pos x="291" y="79"/>
                </a:cxn>
                <a:cxn ang="0">
                  <a:pos x="319" y="123"/>
                </a:cxn>
                <a:cxn ang="0">
                  <a:pos x="328" y="140"/>
                </a:cxn>
              </a:cxnLst>
              <a:rect l="0" t="0" r="0" b="0"/>
              <a:pathLst>
                <a:path w="420" h="153">
                  <a:moveTo>
                    <a:pt x="0" y="133"/>
                  </a:moveTo>
                  <a:cubicBezTo>
                    <a:pt x="10" y="103"/>
                    <a:pt x="0" y="117"/>
                    <a:pt x="42" y="103"/>
                  </a:cubicBezTo>
                  <a:cubicBezTo>
                    <a:pt x="68" y="94"/>
                    <a:pt x="88" y="64"/>
                    <a:pt x="114" y="55"/>
                  </a:cubicBezTo>
                  <a:cubicBezTo>
                    <a:pt x="157" y="41"/>
                    <a:pt x="139" y="50"/>
                    <a:pt x="168" y="31"/>
                  </a:cubicBezTo>
                  <a:cubicBezTo>
                    <a:pt x="192" y="33"/>
                    <a:pt x="218" y="27"/>
                    <a:pt x="240" y="37"/>
                  </a:cubicBezTo>
                  <a:cubicBezTo>
                    <a:pt x="273" y="52"/>
                    <a:pt x="223" y="65"/>
                    <a:pt x="216" y="67"/>
                  </a:cubicBezTo>
                  <a:cubicBezTo>
                    <a:pt x="204" y="63"/>
                    <a:pt x="192" y="59"/>
                    <a:pt x="180" y="55"/>
                  </a:cubicBezTo>
                  <a:cubicBezTo>
                    <a:pt x="174" y="53"/>
                    <a:pt x="162" y="49"/>
                    <a:pt x="162" y="49"/>
                  </a:cubicBezTo>
                  <a:cubicBezTo>
                    <a:pt x="146" y="0"/>
                    <a:pt x="173" y="14"/>
                    <a:pt x="222" y="19"/>
                  </a:cubicBezTo>
                  <a:cubicBezTo>
                    <a:pt x="228" y="21"/>
                    <a:pt x="234" y="22"/>
                    <a:pt x="240" y="25"/>
                  </a:cubicBezTo>
                  <a:cubicBezTo>
                    <a:pt x="246" y="28"/>
                    <a:pt x="251" y="34"/>
                    <a:pt x="258" y="37"/>
                  </a:cubicBezTo>
                  <a:cubicBezTo>
                    <a:pt x="270" y="42"/>
                    <a:pt x="294" y="49"/>
                    <a:pt x="294" y="49"/>
                  </a:cubicBezTo>
                  <a:cubicBezTo>
                    <a:pt x="304" y="47"/>
                    <a:pt x="316" y="49"/>
                    <a:pt x="324" y="43"/>
                  </a:cubicBezTo>
                  <a:cubicBezTo>
                    <a:pt x="350" y="26"/>
                    <a:pt x="311" y="5"/>
                    <a:pt x="300" y="1"/>
                  </a:cubicBezTo>
                  <a:cubicBezTo>
                    <a:pt x="286" y="3"/>
                    <a:pt x="272" y="3"/>
                    <a:pt x="258" y="7"/>
                  </a:cubicBezTo>
                  <a:cubicBezTo>
                    <a:pt x="248" y="10"/>
                    <a:pt x="226" y="23"/>
                    <a:pt x="246" y="37"/>
                  </a:cubicBezTo>
                  <a:cubicBezTo>
                    <a:pt x="256" y="44"/>
                    <a:pt x="270" y="45"/>
                    <a:pt x="282" y="49"/>
                  </a:cubicBezTo>
                  <a:cubicBezTo>
                    <a:pt x="313" y="59"/>
                    <a:pt x="342" y="75"/>
                    <a:pt x="372" y="85"/>
                  </a:cubicBezTo>
                  <a:cubicBezTo>
                    <a:pt x="386" y="106"/>
                    <a:pt x="386" y="119"/>
                    <a:pt x="408" y="133"/>
                  </a:cubicBezTo>
                  <a:cubicBezTo>
                    <a:pt x="415" y="153"/>
                    <a:pt x="408" y="151"/>
                    <a:pt x="420" y="151"/>
                  </a:cubicBezTo>
                </a:path>
              </a:pathLst>
            </a:custGeom>
            <a:noFill/>
            <a:ln w="25400" cap="flat" cmpd="sng">
              <a:solidFill>
                <a:schemeClr val="tx1">
                  <a:alpha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2336" name="Text Box 48"/>
          <p:cNvSpPr txBox="1"/>
          <p:nvPr/>
        </p:nvSpPr>
        <p:spPr>
          <a:xfrm>
            <a:off x="1524000" y="5638800"/>
            <a:ext cx="2895600" cy="11890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7200" b="1" dirty="0">
                <a:solidFill>
                  <a:srgbClr val="FF00FF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2   0  </a:t>
            </a:r>
          </a:p>
        </p:txBody>
      </p:sp>
      <p:sp>
        <p:nvSpPr>
          <p:cNvPr id="12337" name="Text Box 49"/>
          <p:cNvSpPr txBox="1"/>
          <p:nvPr/>
        </p:nvSpPr>
        <p:spPr>
          <a:xfrm>
            <a:off x="228600" y="6019800"/>
            <a:ext cx="11430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写作：</a:t>
            </a:r>
          </a:p>
        </p:txBody>
      </p:sp>
      <p:sp>
        <p:nvSpPr>
          <p:cNvPr id="12338" name="Text Box 50"/>
          <p:cNvSpPr txBox="1"/>
          <p:nvPr/>
        </p:nvSpPr>
        <p:spPr>
          <a:xfrm>
            <a:off x="4038600" y="6019800"/>
            <a:ext cx="31242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FF33CC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读作：二十</a:t>
            </a:r>
          </a:p>
        </p:txBody>
      </p:sp>
      <p:pic>
        <p:nvPicPr>
          <p:cNvPr id="12339" name="Picture 51" descr="小男生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88013" y="2497138"/>
            <a:ext cx="5935662" cy="31035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340" name="AutoShape 52"/>
          <p:cNvSpPr/>
          <p:nvPr/>
        </p:nvSpPr>
        <p:spPr>
          <a:xfrm>
            <a:off x="4876800" y="3505200"/>
            <a:ext cx="3240088" cy="1282700"/>
          </a:xfrm>
          <a:prstGeom prst="wedgeEllipseCallout">
            <a:avLst>
              <a:gd name="adj1" fmla="val 51616"/>
              <a:gd name="adj2" fmla="val 65968"/>
            </a:avLst>
          </a:prstGeom>
          <a:solidFill>
            <a:schemeClr val="accent1">
              <a:alpha val="50195"/>
            </a:schemeClr>
          </a:solidFill>
          <a:ln w="9525" cap="flat" cmpd="sng">
            <a:solidFill>
              <a:schemeClr val="tx1"/>
            </a:solidFill>
            <a:prstDash val="solid"/>
            <a:bevel/>
            <a:headEnd type="none" w="med" len="med"/>
            <a:tailEnd type="none" w="med" len="med"/>
          </a:ln>
        </p:spPr>
        <p:txBody>
          <a:bodyPr/>
          <a:lstStyle/>
          <a:p>
            <a:pPr algn="ctr"/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2个十合起来是20。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 -0.06034 L -0.30764 0.1061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00" y="8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1 -0.06034 L -0.30642 0.1061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00" y="8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03 -0.04924 L -0.30503 0.1061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00" y="7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0.03815 L -0.30382 0.1061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00" y="7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0.06034 L -0.30243 0.1061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00" y="8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29 -0.06034 L -0.30104 0.1061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00" y="8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-0.038241 L -0.291528 0.106019 " pathEditMode="relative" rAng="0" ptsTypes="">
                                      <p:cBhvr>
                                        <p:cTn id="30" dur="2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00" y="7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861 -0.038241 L -0.298403 0.117130 " pathEditMode="relative" rAng="0" ptsTypes="">
                                      <p:cBhvr>
                                        <p:cTn id="34" dur="20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00" y="7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347 -0.016019 L -0.299306 0.128241 " pathEditMode="relative" rAng="0" ptsTypes="">
                                      <p:cBhvr>
                                        <p:cTn id="38" dur="20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00" y="7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-0.300417 0.130000 " pathEditMode="relative" rAng="0" ptsTypes="">
                                      <p:cBhvr>
                                        <p:cTn id="42" dur="20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00" y="6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25 -0.060370 L -0.291736 0.117130 " pathEditMode="relative" rAng="0" ptsTypes="">
                                      <p:cBhvr>
                                        <p:cTn id="58" dur="2000" fill="hold"/>
                                        <p:tgtEl>
                                          <p:spTgt spid="123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00" y="9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75 -0.060370 L -0.307222 0.128241 " pathEditMode="relative" rAng="0" ptsTypes="">
                                      <p:cBhvr>
                                        <p:cTn id="62" dur="2000" fill="hold"/>
                                        <p:tgtEl>
                                          <p:spTgt spid="123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00" y="8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03 -0.04924 L -0.30503 0.10613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23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00" y="7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0.03815 L -0.30382 0.10613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23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00" y="7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0.06034 L -0.30243 0.10613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123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00" y="8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29 -0.06034 L -0.30104 0.10613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123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00" y="8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0.03815 L -0.29149 0.10613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23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00" y="7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9 -0.03815 L -0.2901 0.10613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123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00" y="7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05 -0.03815 L -0.28872 0.11723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123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00" y="7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81503E-6 L -0.27535 0.11884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123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00" y="5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2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2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2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2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2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2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2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2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00"/>
                            </p:stCondLst>
                            <p:childTnLst>
                              <p:par>
                                <p:cTn id="12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0" dur="500"/>
                                        <p:tgtEl>
                                          <p:spTgt spid="123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animBg="1"/>
      <p:bldP spid="12291" grpId="0" animBg="1"/>
      <p:bldP spid="12292" grpId="0" animBg="1"/>
      <p:bldP spid="12293" grpId="0" animBg="1"/>
      <p:bldP spid="12294" grpId="0" animBg="1"/>
      <p:bldP spid="12295" grpId="0" animBg="1"/>
      <p:bldP spid="12296" grpId="0" animBg="1"/>
      <p:bldP spid="12297" grpId="0" animBg="1"/>
      <p:bldP spid="12298" grpId="0" animBg="1"/>
      <p:bldP spid="12299" grpId="0" animBg="1"/>
      <p:bldP spid="12300" grpId="0" animBg="1"/>
      <p:bldP spid="12313" grpId="0" animBg="1"/>
      <p:bldP spid="12314" grpId="0" animBg="1"/>
      <p:bldP spid="12315" grpId="0" animBg="1"/>
      <p:bldP spid="12316" grpId="0" animBg="1"/>
      <p:bldP spid="12317" grpId="0" animBg="1"/>
      <p:bldP spid="12318" grpId="0" animBg="1"/>
      <p:bldP spid="12319" grpId="0" animBg="1"/>
      <p:bldP spid="12320" grpId="0" animBg="1"/>
      <p:bldP spid="12321" grpId="0" animBg="1"/>
      <p:bldP spid="12322" grpId="0" animBg="1"/>
      <p:bldP spid="12323" grpId="0" animBg="1"/>
      <p:bldP spid="12336" grpId="0"/>
      <p:bldP spid="12337" grpId="0"/>
      <p:bldP spid="12338" grpId="0"/>
      <p:bldP spid="12340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/>
          <p:nvPr/>
        </p:nvSpPr>
        <p:spPr>
          <a:xfrm>
            <a:off x="1114425" y="4452938"/>
            <a:ext cx="7345363" cy="6477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b="1" dirty="0">
                <a:latin typeface="Times New Roman" panose="02020603050405020304" pitchFamily="18" charset="0"/>
                <a:ea typeface="楷体_GB2312" pitchFamily="49" charset="-122"/>
              </a:rPr>
              <a:t>        从右边起第一位是个位，第二位是十位。</a:t>
            </a:r>
          </a:p>
        </p:txBody>
      </p:sp>
      <p:grpSp>
        <p:nvGrpSpPr>
          <p:cNvPr id="19459" name="Group 3"/>
          <p:cNvGrpSpPr/>
          <p:nvPr/>
        </p:nvGrpSpPr>
        <p:grpSpPr>
          <a:xfrm>
            <a:off x="1981200" y="1820863"/>
            <a:ext cx="1027113" cy="1228725"/>
            <a:chOff x="0" y="0"/>
            <a:chExt cx="405" cy="774"/>
          </a:xfrm>
        </p:grpSpPr>
        <p:sp>
          <p:nvSpPr>
            <p:cNvPr id="19524" name="Line 4"/>
            <p:cNvSpPr/>
            <p:nvPr/>
          </p:nvSpPr>
          <p:spPr>
            <a:xfrm flipV="1">
              <a:off x="405" y="0"/>
              <a:ext cx="0" cy="774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25" name="Line 5"/>
            <p:cNvSpPr/>
            <p:nvPr/>
          </p:nvSpPr>
          <p:spPr>
            <a:xfrm flipV="1">
              <a:off x="0" y="0"/>
              <a:ext cx="0" cy="774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9460" name="Group 6"/>
          <p:cNvGrpSpPr/>
          <p:nvPr/>
        </p:nvGrpSpPr>
        <p:grpSpPr>
          <a:xfrm>
            <a:off x="1476375" y="3048000"/>
            <a:ext cx="1873250" cy="1150938"/>
            <a:chOff x="0" y="0"/>
            <a:chExt cx="1180" cy="725"/>
          </a:xfrm>
        </p:grpSpPr>
        <p:sp>
          <p:nvSpPr>
            <p:cNvPr id="19522" name="Rectangle 7"/>
            <p:cNvSpPr/>
            <p:nvPr/>
          </p:nvSpPr>
          <p:spPr>
            <a:xfrm>
              <a:off x="0" y="0"/>
              <a:ext cx="1180" cy="725"/>
            </a:xfrm>
            <a:prstGeom prst="rect">
              <a:avLst/>
            </a:prstGeom>
            <a:solidFill>
              <a:srgbClr val="FFFFCC"/>
            </a:solidFill>
            <a:ln w="127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90000" tIns="46800" rIns="90000" bIns="46800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9523" name="Line 8"/>
            <p:cNvSpPr/>
            <p:nvPr/>
          </p:nvSpPr>
          <p:spPr>
            <a:xfrm>
              <a:off x="0" y="363"/>
              <a:ext cx="1180" cy="0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9461" name="Line 9"/>
          <p:cNvSpPr/>
          <p:nvPr/>
        </p:nvSpPr>
        <p:spPr>
          <a:xfrm>
            <a:off x="2427288" y="3046413"/>
            <a:ext cx="0" cy="1150937"/>
          </a:xfrm>
          <a:prstGeom prst="line">
            <a:avLst/>
          </a:prstGeom>
          <a:ln w="127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19462" name="Group 10"/>
          <p:cNvGrpSpPr>
            <a:grpSpLocks noChangeAspect="1"/>
          </p:cNvGrpSpPr>
          <p:nvPr/>
        </p:nvGrpSpPr>
        <p:grpSpPr>
          <a:xfrm>
            <a:off x="1765300" y="981075"/>
            <a:ext cx="1725613" cy="779463"/>
            <a:chOff x="0" y="0"/>
            <a:chExt cx="1087" cy="491"/>
          </a:xfrm>
        </p:grpSpPr>
        <p:pic>
          <p:nvPicPr>
            <p:cNvPr id="19516" name="Picture 11" descr="a-0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371" cy="491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19517" name="Group 12"/>
            <p:cNvGrpSpPr>
              <a:grpSpLocks noChangeAspect="1"/>
            </p:cNvGrpSpPr>
            <p:nvPr/>
          </p:nvGrpSpPr>
          <p:grpSpPr>
            <a:xfrm>
              <a:off x="544" y="30"/>
              <a:ext cx="543" cy="428"/>
              <a:chOff x="0" y="0"/>
              <a:chExt cx="543" cy="428"/>
            </a:xfrm>
          </p:grpSpPr>
          <p:pic>
            <p:nvPicPr>
              <p:cNvPr id="19518" name="Picture 13" descr="a-05 拷贝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0" y="0"/>
                <a:ext cx="204" cy="428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19519" name="Picture 14" descr="a-05 拷贝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3" y="0"/>
                <a:ext cx="204" cy="428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19520" name="Picture 15" descr="a-05 拷贝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6" y="0"/>
                <a:ext cx="204" cy="428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19521" name="Picture 16" descr="a-05 拷贝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9" y="0"/>
                <a:ext cx="204" cy="428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grpSp>
        <p:nvGrpSpPr>
          <p:cNvPr id="19463" name="Group 17"/>
          <p:cNvGrpSpPr/>
          <p:nvPr/>
        </p:nvGrpSpPr>
        <p:grpSpPr>
          <a:xfrm>
            <a:off x="7145338" y="1820863"/>
            <a:ext cx="1027112" cy="1228725"/>
            <a:chOff x="0" y="0"/>
            <a:chExt cx="405" cy="774"/>
          </a:xfrm>
        </p:grpSpPr>
        <p:sp>
          <p:nvSpPr>
            <p:cNvPr id="19514" name="Line 18"/>
            <p:cNvSpPr/>
            <p:nvPr/>
          </p:nvSpPr>
          <p:spPr>
            <a:xfrm flipV="1">
              <a:off x="405" y="0"/>
              <a:ext cx="0" cy="774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15" name="Line 19"/>
            <p:cNvSpPr/>
            <p:nvPr/>
          </p:nvSpPr>
          <p:spPr>
            <a:xfrm flipV="1">
              <a:off x="0" y="0"/>
              <a:ext cx="0" cy="774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9464" name="Group 20"/>
          <p:cNvGrpSpPr/>
          <p:nvPr/>
        </p:nvGrpSpPr>
        <p:grpSpPr>
          <a:xfrm>
            <a:off x="6640513" y="3048000"/>
            <a:ext cx="1873250" cy="1150938"/>
            <a:chOff x="0" y="0"/>
            <a:chExt cx="1180" cy="725"/>
          </a:xfrm>
        </p:grpSpPr>
        <p:sp>
          <p:nvSpPr>
            <p:cNvPr id="19512" name="Rectangle 21"/>
            <p:cNvSpPr/>
            <p:nvPr/>
          </p:nvSpPr>
          <p:spPr>
            <a:xfrm>
              <a:off x="0" y="0"/>
              <a:ext cx="1180" cy="725"/>
            </a:xfrm>
            <a:prstGeom prst="rect">
              <a:avLst/>
            </a:prstGeom>
            <a:solidFill>
              <a:srgbClr val="FFFFCC"/>
            </a:solidFill>
            <a:ln w="127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90000" tIns="46800" rIns="90000" bIns="46800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9513" name="Line 22"/>
            <p:cNvSpPr/>
            <p:nvPr/>
          </p:nvSpPr>
          <p:spPr>
            <a:xfrm>
              <a:off x="0" y="363"/>
              <a:ext cx="1180" cy="0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9465" name="Rectangle 23"/>
          <p:cNvSpPr/>
          <p:nvPr/>
        </p:nvSpPr>
        <p:spPr>
          <a:xfrm>
            <a:off x="6656388" y="2949575"/>
            <a:ext cx="1876425" cy="1289050"/>
          </a:xfrm>
          <a:prstGeom prst="rect">
            <a:avLst/>
          </a:prstGeom>
          <a:noFill/>
          <a:ln w="9525">
            <a:noFill/>
          </a:ln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2800" b="1" dirty="0">
                <a:latin typeface="Times New Roman" panose="02020603050405020304" pitchFamily="18" charset="0"/>
                <a:ea typeface="楷体_GB2312" pitchFamily="49" charset="-122"/>
              </a:rPr>
              <a:t>十位   个位</a:t>
            </a:r>
          </a:p>
          <a:p>
            <a:pPr>
              <a:lnSpc>
                <a:spcPct val="140000"/>
              </a:lnSpc>
            </a:pPr>
            <a:r>
              <a:rPr lang="zh-CN" altLang="en-US" sz="2800" b="1" dirty="0">
                <a:latin typeface="Times New Roman" panose="02020603050405020304" pitchFamily="18" charset="0"/>
                <a:ea typeface="楷体_GB2312" pitchFamily="49" charset="-122"/>
              </a:rPr>
              <a:t>   2         0</a:t>
            </a:r>
          </a:p>
        </p:txBody>
      </p:sp>
      <p:sp>
        <p:nvSpPr>
          <p:cNvPr id="19466" name="Line 24"/>
          <p:cNvSpPr/>
          <p:nvPr/>
        </p:nvSpPr>
        <p:spPr>
          <a:xfrm>
            <a:off x="7591425" y="3046413"/>
            <a:ext cx="0" cy="1150937"/>
          </a:xfrm>
          <a:prstGeom prst="line">
            <a:avLst/>
          </a:prstGeom>
          <a:ln w="127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19467" name="Group 25"/>
          <p:cNvGrpSpPr>
            <a:grpSpLocks noChangeAspect="1"/>
          </p:cNvGrpSpPr>
          <p:nvPr/>
        </p:nvGrpSpPr>
        <p:grpSpPr>
          <a:xfrm>
            <a:off x="6700838" y="981075"/>
            <a:ext cx="1019175" cy="779463"/>
            <a:chOff x="0" y="0"/>
            <a:chExt cx="642" cy="491"/>
          </a:xfrm>
        </p:grpSpPr>
        <p:pic>
          <p:nvPicPr>
            <p:cNvPr id="19510" name="Picture 26" descr="a-0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371" cy="491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9511" name="Picture 27" descr="a-0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1" y="0"/>
              <a:ext cx="371" cy="491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9468" name="Rectangle 28"/>
          <p:cNvSpPr/>
          <p:nvPr/>
        </p:nvSpPr>
        <p:spPr>
          <a:xfrm>
            <a:off x="2470150" y="3071813"/>
            <a:ext cx="895350" cy="519112"/>
          </a:xfrm>
          <a:prstGeom prst="rect">
            <a:avLst/>
          </a:prstGeom>
          <a:noFill/>
          <a:ln w="9525">
            <a:noFill/>
          </a:ln>
        </p:spPr>
        <p:txBody>
          <a:bodyPr wrap="none" lIns="90000" tIns="46800" rIns="90000" bIns="46800">
            <a:spAutoFit/>
          </a:bodyPr>
          <a:lstStyle/>
          <a:p>
            <a:r>
              <a:rPr lang="zh-CN" altLang="en-US" sz="2800" b="1" dirty="0">
                <a:latin typeface="Times New Roman" panose="02020603050405020304" pitchFamily="18" charset="0"/>
                <a:ea typeface="楷体_GB2312" pitchFamily="49" charset="-122"/>
              </a:rPr>
              <a:t>个位</a:t>
            </a:r>
          </a:p>
        </p:txBody>
      </p:sp>
      <p:sp>
        <p:nvSpPr>
          <p:cNvPr id="19469" name="Rectangle 29"/>
          <p:cNvSpPr/>
          <p:nvPr/>
        </p:nvSpPr>
        <p:spPr>
          <a:xfrm>
            <a:off x="1490663" y="2970213"/>
            <a:ext cx="898525" cy="6477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800" b="1" dirty="0">
                <a:latin typeface="Times New Roman" panose="02020603050405020304" pitchFamily="18" charset="0"/>
                <a:ea typeface="楷体_GB2312" pitchFamily="49" charset="-122"/>
              </a:rPr>
              <a:t>十位</a:t>
            </a:r>
          </a:p>
        </p:txBody>
      </p:sp>
      <p:grpSp>
        <p:nvGrpSpPr>
          <p:cNvPr id="19470" name="Group 30"/>
          <p:cNvGrpSpPr/>
          <p:nvPr/>
        </p:nvGrpSpPr>
        <p:grpSpPr>
          <a:xfrm>
            <a:off x="1751013" y="3589338"/>
            <a:ext cx="1327150" cy="661987"/>
            <a:chOff x="0" y="0"/>
            <a:chExt cx="836" cy="417"/>
          </a:xfrm>
        </p:grpSpPr>
        <p:sp>
          <p:nvSpPr>
            <p:cNvPr id="19508" name="Rectangle 31"/>
            <p:cNvSpPr/>
            <p:nvPr/>
          </p:nvSpPr>
          <p:spPr>
            <a:xfrm>
              <a:off x="0" y="9"/>
              <a:ext cx="228" cy="40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2800" b="1" dirty="0">
                  <a:latin typeface="Times New Roman" panose="02020603050405020304" pitchFamily="18" charset="0"/>
                  <a:ea typeface="楷体_GB2312" pitchFamily="49" charset="-122"/>
                </a:rPr>
                <a:t>1</a:t>
              </a:r>
            </a:p>
          </p:txBody>
        </p:sp>
        <p:sp>
          <p:nvSpPr>
            <p:cNvPr id="19509" name="Rectangle 32"/>
            <p:cNvSpPr/>
            <p:nvPr/>
          </p:nvSpPr>
          <p:spPr>
            <a:xfrm>
              <a:off x="608" y="0"/>
              <a:ext cx="228" cy="40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2800" b="1" dirty="0">
                  <a:latin typeface="Times New Roman" panose="02020603050405020304" pitchFamily="18" charset="0"/>
                  <a:ea typeface="楷体_GB2312" pitchFamily="49" charset="-122"/>
                </a:rPr>
                <a:t>4</a:t>
              </a:r>
            </a:p>
          </p:txBody>
        </p:sp>
      </p:grpSp>
      <p:sp>
        <p:nvSpPr>
          <p:cNvPr id="13345" name="Rectangle 33"/>
          <p:cNvSpPr/>
          <p:nvPr/>
        </p:nvSpPr>
        <p:spPr>
          <a:xfrm>
            <a:off x="1187450" y="5092700"/>
            <a:ext cx="3816350" cy="6477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b="1" dirty="0">
                <a:latin typeface="Times New Roman" panose="02020603050405020304" pitchFamily="18" charset="0"/>
                <a:ea typeface="楷体_GB2312" pitchFamily="49" charset="-122"/>
              </a:rPr>
              <a:t>有 1 个十在十位写 1，</a:t>
            </a:r>
          </a:p>
        </p:txBody>
      </p:sp>
      <p:sp>
        <p:nvSpPr>
          <p:cNvPr id="13346" name="Rectangle 34"/>
          <p:cNvSpPr/>
          <p:nvPr/>
        </p:nvSpPr>
        <p:spPr>
          <a:xfrm>
            <a:off x="1187450" y="5661025"/>
            <a:ext cx="3889375" cy="6477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b="1" dirty="0">
                <a:latin typeface="Times New Roman" panose="02020603050405020304" pitchFamily="18" charset="0"/>
                <a:ea typeface="楷体_GB2312" pitchFamily="49" charset="-122"/>
              </a:rPr>
              <a:t>有几个一在个位写几。</a:t>
            </a:r>
          </a:p>
        </p:txBody>
      </p:sp>
      <p:sp>
        <p:nvSpPr>
          <p:cNvPr id="13347" name="Rectangle 35"/>
          <p:cNvSpPr/>
          <p:nvPr/>
        </p:nvSpPr>
        <p:spPr>
          <a:xfrm>
            <a:off x="4694238" y="5086350"/>
            <a:ext cx="3651250" cy="6477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800" b="1" dirty="0">
                <a:latin typeface="Times New Roman" panose="02020603050405020304" pitchFamily="18" charset="0"/>
                <a:ea typeface="楷体_GB2312" pitchFamily="49" charset="-122"/>
              </a:rPr>
              <a:t>有 2 个十在十位写 2。</a:t>
            </a:r>
          </a:p>
        </p:txBody>
      </p:sp>
      <p:grpSp>
        <p:nvGrpSpPr>
          <p:cNvPr id="19474" name="Group 36"/>
          <p:cNvGrpSpPr/>
          <p:nvPr/>
        </p:nvGrpSpPr>
        <p:grpSpPr>
          <a:xfrm>
            <a:off x="796925" y="1317625"/>
            <a:ext cx="679450" cy="671513"/>
            <a:chOff x="0" y="0"/>
            <a:chExt cx="428" cy="423"/>
          </a:xfrm>
        </p:grpSpPr>
        <p:pic>
          <p:nvPicPr>
            <p:cNvPr id="19506" name="Picture 37" descr="yaya 拷贝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0"/>
              <a:ext cx="428" cy="42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9507" name="Rectangle 38"/>
            <p:cNvSpPr/>
            <p:nvPr/>
          </p:nvSpPr>
          <p:spPr>
            <a:xfrm>
              <a:off x="83" y="88"/>
              <a:ext cx="228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r>
                <a:rPr lang="zh-CN" altLang="en-US" sz="28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方正粗圆简体" pitchFamily="65" charset="-122"/>
                </a:rPr>
                <a:t>4</a:t>
              </a:r>
            </a:p>
          </p:txBody>
        </p:sp>
      </p:grpSp>
      <p:grpSp>
        <p:nvGrpSpPr>
          <p:cNvPr id="19475" name="Group 39"/>
          <p:cNvGrpSpPr/>
          <p:nvPr/>
        </p:nvGrpSpPr>
        <p:grpSpPr>
          <a:xfrm>
            <a:off x="4440238" y="1820863"/>
            <a:ext cx="1027112" cy="1228725"/>
            <a:chOff x="0" y="0"/>
            <a:chExt cx="405" cy="774"/>
          </a:xfrm>
        </p:grpSpPr>
        <p:sp>
          <p:nvSpPr>
            <p:cNvPr id="19504" name="Line 40"/>
            <p:cNvSpPr/>
            <p:nvPr/>
          </p:nvSpPr>
          <p:spPr>
            <a:xfrm flipV="1">
              <a:off x="405" y="0"/>
              <a:ext cx="0" cy="774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05" name="Line 41"/>
            <p:cNvSpPr/>
            <p:nvPr/>
          </p:nvSpPr>
          <p:spPr>
            <a:xfrm flipV="1">
              <a:off x="0" y="0"/>
              <a:ext cx="0" cy="774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9476" name="Group 42"/>
          <p:cNvGrpSpPr/>
          <p:nvPr/>
        </p:nvGrpSpPr>
        <p:grpSpPr>
          <a:xfrm>
            <a:off x="3935413" y="3048000"/>
            <a:ext cx="1873250" cy="1150938"/>
            <a:chOff x="0" y="0"/>
            <a:chExt cx="1180" cy="725"/>
          </a:xfrm>
        </p:grpSpPr>
        <p:sp>
          <p:nvSpPr>
            <p:cNvPr id="19502" name="Rectangle 43"/>
            <p:cNvSpPr/>
            <p:nvPr/>
          </p:nvSpPr>
          <p:spPr>
            <a:xfrm>
              <a:off x="0" y="0"/>
              <a:ext cx="1180" cy="725"/>
            </a:xfrm>
            <a:prstGeom prst="rect">
              <a:avLst/>
            </a:prstGeom>
            <a:solidFill>
              <a:srgbClr val="FFFFCC"/>
            </a:solidFill>
            <a:ln w="127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90000" tIns="46800" rIns="90000" bIns="46800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9503" name="Line 44"/>
            <p:cNvSpPr/>
            <p:nvPr/>
          </p:nvSpPr>
          <p:spPr>
            <a:xfrm>
              <a:off x="0" y="363"/>
              <a:ext cx="1180" cy="0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9477" name="Rectangle 45"/>
          <p:cNvSpPr/>
          <p:nvPr/>
        </p:nvSpPr>
        <p:spPr>
          <a:xfrm>
            <a:off x="3951288" y="2949575"/>
            <a:ext cx="1876425" cy="1289050"/>
          </a:xfrm>
          <a:prstGeom prst="rect">
            <a:avLst/>
          </a:prstGeom>
          <a:noFill/>
          <a:ln w="9525">
            <a:noFill/>
          </a:ln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2800" b="1" dirty="0">
                <a:latin typeface="Times New Roman" panose="02020603050405020304" pitchFamily="18" charset="0"/>
                <a:ea typeface="楷体_GB2312" pitchFamily="49" charset="-122"/>
              </a:rPr>
              <a:t>十位   个位</a:t>
            </a:r>
          </a:p>
          <a:p>
            <a:pPr>
              <a:lnSpc>
                <a:spcPct val="140000"/>
              </a:lnSpc>
            </a:pPr>
            <a:r>
              <a:rPr lang="zh-CN" altLang="en-US" sz="2800" b="1" dirty="0">
                <a:latin typeface="Times New Roman" panose="02020603050405020304" pitchFamily="18" charset="0"/>
                <a:ea typeface="楷体_GB2312" pitchFamily="49" charset="-122"/>
              </a:rPr>
              <a:t>   1         7</a:t>
            </a:r>
          </a:p>
        </p:txBody>
      </p:sp>
      <p:sp>
        <p:nvSpPr>
          <p:cNvPr id="19478" name="Line 46"/>
          <p:cNvSpPr/>
          <p:nvPr/>
        </p:nvSpPr>
        <p:spPr>
          <a:xfrm>
            <a:off x="4886325" y="3046413"/>
            <a:ext cx="0" cy="1150937"/>
          </a:xfrm>
          <a:prstGeom prst="line">
            <a:avLst/>
          </a:prstGeom>
          <a:ln w="127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19479" name="Picture 47" descr="a-0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8938" y="981075"/>
            <a:ext cx="588962" cy="7794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80" name="Oval 48"/>
          <p:cNvSpPr/>
          <p:nvPr/>
        </p:nvSpPr>
        <p:spPr>
          <a:xfrm>
            <a:off x="5334000" y="2868613"/>
            <a:ext cx="273050" cy="17145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00CCFF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 anchor="ctr" anchorCtr="0">
            <a:spAutoFit/>
          </a:bodyPr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pic>
        <p:nvPicPr>
          <p:cNvPr id="19481" name="Picture 49" descr="a-05 拷贝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5225" y="1100138"/>
            <a:ext cx="323850" cy="6794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82" name="Picture 50" descr="a-05 拷贝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0963" y="1100138"/>
            <a:ext cx="323850" cy="6794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83" name="Picture 51" descr="a-05 拷贝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6700" y="1100138"/>
            <a:ext cx="323850" cy="6794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84" name="Picture 52" descr="a-05 拷贝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2438" y="1100138"/>
            <a:ext cx="323850" cy="6794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85" name="Picture 53" descr="a-05 拷贝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8175" y="1100138"/>
            <a:ext cx="323850" cy="6794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86" name="Picture 54" descr="a-05 拷贝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3913" y="1100138"/>
            <a:ext cx="323850" cy="6794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87" name="Picture 55" descr="a-05 拷贝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7900" y="1100138"/>
            <a:ext cx="323850" cy="6794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88" name="Oval 56"/>
          <p:cNvSpPr/>
          <p:nvPr/>
        </p:nvSpPr>
        <p:spPr>
          <a:xfrm>
            <a:off x="5334000" y="2700338"/>
            <a:ext cx="273050" cy="17145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00CCFF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 anchor="ctr" anchorCtr="0">
            <a:spAutoFit/>
          </a:bodyPr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9489" name="Oval 57"/>
          <p:cNvSpPr/>
          <p:nvPr/>
        </p:nvSpPr>
        <p:spPr>
          <a:xfrm>
            <a:off x="5334000" y="2362200"/>
            <a:ext cx="273050" cy="17145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00CCFF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 anchor="ctr" anchorCtr="0">
            <a:spAutoFit/>
          </a:bodyPr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9490" name="Oval 58"/>
          <p:cNvSpPr/>
          <p:nvPr/>
        </p:nvSpPr>
        <p:spPr>
          <a:xfrm>
            <a:off x="5334000" y="2530475"/>
            <a:ext cx="273050" cy="17145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00CCFF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 anchor="ctr" anchorCtr="0">
            <a:spAutoFit/>
          </a:bodyPr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9491" name="Oval 59"/>
          <p:cNvSpPr/>
          <p:nvPr/>
        </p:nvSpPr>
        <p:spPr>
          <a:xfrm>
            <a:off x="5334000" y="2192338"/>
            <a:ext cx="273050" cy="17145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00CCFF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 anchor="ctr" anchorCtr="0">
            <a:spAutoFit/>
          </a:bodyPr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9492" name="Oval 60"/>
          <p:cNvSpPr/>
          <p:nvPr/>
        </p:nvSpPr>
        <p:spPr>
          <a:xfrm>
            <a:off x="5334000" y="2024063"/>
            <a:ext cx="273050" cy="17145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00CCFF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 anchor="ctr" anchorCtr="0">
            <a:spAutoFit/>
          </a:bodyPr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9493" name="Oval 61"/>
          <p:cNvSpPr/>
          <p:nvPr/>
        </p:nvSpPr>
        <p:spPr>
          <a:xfrm>
            <a:off x="5334000" y="1854200"/>
            <a:ext cx="273050" cy="17145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00CCFF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 anchor="ctr" anchorCtr="0">
            <a:spAutoFit/>
          </a:bodyPr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9494" name="Oval 62"/>
          <p:cNvSpPr/>
          <p:nvPr/>
        </p:nvSpPr>
        <p:spPr>
          <a:xfrm>
            <a:off x="4300538" y="2868613"/>
            <a:ext cx="273050" cy="17145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00CCFF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 anchor="ctr" anchorCtr="0">
            <a:spAutoFit/>
          </a:bodyPr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9495" name="Oval 63"/>
          <p:cNvSpPr/>
          <p:nvPr/>
        </p:nvSpPr>
        <p:spPr>
          <a:xfrm>
            <a:off x="1844675" y="2868613"/>
            <a:ext cx="273050" cy="17145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00CCFF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 anchor="ctr" anchorCtr="0">
            <a:spAutoFit/>
          </a:bodyPr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9496" name="Oval 64"/>
          <p:cNvSpPr/>
          <p:nvPr/>
        </p:nvSpPr>
        <p:spPr>
          <a:xfrm>
            <a:off x="2873375" y="2868613"/>
            <a:ext cx="273050" cy="17145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00CCFF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 anchor="ctr" anchorCtr="0">
            <a:spAutoFit/>
          </a:bodyPr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9497" name="Oval 65"/>
          <p:cNvSpPr/>
          <p:nvPr/>
        </p:nvSpPr>
        <p:spPr>
          <a:xfrm>
            <a:off x="2873375" y="2700338"/>
            <a:ext cx="273050" cy="17145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00CCFF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 anchor="ctr" anchorCtr="0">
            <a:spAutoFit/>
          </a:bodyPr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9498" name="Oval 66"/>
          <p:cNvSpPr/>
          <p:nvPr/>
        </p:nvSpPr>
        <p:spPr>
          <a:xfrm>
            <a:off x="2873375" y="2362200"/>
            <a:ext cx="273050" cy="17145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00CCFF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 anchor="ctr" anchorCtr="0">
            <a:spAutoFit/>
          </a:bodyPr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9499" name="Oval 67"/>
          <p:cNvSpPr/>
          <p:nvPr/>
        </p:nvSpPr>
        <p:spPr>
          <a:xfrm>
            <a:off x="2873375" y="2530475"/>
            <a:ext cx="273050" cy="17145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00CCFF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 anchor="ctr" anchorCtr="0">
            <a:spAutoFit/>
          </a:bodyPr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9500" name="Oval 68"/>
          <p:cNvSpPr/>
          <p:nvPr/>
        </p:nvSpPr>
        <p:spPr>
          <a:xfrm>
            <a:off x="7011988" y="2868613"/>
            <a:ext cx="273050" cy="17145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00CCFF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 anchor="ctr" anchorCtr="0">
            <a:spAutoFit/>
          </a:bodyPr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9501" name="Oval 69"/>
          <p:cNvSpPr/>
          <p:nvPr/>
        </p:nvSpPr>
        <p:spPr>
          <a:xfrm>
            <a:off x="7011988" y="2700338"/>
            <a:ext cx="273050" cy="17145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00CCFF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 anchor="ctr" anchorCtr="0">
            <a:spAutoFit/>
          </a:bodyPr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13345" grpId="0"/>
      <p:bldP spid="13346" grpId="0"/>
      <p:bldP spid="1334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200904231758526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69113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14339" name="Group 3"/>
          <p:cNvGraphicFramePr>
            <a:graphicFrameLocks noGrp="1"/>
          </p:cNvGraphicFramePr>
          <p:nvPr/>
        </p:nvGraphicFramePr>
        <p:xfrm>
          <a:off x="1908175" y="3789363"/>
          <a:ext cx="2455863" cy="1433513"/>
        </p:xfrm>
        <a:graphic>
          <a:graphicData uri="http://schemas.openxmlformats.org/drawingml/2006/table">
            <a:tbl>
              <a:tblPr/>
              <a:tblGrid>
                <a:gridCol w="24558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433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8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十位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0489" name="Line 9"/>
          <p:cNvSpPr/>
          <p:nvPr/>
        </p:nvSpPr>
        <p:spPr>
          <a:xfrm>
            <a:off x="3048000" y="228600"/>
            <a:ext cx="0" cy="3581400"/>
          </a:xfrm>
          <a:prstGeom prst="line">
            <a:avLst/>
          </a:prstGeom>
          <a:ln w="762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490" name="Line 10"/>
          <p:cNvSpPr/>
          <p:nvPr/>
        </p:nvSpPr>
        <p:spPr>
          <a:xfrm>
            <a:off x="5410200" y="228600"/>
            <a:ext cx="0" cy="3581400"/>
          </a:xfrm>
          <a:prstGeom prst="line">
            <a:avLst/>
          </a:prstGeom>
          <a:ln w="762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47" name="Oval 11"/>
          <p:cNvSpPr/>
          <p:nvPr/>
        </p:nvSpPr>
        <p:spPr>
          <a:xfrm>
            <a:off x="2667000" y="3200400"/>
            <a:ext cx="685800" cy="609600"/>
          </a:xfrm>
          <a:prstGeom prst="ellipse">
            <a:avLst/>
          </a:prstGeom>
          <a:solidFill>
            <a:srgbClr val="0000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4348" name="Oval 12"/>
          <p:cNvSpPr/>
          <p:nvPr/>
        </p:nvSpPr>
        <p:spPr>
          <a:xfrm>
            <a:off x="5029200" y="3200400"/>
            <a:ext cx="685800" cy="609600"/>
          </a:xfrm>
          <a:prstGeom prst="ellipse">
            <a:avLst/>
          </a:prstGeom>
          <a:solidFill>
            <a:srgbClr val="0000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0493" name="Text Box 13"/>
          <p:cNvSpPr txBox="1"/>
          <p:nvPr/>
        </p:nvSpPr>
        <p:spPr>
          <a:xfrm>
            <a:off x="1447800" y="5302250"/>
            <a:ext cx="5867400" cy="15557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96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 </a:t>
            </a:r>
          </a:p>
        </p:txBody>
      </p:sp>
      <p:sp>
        <p:nvSpPr>
          <p:cNvPr id="14350" name="Oval 14"/>
          <p:cNvSpPr/>
          <p:nvPr/>
        </p:nvSpPr>
        <p:spPr>
          <a:xfrm>
            <a:off x="5029200" y="2590800"/>
            <a:ext cx="685800" cy="609600"/>
          </a:xfrm>
          <a:prstGeom prst="ellipse">
            <a:avLst/>
          </a:prstGeom>
          <a:solidFill>
            <a:srgbClr val="0000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4351" name="Text Box 15"/>
          <p:cNvSpPr txBox="1"/>
          <p:nvPr/>
        </p:nvSpPr>
        <p:spPr>
          <a:xfrm>
            <a:off x="1979613" y="5302250"/>
            <a:ext cx="2235200" cy="15557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96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 1    </a:t>
            </a:r>
            <a:endParaRPr lang="zh-CN" altLang="en-US" sz="96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0496" name="Picture 16" descr="N0043"/>
          <p:cNvPicPr>
            <a:picLocks noChangeAspect="1"/>
          </p:cNvPicPr>
          <p:nvPr/>
        </p:nvPicPr>
        <p:blipFill>
          <a:blip r:embed="rId3">
            <a:clrChange>
              <a:clrFrom>
                <a:srgbClr val="EAE8E9"/>
              </a:clrFrom>
              <a:clrTo>
                <a:srgbClr val="EAE8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77000" y="228600"/>
            <a:ext cx="2406650" cy="3352800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14353" name="Group 17"/>
          <p:cNvGraphicFramePr>
            <a:graphicFrameLocks noGrp="1"/>
          </p:cNvGraphicFramePr>
          <p:nvPr/>
        </p:nvGraphicFramePr>
        <p:xfrm>
          <a:off x="4356100" y="3789363"/>
          <a:ext cx="2455863" cy="1433513"/>
        </p:xfrm>
        <a:graphic>
          <a:graphicData uri="http://schemas.openxmlformats.org/drawingml/2006/table">
            <a:tbl>
              <a:tblPr/>
              <a:tblGrid>
                <a:gridCol w="24558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433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8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个位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4359" name="Rectangle 23"/>
          <p:cNvSpPr/>
          <p:nvPr/>
        </p:nvSpPr>
        <p:spPr>
          <a:xfrm>
            <a:off x="5076825" y="5302250"/>
            <a:ext cx="793750" cy="15557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96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4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7" grpId="0" animBg="1"/>
      <p:bldP spid="14348" grpId="0" animBg="1"/>
      <p:bldP spid="14350" grpId="0" animBg="1"/>
      <p:bldP spid="14351" grpId="0"/>
      <p:bldP spid="1435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/>
          <p:nvPr/>
        </p:nvSpPr>
        <p:spPr>
          <a:xfrm>
            <a:off x="1219200" y="990600"/>
            <a:ext cx="64008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 dirty="0">
                <a:solidFill>
                  <a:srgbClr val="FF0000"/>
                </a:solidFill>
                <a:latin typeface="Arial" panose="020B0604020202020204" pitchFamily="34" charset="0"/>
              </a:rPr>
              <a:t>你还想摆出11-20中的哪个数？</a:t>
            </a:r>
          </a:p>
        </p:txBody>
      </p:sp>
      <p:sp>
        <p:nvSpPr>
          <p:cNvPr id="16387" name="Text Box 3"/>
          <p:cNvSpPr txBox="1"/>
          <p:nvPr/>
        </p:nvSpPr>
        <p:spPr>
          <a:xfrm>
            <a:off x="1143000" y="1905000"/>
            <a:ext cx="7239000" cy="2838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 dirty="0">
                <a:latin typeface="Arial" panose="020B0604020202020204" pitchFamily="34" charset="0"/>
              </a:rPr>
              <a:t>要求：</a:t>
            </a:r>
          </a:p>
          <a:p>
            <a:pPr>
              <a:spcBef>
                <a:spcPct val="50000"/>
              </a:spcBef>
            </a:pPr>
            <a:r>
              <a:rPr lang="zh-CN" altLang="en-US" sz="3600" b="1" dirty="0">
                <a:latin typeface="Arial" panose="020B0604020202020204" pitchFamily="34" charset="0"/>
              </a:rPr>
              <a:t>同桌合作；</a:t>
            </a:r>
          </a:p>
          <a:p>
            <a:pPr>
              <a:spcBef>
                <a:spcPct val="50000"/>
              </a:spcBef>
            </a:pPr>
            <a:r>
              <a:rPr lang="zh-CN" altLang="en-US" sz="3600" b="1" dirty="0">
                <a:latin typeface="Arial" panose="020B0604020202020204" pitchFamily="34" charset="0"/>
              </a:rPr>
              <a:t>想一想：怎样摆可以让别人一眼看出来有几根？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1638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/>
          <p:nvPr/>
        </p:nvSpPr>
        <p:spPr>
          <a:xfrm>
            <a:off x="381000" y="381000"/>
            <a:ext cx="1981200" cy="685800"/>
          </a:xfrm>
          <a:prstGeom prst="rect">
            <a:avLst/>
          </a:prstGeom>
          <a:solidFill>
            <a:srgbClr val="FFFF99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7411" name="Text Box 3"/>
          <p:cNvSpPr txBox="1"/>
          <p:nvPr/>
        </p:nvSpPr>
        <p:spPr>
          <a:xfrm>
            <a:off x="381000" y="304800"/>
            <a:ext cx="1981200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400" b="1" dirty="0">
                <a:solidFill>
                  <a:srgbClr val="FF33CC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我会找</a:t>
            </a:r>
          </a:p>
        </p:txBody>
      </p:sp>
      <p:sp>
        <p:nvSpPr>
          <p:cNvPr id="17412" name="Text Box 4"/>
          <p:cNvSpPr txBox="1"/>
          <p:nvPr/>
        </p:nvSpPr>
        <p:spPr>
          <a:xfrm>
            <a:off x="1066800" y="1905000"/>
            <a:ext cx="70104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dirty="0">
                <a:solidFill>
                  <a:srgbClr val="3333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找出数学书的第 </a:t>
            </a:r>
            <a:r>
              <a:rPr lang="zh-CN" altLang="en-US" sz="400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 </a:t>
            </a:r>
            <a:r>
              <a:rPr lang="zh-CN" altLang="en-US" sz="4000" dirty="0">
                <a:solidFill>
                  <a:srgbClr val="3333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页。</a:t>
            </a:r>
          </a:p>
        </p:txBody>
      </p:sp>
      <p:sp>
        <p:nvSpPr>
          <p:cNvPr id="17413" name="Text Box 5"/>
          <p:cNvSpPr txBox="1"/>
          <p:nvPr/>
        </p:nvSpPr>
        <p:spPr>
          <a:xfrm>
            <a:off x="4724400" y="1905000"/>
            <a:ext cx="11430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12</a:t>
            </a:r>
          </a:p>
        </p:txBody>
      </p:sp>
      <p:sp>
        <p:nvSpPr>
          <p:cNvPr id="17414" name="Text Box 6"/>
          <p:cNvSpPr txBox="1"/>
          <p:nvPr/>
        </p:nvSpPr>
        <p:spPr>
          <a:xfrm>
            <a:off x="4724400" y="1905000"/>
            <a:ext cx="11430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17</a:t>
            </a:r>
          </a:p>
        </p:txBody>
      </p:sp>
      <p:sp>
        <p:nvSpPr>
          <p:cNvPr id="17415" name="Text Box 7"/>
          <p:cNvSpPr txBox="1"/>
          <p:nvPr/>
        </p:nvSpPr>
        <p:spPr>
          <a:xfrm>
            <a:off x="4724400" y="1905000"/>
            <a:ext cx="11430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20</a:t>
            </a:r>
          </a:p>
        </p:txBody>
      </p:sp>
      <p:sp>
        <p:nvSpPr>
          <p:cNvPr id="17416" name="Text Box 8"/>
          <p:cNvSpPr txBox="1"/>
          <p:nvPr/>
        </p:nvSpPr>
        <p:spPr>
          <a:xfrm>
            <a:off x="4876800" y="1905000"/>
            <a:ext cx="10668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8</a:t>
            </a:r>
          </a:p>
        </p:txBody>
      </p:sp>
      <p:pic>
        <p:nvPicPr>
          <p:cNvPr id="22537" name="Picture 9" descr="bk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3114675" y="-828675"/>
            <a:ext cx="520065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8" name="Picture 10" descr="花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6019800"/>
            <a:ext cx="838200" cy="7826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animBg="1"/>
      <p:bldP spid="17411" grpId="0"/>
      <p:bldP spid="17412" grpId="0"/>
      <p:bldP spid="17413" grpId="0"/>
      <p:bldP spid="17413" grpId="1"/>
      <p:bldP spid="17414" grpId="0"/>
      <p:bldP spid="17414" grpId="1"/>
      <p:bldP spid="17415" grpId="0"/>
      <p:bldP spid="17416" grpId="0"/>
      <p:bldP spid="17416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/>
          <p:nvPr/>
        </p:nvSpPr>
        <p:spPr>
          <a:xfrm>
            <a:off x="457200" y="685800"/>
            <a:ext cx="1981200" cy="685800"/>
          </a:xfrm>
          <a:prstGeom prst="rect">
            <a:avLst/>
          </a:prstGeom>
          <a:solidFill>
            <a:srgbClr val="FFFF99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8435" name="Text Box 3"/>
          <p:cNvSpPr txBox="1"/>
          <p:nvPr/>
        </p:nvSpPr>
        <p:spPr>
          <a:xfrm>
            <a:off x="457200" y="609600"/>
            <a:ext cx="1981200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400" b="1" dirty="0">
                <a:solidFill>
                  <a:srgbClr val="FF33CC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我会数</a:t>
            </a:r>
          </a:p>
        </p:txBody>
      </p:sp>
      <p:sp>
        <p:nvSpPr>
          <p:cNvPr id="18436" name="Text Box 4"/>
          <p:cNvSpPr txBox="1"/>
          <p:nvPr/>
        </p:nvSpPr>
        <p:spPr>
          <a:xfrm>
            <a:off x="1371600" y="2514600"/>
            <a:ext cx="35814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dirty="0">
                <a:solidFill>
                  <a:srgbClr val="FF33CC"/>
                </a:solidFill>
                <a:latin typeface="Arial" panose="020B0604020202020204" pitchFamily="34" charset="0"/>
              </a:rPr>
              <a:t>★从七数到十三。</a:t>
            </a:r>
          </a:p>
        </p:txBody>
      </p:sp>
      <p:sp>
        <p:nvSpPr>
          <p:cNvPr id="18437" name="Text Box 5"/>
          <p:cNvSpPr txBox="1"/>
          <p:nvPr/>
        </p:nvSpPr>
        <p:spPr>
          <a:xfrm>
            <a:off x="1371600" y="1600200"/>
            <a:ext cx="47244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dirty="0">
                <a:solidFill>
                  <a:srgbClr val="FF33CC"/>
                </a:solidFill>
                <a:latin typeface="Arial" panose="020B0604020202020204" pitchFamily="34" charset="0"/>
              </a:rPr>
              <a:t>★从一数到二十。</a:t>
            </a:r>
          </a:p>
        </p:txBody>
      </p:sp>
      <p:sp>
        <p:nvSpPr>
          <p:cNvPr id="18438" name="Text Box 6"/>
          <p:cNvSpPr txBox="1"/>
          <p:nvPr/>
        </p:nvSpPr>
        <p:spPr>
          <a:xfrm>
            <a:off x="1371600" y="3352800"/>
            <a:ext cx="50292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dirty="0">
                <a:solidFill>
                  <a:srgbClr val="FF33CC"/>
                </a:solidFill>
                <a:latin typeface="Arial" panose="020B0604020202020204" pitchFamily="34" charset="0"/>
              </a:rPr>
              <a:t>★从十二数到二十。</a:t>
            </a:r>
          </a:p>
        </p:txBody>
      </p:sp>
      <p:sp>
        <p:nvSpPr>
          <p:cNvPr id="18439" name="Text Box 7"/>
          <p:cNvSpPr txBox="1"/>
          <p:nvPr/>
        </p:nvSpPr>
        <p:spPr>
          <a:xfrm>
            <a:off x="1371600" y="4343400"/>
            <a:ext cx="42672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dirty="0">
                <a:solidFill>
                  <a:srgbClr val="FF33CC"/>
                </a:solidFill>
                <a:latin typeface="Arial" panose="020B0604020202020204" pitchFamily="34" charset="0"/>
              </a:rPr>
              <a:t>★从二十数到九。</a:t>
            </a:r>
          </a:p>
        </p:txBody>
      </p:sp>
      <p:pic>
        <p:nvPicPr>
          <p:cNvPr id="23560" name="Picture 8" descr="bk0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3114675" y="-828675"/>
            <a:ext cx="520065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tton3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4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4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animBg="1"/>
      <p:bldP spid="18435" grpId="0"/>
      <p:bldP spid="18436" grpId="0"/>
      <p:bldP spid="18438" grpId="0"/>
    </p:bldLst>
  </p:timing>
</p:sld>
</file>

<file path=ppt/theme/theme1.xml><?xml version="1.0" encoding="utf-8"?>
<a:theme xmlns:a="http://schemas.openxmlformats.org/drawingml/2006/main" name="WWW.2PPT.COM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533</Words>
  <Application>Microsoft Office PowerPoint</Application>
  <PresentationFormat>全屏显示(4:3)</PresentationFormat>
  <Paragraphs>133</Paragraphs>
  <Slides>28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37" baseType="lpstr">
      <vt:lpstr>方正粗圆简体</vt:lpstr>
      <vt:lpstr>黑体</vt:lpstr>
      <vt:lpstr>楷体_GB2312</vt:lpstr>
      <vt:lpstr>隶书</vt:lpstr>
      <vt:lpstr>宋体</vt:lpstr>
      <vt:lpstr>微软雅黑</vt:lpstr>
      <vt:lpstr>Arial</vt:lpstr>
      <vt:lpstr>Times New Roman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2013-10-28T11:39:00Z</dcterms:created>
  <dcterms:modified xsi:type="dcterms:W3CDTF">2023-01-16T18:34:51Z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r8>1</vt:r8>
  </property>
  <property fmtid="{D5CDD505-2E9C-101B-9397-08002B2CF9AE}" pid="3" name="KSOProductBuildVer">
    <vt:lpwstr>2052-11.1.0.11194</vt:lpwstr>
  </property>
  <property fmtid="{D5CDD505-2E9C-101B-9397-08002B2CF9AE}" pid="4" name="ICV">
    <vt:lpwstr>C0C5ADBC1B6B4A5694020B3CA7F8A5A9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