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59" r:id="rId8"/>
    <p:sldId id="266" r:id="rId9"/>
    <p:sldId id="267" r:id="rId10"/>
    <p:sldId id="268" r:id="rId11"/>
    <p:sldId id="260" r:id="rId12"/>
    <p:sldId id="269" r:id="rId13"/>
    <p:sldId id="270" r:id="rId14"/>
    <p:sldId id="271" r:id="rId15"/>
    <p:sldId id="261" r:id="rId16"/>
    <p:sldId id="272" r:id="rId17"/>
    <p:sldId id="273" r:id="rId18"/>
    <p:sldId id="274" r:id="rId19"/>
    <p:sldId id="262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3458"/>
    <a:srgbClr val="4B56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B09C-BB52-4432-A5D5-13B93740BB5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0A70-0FE7-4E13-AE92-AEA7F76B9A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B09C-BB52-4432-A5D5-13B93740BB5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0A70-0FE7-4E13-AE92-AEA7F76B9A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B09C-BB52-4432-A5D5-13B93740BB5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0A70-0FE7-4E13-AE92-AEA7F76B9A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B09C-BB52-4432-A5D5-13B93740BB5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0A70-0FE7-4E13-AE92-AEA7F76B9A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B09C-BB52-4432-A5D5-13B93740BB5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0A70-0FE7-4E13-AE92-AEA7F76B9A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B09C-BB52-4432-A5D5-13B93740BB5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0A70-0FE7-4E13-AE92-AEA7F76B9A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B09C-BB52-4432-A5D5-13B93740BB5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0A70-0FE7-4E13-AE92-AEA7F76B9A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B09C-BB52-4432-A5D5-13B93740BB5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0A70-0FE7-4E13-AE92-AEA7F76B9A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B09C-BB52-4432-A5D5-13B93740BB5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0A70-0FE7-4E13-AE92-AEA7F76B9A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B09C-BB52-4432-A5D5-13B93740BB5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0A70-0FE7-4E13-AE92-AEA7F76B9A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6B09C-BB52-4432-A5D5-13B93740BB5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60A70-0FE7-4E13-AE92-AEA7F76B9A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5400000">
            <a:off x="2666274" y="-2666273"/>
            <a:ext cx="6859453" cy="1219200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7410030" y="1784839"/>
            <a:ext cx="4310642" cy="4837416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1645969" y="1284540"/>
            <a:ext cx="5203438" cy="4448604"/>
            <a:chOff x="1883648" y="1487740"/>
            <a:chExt cx="4728079" cy="4042203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 rotWithShape="1">
            <a:blip r:embed="rId4" cstate="email"/>
            <a:srcRect/>
            <a:stretch>
              <a:fillRect/>
            </a:stretch>
          </p:blipFill>
          <p:spPr>
            <a:xfrm>
              <a:off x="4690934" y="4554838"/>
              <a:ext cx="580572" cy="696686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 rotWithShape="1">
            <a:blip r:embed="rId5" cstate="email"/>
            <a:srcRect/>
            <a:stretch>
              <a:fillRect/>
            </a:stretch>
          </p:blipFill>
          <p:spPr>
            <a:xfrm>
              <a:off x="5264609" y="1728127"/>
              <a:ext cx="382669" cy="616608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 rotWithShape="1">
            <a:blip r:embed="rId6" cstate="email"/>
            <a:srcRect/>
            <a:stretch>
              <a:fillRect/>
            </a:stretch>
          </p:blipFill>
          <p:spPr>
            <a:xfrm>
              <a:off x="2567100" y="1666987"/>
              <a:ext cx="385359" cy="693664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 rotWithShape="1">
            <a:blip r:embed="rId7" cstate="email"/>
            <a:srcRect/>
            <a:stretch>
              <a:fillRect/>
            </a:stretch>
          </p:blipFill>
          <p:spPr>
            <a:xfrm>
              <a:off x="4769396" y="3971696"/>
              <a:ext cx="589949" cy="428200"/>
            </a:xfrm>
            <a:prstGeom prst="rect">
              <a:avLst/>
            </a:prstGeom>
          </p:spPr>
        </p:pic>
        <p:grpSp>
          <p:nvGrpSpPr>
            <p:cNvPr id="33" name="组合 32"/>
            <p:cNvGrpSpPr/>
            <p:nvPr/>
          </p:nvGrpSpPr>
          <p:grpSpPr>
            <a:xfrm>
              <a:off x="2759780" y="1487740"/>
              <a:ext cx="2623117" cy="4042203"/>
              <a:chOff x="3826083" y="1741713"/>
              <a:chExt cx="2387817" cy="3425372"/>
            </a:xfrm>
          </p:grpSpPr>
          <p:cxnSp>
            <p:nvCxnSpPr>
              <p:cNvPr id="18" name="直接连接符 17"/>
              <p:cNvCxnSpPr/>
              <p:nvPr/>
            </p:nvCxnSpPr>
            <p:spPr>
              <a:xfrm>
                <a:off x="3826083" y="1741713"/>
                <a:ext cx="2387817" cy="0"/>
              </a:xfrm>
              <a:prstGeom prst="line">
                <a:avLst/>
              </a:prstGeom>
              <a:ln w="28575">
                <a:solidFill>
                  <a:srgbClr val="4B567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连接符 22"/>
              <p:cNvCxnSpPr/>
              <p:nvPr/>
            </p:nvCxnSpPr>
            <p:spPr>
              <a:xfrm>
                <a:off x="3826083" y="1741713"/>
                <a:ext cx="0" cy="261258"/>
              </a:xfrm>
              <a:prstGeom prst="line">
                <a:avLst/>
              </a:prstGeom>
              <a:ln w="28575">
                <a:solidFill>
                  <a:srgbClr val="4B567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/>
              <p:cNvCxnSpPr/>
              <p:nvPr/>
            </p:nvCxnSpPr>
            <p:spPr>
              <a:xfrm>
                <a:off x="6213900" y="1741713"/>
                <a:ext cx="0" cy="261258"/>
              </a:xfrm>
              <a:prstGeom prst="line">
                <a:avLst/>
              </a:prstGeom>
              <a:ln w="28575">
                <a:solidFill>
                  <a:srgbClr val="4B567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>
              <a:xfrm>
                <a:off x="3826083" y="5167085"/>
                <a:ext cx="2387817" cy="0"/>
              </a:xfrm>
              <a:prstGeom prst="line">
                <a:avLst/>
              </a:prstGeom>
              <a:ln w="28575">
                <a:solidFill>
                  <a:srgbClr val="4B567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>
                <a:off x="3826083" y="3164114"/>
                <a:ext cx="0" cy="2002971"/>
              </a:xfrm>
              <a:prstGeom prst="line">
                <a:avLst/>
              </a:prstGeom>
              <a:ln w="28575">
                <a:solidFill>
                  <a:srgbClr val="4B567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/>
              <p:nvPr/>
            </p:nvCxnSpPr>
            <p:spPr>
              <a:xfrm>
                <a:off x="6213900" y="3164114"/>
                <a:ext cx="0" cy="2002971"/>
              </a:xfrm>
              <a:prstGeom prst="line">
                <a:avLst/>
              </a:prstGeom>
              <a:ln w="28575">
                <a:solidFill>
                  <a:srgbClr val="4B567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文本框 37"/>
            <p:cNvSpPr txBox="1"/>
            <p:nvPr/>
          </p:nvSpPr>
          <p:spPr>
            <a:xfrm>
              <a:off x="1883648" y="2180394"/>
              <a:ext cx="4728079" cy="10906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7200" spc="-300" dirty="0">
                  <a:solidFill>
                    <a:srgbClr val="263458"/>
                  </a:solidFill>
                  <a:latin typeface="方正大标宋简体" panose="02010601030101010101" pitchFamily="65" charset="-122"/>
                  <a:ea typeface="方正大标宋简体" panose="02010601030101010101" pitchFamily="65" charset="-122"/>
                </a:rPr>
                <a:t>日系  小清新</a:t>
              </a:r>
            </a:p>
          </p:txBody>
        </p:sp>
        <p:sp>
          <p:nvSpPr>
            <p:cNvPr id="2" name="椭圆 1"/>
            <p:cNvSpPr/>
            <p:nvPr/>
          </p:nvSpPr>
          <p:spPr>
            <a:xfrm>
              <a:off x="3835022" y="2576287"/>
              <a:ext cx="187226" cy="187226"/>
            </a:xfrm>
            <a:prstGeom prst="ellipse">
              <a:avLst/>
            </a:prstGeom>
            <a:solidFill>
              <a:srgbClr val="263458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2980126" y="4340530"/>
              <a:ext cx="28829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spc="300" dirty="0">
                  <a:solidFill>
                    <a:srgbClr val="263458"/>
                  </a:solidFill>
                  <a:latin typeface="+mn-ea"/>
                </a:rPr>
                <a:t>清新春风拂面吹来</a:t>
              </a:r>
              <a:r>
                <a:rPr lang="en-US" altLang="zh-CN" sz="1600" spc="300" dirty="0">
                  <a:solidFill>
                    <a:srgbClr val="263458"/>
                  </a:solidFill>
                  <a:latin typeface="+mn-ea"/>
                </a:rPr>
                <a:t>……</a:t>
              </a:r>
              <a:endParaRPr lang="zh-CN" altLang="en-US" sz="1600" spc="300" dirty="0">
                <a:solidFill>
                  <a:srgbClr val="263458"/>
                </a:solidFill>
                <a:latin typeface="+mn-ea"/>
              </a:endParaRPr>
            </a:p>
          </p:txBody>
        </p:sp>
        <p:pic>
          <p:nvPicPr>
            <p:cNvPr id="19" name="图片 18"/>
            <p:cNvPicPr>
              <a:picLocks noChangeAspect="1"/>
            </p:cNvPicPr>
            <p:nvPr/>
          </p:nvPicPr>
          <p:blipFill rotWithShape="1">
            <a:blip r:embed="rId8" cstate="email"/>
            <a:srcRect/>
            <a:stretch>
              <a:fillRect/>
            </a:stretch>
          </p:blipFill>
          <p:spPr>
            <a:xfrm>
              <a:off x="3360706" y="1561091"/>
              <a:ext cx="1799772" cy="522514"/>
            </a:xfrm>
            <a:prstGeom prst="rect">
              <a:avLst/>
            </a:prstGeom>
          </p:spPr>
        </p:pic>
        <p:pic>
          <p:nvPicPr>
            <p:cNvPr id="20" name="图片 19"/>
            <p:cNvPicPr>
              <a:picLocks noChangeAspect="1"/>
            </p:cNvPicPr>
            <p:nvPr/>
          </p:nvPicPr>
          <p:blipFill rotWithShape="1">
            <a:blip r:embed="rId9" cstate="email"/>
            <a:srcRect/>
            <a:stretch>
              <a:fillRect/>
            </a:stretch>
          </p:blipFill>
          <p:spPr>
            <a:xfrm>
              <a:off x="2980126" y="3760449"/>
              <a:ext cx="2084245" cy="508870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2821721" y="3370969"/>
              <a:ext cx="25171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solidFill>
                    <a:srgbClr val="263458"/>
                  </a:solidFill>
                  <a:latin typeface="+mn-ea"/>
                </a:rPr>
                <a:t>年中工作总结</a:t>
              </a:r>
            </a:p>
          </p:txBody>
        </p:sp>
        <p:pic>
          <p:nvPicPr>
            <p:cNvPr id="22" name="图片 21"/>
            <p:cNvPicPr>
              <a:picLocks noChangeAspect="1"/>
            </p:cNvPicPr>
            <p:nvPr/>
          </p:nvPicPr>
          <p:blipFill rotWithShape="1">
            <a:blip r:embed="rId10" cstate="email"/>
            <a:srcRect/>
            <a:stretch>
              <a:fillRect/>
            </a:stretch>
          </p:blipFill>
          <p:spPr>
            <a:xfrm>
              <a:off x="2788227" y="4865187"/>
              <a:ext cx="562485" cy="566057"/>
            </a:xfrm>
            <a:prstGeom prst="rect">
              <a:avLst/>
            </a:prstGeom>
          </p:spPr>
        </p:pic>
      </p:grp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11" cstate="email"/>
          <a:srcRect/>
          <a:stretch>
            <a:fillRect/>
          </a:stretch>
        </p:blipFill>
        <p:spPr>
          <a:xfrm>
            <a:off x="6930498" y="4641408"/>
            <a:ext cx="460869" cy="36014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5400000">
            <a:off x="2666274" y="-2666273"/>
            <a:ext cx="6859453" cy="12192004"/>
          </a:xfrm>
          <a:prstGeom prst="rect">
            <a:avLst/>
          </a:prstGeom>
          <a:ln>
            <a:noFill/>
          </a:ln>
        </p:spPr>
      </p:pic>
      <p:cxnSp>
        <p:nvCxnSpPr>
          <p:cNvPr id="10" name="直接连接符 9"/>
          <p:cNvCxnSpPr/>
          <p:nvPr/>
        </p:nvCxnSpPr>
        <p:spPr>
          <a:xfrm>
            <a:off x="7149424" y="642983"/>
            <a:ext cx="520339" cy="0"/>
          </a:xfrm>
          <a:prstGeom prst="line">
            <a:avLst/>
          </a:prstGeom>
          <a:ln w="19050">
            <a:solidFill>
              <a:srgbClr val="5A23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48"/>
          <p:cNvSpPr txBox="1">
            <a:spLocks noChangeArrowheads="1"/>
          </p:cNvSpPr>
          <p:nvPr/>
        </p:nvSpPr>
        <p:spPr bwMode="auto">
          <a:xfrm>
            <a:off x="5042576" y="438947"/>
            <a:ext cx="2106848" cy="461665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5pPr>
            <a:lvl6pPr marL="25146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6pPr>
            <a:lvl7pPr marL="29718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7pPr>
            <a:lvl8pPr marL="34290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8pPr>
            <a:lvl9pPr marL="38862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zh-CN" altLang="en-US" sz="2400" dirty="0">
                <a:solidFill>
                  <a:srgbClr val="263458"/>
                </a:solidFill>
                <a:latin typeface="方正宋刻本秀楷简体" panose="02000000000000000000" pitchFamily="2" charset="-122"/>
                <a:ea typeface="方正宋刻本秀楷简体" panose="02000000000000000000" pitchFamily="2" charset="-122"/>
              </a:rPr>
              <a:t>工作完成情况</a:t>
            </a:r>
            <a:endParaRPr lang="en-US" altLang="zh-CN" sz="2400" dirty="0">
              <a:solidFill>
                <a:srgbClr val="263458"/>
              </a:solidFill>
              <a:latin typeface="方正宋刻本秀楷简体" panose="02000000000000000000" pitchFamily="2" charset="-122"/>
              <a:ea typeface="方正宋刻本秀楷简体" panose="02000000000000000000" pitchFamily="2" charset="-122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4522237" y="642983"/>
            <a:ext cx="520339" cy="0"/>
          </a:xfrm>
          <a:prstGeom prst="line">
            <a:avLst/>
          </a:prstGeom>
          <a:ln w="19050">
            <a:solidFill>
              <a:srgbClr val="2634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979720" y="1583982"/>
            <a:ext cx="291" cy="1821"/>
          </a:xfrm>
          <a:custGeom>
            <a:avLst/>
            <a:gdLst>
              <a:gd name="connsiteX0" fmla="*/ 291 w 291"/>
              <a:gd name="connsiteY0" fmla="*/ 0 h 1821"/>
              <a:gd name="connsiteX1" fmla="*/ 197 w 291"/>
              <a:gd name="connsiteY1" fmla="*/ 600 h 1821"/>
              <a:gd name="connsiteX2" fmla="*/ 106 w 291"/>
              <a:gd name="connsiteY2" fmla="*/ 1148 h 1821"/>
              <a:gd name="connsiteX3" fmla="*/ 291 w 291"/>
              <a:gd name="connsiteY3" fmla="*/ 0 h 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" h="1821">
                <a:moveTo>
                  <a:pt x="291" y="0"/>
                </a:moveTo>
                <a:lnTo>
                  <a:pt x="197" y="600"/>
                </a:lnTo>
                <a:cubicBezTo>
                  <a:pt x="-16" y="1943"/>
                  <a:pt x="-70" y="2257"/>
                  <a:pt x="106" y="1148"/>
                </a:cubicBezTo>
                <a:lnTo>
                  <a:pt x="291" y="0"/>
                </a:lnTo>
                <a:close/>
              </a:path>
            </a:pathLst>
          </a:cu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359307" y="1592007"/>
            <a:ext cx="1953" cy="2698"/>
          </a:xfrm>
          <a:custGeom>
            <a:avLst/>
            <a:gdLst>
              <a:gd name="connsiteX0" fmla="*/ 1510 w 1953"/>
              <a:gd name="connsiteY0" fmla="*/ 674 h 2698"/>
              <a:gd name="connsiteX1" fmla="*/ 0 w 1953"/>
              <a:gd name="connsiteY1" fmla="*/ 2698 h 2698"/>
              <a:gd name="connsiteX2" fmla="*/ 416 w 1953"/>
              <a:gd name="connsiteY2" fmla="*/ 2094 h 2698"/>
              <a:gd name="connsiteX3" fmla="*/ 1510 w 1953"/>
              <a:gd name="connsiteY3" fmla="*/ 674 h 2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3" h="2698">
                <a:moveTo>
                  <a:pt x="1510" y="674"/>
                </a:moveTo>
                <a:lnTo>
                  <a:pt x="0" y="2698"/>
                </a:lnTo>
                <a:lnTo>
                  <a:pt x="416" y="2094"/>
                </a:lnTo>
                <a:cubicBezTo>
                  <a:pt x="2142" y="-333"/>
                  <a:pt x="2272" y="-423"/>
                  <a:pt x="1510" y="674"/>
                </a:cubicBezTo>
                <a:close/>
              </a:path>
            </a:pathLst>
          </a:custGeom>
        </p:spPr>
      </p:pic>
      <p:grpSp>
        <p:nvGrpSpPr>
          <p:cNvPr id="8" name="组合 7"/>
          <p:cNvGrpSpPr/>
          <p:nvPr/>
        </p:nvGrpSpPr>
        <p:grpSpPr>
          <a:xfrm>
            <a:off x="560082" y="2153550"/>
            <a:ext cx="11071837" cy="3830809"/>
            <a:chOff x="435494" y="2153550"/>
            <a:chExt cx="11071837" cy="3830809"/>
          </a:xfrm>
        </p:grpSpPr>
        <p:grpSp>
          <p:nvGrpSpPr>
            <p:cNvPr id="9" name="组合 8"/>
            <p:cNvGrpSpPr/>
            <p:nvPr/>
          </p:nvGrpSpPr>
          <p:grpSpPr>
            <a:xfrm>
              <a:off x="435494" y="2302815"/>
              <a:ext cx="6697560" cy="3431236"/>
              <a:chOff x="612290" y="2483145"/>
              <a:chExt cx="5381730" cy="2757120"/>
            </a:xfrm>
          </p:grpSpPr>
          <p:cxnSp>
            <p:nvCxnSpPr>
              <p:cNvPr id="27" name="Straight Connector 14"/>
              <p:cNvCxnSpPr/>
              <p:nvPr/>
            </p:nvCxnSpPr>
            <p:spPr>
              <a:xfrm flipV="1">
                <a:off x="1960421" y="2483145"/>
                <a:ext cx="0" cy="2260854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15"/>
              <p:cNvCxnSpPr/>
              <p:nvPr/>
            </p:nvCxnSpPr>
            <p:spPr>
              <a:xfrm flipV="1">
                <a:off x="2881748" y="2483145"/>
                <a:ext cx="0" cy="2260854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18"/>
              <p:cNvCxnSpPr/>
              <p:nvPr/>
            </p:nvCxnSpPr>
            <p:spPr>
              <a:xfrm flipV="1">
                <a:off x="3803075" y="2483145"/>
                <a:ext cx="0" cy="2260854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0"/>
              <p:cNvCxnSpPr/>
              <p:nvPr/>
            </p:nvCxnSpPr>
            <p:spPr>
              <a:xfrm flipV="1">
                <a:off x="4724402" y="2483145"/>
                <a:ext cx="0" cy="2260854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Oval 3"/>
              <p:cNvSpPr/>
              <p:nvPr/>
            </p:nvSpPr>
            <p:spPr>
              <a:xfrm rot="1800000">
                <a:off x="612290" y="4247422"/>
                <a:ext cx="992844" cy="992843"/>
              </a:xfrm>
              <a:prstGeom prst="ellipse">
                <a:avLst/>
              </a:prstGeom>
              <a:solidFill>
                <a:srgbClr val="26345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350" dirty="0"/>
              </a:p>
            </p:txBody>
          </p:sp>
          <p:grpSp>
            <p:nvGrpSpPr>
              <p:cNvPr id="32" name="Group 4"/>
              <p:cNvGrpSpPr/>
              <p:nvPr/>
            </p:nvGrpSpPr>
            <p:grpSpPr>
              <a:xfrm>
                <a:off x="930273" y="4559473"/>
                <a:ext cx="370609" cy="368739"/>
                <a:chOff x="9194775" y="2538406"/>
                <a:chExt cx="1887532" cy="1878008"/>
              </a:xfrm>
              <a:solidFill>
                <a:schemeClr val="bg1"/>
              </a:solidFill>
            </p:grpSpPr>
            <p:sp>
              <p:nvSpPr>
                <p:cNvPr id="50" name="Freeform 7"/>
                <p:cNvSpPr>
                  <a:spLocks noEditPoints="1"/>
                </p:cNvSpPr>
                <p:nvPr/>
              </p:nvSpPr>
              <p:spPr bwMode="auto">
                <a:xfrm>
                  <a:off x="9194775" y="2714617"/>
                  <a:ext cx="1717670" cy="1701797"/>
                </a:xfrm>
                <a:custGeom>
                  <a:avLst/>
                  <a:gdLst>
                    <a:gd name="T0" fmla="*/ 325 w 457"/>
                    <a:gd name="T1" fmla="*/ 11 h 453"/>
                    <a:gd name="T2" fmla="*/ 298 w 457"/>
                    <a:gd name="T3" fmla="*/ 0 h 453"/>
                    <a:gd name="T4" fmla="*/ 270 w 457"/>
                    <a:gd name="T5" fmla="*/ 11 h 453"/>
                    <a:gd name="T6" fmla="*/ 248 w 457"/>
                    <a:gd name="T7" fmla="*/ 33 h 453"/>
                    <a:gd name="T8" fmla="*/ 236 w 457"/>
                    <a:gd name="T9" fmla="*/ 61 h 453"/>
                    <a:gd name="T10" fmla="*/ 242 w 457"/>
                    <a:gd name="T11" fmla="*/ 82 h 453"/>
                    <a:gd name="T12" fmla="*/ 30 w 457"/>
                    <a:gd name="T13" fmla="*/ 167 h 453"/>
                    <a:gd name="T14" fmla="*/ 3 w 457"/>
                    <a:gd name="T15" fmla="*/ 201 h 453"/>
                    <a:gd name="T16" fmla="*/ 16 w 457"/>
                    <a:gd name="T17" fmla="*/ 243 h 453"/>
                    <a:gd name="T18" fmla="*/ 215 w 457"/>
                    <a:gd name="T19" fmla="*/ 439 h 453"/>
                    <a:gd name="T20" fmla="*/ 247 w 457"/>
                    <a:gd name="T21" fmla="*/ 453 h 453"/>
                    <a:gd name="T22" fmla="*/ 248 w 457"/>
                    <a:gd name="T23" fmla="*/ 453 h 453"/>
                    <a:gd name="T24" fmla="*/ 257 w 457"/>
                    <a:gd name="T25" fmla="*/ 452 h 453"/>
                    <a:gd name="T26" fmla="*/ 291 w 457"/>
                    <a:gd name="T27" fmla="*/ 423 h 453"/>
                    <a:gd name="T28" fmla="*/ 375 w 457"/>
                    <a:gd name="T29" fmla="*/ 214 h 453"/>
                    <a:gd name="T30" fmla="*/ 396 w 457"/>
                    <a:gd name="T31" fmla="*/ 221 h 453"/>
                    <a:gd name="T32" fmla="*/ 424 w 457"/>
                    <a:gd name="T33" fmla="*/ 209 h 453"/>
                    <a:gd name="T34" fmla="*/ 446 w 457"/>
                    <a:gd name="T35" fmla="*/ 187 h 453"/>
                    <a:gd name="T36" fmla="*/ 457 w 457"/>
                    <a:gd name="T37" fmla="*/ 160 h 453"/>
                    <a:gd name="T38" fmla="*/ 446 w 457"/>
                    <a:gd name="T39" fmla="*/ 132 h 453"/>
                    <a:gd name="T40" fmla="*/ 325 w 457"/>
                    <a:gd name="T41" fmla="*/ 11 h 453"/>
                    <a:gd name="T42" fmla="*/ 262 w 457"/>
                    <a:gd name="T43" fmla="*/ 412 h 453"/>
                    <a:gd name="T44" fmla="*/ 251 w 457"/>
                    <a:gd name="T45" fmla="*/ 421 h 453"/>
                    <a:gd name="T46" fmla="*/ 247 w 457"/>
                    <a:gd name="T47" fmla="*/ 422 h 453"/>
                    <a:gd name="T48" fmla="*/ 237 w 457"/>
                    <a:gd name="T49" fmla="*/ 417 h 453"/>
                    <a:gd name="T50" fmla="*/ 38 w 457"/>
                    <a:gd name="T51" fmla="*/ 221 h 453"/>
                    <a:gd name="T52" fmla="*/ 34 w 457"/>
                    <a:gd name="T53" fmla="*/ 207 h 453"/>
                    <a:gd name="T54" fmla="*/ 43 w 457"/>
                    <a:gd name="T55" fmla="*/ 195 h 453"/>
                    <a:gd name="T56" fmla="*/ 140 w 457"/>
                    <a:gd name="T57" fmla="*/ 156 h 453"/>
                    <a:gd name="T58" fmla="*/ 336 w 457"/>
                    <a:gd name="T59" fmla="*/ 227 h 453"/>
                    <a:gd name="T60" fmla="*/ 262 w 457"/>
                    <a:gd name="T61" fmla="*/ 412 h 453"/>
                    <a:gd name="T62" fmla="*/ 424 w 457"/>
                    <a:gd name="T63" fmla="*/ 165 h 453"/>
                    <a:gd name="T64" fmla="*/ 402 w 457"/>
                    <a:gd name="T65" fmla="*/ 187 h 453"/>
                    <a:gd name="T66" fmla="*/ 391 w 457"/>
                    <a:gd name="T67" fmla="*/ 187 h 453"/>
                    <a:gd name="T68" fmla="*/ 363 w 457"/>
                    <a:gd name="T69" fmla="*/ 160 h 453"/>
                    <a:gd name="T70" fmla="*/ 341 w 457"/>
                    <a:gd name="T71" fmla="*/ 216 h 453"/>
                    <a:gd name="T72" fmla="*/ 343 w 457"/>
                    <a:gd name="T73" fmla="*/ 211 h 453"/>
                    <a:gd name="T74" fmla="*/ 205 w 457"/>
                    <a:gd name="T75" fmla="*/ 153 h 453"/>
                    <a:gd name="T76" fmla="*/ 164 w 457"/>
                    <a:gd name="T77" fmla="*/ 147 h 453"/>
                    <a:gd name="T78" fmla="*/ 297 w 457"/>
                    <a:gd name="T79" fmla="*/ 93 h 453"/>
                    <a:gd name="T80" fmla="*/ 270 w 457"/>
                    <a:gd name="T81" fmla="*/ 67 h 453"/>
                    <a:gd name="T82" fmla="*/ 270 w 457"/>
                    <a:gd name="T83" fmla="*/ 56 h 453"/>
                    <a:gd name="T84" fmla="*/ 292 w 457"/>
                    <a:gd name="T85" fmla="*/ 33 h 453"/>
                    <a:gd name="T86" fmla="*/ 303 w 457"/>
                    <a:gd name="T87" fmla="*/ 33 h 453"/>
                    <a:gd name="T88" fmla="*/ 424 w 457"/>
                    <a:gd name="T89" fmla="*/ 154 h 453"/>
                    <a:gd name="T90" fmla="*/ 424 w 457"/>
                    <a:gd name="T91" fmla="*/ 165 h 4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457" h="453">
                      <a:moveTo>
                        <a:pt x="325" y="11"/>
                      </a:moveTo>
                      <a:cubicBezTo>
                        <a:pt x="318" y="4"/>
                        <a:pt x="308" y="0"/>
                        <a:pt x="298" y="0"/>
                      </a:cubicBezTo>
                      <a:cubicBezTo>
                        <a:pt x="287" y="0"/>
                        <a:pt x="277" y="4"/>
                        <a:pt x="270" y="11"/>
                      </a:cubicBezTo>
                      <a:cubicBezTo>
                        <a:pt x="248" y="33"/>
                        <a:pt x="248" y="33"/>
                        <a:pt x="248" y="33"/>
                      </a:cubicBezTo>
                      <a:cubicBezTo>
                        <a:pt x="240" y="41"/>
                        <a:pt x="236" y="51"/>
                        <a:pt x="236" y="61"/>
                      </a:cubicBezTo>
                      <a:cubicBezTo>
                        <a:pt x="236" y="68"/>
                        <a:pt x="238" y="75"/>
                        <a:pt x="242" y="82"/>
                      </a:cubicBezTo>
                      <a:cubicBezTo>
                        <a:pt x="30" y="167"/>
                        <a:pt x="30" y="167"/>
                        <a:pt x="30" y="167"/>
                      </a:cubicBezTo>
                      <a:cubicBezTo>
                        <a:pt x="16" y="173"/>
                        <a:pt x="6" y="186"/>
                        <a:pt x="3" y="201"/>
                      </a:cubicBezTo>
                      <a:cubicBezTo>
                        <a:pt x="0" y="216"/>
                        <a:pt x="5" y="232"/>
                        <a:pt x="16" y="243"/>
                      </a:cubicBezTo>
                      <a:cubicBezTo>
                        <a:pt x="215" y="439"/>
                        <a:pt x="215" y="439"/>
                        <a:pt x="215" y="439"/>
                      </a:cubicBezTo>
                      <a:cubicBezTo>
                        <a:pt x="223" y="448"/>
                        <a:pt x="235" y="453"/>
                        <a:pt x="247" y="453"/>
                      </a:cubicBezTo>
                      <a:cubicBezTo>
                        <a:pt x="247" y="453"/>
                        <a:pt x="247" y="453"/>
                        <a:pt x="248" y="453"/>
                      </a:cubicBezTo>
                      <a:cubicBezTo>
                        <a:pt x="251" y="453"/>
                        <a:pt x="254" y="453"/>
                        <a:pt x="257" y="452"/>
                      </a:cubicBezTo>
                      <a:cubicBezTo>
                        <a:pt x="273" y="449"/>
                        <a:pt x="286" y="438"/>
                        <a:pt x="291" y="423"/>
                      </a:cubicBezTo>
                      <a:cubicBezTo>
                        <a:pt x="375" y="214"/>
                        <a:pt x="375" y="214"/>
                        <a:pt x="375" y="214"/>
                      </a:cubicBezTo>
                      <a:cubicBezTo>
                        <a:pt x="381" y="219"/>
                        <a:pt x="388" y="221"/>
                        <a:pt x="396" y="221"/>
                      </a:cubicBezTo>
                      <a:cubicBezTo>
                        <a:pt x="407" y="221"/>
                        <a:pt x="416" y="217"/>
                        <a:pt x="424" y="209"/>
                      </a:cubicBezTo>
                      <a:cubicBezTo>
                        <a:pt x="446" y="187"/>
                        <a:pt x="446" y="187"/>
                        <a:pt x="446" y="187"/>
                      </a:cubicBezTo>
                      <a:cubicBezTo>
                        <a:pt x="453" y="180"/>
                        <a:pt x="457" y="170"/>
                        <a:pt x="457" y="160"/>
                      </a:cubicBezTo>
                      <a:cubicBezTo>
                        <a:pt x="457" y="149"/>
                        <a:pt x="453" y="139"/>
                        <a:pt x="446" y="132"/>
                      </a:cubicBezTo>
                      <a:lnTo>
                        <a:pt x="325" y="11"/>
                      </a:lnTo>
                      <a:close/>
                      <a:moveTo>
                        <a:pt x="262" y="412"/>
                      </a:moveTo>
                      <a:cubicBezTo>
                        <a:pt x="260" y="417"/>
                        <a:pt x="256" y="420"/>
                        <a:pt x="251" y="421"/>
                      </a:cubicBezTo>
                      <a:cubicBezTo>
                        <a:pt x="250" y="422"/>
                        <a:pt x="249" y="422"/>
                        <a:pt x="247" y="422"/>
                      </a:cubicBezTo>
                      <a:cubicBezTo>
                        <a:pt x="243" y="422"/>
                        <a:pt x="240" y="420"/>
                        <a:pt x="237" y="417"/>
                      </a:cubicBezTo>
                      <a:cubicBezTo>
                        <a:pt x="38" y="221"/>
                        <a:pt x="38" y="221"/>
                        <a:pt x="38" y="221"/>
                      </a:cubicBezTo>
                      <a:cubicBezTo>
                        <a:pt x="34" y="217"/>
                        <a:pt x="33" y="212"/>
                        <a:pt x="34" y="207"/>
                      </a:cubicBezTo>
                      <a:cubicBezTo>
                        <a:pt x="34" y="201"/>
                        <a:pt x="38" y="197"/>
                        <a:pt x="43" y="195"/>
                      </a:cubicBezTo>
                      <a:cubicBezTo>
                        <a:pt x="140" y="156"/>
                        <a:pt x="140" y="156"/>
                        <a:pt x="140" y="156"/>
                      </a:cubicBezTo>
                      <a:cubicBezTo>
                        <a:pt x="205" y="178"/>
                        <a:pt x="271" y="157"/>
                        <a:pt x="336" y="227"/>
                      </a:cubicBezTo>
                      <a:lnTo>
                        <a:pt x="262" y="412"/>
                      </a:lnTo>
                      <a:close/>
                      <a:moveTo>
                        <a:pt x="424" y="165"/>
                      </a:moveTo>
                      <a:cubicBezTo>
                        <a:pt x="402" y="187"/>
                        <a:pt x="402" y="187"/>
                        <a:pt x="402" y="187"/>
                      </a:cubicBezTo>
                      <a:cubicBezTo>
                        <a:pt x="399" y="190"/>
                        <a:pt x="394" y="190"/>
                        <a:pt x="391" y="187"/>
                      </a:cubicBezTo>
                      <a:cubicBezTo>
                        <a:pt x="363" y="160"/>
                        <a:pt x="363" y="160"/>
                        <a:pt x="363" y="160"/>
                      </a:cubicBezTo>
                      <a:cubicBezTo>
                        <a:pt x="341" y="216"/>
                        <a:pt x="341" y="216"/>
                        <a:pt x="341" y="216"/>
                      </a:cubicBezTo>
                      <a:cubicBezTo>
                        <a:pt x="343" y="211"/>
                        <a:pt x="343" y="211"/>
                        <a:pt x="343" y="211"/>
                      </a:cubicBezTo>
                      <a:cubicBezTo>
                        <a:pt x="295" y="164"/>
                        <a:pt x="248" y="158"/>
                        <a:pt x="205" y="153"/>
                      </a:cubicBezTo>
                      <a:cubicBezTo>
                        <a:pt x="191" y="151"/>
                        <a:pt x="177" y="149"/>
                        <a:pt x="164" y="147"/>
                      </a:cubicBezTo>
                      <a:cubicBezTo>
                        <a:pt x="297" y="93"/>
                        <a:pt x="297" y="93"/>
                        <a:pt x="297" y="93"/>
                      </a:cubicBezTo>
                      <a:cubicBezTo>
                        <a:pt x="270" y="67"/>
                        <a:pt x="270" y="67"/>
                        <a:pt x="270" y="67"/>
                      </a:cubicBezTo>
                      <a:cubicBezTo>
                        <a:pt x="267" y="64"/>
                        <a:pt x="267" y="59"/>
                        <a:pt x="270" y="56"/>
                      </a:cubicBezTo>
                      <a:cubicBezTo>
                        <a:pt x="292" y="33"/>
                        <a:pt x="292" y="33"/>
                        <a:pt x="292" y="33"/>
                      </a:cubicBezTo>
                      <a:cubicBezTo>
                        <a:pt x="295" y="30"/>
                        <a:pt x="300" y="30"/>
                        <a:pt x="303" y="33"/>
                      </a:cubicBezTo>
                      <a:cubicBezTo>
                        <a:pt x="424" y="154"/>
                        <a:pt x="424" y="154"/>
                        <a:pt x="424" y="154"/>
                      </a:cubicBezTo>
                      <a:cubicBezTo>
                        <a:pt x="427" y="157"/>
                        <a:pt x="427" y="162"/>
                        <a:pt x="424" y="16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id-ID" sz="1350"/>
                </a:p>
              </p:txBody>
            </p:sp>
            <p:sp>
              <p:nvSpPr>
                <p:cNvPr id="51" name="Freeform 8"/>
                <p:cNvSpPr>
                  <a:spLocks noEditPoints="1"/>
                </p:cNvSpPr>
                <p:nvPr/>
              </p:nvSpPr>
              <p:spPr bwMode="auto">
                <a:xfrm>
                  <a:off x="10025034" y="3478205"/>
                  <a:ext cx="293689" cy="292099"/>
                </a:xfrm>
                <a:custGeom>
                  <a:avLst/>
                  <a:gdLst>
                    <a:gd name="T0" fmla="*/ 39 w 78"/>
                    <a:gd name="T1" fmla="*/ 78 h 78"/>
                    <a:gd name="T2" fmla="*/ 78 w 78"/>
                    <a:gd name="T3" fmla="*/ 39 h 78"/>
                    <a:gd name="T4" fmla="*/ 39 w 78"/>
                    <a:gd name="T5" fmla="*/ 0 h 78"/>
                    <a:gd name="T6" fmla="*/ 0 w 78"/>
                    <a:gd name="T7" fmla="*/ 39 h 78"/>
                    <a:gd name="T8" fmla="*/ 39 w 78"/>
                    <a:gd name="T9" fmla="*/ 78 h 78"/>
                    <a:gd name="T10" fmla="*/ 39 w 78"/>
                    <a:gd name="T11" fmla="*/ 16 h 78"/>
                    <a:gd name="T12" fmla="*/ 62 w 78"/>
                    <a:gd name="T13" fmla="*/ 39 h 78"/>
                    <a:gd name="T14" fmla="*/ 39 w 78"/>
                    <a:gd name="T15" fmla="*/ 63 h 78"/>
                    <a:gd name="T16" fmla="*/ 15 w 78"/>
                    <a:gd name="T17" fmla="*/ 39 h 78"/>
                    <a:gd name="T18" fmla="*/ 39 w 78"/>
                    <a:gd name="T19" fmla="*/ 16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78" h="78">
                      <a:moveTo>
                        <a:pt x="39" y="78"/>
                      </a:moveTo>
                      <a:cubicBezTo>
                        <a:pt x="60" y="78"/>
                        <a:pt x="78" y="61"/>
                        <a:pt x="78" y="39"/>
                      </a:cubicBezTo>
                      <a:cubicBezTo>
                        <a:pt x="78" y="18"/>
                        <a:pt x="60" y="0"/>
                        <a:pt x="39" y="0"/>
                      </a:cubicBezTo>
                      <a:cubicBezTo>
                        <a:pt x="17" y="0"/>
                        <a:pt x="0" y="18"/>
                        <a:pt x="0" y="39"/>
                      </a:cubicBezTo>
                      <a:cubicBezTo>
                        <a:pt x="0" y="61"/>
                        <a:pt x="17" y="78"/>
                        <a:pt x="39" y="78"/>
                      </a:cubicBezTo>
                      <a:close/>
                      <a:moveTo>
                        <a:pt x="39" y="16"/>
                      </a:moveTo>
                      <a:cubicBezTo>
                        <a:pt x="52" y="16"/>
                        <a:pt x="62" y="26"/>
                        <a:pt x="62" y="39"/>
                      </a:cubicBezTo>
                      <a:cubicBezTo>
                        <a:pt x="62" y="52"/>
                        <a:pt x="52" y="63"/>
                        <a:pt x="39" y="63"/>
                      </a:cubicBezTo>
                      <a:cubicBezTo>
                        <a:pt x="26" y="63"/>
                        <a:pt x="15" y="52"/>
                        <a:pt x="15" y="39"/>
                      </a:cubicBezTo>
                      <a:cubicBezTo>
                        <a:pt x="15" y="26"/>
                        <a:pt x="26" y="16"/>
                        <a:pt x="39" y="1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id-ID" sz="1350"/>
                </a:p>
              </p:txBody>
            </p:sp>
            <p:sp>
              <p:nvSpPr>
                <p:cNvPr id="52" name="Freeform 9"/>
                <p:cNvSpPr>
                  <a:spLocks noEditPoints="1"/>
                </p:cNvSpPr>
                <p:nvPr/>
              </p:nvSpPr>
              <p:spPr bwMode="auto">
                <a:xfrm>
                  <a:off x="10788618" y="2538406"/>
                  <a:ext cx="293689" cy="293688"/>
                </a:xfrm>
                <a:custGeom>
                  <a:avLst/>
                  <a:gdLst>
                    <a:gd name="T0" fmla="*/ 39 w 78"/>
                    <a:gd name="T1" fmla="*/ 0 h 78"/>
                    <a:gd name="T2" fmla="*/ 0 w 78"/>
                    <a:gd name="T3" fmla="*/ 39 h 78"/>
                    <a:gd name="T4" fmla="*/ 39 w 78"/>
                    <a:gd name="T5" fmla="*/ 78 h 78"/>
                    <a:gd name="T6" fmla="*/ 78 w 78"/>
                    <a:gd name="T7" fmla="*/ 39 h 78"/>
                    <a:gd name="T8" fmla="*/ 39 w 78"/>
                    <a:gd name="T9" fmla="*/ 0 h 78"/>
                    <a:gd name="T10" fmla="*/ 39 w 78"/>
                    <a:gd name="T11" fmla="*/ 63 h 78"/>
                    <a:gd name="T12" fmla="*/ 16 w 78"/>
                    <a:gd name="T13" fmla="*/ 39 h 78"/>
                    <a:gd name="T14" fmla="*/ 39 w 78"/>
                    <a:gd name="T15" fmla="*/ 16 h 78"/>
                    <a:gd name="T16" fmla="*/ 62 w 78"/>
                    <a:gd name="T17" fmla="*/ 39 h 78"/>
                    <a:gd name="T18" fmla="*/ 39 w 78"/>
                    <a:gd name="T19" fmla="*/ 63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78" h="78">
                      <a:moveTo>
                        <a:pt x="39" y="0"/>
                      </a:moveTo>
                      <a:cubicBezTo>
                        <a:pt x="17" y="0"/>
                        <a:pt x="0" y="18"/>
                        <a:pt x="0" y="39"/>
                      </a:cubicBezTo>
                      <a:cubicBezTo>
                        <a:pt x="0" y="61"/>
                        <a:pt x="17" y="78"/>
                        <a:pt x="39" y="78"/>
                      </a:cubicBezTo>
                      <a:cubicBezTo>
                        <a:pt x="60" y="78"/>
                        <a:pt x="78" y="61"/>
                        <a:pt x="78" y="39"/>
                      </a:cubicBezTo>
                      <a:cubicBezTo>
                        <a:pt x="78" y="18"/>
                        <a:pt x="60" y="0"/>
                        <a:pt x="39" y="0"/>
                      </a:cubicBezTo>
                      <a:close/>
                      <a:moveTo>
                        <a:pt x="39" y="63"/>
                      </a:moveTo>
                      <a:cubicBezTo>
                        <a:pt x="26" y="63"/>
                        <a:pt x="16" y="52"/>
                        <a:pt x="16" y="39"/>
                      </a:cubicBezTo>
                      <a:cubicBezTo>
                        <a:pt x="16" y="26"/>
                        <a:pt x="26" y="16"/>
                        <a:pt x="39" y="16"/>
                      </a:cubicBezTo>
                      <a:cubicBezTo>
                        <a:pt x="52" y="16"/>
                        <a:pt x="62" y="26"/>
                        <a:pt x="62" y="39"/>
                      </a:cubicBezTo>
                      <a:cubicBezTo>
                        <a:pt x="62" y="52"/>
                        <a:pt x="52" y="63"/>
                        <a:pt x="39" y="6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id-ID" sz="1350"/>
                </a:p>
              </p:txBody>
            </p:sp>
            <p:sp>
              <p:nvSpPr>
                <p:cNvPr id="53" name="Freeform 10"/>
                <p:cNvSpPr>
                  <a:spLocks noEditPoints="1"/>
                </p:cNvSpPr>
                <p:nvPr/>
              </p:nvSpPr>
              <p:spPr bwMode="auto">
                <a:xfrm>
                  <a:off x="9672608" y="3417879"/>
                  <a:ext cx="236537" cy="236537"/>
                </a:xfrm>
                <a:custGeom>
                  <a:avLst/>
                  <a:gdLst>
                    <a:gd name="T0" fmla="*/ 0 w 63"/>
                    <a:gd name="T1" fmla="*/ 32 h 63"/>
                    <a:gd name="T2" fmla="*/ 31 w 63"/>
                    <a:gd name="T3" fmla="*/ 63 h 63"/>
                    <a:gd name="T4" fmla="*/ 63 w 63"/>
                    <a:gd name="T5" fmla="*/ 32 h 63"/>
                    <a:gd name="T6" fmla="*/ 31 w 63"/>
                    <a:gd name="T7" fmla="*/ 0 h 63"/>
                    <a:gd name="T8" fmla="*/ 0 w 63"/>
                    <a:gd name="T9" fmla="*/ 32 h 63"/>
                    <a:gd name="T10" fmla="*/ 31 w 63"/>
                    <a:gd name="T11" fmla="*/ 16 h 63"/>
                    <a:gd name="T12" fmla="*/ 47 w 63"/>
                    <a:gd name="T13" fmla="*/ 32 h 63"/>
                    <a:gd name="T14" fmla="*/ 31 w 63"/>
                    <a:gd name="T15" fmla="*/ 47 h 63"/>
                    <a:gd name="T16" fmla="*/ 16 w 63"/>
                    <a:gd name="T17" fmla="*/ 32 h 63"/>
                    <a:gd name="T18" fmla="*/ 31 w 63"/>
                    <a:gd name="T19" fmla="*/ 16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3" h="63">
                      <a:moveTo>
                        <a:pt x="0" y="32"/>
                      </a:moveTo>
                      <a:cubicBezTo>
                        <a:pt x="0" y="49"/>
                        <a:pt x="14" y="63"/>
                        <a:pt x="31" y="63"/>
                      </a:cubicBezTo>
                      <a:cubicBezTo>
                        <a:pt x="48" y="63"/>
                        <a:pt x="63" y="49"/>
                        <a:pt x="63" y="32"/>
                      </a:cubicBezTo>
                      <a:cubicBezTo>
                        <a:pt x="63" y="14"/>
                        <a:pt x="48" y="0"/>
                        <a:pt x="31" y="0"/>
                      </a:cubicBezTo>
                      <a:cubicBezTo>
                        <a:pt x="14" y="0"/>
                        <a:pt x="0" y="14"/>
                        <a:pt x="0" y="32"/>
                      </a:cubicBezTo>
                      <a:close/>
                      <a:moveTo>
                        <a:pt x="31" y="16"/>
                      </a:moveTo>
                      <a:cubicBezTo>
                        <a:pt x="40" y="16"/>
                        <a:pt x="47" y="23"/>
                        <a:pt x="47" y="32"/>
                      </a:cubicBezTo>
                      <a:cubicBezTo>
                        <a:pt x="47" y="40"/>
                        <a:pt x="40" y="47"/>
                        <a:pt x="31" y="47"/>
                      </a:cubicBezTo>
                      <a:cubicBezTo>
                        <a:pt x="23" y="47"/>
                        <a:pt x="16" y="40"/>
                        <a:pt x="16" y="32"/>
                      </a:cubicBezTo>
                      <a:cubicBezTo>
                        <a:pt x="16" y="23"/>
                        <a:pt x="23" y="16"/>
                        <a:pt x="31" y="1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id-ID" sz="1350"/>
                </a:p>
              </p:txBody>
            </p:sp>
            <p:sp>
              <p:nvSpPr>
                <p:cNvPr id="54" name="Oval 11"/>
                <p:cNvSpPr>
                  <a:spLocks noChangeArrowheads="1"/>
                </p:cNvSpPr>
                <p:nvPr/>
              </p:nvSpPr>
              <p:spPr bwMode="auto">
                <a:xfrm>
                  <a:off x="9909149" y="3830622"/>
                  <a:ext cx="115889" cy="115889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id-ID" sz="1350"/>
                </a:p>
              </p:txBody>
            </p:sp>
            <p:sp>
              <p:nvSpPr>
                <p:cNvPr id="55" name="Oval 12"/>
                <p:cNvSpPr>
                  <a:spLocks noChangeArrowheads="1"/>
                </p:cNvSpPr>
                <p:nvPr/>
              </p:nvSpPr>
              <p:spPr bwMode="auto">
                <a:xfrm>
                  <a:off x="10848975" y="2947987"/>
                  <a:ext cx="117474" cy="120648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id-ID" sz="1350"/>
                </a:p>
              </p:txBody>
            </p:sp>
          </p:grpSp>
          <p:sp>
            <p:nvSpPr>
              <p:cNvPr id="33" name="Rectangle 12"/>
              <p:cNvSpPr/>
              <p:nvPr/>
            </p:nvSpPr>
            <p:spPr>
              <a:xfrm>
                <a:off x="1572493" y="4729598"/>
                <a:ext cx="3616037" cy="41564"/>
              </a:xfrm>
              <a:prstGeom prst="rect">
                <a:avLst/>
              </a:prstGeom>
              <a:solidFill>
                <a:srgbClr val="26345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350" dirty="0"/>
              </a:p>
            </p:txBody>
          </p:sp>
          <p:sp>
            <p:nvSpPr>
              <p:cNvPr id="34" name="Pentagon 35"/>
              <p:cNvSpPr/>
              <p:nvPr/>
            </p:nvSpPr>
            <p:spPr>
              <a:xfrm rot="16200000">
                <a:off x="1582884" y="4133851"/>
                <a:ext cx="755075" cy="436418"/>
              </a:xfrm>
              <a:prstGeom prst="homePlate">
                <a:avLst>
                  <a:gd name="adj" fmla="val 27778"/>
                </a:avLst>
              </a:prstGeom>
              <a:solidFill>
                <a:srgbClr val="26345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350"/>
              </a:p>
            </p:txBody>
          </p:sp>
          <p:sp>
            <p:nvSpPr>
              <p:cNvPr id="35" name="Pentagon 36"/>
              <p:cNvSpPr/>
              <p:nvPr/>
            </p:nvSpPr>
            <p:spPr>
              <a:xfrm rot="16200000">
                <a:off x="2354849" y="3981451"/>
                <a:ext cx="1059875" cy="436418"/>
              </a:xfrm>
              <a:prstGeom prst="homePlate">
                <a:avLst>
                  <a:gd name="adj" fmla="val 27778"/>
                </a:avLst>
              </a:prstGeom>
              <a:solidFill>
                <a:srgbClr val="26345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350"/>
              </a:p>
            </p:txBody>
          </p:sp>
          <p:sp>
            <p:nvSpPr>
              <p:cNvPr id="36" name="Pentagon 37"/>
              <p:cNvSpPr/>
              <p:nvPr/>
            </p:nvSpPr>
            <p:spPr>
              <a:xfrm rot="16200000">
                <a:off x="2947557" y="3655870"/>
                <a:ext cx="1711039" cy="436418"/>
              </a:xfrm>
              <a:prstGeom prst="homePlate">
                <a:avLst>
                  <a:gd name="adj" fmla="val 27778"/>
                </a:avLst>
              </a:prstGeom>
              <a:solidFill>
                <a:srgbClr val="26345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350"/>
              </a:p>
            </p:txBody>
          </p:sp>
          <p:sp>
            <p:nvSpPr>
              <p:cNvPr id="37" name="Pentagon 38"/>
              <p:cNvSpPr/>
              <p:nvPr/>
            </p:nvSpPr>
            <p:spPr>
              <a:xfrm rot="16200000">
                <a:off x="4068615" y="3856760"/>
                <a:ext cx="1309256" cy="436418"/>
              </a:xfrm>
              <a:prstGeom prst="homePlate">
                <a:avLst>
                  <a:gd name="adj" fmla="val 27778"/>
                </a:avLst>
              </a:prstGeom>
              <a:solidFill>
                <a:srgbClr val="26345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350"/>
              </a:p>
            </p:txBody>
          </p:sp>
          <p:sp>
            <p:nvSpPr>
              <p:cNvPr id="38" name="Oval 39"/>
              <p:cNvSpPr/>
              <p:nvPr/>
            </p:nvSpPr>
            <p:spPr>
              <a:xfrm>
                <a:off x="2337958" y="4691496"/>
                <a:ext cx="117764" cy="117764"/>
              </a:xfrm>
              <a:prstGeom prst="ellipse">
                <a:avLst/>
              </a:prstGeom>
              <a:solidFill>
                <a:srgbClr val="26345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350"/>
              </a:p>
            </p:txBody>
          </p:sp>
          <p:sp>
            <p:nvSpPr>
              <p:cNvPr id="39" name="Oval 40"/>
              <p:cNvSpPr/>
              <p:nvPr/>
            </p:nvSpPr>
            <p:spPr>
              <a:xfrm>
                <a:off x="3280066" y="4691496"/>
                <a:ext cx="117764" cy="117764"/>
              </a:xfrm>
              <a:prstGeom prst="ellipse">
                <a:avLst/>
              </a:prstGeom>
              <a:solidFill>
                <a:srgbClr val="26345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350"/>
              </a:p>
            </p:txBody>
          </p:sp>
          <p:sp>
            <p:nvSpPr>
              <p:cNvPr id="40" name="Oval 41"/>
              <p:cNvSpPr/>
              <p:nvPr/>
            </p:nvSpPr>
            <p:spPr>
              <a:xfrm>
                <a:off x="4208321" y="4691496"/>
                <a:ext cx="117764" cy="117764"/>
              </a:xfrm>
              <a:prstGeom prst="ellipse">
                <a:avLst/>
              </a:prstGeom>
              <a:solidFill>
                <a:srgbClr val="26345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350"/>
              </a:p>
            </p:txBody>
          </p:sp>
          <p:sp>
            <p:nvSpPr>
              <p:cNvPr id="41" name="Oval 42"/>
              <p:cNvSpPr/>
              <p:nvPr/>
            </p:nvSpPr>
            <p:spPr>
              <a:xfrm>
                <a:off x="5150430" y="4691496"/>
                <a:ext cx="117764" cy="117764"/>
              </a:xfrm>
              <a:prstGeom prst="ellipse">
                <a:avLst/>
              </a:prstGeom>
              <a:solidFill>
                <a:srgbClr val="26345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350" dirty="0"/>
              </a:p>
            </p:txBody>
          </p:sp>
          <p:sp>
            <p:nvSpPr>
              <p:cNvPr id="42" name="Pentagon 44"/>
              <p:cNvSpPr/>
              <p:nvPr/>
            </p:nvSpPr>
            <p:spPr>
              <a:xfrm rot="16200000">
                <a:off x="1582669" y="4326371"/>
                <a:ext cx="755075" cy="51378"/>
              </a:xfrm>
              <a:prstGeom prst="homePlate">
                <a:avLst>
                  <a:gd name="adj" fmla="val 27778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350"/>
              </a:p>
            </p:txBody>
          </p:sp>
          <p:sp>
            <p:nvSpPr>
              <p:cNvPr id="43" name="Pentagon 45"/>
              <p:cNvSpPr/>
              <p:nvPr/>
            </p:nvSpPr>
            <p:spPr>
              <a:xfrm rot="16200000">
                <a:off x="2351811" y="4173971"/>
                <a:ext cx="1059875" cy="51378"/>
              </a:xfrm>
              <a:prstGeom prst="homePlate">
                <a:avLst>
                  <a:gd name="adj" fmla="val 27778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350"/>
              </a:p>
            </p:txBody>
          </p:sp>
          <p:sp>
            <p:nvSpPr>
              <p:cNvPr id="44" name="Pentagon 46"/>
              <p:cNvSpPr/>
              <p:nvPr/>
            </p:nvSpPr>
            <p:spPr>
              <a:xfrm rot="16200000">
                <a:off x="2947555" y="3848389"/>
                <a:ext cx="1711039" cy="51378"/>
              </a:xfrm>
              <a:prstGeom prst="homePlate">
                <a:avLst>
                  <a:gd name="adj" fmla="val 27778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350"/>
              </a:p>
            </p:txBody>
          </p:sp>
          <p:sp>
            <p:nvSpPr>
              <p:cNvPr id="45" name="Pentagon 47"/>
              <p:cNvSpPr/>
              <p:nvPr/>
            </p:nvSpPr>
            <p:spPr>
              <a:xfrm rot="16200000">
                <a:off x="4068614" y="4049279"/>
                <a:ext cx="1309258" cy="51378"/>
              </a:xfrm>
              <a:prstGeom prst="homePlate">
                <a:avLst>
                  <a:gd name="adj" fmla="val 27778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350"/>
              </a:p>
            </p:txBody>
          </p:sp>
          <p:sp>
            <p:nvSpPr>
              <p:cNvPr id="46" name="Rectangle 53"/>
              <p:cNvSpPr/>
              <p:nvPr/>
            </p:nvSpPr>
            <p:spPr>
              <a:xfrm>
                <a:off x="5807092" y="2536874"/>
                <a:ext cx="186928" cy="186928"/>
              </a:xfrm>
              <a:prstGeom prst="rect">
                <a:avLst/>
              </a:prstGeom>
              <a:solidFill>
                <a:srgbClr val="26345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350"/>
              </a:p>
            </p:txBody>
          </p:sp>
          <p:sp>
            <p:nvSpPr>
              <p:cNvPr id="47" name="Rectangle 54"/>
              <p:cNvSpPr/>
              <p:nvPr/>
            </p:nvSpPr>
            <p:spPr>
              <a:xfrm>
                <a:off x="5807092" y="3337726"/>
                <a:ext cx="186928" cy="186928"/>
              </a:xfrm>
              <a:prstGeom prst="rect">
                <a:avLst/>
              </a:prstGeom>
              <a:solidFill>
                <a:srgbClr val="26345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350"/>
              </a:p>
            </p:txBody>
          </p:sp>
          <p:sp>
            <p:nvSpPr>
              <p:cNvPr id="48" name="Rectangle 55"/>
              <p:cNvSpPr/>
              <p:nvPr/>
            </p:nvSpPr>
            <p:spPr>
              <a:xfrm>
                <a:off x="5807092" y="4127139"/>
                <a:ext cx="186928" cy="186928"/>
              </a:xfrm>
              <a:prstGeom prst="rect">
                <a:avLst/>
              </a:prstGeom>
              <a:solidFill>
                <a:srgbClr val="26345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350"/>
              </a:p>
            </p:txBody>
          </p:sp>
          <p:sp>
            <p:nvSpPr>
              <p:cNvPr id="49" name="Rectangle 56"/>
              <p:cNvSpPr/>
              <p:nvPr/>
            </p:nvSpPr>
            <p:spPr>
              <a:xfrm>
                <a:off x="5807092" y="4907322"/>
                <a:ext cx="186928" cy="186928"/>
              </a:xfrm>
              <a:prstGeom prst="rect">
                <a:avLst/>
              </a:prstGeom>
              <a:solidFill>
                <a:srgbClr val="26345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350"/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7133054" y="2153550"/>
              <a:ext cx="4374277" cy="925995"/>
              <a:chOff x="2677247" y="2205176"/>
              <a:chExt cx="4374277" cy="925995"/>
            </a:xfrm>
          </p:grpSpPr>
          <p:sp>
            <p:nvSpPr>
              <p:cNvPr id="25" name="文本框 36"/>
              <p:cNvSpPr txBox="1"/>
              <p:nvPr/>
            </p:nvSpPr>
            <p:spPr>
              <a:xfrm>
                <a:off x="2677247" y="2205176"/>
                <a:ext cx="369598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</a:rPr>
                  <a:t> YOUR TEXT </a:t>
                </a:r>
              </a:p>
            </p:txBody>
          </p:sp>
          <p:sp>
            <p:nvSpPr>
              <p:cNvPr id="26" name="Text Placeholder 32"/>
              <p:cNvSpPr txBox="1"/>
              <p:nvPr/>
            </p:nvSpPr>
            <p:spPr>
              <a:xfrm>
                <a:off x="2833464" y="2609740"/>
                <a:ext cx="4218060" cy="521431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7133054" y="3142038"/>
              <a:ext cx="4374277" cy="925995"/>
              <a:chOff x="2677247" y="2205176"/>
              <a:chExt cx="4374277" cy="925995"/>
            </a:xfrm>
          </p:grpSpPr>
          <p:sp>
            <p:nvSpPr>
              <p:cNvPr id="23" name="文本框 36"/>
              <p:cNvSpPr txBox="1"/>
              <p:nvPr/>
            </p:nvSpPr>
            <p:spPr>
              <a:xfrm>
                <a:off x="2677247" y="2205176"/>
                <a:ext cx="369598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</a:rPr>
                  <a:t> YOUR TEXT </a:t>
                </a:r>
              </a:p>
            </p:txBody>
          </p:sp>
          <p:sp>
            <p:nvSpPr>
              <p:cNvPr id="24" name="Text Placeholder 32"/>
              <p:cNvSpPr txBox="1"/>
              <p:nvPr/>
            </p:nvSpPr>
            <p:spPr>
              <a:xfrm>
                <a:off x="2833464" y="2609740"/>
                <a:ext cx="4218060" cy="521431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7133054" y="4069876"/>
              <a:ext cx="4374277" cy="925995"/>
              <a:chOff x="2677247" y="2205176"/>
              <a:chExt cx="4374277" cy="925995"/>
            </a:xfrm>
          </p:grpSpPr>
          <p:sp>
            <p:nvSpPr>
              <p:cNvPr id="21" name="文本框 36"/>
              <p:cNvSpPr txBox="1"/>
              <p:nvPr/>
            </p:nvSpPr>
            <p:spPr>
              <a:xfrm>
                <a:off x="2677247" y="2205176"/>
                <a:ext cx="369598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</a:rPr>
                  <a:t> YOUR TEXT </a:t>
                </a:r>
              </a:p>
            </p:txBody>
          </p:sp>
          <p:sp>
            <p:nvSpPr>
              <p:cNvPr id="22" name="Text Placeholder 32"/>
              <p:cNvSpPr txBox="1"/>
              <p:nvPr/>
            </p:nvSpPr>
            <p:spPr>
              <a:xfrm>
                <a:off x="2833464" y="2609740"/>
                <a:ext cx="4218060" cy="521431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7133054" y="5058364"/>
              <a:ext cx="4374277" cy="925995"/>
              <a:chOff x="2677247" y="2205176"/>
              <a:chExt cx="4374277" cy="925995"/>
            </a:xfrm>
          </p:grpSpPr>
          <p:sp>
            <p:nvSpPr>
              <p:cNvPr id="19" name="文本框 36"/>
              <p:cNvSpPr txBox="1"/>
              <p:nvPr/>
            </p:nvSpPr>
            <p:spPr>
              <a:xfrm>
                <a:off x="2677247" y="2205176"/>
                <a:ext cx="369598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</a:rPr>
                  <a:t> YOUR TEXT </a:t>
                </a:r>
              </a:p>
            </p:txBody>
          </p:sp>
          <p:sp>
            <p:nvSpPr>
              <p:cNvPr id="20" name="Text Placeholder 32"/>
              <p:cNvSpPr txBox="1"/>
              <p:nvPr/>
            </p:nvSpPr>
            <p:spPr>
              <a:xfrm>
                <a:off x="2833464" y="2609740"/>
                <a:ext cx="4218060" cy="521431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Lemon drops oat cake oat cake sugar plum. Jelly beans macaroon I love topping danish cake</a:t>
                </a:r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5400000">
            <a:off x="2666274" y="-2666273"/>
            <a:ext cx="6859453" cy="1219200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7410030" y="1784839"/>
            <a:ext cx="4310642" cy="4837416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6930498" y="4641408"/>
            <a:ext cx="460869" cy="360146"/>
          </a:xfrm>
          <a:prstGeom prst="rect">
            <a:avLst/>
          </a:prstGeom>
        </p:spPr>
      </p:pic>
      <p:grpSp>
        <p:nvGrpSpPr>
          <p:cNvPr id="26" name="组合 25"/>
          <p:cNvGrpSpPr/>
          <p:nvPr/>
        </p:nvGrpSpPr>
        <p:grpSpPr>
          <a:xfrm>
            <a:off x="2140585" y="2746330"/>
            <a:ext cx="4203065" cy="1978518"/>
            <a:chOff x="3994468" y="2438995"/>
            <a:chExt cx="4203065" cy="1978518"/>
          </a:xfrm>
        </p:grpSpPr>
        <p:sp>
          <p:nvSpPr>
            <p:cNvPr id="27" name="文本框 26"/>
            <p:cNvSpPr txBox="1"/>
            <p:nvPr/>
          </p:nvSpPr>
          <p:spPr>
            <a:xfrm>
              <a:off x="3994468" y="2438995"/>
              <a:ext cx="420306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200" dirty="0">
                  <a:solidFill>
                    <a:srgbClr val="263458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 pitchFamily="34" charset="0"/>
                </a:rPr>
                <a:t>Part 03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4351421" y="3552239"/>
              <a:ext cx="34891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600" dirty="0">
                  <a:solidFill>
                    <a:srgbClr val="263458"/>
                  </a:solidFill>
                  <a:latin typeface="微软雅黑" panose="020B0503020204020204" charset="-122"/>
                  <a:ea typeface="微软雅黑" panose="020B0503020204020204" charset="-122"/>
                </a:rPr>
                <a:t>成功项目展示</a:t>
              </a:r>
              <a:endParaRPr lang="en-US" altLang="zh-CN" sz="3600" dirty="0">
                <a:solidFill>
                  <a:srgbClr val="263458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4593473" y="4140514"/>
              <a:ext cx="300505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200" dirty="0">
                  <a:solidFill>
                    <a:srgbClr val="263458"/>
                  </a:solidFill>
                  <a:latin typeface="微软雅黑" panose="020B0503020204020204" charset="-122"/>
                  <a:ea typeface="微软雅黑" panose="020B0503020204020204" charset="-122"/>
                </a:rPr>
                <a:t>SUCCESSFUL PROJECT PRESENTATION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5400000">
            <a:off x="2666274" y="-2666273"/>
            <a:ext cx="6859453" cy="12192004"/>
          </a:xfrm>
          <a:prstGeom prst="rect">
            <a:avLst/>
          </a:prstGeom>
          <a:ln>
            <a:noFill/>
          </a:ln>
        </p:spPr>
      </p:pic>
      <p:cxnSp>
        <p:nvCxnSpPr>
          <p:cNvPr id="10" name="直接连接符 9"/>
          <p:cNvCxnSpPr/>
          <p:nvPr/>
        </p:nvCxnSpPr>
        <p:spPr>
          <a:xfrm>
            <a:off x="7149424" y="642983"/>
            <a:ext cx="520339" cy="0"/>
          </a:xfrm>
          <a:prstGeom prst="line">
            <a:avLst/>
          </a:prstGeom>
          <a:ln w="19050">
            <a:solidFill>
              <a:srgbClr val="5A23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48"/>
          <p:cNvSpPr txBox="1">
            <a:spLocks noChangeArrowheads="1"/>
          </p:cNvSpPr>
          <p:nvPr/>
        </p:nvSpPr>
        <p:spPr bwMode="auto">
          <a:xfrm>
            <a:off x="5042576" y="438947"/>
            <a:ext cx="2106848" cy="461665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5pPr>
            <a:lvl6pPr marL="25146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6pPr>
            <a:lvl7pPr marL="29718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7pPr>
            <a:lvl8pPr marL="34290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8pPr>
            <a:lvl9pPr marL="38862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zh-CN" altLang="en-US" sz="2400" dirty="0">
                <a:solidFill>
                  <a:srgbClr val="263458"/>
                </a:solidFill>
                <a:latin typeface="方正宋刻本秀楷简体" panose="02000000000000000000" pitchFamily="2" charset="-122"/>
                <a:ea typeface="方正宋刻本秀楷简体" panose="02000000000000000000" pitchFamily="2" charset="-122"/>
              </a:rPr>
              <a:t>成功项目展示</a:t>
            </a:r>
            <a:endParaRPr lang="en-US" altLang="zh-CN" sz="2400" dirty="0">
              <a:solidFill>
                <a:srgbClr val="263458"/>
              </a:solidFill>
              <a:latin typeface="方正宋刻本秀楷简体" panose="02000000000000000000" pitchFamily="2" charset="-122"/>
              <a:ea typeface="方正宋刻本秀楷简体" panose="02000000000000000000" pitchFamily="2" charset="-122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4522237" y="642983"/>
            <a:ext cx="520339" cy="0"/>
          </a:xfrm>
          <a:prstGeom prst="line">
            <a:avLst/>
          </a:prstGeom>
          <a:ln w="19050">
            <a:solidFill>
              <a:srgbClr val="2634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979720" y="1583982"/>
            <a:ext cx="291" cy="1821"/>
          </a:xfrm>
          <a:custGeom>
            <a:avLst/>
            <a:gdLst>
              <a:gd name="connsiteX0" fmla="*/ 291 w 291"/>
              <a:gd name="connsiteY0" fmla="*/ 0 h 1821"/>
              <a:gd name="connsiteX1" fmla="*/ 197 w 291"/>
              <a:gd name="connsiteY1" fmla="*/ 600 h 1821"/>
              <a:gd name="connsiteX2" fmla="*/ 106 w 291"/>
              <a:gd name="connsiteY2" fmla="*/ 1148 h 1821"/>
              <a:gd name="connsiteX3" fmla="*/ 291 w 291"/>
              <a:gd name="connsiteY3" fmla="*/ 0 h 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" h="1821">
                <a:moveTo>
                  <a:pt x="291" y="0"/>
                </a:moveTo>
                <a:lnTo>
                  <a:pt x="197" y="600"/>
                </a:lnTo>
                <a:cubicBezTo>
                  <a:pt x="-16" y="1943"/>
                  <a:pt x="-70" y="2257"/>
                  <a:pt x="106" y="1148"/>
                </a:cubicBezTo>
                <a:lnTo>
                  <a:pt x="291" y="0"/>
                </a:lnTo>
                <a:close/>
              </a:path>
            </a:pathLst>
          </a:custGeom>
          <a:solidFill>
            <a:srgbClr val="263458"/>
          </a:solidFill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359307" y="1592007"/>
            <a:ext cx="1953" cy="2698"/>
          </a:xfrm>
          <a:custGeom>
            <a:avLst/>
            <a:gdLst>
              <a:gd name="connsiteX0" fmla="*/ 1510 w 1953"/>
              <a:gd name="connsiteY0" fmla="*/ 674 h 2698"/>
              <a:gd name="connsiteX1" fmla="*/ 0 w 1953"/>
              <a:gd name="connsiteY1" fmla="*/ 2698 h 2698"/>
              <a:gd name="connsiteX2" fmla="*/ 416 w 1953"/>
              <a:gd name="connsiteY2" fmla="*/ 2094 h 2698"/>
              <a:gd name="connsiteX3" fmla="*/ 1510 w 1953"/>
              <a:gd name="connsiteY3" fmla="*/ 674 h 2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3" h="2698">
                <a:moveTo>
                  <a:pt x="1510" y="674"/>
                </a:moveTo>
                <a:lnTo>
                  <a:pt x="0" y="2698"/>
                </a:lnTo>
                <a:lnTo>
                  <a:pt x="416" y="2094"/>
                </a:lnTo>
                <a:cubicBezTo>
                  <a:pt x="2142" y="-333"/>
                  <a:pt x="2272" y="-423"/>
                  <a:pt x="1510" y="674"/>
                </a:cubicBezTo>
                <a:close/>
              </a:path>
            </a:pathLst>
          </a:custGeom>
          <a:solidFill>
            <a:srgbClr val="263458"/>
          </a:solidFill>
        </p:spPr>
      </p:pic>
      <p:sp>
        <p:nvSpPr>
          <p:cNvPr id="8" name="TextBox 7"/>
          <p:cNvSpPr txBox="1"/>
          <p:nvPr/>
        </p:nvSpPr>
        <p:spPr>
          <a:xfrm>
            <a:off x="7498080" y="59506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>
              <a:solidFill>
                <a:srgbClr val="514940"/>
              </a:solidFill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761168" y="5761608"/>
            <a:ext cx="575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514940"/>
                </a:solidFill>
              </a:rPr>
              <a:t>10%</a:t>
            </a:r>
            <a:endParaRPr lang="en-GB" b="1">
              <a:solidFill>
                <a:srgbClr val="514940"/>
              </a:solidFill>
            </a:endParaRPr>
          </a:p>
        </p:txBody>
      </p:sp>
      <p:sp>
        <p:nvSpPr>
          <p:cNvPr id="15" name="TextBox 11"/>
          <p:cNvSpPr txBox="1"/>
          <p:nvPr/>
        </p:nvSpPr>
        <p:spPr>
          <a:xfrm>
            <a:off x="2021587" y="5756736"/>
            <a:ext cx="575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514940"/>
                </a:solidFill>
              </a:rPr>
              <a:t>20%</a:t>
            </a:r>
            <a:endParaRPr lang="en-GB" b="1">
              <a:solidFill>
                <a:srgbClr val="514940"/>
              </a:solidFill>
            </a:endParaRPr>
          </a:p>
        </p:txBody>
      </p:sp>
      <p:sp>
        <p:nvSpPr>
          <p:cNvPr id="16" name="TextBox 12"/>
          <p:cNvSpPr txBox="1"/>
          <p:nvPr/>
        </p:nvSpPr>
        <p:spPr>
          <a:xfrm>
            <a:off x="3327160" y="5761608"/>
            <a:ext cx="575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514940"/>
                </a:solidFill>
              </a:rPr>
              <a:t>30%</a:t>
            </a:r>
            <a:endParaRPr lang="en-GB" b="1">
              <a:solidFill>
                <a:srgbClr val="514940"/>
              </a:solidFill>
            </a:endParaRPr>
          </a:p>
        </p:txBody>
      </p:sp>
      <p:sp>
        <p:nvSpPr>
          <p:cNvPr id="17" name="TextBox 13"/>
          <p:cNvSpPr txBox="1"/>
          <p:nvPr/>
        </p:nvSpPr>
        <p:spPr>
          <a:xfrm>
            <a:off x="4587579" y="5760466"/>
            <a:ext cx="575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514940"/>
                </a:solidFill>
              </a:rPr>
              <a:t>40%</a:t>
            </a:r>
            <a:endParaRPr lang="en-GB" b="1">
              <a:solidFill>
                <a:srgbClr val="514940"/>
              </a:solidFill>
            </a:endParaRPr>
          </a:p>
        </p:txBody>
      </p:sp>
      <p:sp>
        <p:nvSpPr>
          <p:cNvPr id="18" name="TextBox 14"/>
          <p:cNvSpPr txBox="1"/>
          <p:nvPr/>
        </p:nvSpPr>
        <p:spPr>
          <a:xfrm>
            <a:off x="5893153" y="5761608"/>
            <a:ext cx="575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514940"/>
                </a:solidFill>
              </a:rPr>
              <a:t>50%</a:t>
            </a:r>
            <a:endParaRPr lang="en-GB" b="1">
              <a:solidFill>
                <a:srgbClr val="514940"/>
              </a:solidFill>
            </a:endParaRPr>
          </a:p>
        </p:txBody>
      </p:sp>
      <p:sp>
        <p:nvSpPr>
          <p:cNvPr id="19" name="TextBox 15"/>
          <p:cNvSpPr txBox="1"/>
          <p:nvPr/>
        </p:nvSpPr>
        <p:spPr>
          <a:xfrm>
            <a:off x="7153571" y="5756736"/>
            <a:ext cx="575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514940"/>
                </a:solidFill>
              </a:rPr>
              <a:t>60%</a:t>
            </a:r>
            <a:endParaRPr lang="en-GB" b="1">
              <a:solidFill>
                <a:srgbClr val="514940"/>
              </a:solidFill>
            </a:endParaRPr>
          </a:p>
        </p:txBody>
      </p:sp>
      <p:sp>
        <p:nvSpPr>
          <p:cNvPr id="20" name="TextBox 16"/>
          <p:cNvSpPr txBox="1"/>
          <p:nvPr/>
        </p:nvSpPr>
        <p:spPr>
          <a:xfrm>
            <a:off x="8414853" y="5756736"/>
            <a:ext cx="575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514940"/>
                </a:solidFill>
              </a:rPr>
              <a:t>70%</a:t>
            </a:r>
            <a:endParaRPr lang="en-GB" b="1">
              <a:solidFill>
                <a:srgbClr val="514940"/>
              </a:solidFill>
            </a:endParaRPr>
          </a:p>
        </p:txBody>
      </p:sp>
      <p:sp>
        <p:nvSpPr>
          <p:cNvPr id="21" name="TextBox 17"/>
          <p:cNvSpPr txBox="1"/>
          <p:nvPr/>
        </p:nvSpPr>
        <p:spPr>
          <a:xfrm>
            <a:off x="9604183" y="5756736"/>
            <a:ext cx="575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514940"/>
                </a:solidFill>
              </a:rPr>
              <a:t>80%</a:t>
            </a:r>
            <a:endParaRPr lang="en-GB" b="1">
              <a:solidFill>
                <a:srgbClr val="514940"/>
              </a:solidFill>
            </a:endParaRPr>
          </a:p>
        </p:txBody>
      </p:sp>
      <p:sp>
        <p:nvSpPr>
          <p:cNvPr id="22" name="TextBox 18"/>
          <p:cNvSpPr txBox="1"/>
          <p:nvPr/>
        </p:nvSpPr>
        <p:spPr>
          <a:xfrm>
            <a:off x="10793513" y="5756736"/>
            <a:ext cx="575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514940"/>
                </a:solidFill>
              </a:rPr>
              <a:t>90%</a:t>
            </a:r>
            <a:endParaRPr lang="en-GB" b="1">
              <a:solidFill>
                <a:srgbClr val="514940"/>
              </a:solidFill>
            </a:endParaRPr>
          </a:p>
        </p:txBody>
      </p:sp>
      <p:sp>
        <p:nvSpPr>
          <p:cNvPr id="23" name="Rectangle 19"/>
          <p:cNvSpPr/>
          <p:nvPr/>
        </p:nvSpPr>
        <p:spPr>
          <a:xfrm>
            <a:off x="933157" y="5118066"/>
            <a:ext cx="2110154" cy="548641"/>
          </a:xfrm>
          <a:prstGeom prst="rect">
            <a:avLst/>
          </a:prstGeom>
          <a:solidFill>
            <a:srgbClr val="263458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/>
              <a:t>2013</a:t>
            </a:r>
            <a:endParaRPr lang="en-GB" sz="2400" b="1"/>
          </a:p>
        </p:txBody>
      </p:sp>
      <p:sp>
        <p:nvSpPr>
          <p:cNvPr id="24" name="Rectangle 20"/>
          <p:cNvSpPr/>
          <p:nvPr/>
        </p:nvSpPr>
        <p:spPr>
          <a:xfrm>
            <a:off x="3043310" y="5118066"/>
            <a:ext cx="3432517" cy="548641"/>
          </a:xfrm>
          <a:prstGeom prst="rect">
            <a:avLst/>
          </a:prstGeom>
          <a:solidFill>
            <a:srgbClr val="263458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/>
              <a:t>2014</a:t>
            </a:r>
            <a:endParaRPr lang="en-GB" sz="2400" b="1"/>
          </a:p>
        </p:txBody>
      </p:sp>
      <p:sp>
        <p:nvSpPr>
          <p:cNvPr id="25" name="Rectangle 21"/>
          <p:cNvSpPr/>
          <p:nvPr/>
        </p:nvSpPr>
        <p:spPr>
          <a:xfrm>
            <a:off x="6475827" y="5118066"/>
            <a:ext cx="4783015" cy="548641"/>
          </a:xfrm>
          <a:prstGeom prst="rect">
            <a:avLst/>
          </a:prstGeom>
          <a:solidFill>
            <a:srgbClr val="263458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/>
              <a:t>2015</a:t>
            </a:r>
            <a:endParaRPr lang="en-GB" sz="2400" b="1"/>
          </a:p>
        </p:txBody>
      </p:sp>
      <p:sp>
        <p:nvSpPr>
          <p:cNvPr id="26" name="Freeform 22"/>
          <p:cNvSpPr>
            <a:spLocks noEditPoints="1"/>
          </p:cNvSpPr>
          <p:nvPr/>
        </p:nvSpPr>
        <p:spPr bwMode="auto">
          <a:xfrm>
            <a:off x="9279044" y="1840459"/>
            <a:ext cx="536436" cy="569962"/>
          </a:xfrm>
          <a:custGeom>
            <a:avLst/>
            <a:gdLst>
              <a:gd name="T0" fmla="*/ 75 w 89"/>
              <a:gd name="T1" fmla="*/ 22 h 95"/>
              <a:gd name="T2" fmla="*/ 89 w 89"/>
              <a:gd name="T3" fmla="*/ 53 h 95"/>
              <a:gd name="T4" fmla="*/ 78 w 89"/>
              <a:gd name="T5" fmla="*/ 80 h 95"/>
              <a:gd name="T6" fmla="*/ 47 w 89"/>
              <a:gd name="T7" fmla="*/ 53 h 95"/>
              <a:gd name="T8" fmla="*/ 75 w 89"/>
              <a:gd name="T9" fmla="*/ 22 h 95"/>
              <a:gd name="T10" fmla="*/ 76 w 89"/>
              <a:gd name="T11" fmla="*/ 83 h 95"/>
              <a:gd name="T12" fmla="*/ 69 w 89"/>
              <a:gd name="T13" fmla="*/ 88 h 95"/>
              <a:gd name="T14" fmla="*/ 74 w 89"/>
              <a:gd name="T15" fmla="*/ 81 h 95"/>
              <a:gd name="T16" fmla="*/ 76 w 89"/>
              <a:gd name="T17" fmla="*/ 83 h 95"/>
              <a:gd name="T18" fmla="*/ 64 w 89"/>
              <a:gd name="T19" fmla="*/ 92 h 95"/>
              <a:gd name="T20" fmla="*/ 72 w 89"/>
              <a:gd name="T21" fmla="*/ 79 h 95"/>
              <a:gd name="T22" fmla="*/ 70 w 89"/>
              <a:gd name="T23" fmla="*/ 77 h 95"/>
              <a:gd name="T24" fmla="*/ 60 w 89"/>
              <a:gd name="T25" fmla="*/ 94 h 95"/>
              <a:gd name="T26" fmla="*/ 64 w 89"/>
              <a:gd name="T27" fmla="*/ 92 h 95"/>
              <a:gd name="T28" fmla="*/ 58 w 89"/>
              <a:gd name="T29" fmla="*/ 91 h 95"/>
              <a:gd name="T30" fmla="*/ 67 w 89"/>
              <a:gd name="T31" fmla="*/ 75 h 95"/>
              <a:gd name="T32" fmla="*/ 65 w 89"/>
              <a:gd name="T33" fmla="*/ 74 h 95"/>
              <a:gd name="T34" fmla="*/ 57 w 89"/>
              <a:gd name="T35" fmla="*/ 88 h 95"/>
              <a:gd name="T36" fmla="*/ 58 w 89"/>
              <a:gd name="T37" fmla="*/ 91 h 95"/>
              <a:gd name="T38" fmla="*/ 56 w 89"/>
              <a:gd name="T39" fmla="*/ 84 h 95"/>
              <a:gd name="T40" fmla="*/ 63 w 89"/>
              <a:gd name="T41" fmla="*/ 72 h 95"/>
              <a:gd name="T42" fmla="*/ 61 w 89"/>
              <a:gd name="T43" fmla="*/ 70 h 95"/>
              <a:gd name="T44" fmla="*/ 55 w 89"/>
              <a:gd name="T45" fmla="*/ 81 h 95"/>
              <a:gd name="T46" fmla="*/ 56 w 89"/>
              <a:gd name="T47" fmla="*/ 84 h 95"/>
              <a:gd name="T48" fmla="*/ 53 w 89"/>
              <a:gd name="T49" fmla="*/ 78 h 95"/>
              <a:gd name="T50" fmla="*/ 59 w 89"/>
              <a:gd name="T51" fmla="*/ 68 h 95"/>
              <a:gd name="T52" fmla="*/ 57 w 89"/>
              <a:gd name="T53" fmla="*/ 66 h 95"/>
              <a:gd name="T54" fmla="*/ 52 w 89"/>
              <a:gd name="T55" fmla="*/ 75 h 95"/>
              <a:gd name="T56" fmla="*/ 53 w 89"/>
              <a:gd name="T57" fmla="*/ 78 h 95"/>
              <a:gd name="T58" fmla="*/ 51 w 89"/>
              <a:gd name="T59" fmla="*/ 71 h 95"/>
              <a:gd name="T60" fmla="*/ 55 w 89"/>
              <a:gd name="T61" fmla="*/ 64 h 95"/>
              <a:gd name="T62" fmla="*/ 53 w 89"/>
              <a:gd name="T63" fmla="*/ 62 h 95"/>
              <a:gd name="T64" fmla="*/ 50 w 89"/>
              <a:gd name="T65" fmla="*/ 68 h 95"/>
              <a:gd name="T66" fmla="*/ 51 w 89"/>
              <a:gd name="T67" fmla="*/ 71 h 95"/>
              <a:gd name="T68" fmla="*/ 48 w 89"/>
              <a:gd name="T69" fmla="*/ 65 h 95"/>
              <a:gd name="T70" fmla="*/ 51 w 89"/>
              <a:gd name="T71" fmla="*/ 61 h 95"/>
              <a:gd name="T72" fmla="*/ 49 w 89"/>
              <a:gd name="T73" fmla="*/ 59 h 95"/>
              <a:gd name="T74" fmla="*/ 47 w 89"/>
              <a:gd name="T75" fmla="*/ 61 h 95"/>
              <a:gd name="T76" fmla="*/ 48 w 89"/>
              <a:gd name="T77" fmla="*/ 65 h 95"/>
              <a:gd name="T78" fmla="*/ 46 w 89"/>
              <a:gd name="T79" fmla="*/ 58 h 95"/>
              <a:gd name="T80" fmla="*/ 45 w 89"/>
              <a:gd name="T81" fmla="*/ 55 h 95"/>
              <a:gd name="T82" fmla="*/ 47 w 89"/>
              <a:gd name="T83" fmla="*/ 57 h 95"/>
              <a:gd name="T84" fmla="*/ 46 w 89"/>
              <a:gd name="T85" fmla="*/ 58 h 95"/>
              <a:gd name="T86" fmla="*/ 59 w 89"/>
              <a:gd name="T87" fmla="*/ 17 h 95"/>
              <a:gd name="T88" fmla="*/ 41 w 89"/>
              <a:gd name="T89" fmla="*/ 54 h 95"/>
              <a:gd name="T90" fmla="*/ 36 w 89"/>
              <a:gd name="T91" fmla="*/ 13 h 95"/>
              <a:gd name="T92" fmla="*/ 0 w 89"/>
              <a:gd name="T93" fmla="*/ 54 h 95"/>
              <a:gd name="T94" fmla="*/ 41 w 89"/>
              <a:gd name="T95" fmla="*/ 95 h 95"/>
              <a:gd name="T96" fmla="*/ 55 w 89"/>
              <a:gd name="T97" fmla="*/ 93 h 95"/>
              <a:gd name="T98" fmla="*/ 41 w 89"/>
              <a:gd name="T99" fmla="*/ 54 h 95"/>
              <a:gd name="T100" fmla="*/ 68 w 89"/>
              <a:gd name="T101" fmla="*/ 23 h 95"/>
              <a:gd name="T102" fmla="*/ 59 w 89"/>
              <a:gd name="T103" fmla="*/ 17 h 95"/>
              <a:gd name="T104" fmla="*/ 43 w 89"/>
              <a:gd name="T105" fmla="*/ 0 h 95"/>
              <a:gd name="T106" fmla="*/ 38 w 89"/>
              <a:gd name="T107" fmla="*/ 0 h 95"/>
              <a:gd name="T108" fmla="*/ 43 w 89"/>
              <a:gd name="T109" fmla="*/ 41 h 95"/>
              <a:gd name="T110" fmla="*/ 61 w 89"/>
              <a:gd name="T111" fmla="*/ 4 h 95"/>
              <a:gd name="T112" fmla="*/ 43 w 89"/>
              <a:gd name="T1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9" h="95">
                <a:moveTo>
                  <a:pt x="75" y="22"/>
                </a:moveTo>
                <a:cubicBezTo>
                  <a:pt x="83" y="29"/>
                  <a:pt x="89" y="40"/>
                  <a:pt x="89" y="53"/>
                </a:cubicBezTo>
                <a:cubicBezTo>
                  <a:pt x="89" y="63"/>
                  <a:pt x="85" y="73"/>
                  <a:pt x="78" y="80"/>
                </a:cubicBezTo>
                <a:cubicBezTo>
                  <a:pt x="47" y="53"/>
                  <a:pt x="47" y="53"/>
                  <a:pt x="47" y="53"/>
                </a:cubicBezTo>
                <a:cubicBezTo>
                  <a:pt x="75" y="22"/>
                  <a:pt x="75" y="22"/>
                  <a:pt x="75" y="22"/>
                </a:cubicBezTo>
                <a:close/>
                <a:moveTo>
                  <a:pt x="76" y="83"/>
                </a:moveTo>
                <a:cubicBezTo>
                  <a:pt x="74" y="85"/>
                  <a:pt x="72" y="87"/>
                  <a:pt x="69" y="88"/>
                </a:cubicBezTo>
                <a:cubicBezTo>
                  <a:pt x="74" y="81"/>
                  <a:pt x="74" y="81"/>
                  <a:pt x="74" y="81"/>
                </a:cubicBezTo>
                <a:cubicBezTo>
                  <a:pt x="76" y="83"/>
                  <a:pt x="76" y="83"/>
                  <a:pt x="76" y="83"/>
                </a:cubicBezTo>
                <a:close/>
                <a:moveTo>
                  <a:pt x="64" y="92"/>
                </a:moveTo>
                <a:cubicBezTo>
                  <a:pt x="72" y="79"/>
                  <a:pt x="72" y="79"/>
                  <a:pt x="72" y="79"/>
                </a:cubicBezTo>
                <a:cubicBezTo>
                  <a:pt x="70" y="77"/>
                  <a:pt x="70" y="77"/>
                  <a:pt x="70" y="77"/>
                </a:cubicBezTo>
                <a:cubicBezTo>
                  <a:pt x="60" y="94"/>
                  <a:pt x="60" y="94"/>
                  <a:pt x="60" y="94"/>
                </a:cubicBezTo>
                <a:cubicBezTo>
                  <a:pt x="61" y="93"/>
                  <a:pt x="63" y="92"/>
                  <a:pt x="64" y="92"/>
                </a:cubicBezTo>
                <a:close/>
                <a:moveTo>
                  <a:pt x="58" y="91"/>
                </a:moveTo>
                <a:cubicBezTo>
                  <a:pt x="67" y="75"/>
                  <a:pt x="67" y="75"/>
                  <a:pt x="67" y="75"/>
                </a:cubicBezTo>
                <a:cubicBezTo>
                  <a:pt x="65" y="74"/>
                  <a:pt x="65" y="74"/>
                  <a:pt x="65" y="74"/>
                </a:cubicBezTo>
                <a:cubicBezTo>
                  <a:pt x="57" y="88"/>
                  <a:pt x="57" y="88"/>
                  <a:pt x="57" y="88"/>
                </a:cubicBezTo>
                <a:cubicBezTo>
                  <a:pt x="58" y="91"/>
                  <a:pt x="58" y="91"/>
                  <a:pt x="58" y="91"/>
                </a:cubicBezTo>
                <a:close/>
                <a:moveTo>
                  <a:pt x="56" y="84"/>
                </a:moveTo>
                <a:cubicBezTo>
                  <a:pt x="63" y="72"/>
                  <a:pt x="63" y="72"/>
                  <a:pt x="63" y="72"/>
                </a:cubicBezTo>
                <a:cubicBezTo>
                  <a:pt x="61" y="70"/>
                  <a:pt x="61" y="70"/>
                  <a:pt x="61" y="70"/>
                </a:cubicBezTo>
                <a:cubicBezTo>
                  <a:pt x="55" y="81"/>
                  <a:pt x="55" y="81"/>
                  <a:pt x="55" y="81"/>
                </a:cubicBezTo>
                <a:cubicBezTo>
                  <a:pt x="56" y="84"/>
                  <a:pt x="56" y="84"/>
                  <a:pt x="56" y="84"/>
                </a:cubicBezTo>
                <a:close/>
                <a:moveTo>
                  <a:pt x="53" y="78"/>
                </a:moveTo>
                <a:cubicBezTo>
                  <a:pt x="59" y="68"/>
                  <a:pt x="59" y="68"/>
                  <a:pt x="59" y="68"/>
                </a:cubicBezTo>
                <a:cubicBezTo>
                  <a:pt x="57" y="66"/>
                  <a:pt x="57" y="66"/>
                  <a:pt x="57" y="66"/>
                </a:cubicBezTo>
                <a:cubicBezTo>
                  <a:pt x="52" y="75"/>
                  <a:pt x="52" y="75"/>
                  <a:pt x="52" y="75"/>
                </a:cubicBezTo>
                <a:cubicBezTo>
                  <a:pt x="53" y="78"/>
                  <a:pt x="53" y="78"/>
                  <a:pt x="53" y="78"/>
                </a:cubicBezTo>
                <a:close/>
                <a:moveTo>
                  <a:pt x="51" y="71"/>
                </a:moveTo>
                <a:cubicBezTo>
                  <a:pt x="55" y="64"/>
                  <a:pt x="55" y="64"/>
                  <a:pt x="55" y="64"/>
                </a:cubicBezTo>
                <a:cubicBezTo>
                  <a:pt x="53" y="62"/>
                  <a:pt x="53" y="62"/>
                  <a:pt x="53" y="62"/>
                </a:cubicBezTo>
                <a:cubicBezTo>
                  <a:pt x="50" y="68"/>
                  <a:pt x="50" y="68"/>
                  <a:pt x="50" y="68"/>
                </a:cubicBezTo>
                <a:cubicBezTo>
                  <a:pt x="51" y="71"/>
                  <a:pt x="51" y="71"/>
                  <a:pt x="51" y="71"/>
                </a:cubicBezTo>
                <a:close/>
                <a:moveTo>
                  <a:pt x="48" y="65"/>
                </a:moveTo>
                <a:cubicBezTo>
                  <a:pt x="51" y="61"/>
                  <a:pt x="51" y="61"/>
                  <a:pt x="51" y="61"/>
                </a:cubicBezTo>
                <a:cubicBezTo>
                  <a:pt x="49" y="59"/>
                  <a:pt x="49" y="59"/>
                  <a:pt x="49" y="59"/>
                </a:cubicBezTo>
                <a:cubicBezTo>
                  <a:pt x="47" y="61"/>
                  <a:pt x="47" y="61"/>
                  <a:pt x="47" y="61"/>
                </a:cubicBezTo>
                <a:cubicBezTo>
                  <a:pt x="48" y="65"/>
                  <a:pt x="48" y="65"/>
                  <a:pt x="48" y="65"/>
                </a:cubicBezTo>
                <a:close/>
                <a:moveTo>
                  <a:pt x="46" y="58"/>
                </a:moveTo>
                <a:cubicBezTo>
                  <a:pt x="45" y="55"/>
                  <a:pt x="45" y="55"/>
                  <a:pt x="45" y="55"/>
                </a:cubicBezTo>
                <a:cubicBezTo>
                  <a:pt x="47" y="57"/>
                  <a:pt x="47" y="57"/>
                  <a:pt x="47" y="57"/>
                </a:cubicBezTo>
                <a:cubicBezTo>
                  <a:pt x="46" y="58"/>
                  <a:pt x="46" y="58"/>
                  <a:pt x="46" y="58"/>
                </a:cubicBezTo>
                <a:close/>
                <a:moveTo>
                  <a:pt x="59" y="17"/>
                </a:moveTo>
                <a:cubicBezTo>
                  <a:pt x="41" y="54"/>
                  <a:pt x="41" y="54"/>
                  <a:pt x="41" y="54"/>
                </a:cubicBezTo>
                <a:cubicBezTo>
                  <a:pt x="41" y="54"/>
                  <a:pt x="38" y="28"/>
                  <a:pt x="36" y="13"/>
                </a:cubicBezTo>
                <a:cubicBezTo>
                  <a:pt x="16" y="15"/>
                  <a:pt x="0" y="33"/>
                  <a:pt x="0" y="54"/>
                </a:cubicBezTo>
                <a:cubicBezTo>
                  <a:pt x="0" y="77"/>
                  <a:pt x="18" y="95"/>
                  <a:pt x="41" y="95"/>
                </a:cubicBezTo>
                <a:cubicBezTo>
                  <a:pt x="46" y="95"/>
                  <a:pt x="51" y="94"/>
                  <a:pt x="55" y="93"/>
                </a:cubicBezTo>
                <a:cubicBezTo>
                  <a:pt x="41" y="54"/>
                  <a:pt x="41" y="54"/>
                  <a:pt x="41" y="54"/>
                </a:cubicBezTo>
                <a:cubicBezTo>
                  <a:pt x="68" y="23"/>
                  <a:pt x="68" y="23"/>
                  <a:pt x="68" y="23"/>
                </a:cubicBezTo>
                <a:cubicBezTo>
                  <a:pt x="66" y="20"/>
                  <a:pt x="63" y="18"/>
                  <a:pt x="59" y="17"/>
                </a:cubicBezTo>
                <a:close/>
                <a:moveTo>
                  <a:pt x="43" y="0"/>
                </a:moveTo>
                <a:cubicBezTo>
                  <a:pt x="41" y="0"/>
                  <a:pt x="40" y="0"/>
                  <a:pt x="38" y="0"/>
                </a:cubicBezTo>
                <a:cubicBezTo>
                  <a:pt x="40" y="15"/>
                  <a:pt x="43" y="41"/>
                  <a:pt x="43" y="41"/>
                </a:cubicBezTo>
                <a:cubicBezTo>
                  <a:pt x="61" y="4"/>
                  <a:pt x="61" y="4"/>
                  <a:pt x="61" y="4"/>
                </a:cubicBezTo>
                <a:cubicBezTo>
                  <a:pt x="56" y="1"/>
                  <a:pt x="49" y="0"/>
                  <a:pt x="43" y="0"/>
                </a:cubicBezTo>
                <a:close/>
              </a:path>
            </a:pathLst>
          </a:custGeom>
          <a:solidFill>
            <a:srgbClr val="26345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7" name="Freeform 23"/>
          <p:cNvSpPr>
            <a:spLocks noEditPoints="1"/>
          </p:cNvSpPr>
          <p:nvPr/>
        </p:nvSpPr>
        <p:spPr bwMode="auto">
          <a:xfrm>
            <a:off x="5767713" y="1968812"/>
            <a:ext cx="656574" cy="530848"/>
          </a:xfrm>
          <a:custGeom>
            <a:avLst/>
            <a:gdLst>
              <a:gd name="T0" fmla="*/ 86 w 109"/>
              <a:gd name="T1" fmla="*/ 88 h 88"/>
              <a:gd name="T2" fmla="*/ 84 w 109"/>
              <a:gd name="T3" fmla="*/ 44 h 88"/>
              <a:gd name="T4" fmla="*/ 80 w 109"/>
              <a:gd name="T5" fmla="*/ 71 h 88"/>
              <a:gd name="T6" fmla="*/ 109 w 109"/>
              <a:gd name="T7" fmla="*/ 0 h 88"/>
              <a:gd name="T8" fmla="*/ 92 w 109"/>
              <a:gd name="T9" fmla="*/ 33 h 88"/>
              <a:gd name="T10" fmla="*/ 80 w 109"/>
              <a:gd name="T11" fmla="*/ 25 h 88"/>
              <a:gd name="T12" fmla="*/ 67 w 109"/>
              <a:gd name="T13" fmla="*/ 68 h 88"/>
              <a:gd name="T14" fmla="*/ 37 w 109"/>
              <a:gd name="T15" fmla="*/ 73 h 88"/>
              <a:gd name="T16" fmla="*/ 19 w 109"/>
              <a:gd name="T17" fmla="*/ 63 h 88"/>
              <a:gd name="T18" fmla="*/ 0 w 109"/>
              <a:gd name="T19" fmla="*/ 56 h 88"/>
              <a:gd name="T20" fmla="*/ 25 w 109"/>
              <a:gd name="T21" fmla="*/ 48 h 88"/>
              <a:gd name="T22" fmla="*/ 30 w 109"/>
              <a:gd name="T23" fmla="*/ 57 h 88"/>
              <a:gd name="T24" fmla="*/ 44 w 109"/>
              <a:gd name="T25" fmla="*/ 29 h 88"/>
              <a:gd name="T26" fmla="*/ 66 w 109"/>
              <a:gd name="T27" fmla="*/ 50 h 88"/>
              <a:gd name="T28" fmla="*/ 68 w 109"/>
              <a:gd name="T29" fmla="*/ 18 h 88"/>
              <a:gd name="T30" fmla="*/ 78 w 109"/>
              <a:gd name="T31" fmla="*/ 12 h 88"/>
              <a:gd name="T32" fmla="*/ 90 w 109"/>
              <a:gd name="T33" fmla="*/ 1 h 88"/>
              <a:gd name="T34" fmla="*/ 22 w 109"/>
              <a:gd name="T35" fmla="*/ 88 h 88"/>
              <a:gd name="T36" fmla="*/ 29 w 109"/>
              <a:gd name="T37" fmla="*/ 80 h 88"/>
              <a:gd name="T38" fmla="*/ 22 w 109"/>
              <a:gd name="T39" fmla="*/ 79 h 88"/>
              <a:gd name="T40" fmla="*/ 11 w 109"/>
              <a:gd name="T41" fmla="*/ 88 h 88"/>
              <a:gd name="T42" fmla="*/ 17 w 109"/>
              <a:gd name="T43" fmla="*/ 71 h 88"/>
              <a:gd name="T44" fmla="*/ 11 w 109"/>
              <a:gd name="T45" fmla="*/ 73 h 88"/>
              <a:gd name="T46" fmla="*/ 34 w 109"/>
              <a:gd name="T47" fmla="*/ 88 h 88"/>
              <a:gd name="T48" fmla="*/ 40 w 109"/>
              <a:gd name="T49" fmla="*/ 79 h 88"/>
              <a:gd name="T50" fmla="*/ 34 w 109"/>
              <a:gd name="T51" fmla="*/ 80 h 88"/>
              <a:gd name="T52" fmla="*/ 45 w 109"/>
              <a:gd name="T53" fmla="*/ 88 h 88"/>
              <a:gd name="T54" fmla="*/ 52 w 109"/>
              <a:gd name="T55" fmla="*/ 63 h 88"/>
              <a:gd name="T56" fmla="*/ 45 w 109"/>
              <a:gd name="T57" fmla="*/ 69 h 88"/>
              <a:gd name="T58" fmla="*/ 57 w 109"/>
              <a:gd name="T59" fmla="*/ 88 h 88"/>
              <a:gd name="T60" fmla="*/ 63 w 109"/>
              <a:gd name="T61" fmla="*/ 73 h 88"/>
              <a:gd name="T62" fmla="*/ 57 w 109"/>
              <a:gd name="T63" fmla="*/ 88 h 88"/>
              <a:gd name="T64" fmla="*/ 75 w 109"/>
              <a:gd name="T65" fmla="*/ 88 h 88"/>
              <a:gd name="T66" fmla="*/ 68 w 109"/>
              <a:gd name="T67" fmla="*/ 7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09" h="88">
                <a:moveTo>
                  <a:pt x="80" y="88"/>
                </a:moveTo>
                <a:cubicBezTo>
                  <a:pt x="86" y="88"/>
                  <a:pt x="86" y="88"/>
                  <a:pt x="86" y="88"/>
                </a:cubicBezTo>
                <a:cubicBezTo>
                  <a:pt x="86" y="44"/>
                  <a:pt x="86" y="44"/>
                  <a:pt x="86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2" y="70"/>
                  <a:pt x="82" y="70"/>
                  <a:pt x="82" y="70"/>
                </a:cubicBezTo>
                <a:cubicBezTo>
                  <a:pt x="80" y="71"/>
                  <a:pt x="80" y="71"/>
                  <a:pt x="80" y="71"/>
                </a:cubicBezTo>
                <a:cubicBezTo>
                  <a:pt x="80" y="88"/>
                  <a:pt x="80" y="88"/>
                  <a:pt x="80" y="88"/>
                </a:cubicBezTo>
                <a:close/>
                <a:moveTo>
                  <a:pt x="109" y="0"/>
                </a:moveTo>
                <a:cubicBezTo>
                  <a:pt x="100" y="17"/>
                  <a:pt x="100" y="17"/>
                  <a:pt x="100" y="17"/>
                </a:cubicBezTo>
                <a:cubicBezTo>
                  <a:pt x="92" y="33"/>
                  <a:pt x="92" y="33"/>
                  <a:pt x="92" y="33"/>
                </a:cubicBezTo>
                <a:cubicBezTo>
                  <a:pt x="84" y="22"/>
                  <a:pt x="84" y="22"/>
                  <a:pt x="84" y="22"/>
                </a:cubicBezTo>
                <a:cubicBezTo>
                  <a:pt x="80" y="25"/>
                  <a:pt x="80" y="25"/>
                  <a:pt x="80" y="25"/>
                </a:cubicBezTo>
                <a:cubicBezTo>
                  <a:pt x="77" y="64"/>
                  <a:pt x="77" y="64"/>
                  <a:pt x="77" y="64"/>
                </a:cubicBezTo>
                <a:cubicBezTo>
                  <a:pt x="67" y="68"/>
                  <a:pt x="67" y="68"/>
                  <a:pt x="67" y="68"/>
                </a:cubicBezTo>
                <a:cubicBezTo>
                  <a:pt x="48" y="50"/>
                  <a:pt x="48" y="50"/>
                  <a:pt x="48" y="50"/>
                </a:cubicBezTo>
                <a:cubicBezTo>
                  <a:pt x="37" y="73"/>
                  <a:pt x="37" y="73"/>
                  <a:pt x="37" y="73"/>
                </a:cubicBezTo>
                <a:cubicBezTo>
                  <a:pt x="26" y="73"/>
                  <a:pt x="26" y="73"/>
                  <a:pt x="26" y="73"/>
                </a:cubicBezTo>
                <a:cubicBezTo>
                  <a:pt x="19" y="63"/>
                  <a:pt x="19" y="63"/>
                  <a:pt x="19" y="63"/>
                </a:cubicBezTo>
                <a:cubicBezTo>
                  <a:pt x="4" y="67"/>
                  <a:pt x="4" y="67"/>
                  <a:pt x="4" y="67"/>
                </a:cubicBezTo>
                <a:cubicBezTo>
                  <a:pt x="0" y="56"/>
                  <a:pt x="0" y="56"/>
                  <a:pt x="0" y="56"/>
                </a:cubicBezTo>
                <a:cubicBezTo>
                  <a:pt x="20" y="50"/>
                  <a:pt x="20" y="50"/>
                  <a:pt x="20" y="50"/>
                </a:cubicBezTo>
                <a:cubicBezTo>
                  <a:pt x="25" y="48"/>
                  <a:pt x="25" y="48"/>
                  <a:pt x="25" y="48"/>
                </a:cubicBezTo>
                <a:cubicBezTo>
                  <a:pt x="27" y="52"/>
                  <a:pt x="27" y="52"/>
                  <a:pt x="27" y="52"/>
                </a:cubicBezTo>
                <a:cubicBezTo>
                  <a:pt x="30" y="57"/>
                  <a:pt x="30" y="57"/>
                  <a:pt x="30" y="57"/>
                </a:cubicBezTo>
                <a:cubicBezTo>
                  <a:pt x="40" y="37"/>
                  <a:pt x="40" y="37"/>
                  <a:pt x="40" y="37"/>
                </a:cubicBezTo>
                <a:cubicBezTo>
                  <a:pt x="44" y="29"/>
                  <a:pt x="44" y="29"/>
                  <a:pt x="44" y="29"/>
                </a:cubicBezTo>
                <a:cubicBezTo>
                  <a:pt x="50" y="35"/>
                  <a:pt x="50" y="35"/>
                  <a:pt x="50" y="35"/>
                </a:cubicBezTo>
                <a:cubicBezTo>
                  <a:pt x="66" y="50"/>
                  <a:pt x="66" y="50"/>
                  <a:pt x="66" y="50"/>
                </a:cubicBezTo>
                <a:cubicBezTo>
                  <a:pt x="68" y="21"/>
                  <a:pt x="68" y="21"/>
                  <a:pt x="68" y="21"/>
                </a:cubicBezTo>
                <a:cubicBezTo>
                  <a:pt x="68" y="18"/>
                  <a:pt x="68" y="18"/>
                  <a:pt x="68" y="18"/>
                </a:cubicBezTo>
                <a:cubicBezTo>
                  <a:pt x="71" y="16"/>
                  <a:pt x="71" y="16"/>
                  <a:pt x="71" y="16"/>
                </a:cubicBezTo>
                <a:cubicBezTo>
                  <a:pt x="78" y="12"/>
                  <a:pt x="78" y="12"/>
                  <a:pt x="78" y="12"/>
                </a:cubicBezTo>
                <a:cubicBezTo>
                  <a:pt x="72" y="2"/>
                  <a:pt x="72" y="2"/>
                  <a:pt x="72" y="2"/>
                </a:cubicBezTo>
                <a:cubicBezTo>
                  <a:pt x="90" y="1"/>
                  <a:pt x="90" y="1"/>
                  <a:pt x="90" y="1"/>
                </a:cubicBezTo>
                <a:cubicBezTo>
                  <a:pt x="109" y="0"/>
                  <a:pt x="109" y="0"/>
                  <a:pt x="109" y="0"/>
                </a:cubicBezTo>
                <a:close/>
                <a:moveTo>
                  <a:pt x="22" y="88"/>
                </a:moveTo>
                <a:cubicBezTo>
                  <a:pt x="24" y="88"/>
                  <a:pt x="27" y="88"/>
                  <a:pt x="29" y="88"/>
                </a:cubicBezTo>
                <a:cubicBezTo>
                  <a:pt x="29" y="80"/>
                  <a:pt x="29" y="80"/>
                  <a:pt x="29" y="80"/>
                </a:cubicBezTo>
                <a:cubicBezTo>
                  <a:pt x="23" y="81"/>
                  <a:pt x="23" y="81"/>
                  <a:pt x="23" y="81"/>
                </a:cubicBezTo>
                <a:cubicBezTo>
                  <a:pt x="22" y="79"/>
                  <a:pt x="22" y="79"/>
                  <a:pt x="22" y="79"/>
                </a:cubicBezTo>
                <a:cubicBezTo>
                  <a:pt x="22" y="88"/>
                  <a:pt x="22" y="88"/>
                  <a:pt x="22" y="88"/>
                </a:cubicBezTo>
                <a:close/>
                <a:moveTo>
                  <a:pt x="11" y="88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71"/>
                  <a:pt x="17" y="71"/>
                  <a:pt x="17" y="71"/>
                </a:cubicBezTo>
                <a:cubicBezTo>
                  <a:pt x="17" y="71"/>
                  <a:pt x="17" y="71"/>
                  <a:pt x="17" y="71"/>
                </a:cubicBezTo>
                <a:cubicBezTo>
                  <a:pt x="11" y="73"/>
                  <a:pt x="11" y="73"/>
                  <a:pt x="11" y="73"/>
                </a:cubicBezTo>
                <a:cubicBezTo>
                  <a:pt x="11" y="88"/>
                  <a:pt x="11" y="88"/>
                  <a:pt x="11" y="88"/>
                </a:cubicBezTo>
                <a:close/>
                <a:moveTo>
                  <a:pt x="34" y="88"/>
                </a:moveTo>
                <a:cubicBezTo>
                  <a:pt x="36" y="88"/>
                  <a:pt x="38" y="88"/>
                  <a:pt x="40" y="88"/>
                </a:cubicBezTo>
                <a:cubicBezTo>
                  <a:pt x="40" y="79"/>
                  <a:pt x="40" y="79"/>
                  <a:pt x="40" y="79"/>
                </a:cubicBezTo>
                <a:cubicBezTo>
                  <a:pt x="40" y="80"/>
                  <a:pt x="40" y="80"/>
                  <a:pt x="40" y="80"/>
                </a:cubicBezTo>
                <a:cubicBezTo>
                  <a:pt x="34" y="80"/>
                  <a:pt x="34" y="80"/>
                  <a:pt x="34" y="80"/>
                </a:cubicBezTo>
                <a:cubicBezTo>
                  <a:pt x="34" y="88"/>
                  <a:pt x="34" y="88"/>
                  <a:pt x="34" y="88"/>
                </a:cubicBezTo>
                <a:close/>
                <a:moveTo>
                  <a:pt x="45" y="88"/>
                </a:moveTo>
                <a:cubicBezTo>
                  <a:pt x="47" y="88"/>
                  <a:pt x="50" y="88"/>
                  <a:pt x="52" y="88"/>
                </a:cubicBezTo>
                <a:cubicBezTo>
                  <a:pt x="52" y="63"/>
                  <a:pt x="52" y="63"/>
                  <a:pt x="52" y="63"/>
                </a:cubicBezTo>
                <a:cubicBezTo>
                  <a:pt x="49" y="60"/>
                  <a:pt x="49" y="60"/>
                  <a:pt x="49" y="60"/>
                </a:cubicBezTo>
                <a:cubicBezTo>
                  <a:pt x="45" y="69"/>
                  <a:pt x="45" y="69"/>
                  <a:pt x="45" y="69"/>
                </a:cubicBezTo>
                <a:cubicBezTo>
                  <a:pt x="45" y="88"/>
                  <a:pt x="45" y="88"/>
                  <a:pt x="45" y="88"/>
                </a:cubicBezTo>
                <a:close/>
                <a:moveTo>
                  <a:pt x="57" y="88"/>
                </a:moveTo>
                <a:cubicBezTo>
                  <a:pt x="59" y="88"/>
                  <a:pt x="61" y="88"/>
                  <a:pt x="63" y="88"/>
                </a:cubicBezTo>
                <a:cubicBezTo>
                  <a:pt x="63" y="73"/>
                  <a:pt x="63" y="73"/>
                  <a:pt x="63" y="73"/>
                </a:cubicBezTo>
                <a:cubicBezTo>
                  <a:pt x="57" y="67"/>
                  <a:pt x="57" y="67"/>
                  <a:pt x="57" y="67"/>
                </a:cubicBezTo>
                <a:cubicBezTo>
                  <a:pt x="57" y="88"/>
                  <a:pt x="57" y="88"/>
                  <a:pt x="57" y="88"/>
                </a:cubicBezTo>
                <a:close/>
                <a:moveTo>
                  <a:pt x="68" y="88"/>
                </a:moveTo>
                <a:cubicBezTo>
                  <a:pt x="70" y="88"/>
                  <a:pt x="73" y="88"/>
                  <a:pt x="75" y="88"/>
                </a:cubicBezTo>
                <a:cubicBezTo>
                  <a:pt x="75" y="72"/>
                  <a:pt x="75" y="72"/>
                  <a:pt x="75" y="72"/>
                </a:cubicBezTo>
                <a:cubicBezTo>
                  <a:pt x="68" y="75"/>
                  <a:pt x="68" y="75"/>
                  <a:pt x="68" y="75"/>
                </a:cubicBezTo>
                <a:lnTo>
                  <a:pt x="68" y="88"/>
                </a:lnTo>
                <a:close/>
              </a:path>
            </a:pathLst>
          </a:custGeom>
          <a:solidFill>
            <a:srgbClr val="26345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8" name="Freeform 24"/>
          <p:cNvSpPr>
            <a:spLocks noEditPoints="1"/>
          </p:cNvSpPr>
          <p:nvPr/>
        </p:nvSpPr>
        <p:spPr bwMode="auto">
          <a:xfrm>
            <a:off x="2420308" y="1857054"/>
            <a:ext cx="438647" cy="642606"/>
          </a:xfrm>
          <a:custGeom>
            <a:avLst/>
            <a:gdLst>
              <a:gd name="T0" fmla="*/ 16 w 73"/>
              <a:gd name="T1" fmla="*/ 77 h 107"/>
              <a:gd name="T2" fmla="*/ 57 w 73"/>
              <a:gd name="T3" fmla="*/ 77 h 107"/>
              <a:gd name="T4" fmla="*/ 52 w 73"/>
              <a:gd name="T5" fmla="*/ 101 h 107"/>
              <a:gd name="T6" fmla="*/ 45 w 73"/>
              <a:gd name="T7" fmla="*/ 101 h 107"/>
              <a:gd name="T8" fmla="*/ 37 w 73"/>
              <a:gd name="T9" fmla="*/ 107 h 107"/>
              <a:gd name="T10" fmla="*/ 29 w 73"/>
              <a:gd name="T11" fmla="*/ 101 h 107"/>
              <a:gd name="T12" fmla="*/ 21 w 73"/>
              <a:gd name="T13" fmla="*/ 101 h 107"/>
              <a:gd name="T14" fmla="*/ 16 w 73"/>
              <a:gd name="T15" fmla="*/ 77 h 107"/>
              <a:gd name="T16" fmla="*/ 51 w 73"/>
              <a:gd name="T17" fmla="*/ 29 h 107"/>
              <a:gd name="T18" fmla="*/ 52 w 73"/>
              <a:gd name="T19" fmla="*/ 35 h 107"/>
              <a:gd name="T20" fmla="*/ 51 w 73"/>
              <a:gd name="T21" fmla="*/ 37 h 107"/>
              <a:gd name="T22" fmla="*/ 53 w 73"/>
              <a:gd name="T23" fmla="*/ 38 h 107"/>
              <a:gd name="T24" fmla="*/ 52 w 73"/>
              <a:gd name="T25" fmla="*/ 42 h 107"/>
              <a:gd name="T26" fmla="*/ 50 w 73"/>
              <a:gd name="T27" fmla="*/ 42 h 107"/>
              <a:gd name="T28" fmla="*/ 52 w 73"/>
              <a:gd name="T29" fmla="*/ 44 h 107"/>
              <a:gd name="T30" fmla="*/ 51 w 73"/>
              <a:gd name="T31" fmla="*/ 47 h 107"/>
              <a:gd name="T32" fmla="*/ 50 w 73"/>
              <a:gd name="T33" fmla="*/ 48 h 107"/>
              <a:gd name="T34" fmla="*/ 51 w 73"/>
              <a:gd name="T35" fmla="*/ 49 h 107"/>
              <a:gd name="T36" fmla="*/ 50 w 73"/>
              <a:gd name="T37" fmla="*/ 53 h 107"/>
              <a:gd name="T38" fmla="*/ 47 w 73"/>
              <a:gd name="T39" fmla="*/ 54 h 107"/>
              <a:gd name="T40" fmla="*/ 29 w 73"/>
              <a:gd name="T41" fmla="*/ 49 h 107"/>
              <a:gd name="T42" fmla="*/ 21 w 73"/>
              <a:gd name="T43" fmla="*/ 49 h 107"/>
              <a:gd name="T44" fmla="*/ 21 w 73"/>
              <a:gd name="T45" fmla="*/ 32 h 107"/>
              <a:gd name="T46" fmla="*/ 28 w 73"/>
              <a:gd name="T47" fmla="*/ 31 h 107"/>
              <a:gd name="T48" fmla="*/ 42 w 73"/>
              <a:gd name="T49" fmla="*/ 16 h 107"/>
              <a:gd name="T50" fmla="*/ 38 w 73"/>
              <a:gd name="T51" fmla="*/ 30 h 107"/>
              <a:gd name="T52" fmla="*/ 51 w 73"/>
              <a:gd name="T53" fmla="*/ 29 h 107"/>
              <a:gd name="T54" fmla="*/ 15 w 73"/>
              <a:gd name="T55" fmla="*/ 71 h 107"/>
              <a:gd name="T56" fmla="*/ 25 w 73"/>
              <a:gd name="T57" fmla="*/ 71 h 107"/>
              <a:gd name="T58" fmla="*/ 17 w 73"/>
              <a:gd name="T59" fmla="*/ 48 h 107"/>
              <a:gd name="T60" fmla="*/ 11 w 73"/>
              <a:gd name="T61" fmla="*/ 29 h 107"/>
              <a:gd name="T62" fmla="*/ 23 w 73"/>
              <a:gd name="T63" fmla="*/ 13 h 107"/>
              <a:gd name="T64" fmla="*/ 37 w 73"/>
              <a:gd name="T65" fmla="*/ 11 h 107"/>
              <a:gd name="T66" fmla="*/ 50 w 73"/>
              <a:gd name="T67" fmla="*/ 14 h 107"/>
              <a:gd name="T68" fmla="*/ 62 w 73"/>
              <a:gd name="T69" fmla="*/ 29 h 107"/>
              <a:gd name="T70" fmla="*/ 56 w 73"/>
              <a:gd name="T71" fmla="*/ 48 h 107"/>
              <a:gd name="T72" fmla="*/ 48 w 73"/>
              <a:gd name="T73" fmla="*/ 71 h 107"/>
              <a:gd name="T74" fmla="*/ 58 w 73"/>
              <a:gd name="T75" fmla="*/ 71 h 107"/>
              <a:gd name="T76" fmla="*/ 65 w 73"/>
              <a:gd name="T77" fmla="*/ 52 h 107"/>
              <a:gd name="T78" fmla="*/ 71 w 73"/>
              <a:gd name="T79" fmla="*/ 27 h 107"/>
              <a:gd name="T80" fmla="*/ 55 w 73"/>
              <a:gd name="T81" fmla="*/ 5 h 107"/>
              <a:gd name="T82" fmla="*/ 37 w 73"/>
              <a:gd name="T83" fmla="*/ 1 h 107"/>
              <a:gd name="T84" fmla="*/ 19 w 73"/>
              <a:gd name="T85" fmla="*/ 5 h 107"/>
              <a:gd name="T86" fmla="*/ 2 w 73"/>
              <a:gd name="T87" fmla="*/ 27 h 107"/>
              <a:gd name="T88" fmla="*/ 8 w 73"/>
              <a:gd name="T89" fmla="*/ 53 h 107"/>
              <a:gd name="T90" fmla="*/ 15 w 73"/>
              <a:gd name="T91" fmla="*/ 71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73" h="107">
                <a:moveTo>
                  <a:pt x="16" y="77"/>
                </a:moveTo>
                <a:cubicBezTo>
                  <a:pt x="57" y="77"/>
                  <a:pt x="57" y="77"/>
                  <a:pt x="57" y="77"/>
                </a:cubicBezTo>
                <a:cubicBezTo>
                  <a:pt x="52" y="101"/>
                  <a:pt x="52" y="101"/>
                  <a:pt x="52" y="101"/>
                </a:cubicBezTo>
                <a:cubicBezTo>
                  <a:pt x="45" y="101"/>
                  <a:pt x="45" y="101"/>
                  <a:pt x="45" y="101"/>
                </a:cubicBezTo>
                <a:cubicBezTo>
                  <a:pt x="44" y="104"/>
                  <a:pt x="41" y="107"/>
                  <a:pt x="37" y="107"/>
                </a:cubicBezTo>
                <a:cubicBezTo>
                  <a:pt x="33" y="107"/>
                  <a:pt x="30" y="104"/>
                  <a:pt x="29" y="101"/>
                </a:cubicBezTo>
                <a:cubicBezTo>
                  <a:pt x="21" y="101"/>
                  <a:pt x="21" y="101"/>
                  <a:pt x="21" y="101"/>
                </a:cubicBezTo>
                <a:cubicBezTo>
                  <a:pt x="16" y="77"/>
                  <a:pt x="16" y="77"/>
                  <a:pt x="16" y="77"/>
                </a:cubicBezTo>
                <a:close/>
                <a:moveTo>
                  <a:pt x="51" y="29"/>
                </a:moveTo>
                <a:cubicBezTo>
                  <a:pt x="52" y="35"/>
                  <a:pt x="52" y="35"/>
                  <a:pt x="52" y="35"/>
                </a:cubicBezTo>
                <a:cubicBezTo>
                  <a:pt x="51" y="37"/>
                  <a:pt x="51" y="37"/>
                  <a:pt x="51" y="37"/>
                </a:cubicBezTo>
                <a:cubicBezTo>
                  <a:pt x="53" y="38"/>
                  <a:pt x="53" y="38"/>
                  <a:pt x="53" y="38"/>
                </a:cubicBezTo>
                <a:cubicBezTo>
                  <a:pt x="52" y="42"/>
                  <a:pt x="52" y="42"/>
                  <a:pt x="52" y="42"/>
                </a:cubicBezTo>
                <a:cubicBezTo>
                  <a:pt x="50" y="42"/>
                  <a:pt x="50" y="42"/>
                  <a:pt x="50" y="42"/>
                </a:cubicBezTo>
                <a:cubicBezTo>
                  <a:pt x="52" y="44"/>
                  <a:pt x="52" y="44"/>
                  <a:pt x="52" y="44"/>
                </a:cubicBezTo>
                <a:cubicBezTo>
                  <a:pt x="51" y="47"/>
                  <a:pt x="51" y="47"/>
                  <a:pt x="51" y="47"/>
                </a:cubicBezTo>
                <a:cubicBezTo>
                  <a:pt x="50" y="48"/>
                  <a:pt x="50" y="48"/>
                  <a:pt x="50" y="48"/>
                </a:cubicBezTo>
                <a:cubicBezTo>
                  <a:pt x="51" y="49"/>
                  <a:pt x="51" y="49"/>
                  <a:pt x="51" y="49"/>
                </a:cubicBezTo>
                <a:cubicBezTo>
                  <a:pt x="50" y="53"/>
                  <a:pt x="50" y="53"/>
                  <a:pt x="50" y="53"/>
                </a:cubicBezTo>
                <a:cubicBezTo>
                  <a:pt x="47" y="54"/>
                  <a:pt x="47" y="54"/>
                  <a:pt x="47" y="54"/>
                </a:cubicBezTo>
                <a:cubicBezTo>
                  <a:pt x="29" y="49"/>
                  <a:pt x="29" y="49"/>
                  <a:pt x="29" y="49"/>
                </a:cubicBezTo>
                <a:cubicBezTo>
                  <a:pt x="21" y="49"/>
                  <a:pt x="21" y="49"/>
                  <a:pt x="21" y="49"/>
                </a:cubicBezTo>
                <a:cubicBezTo>
                  <a:pt x="21" y="32"/>
                  <a:pt x="21" y="32"/>
                  <a:pt x="21" y="32"/>
                </a:cubicBezTo>
                <a:cubicBezTo>
                  <a:pt x="28" y="31"/>
                  <a:pt x="28" y="31"/>
                  <a:pt x="28" y="31"/>
                </a:cubicBezTo>
                <a:cubicBezTo>
                  <a:pt x="42" y="16"/>
                  <a:pt x="42" y="16"/>
                  <a:pt x="42" y="16"/>
                </a:cubicBezTo>
                <a:cubicBezTo>
                  <a:pt x="50" y="21"/>
                  <a:pt x="43" y="27"/>
                  <a:pt x="38" y="30"/>
                </a:cubicBezTo>
                <a:cubicBezTo>
                  <a:pt x="51" y="29"/>
                  <a:pt x="51" y="29"/>
                  <a:pt x="51" y="29"/>
                </a:cubicBezTo>
                <a:close/>
                <a:moveTo>
                  <a:pt x="15" y="71"/>
                </a:moveTo>
                <a:cubicBezTo>
                  <a:pt x="25" y="71"/>
                  <a:pt x="25" y="71"/>
                  <a:pt x="25" y="71"/>
                </a:cubicBezTo>
                <a:cubicBezTo>
                  <a:pt x="24" y="62"/>
                  <a:pt x="20" y="55"/>
                  <a:pt x="17" y="48"/>
                </a:cubicBezTo>
                <a:cubicBezTo>
                  <a:pt x="13" y="41"/>
                  <a:pt x="10" y="34"/>
                  <a:pt x="11" y="29"/>
                </a:cubicBezTo>
                <a:cubicBezTo>
                  <a:pt x="13" y="21"/>
                  <a:pt x="17" y="16"/>
                  <a:pt x="23" y="13"/>
                </a:cubicBezTo>
                <a:cubicBezTo>
                  <a:pt x="27" y="11"/>
                  <a:pt x="32" y="10"/>
                  <a:pt x="37" y="11"/>
                </a:cubicBezTo>
                <a:cubicBezTo>
                  <a:pt x="42" y="11"/>
                  <a:pt x="46" y="12"/>
                  <a:pt x="50" y="14"/>
                </a:cubicBezTo>
                <a:cubicBezTo>
                  <a:pt x="56" y="17"/>
                  <a:pt x="60" y="22"/>
                  <a:pt x="62" y="29"/>
                </a:cubicBezTo>
                <a:cubicBezTo>
                  <a:pt x="63" y="34"/>
                  <a:pt x="59" y="41"/>
                  <a:pt x="56" y="48"/>
                </a:cubicBezTo>
                <a:cubicBezTo>
                  <a:pt x="53" y="55"/>
                  <a:pt x="49" y="62"/>
                  <a:pt x="48" y="71"/>
                </a:cubicBezTo>
                <a:cubicBezTo>
                  <a:pt x="58" y="71"/>
                  <a:pt x="58" y="71"/>
                  <a:pt x="58" y="71"/>
                </a:cubicBezTo>
                <a:cubicBezTo>
                  <a:pt x="59" y="64"/>
                  <a:pt x="62" y="58"/>
                  <a:pt x="65" y="52"/>
                </a:cubicBezTo>
                <a:cubicBezTo>
                  <a:pt x="69" y="44"/>
                  <a:pt x="73" y="36"/>
                  <a:pt x="71" y="27"/>
                </a:cubicBezTo>
                <a:cubicBezTo>
                  <a:pt x="70" y="17"/>
                  <a:pt x="63" y="9"/>
                  <a:pt x="55" y="5"/>
                </a:cubicBezTo>
                <a:cubicBezTo>
                  <a:pt x="49" y="2"/>
                  <a:pt x="43" y="1"/>
                  <a:pt x="37" y="1"/>
                </a:cubicBezTo>
                <a:cubicBezTo>
                  <a:pt x="31" y="0"/>
                  <a:pt x="24" y="2"/>
                  <a:pt x="19" y="5"/>
                </a:cubicBezTo>
                <a:cubicBezTo>
                  <a:pt x="10" y="9"/>
                  <a:pt x="4" y="16"/>
                  <a:pt x="2" y="27"/>
                </a:cubicBezTo>
                <a:cubicBezTo>
                  <a:pt x="0" y="36"/>
                  <a:pt x="4" y="44"/>
                  <a:pt x="8" y="53"/>
                </a:cubicBezTo>
                <a:cubicBezTo>
                  <a:pt x="11" y="58"/>
                  <a:pt x="13" y="64"/>
                  <a:pt x="15" y="71"/>
                </a:cubicBezTo>
                <a:close/>
              </a:path>
            </a:pathLst>
          </a:custGeom>
          <a:solidFill>
            <a:srgbClr val="26345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9" name="文本框 36"/>
          <p:cNvSpPr txBox="1"/>
          <p:nvPr/>
        </p:nvSpPr>
        <p:spPr>
          <a:xfrm>
            <a:off x="1552995" y="2914224"/>
            <a:ext cx="2088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YOUR TEXT </a:t>
            </a:r>
          </a:p>
        </p:txBody>
      </p:sp>
      <p:sp>
        <p:nvSpPr>
          <p:cNvPr id="30" name="Text Placeholder 32"/>
          <p:cNvSpPr txBox="1"/>
          <p:nvPr/>
        </p:nvSpPr>
        <p:spPr>
          <a:xfrm>
            <a:off x="1636542" y="3375889"/>
            <a:ext cx="1921689" cy="14104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31" name="文本框 36"/>
          <p:cNvSpPr txBox="1"/>
          <p:nvPr/>
        </p:nvSpPr>
        <p:spPr>
          <a:xfrm>
            <a:off x="5051608" y="2914224"/>
            <a:ext cx="2088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YOUR TEXT </a:t>
            </a:r>
          </a:p>
        </p:txBody>
      </p:sp>
      <p:sp>
        <p:nvSpPr>
          <p:cNvPr id="32" name="Text Placeholder 32"/>
          <p:cNvSpPr txBox="1"/>
          <p:nvPr/>
        </p:nvSpPr>
        <p:spPr>
          <a:xfrm>
            <a:off x="5135155" y="3375889"/>
            <a:ext cx="1921689" cy="14104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33" name="文本框 36"/>
          <p:cNvSpPr txBox="1"/>
          <p:nvPr/>
        </p:nvSpPr>
        <p:spPr>
          <a:xfrm>
            <a:off x="8466673" y="2914224"/>
            <a:ext cx="2088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YOUR TEXT </a:t>
            </a:r>
          </a:p>
        </p:txBody>
      </p:sp>
      <p:sp>
        <p:nvSpPr>
          <p:cNvPr id="34" name="Text Placeholder 32"/>
          <p:cNvSpPr txBox="1"/>
          <p:nvPr/>
        </p:nvSpPr>
        <p:spPr>
          <a:xfrm>
            <a:off x="8550220" y="3375889"/>
            <a:ext cx="1921689" cy="14104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Lemon drops oat cake oat cake sugar plum. Jelly beans macaroon I love topping danish cake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5400000">
            <a:off x="2666274" y="-2666273"/>
            <a:ext cx="6859453" cy="12192004"/>
          </a:xfrm>
          <a:prstGeom prst="rect">
            <a:avLst/>
          </a:prstGeom>
          <a:ln>
            <a:noFill/>
          </a:ln>
        </p:spPr>
      </p:pic>
      <p:cxnSp>
        <p:nvCxnSpPr>
          <p:cNvPr id="10" name="直接连接符 9"/>
          <p:cNvCxnSpPr/>
          <p:nvPr/>
        </p:nvCxnSpPr>
        <p:spPr>
          <a:xfrm>
            <a:off x="7149424" y="642983"/>
            <a:ext cx="520339" cy="0"/>
          </a:xfrm>
          <a:prstGeom prst="line">
            <a:avLst/>
          </a:prstGeom>
          <a:ln w="19050">
            <a:solidFill>
              <a:srgbClr val="5A23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48"/>
          <p:cNvSpPr txBox="1">
            <a:spLocks noChangeArrowheads="1"/>
          </p:cNvSpPr>
          <p:nvPr/>
        </p:nvSpPr>
        <p:spPr bwMode="auto">
          <a:xfrm>
            <a:off x="5042576" y="438947"/>
            <a:ext cx="2106848" cy="461665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5pPr>
            <a:lvl6pPr marL="25146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6pPr>
            <a:lvl7pPr marL="29718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7pPr>
            <a:lvl8pPr marL="34290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8pPr>
            <a:lvl9pPr marL="38862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zh-CN" altLang="en-US" sz="2400" dirty="0">
                <a:solidFill>
                  <a:srgbClr val="263458"/>
                </a:solidFill>
                <a:latin typeface="方正宋刻本秀楷简体" panose="02000000000000000000" pitchFamily="2" charset="-122"/>
                <a:ea typeface="方正宋刻本秀楷简体" panose="02000000000000000000" pitchFamily="2" charset="-122"/>
              </a:rPr>
              <a:t>成功项目展示</a:t>
            </a:r>
            <a:endParaRPr lang="en-US" altLang="zh-CN" sz="2400" dirty="0">
              <a:solidFill>
                <a:srgbClr val="263458"/>
              </a:solidFill>
              <a:latin typeface="方正宋刻本秀楷简体" panose="02000000000000000000" pitchFamily="2" charset="-122"/>
              <a:ea typeface="方正宋刻本秀楷简体" panose="02000000000000000000" pitchFamily="2" charset="-122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4522237" y="642983"/>
            <a:ext cx="520339" cy="0"/>
          </a:xfrm>
          <a:prstGeom prst="line">
            <a:avLst/>
          </a:prstGeom>
          <a:ln w="19050">
            <a:solidFill>
              <a:srgbClr val="2634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979720" y="1583982"/>
            <a:ext cx="291" cy="1821"/>
          </a:xfrm>
          <a:custGeom>
            <a:avLst/>
            <a:gdLst>
              <a:gd name="connsiteX0" fmla="*/ 291 w 291"/>
              <a:gd name="connsiteY0" fmla="*/ 0 h 1821"/>
              <a:gd name="connsiteX1" fmla="*/ 197 w 291"/>
              <a:gd name="connsiteY1" fmla="*/ 600 h 1821"/>
              <a:gd name="connsiteX2" fmla="*/ 106 w 291"/>
              <a:gd name="connsiteY2" fmla="*/ 1148 h 1821"/>
              <a:gd name="connsiteX3" fmla="*/ 291 w 291"/>
              <a:gd name="connsiteY3" fmla="*/ 0 h 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" h="1821">
                <a:moveTo>
                  <a:pt x="291" y="0"/>
                </a:moveTo>
                <a:lnTo>
                  <a:pt x="197" y="600"/>
                </a:lnTo>
                <a:cubicBezTo>
                  <a:pt x="-16" y="1943"/>
                  <a:pt x="-70" y="2257"/>
                  <a:pt x="106" y="1148"/>
                </a:cubicBezTo>
                <a:lnTo>
                  <a:pt x="291" y="0"/>
                </a:lnTo>
                <a:close/>
              </a:path>
            </a:pathLst>
          </a:cu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359307" y="1592007"/>
            <a:ext cx="1953" cy="2698"/>
          </a:xfrm>
          <a:custGeom>
            <a:avLst/>
            <a:gdLst>
              <a:gd name="connsiteX0" fmla="*/ 1510 w 1953"/>
              <a:gd name="connsiteY0" fmla="*/ 674 h 2698"/>
              <a:gd name="connsiteX1" fmla="*/ 0 w 1953"/>
              <a:gd name="connsiteY1" fmla="*/ 2698 h 2698"/>
              <a:gd name="connsiteX2" fmla="*/ 416 w 1953"/>
              <a:gd name="connsiteY2" fmla="*/ 2094 h 2698"/>
              <a:gd name="connsiteX3" fmla="*/ 1510 w 1953"/>
              <a:gd name="connsiteY3" fmla="*/ 674 h 2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3" h="2698">
                <a:moveTo>
                  <a:pt x="1510" y="674"/>
                </a:moveTo>
                <a:lnTo>
                  <a:pt x="0" y="2698"/>
                </a:lnTo>
                <a:lnTo>
                  <a:pt x="416" y="2094"/>
                </a:lnTo>
                <a:cubicBezTo>
                  <a:pt x="2142" y="-333"/>
                  <a:pt x="2272" y="-423"/>
                  <a:pt x="1510" y="674"/>
                </a:cubicBezTo>
                <a:close/>
              </a:path>
            </a:pathLst>
          </a:custGeom>
        </p:spPr>
      </p:pic>
      <p:grpSp>
        <p:nvGrpSpPr>
          <p:cNvPr id="8" name="组合 7"/>
          <p:cNvGrpSpPr/>
          <p:nvPr/>
        </p:nvGrpSpPr>
        <p:grpSpPr>
          <a:xfrm>
            <a:off x="1881021" y="2013399"/>
            <a:ext cx="8429959" cy="3849220"/>
            <a:chOff x="1275906" y="2013399"/>
            <a:chExt cx="8429959" cy="3849220"/>
          </a:xfrm>
        </p:grpSpPr>
        <p:cxnSp>
          <p:nvCxnSpPr>
            <p:cNvPr id="9" name="Shape 212"/>
            <p:cNvCxnSpPr/>
            <p:nvPr/>
          </p:nvCxnSpPr>
          <p:spPr>
            <a:xfrm rot="10800000">
              <a:off x="6740804" y="4002420"/>
              <a:ext cx="1912748" cy="290772"/>
            </a:xfrm>
            <a:prstGeom prst="bentConnector3">
              <a:avLst>
                <a:gd name="adj1" fmla="val -923"/>
              </a:avLst>
            </a:prstGeom>
            <a:ln w="19050">
              <a:solidFill>
                <a:srgbClr val="263458"/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hape 212"/>
            <p:cNvCxnSpPr/>
            <p:nvPr/>
          </p:nvCxnSpPr>
          <p:spPr>
            <a:xfrm rot="10800000">
              <a:off x="7194621" y="3460069"/>
              <a:ext cx="1790237" cy="824147"/>
            </a:xfrm>
            <a:prstGeom prst="bentConnector3">
              <a:avLst>
                <a:gd name="adj1" fmla="val 589"/>
              </a:avLst>
            </a:prstGeom>
            <a:ln w="19050">
              <a:solidFill>
                <a:srgbClr val="263458"/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hape 212"/>
            <p:cNvCxnSpPr/>
            <p:nvPr/>
          </p:nvCxnSpPr>
          <p:spPr>
            <a:xfrm rot="10800000">
              <a:off x="7689456" y="2975475"/>
              <a:ext cx="1573699" cy="1326084"/>
            </a:xfrm>
            <a:prstGeom prst="bentConnector3">
              <a:avLst>
                <a:gd name="adj1" fmla="val 105"/>
              </a:avLst>
            </a:prstGeom>
            <a:ln w="19050">
              <a:solidFill>
                <a:srgbClr val="263458"/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hape 212"/>
            <p:cNvCxnSpPr/>
            <p:nvPr/>
          </p:nvCxnSpPr>
          <p:spPr>
            <a:xfrm rot="16200000" flipV="1">
              <a:off x="7999182" y="2715442"/>
              <a:ext cx="1765941" cy="1371604"/>
            </a:xfrm>
            <a:prstGeom prst="bentConnector2">
              <a:avLst/>
            </a:prstGeom>
            <a:ln w="19050">
              <a:solidFill>
                <a:srgbClr val="263458"/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363"/>
            <p:cNvGrpSpPr/>
            <p:nvPr/>
          </p:nvGrpSpPr>
          <p:grpSpPr>
            <a:xfrm>
              <a:off x="6576470" y="3150991"/>
              <a:ext cx="618152" cy="618150"/>
              <a:chOff x="2477557" y="3537459"/>
              <a:chExt cx="835480" cy="835478"/>
            </a:xfrm>
          </p:grpSpPr>
          <p:grpSp>
            <p:nvGrpSpPr>
              <p:cNvPr id="51" name="Group 225"/>
              <p:cNvGrpSpPr/>
              <p:nvPr/>
            </p:nvGrpSpPr>
            <p:grpSpPr>
              <a:xfrm>
                <a:off x="2477556" y="3537461"/>
                <a:ext cx="835479" cy="835479"/>
                <a:chOff x="864537" y="1822859"/>
                <a:chExt cx="971309" cy="971307"/>
              </a:xfrm>
            </p:grpSpPr>
            <p:sp>
              <p:nvSpPr>
                <p:cNvPr id="53" name="Oval 56"/>
                <p:cNvSpPr/>
                <p:nvPr/>
              </p:nvSpPr>
              <p:spPr>
                <a:xfrm>
                  <a:off x="932451" y="1890773"/>
                  <a:ext cx="835480" cy="835478"/>
                </a:xfrm>
                <a:prstGeom prst="ellipse">
                  <a:avLst/>
                </a:prstGeom>
                <a:solidFill>
                  <a:srgbClr val="26345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54" name="Oval 57"/>
                <p:cNvSpPr/>
                <p:nvPr/>
              </p:nvSpPr>
              <p:spPr>
                <a:xfrm>
                  <a:off x="864537" y="1822859"/>
                  <a:ext cx="971309" cy="971307"/>
                </a:xfrm>
                <a:prstGeom prst="ellipse">
                  <a:avLst/>
                </a:prstGeom>
                <a:noFill/>
                <a:ln w="19050">
                  <a:solidFill>
                    <a:srgbClr val="263458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</p:grpSp>
          <p:sp>
            <p:nvSpPr>
              <p:cNvPr id="52" name="Freeform 52"/>
              <p:cNvSpPr>
                <a:spLocks noEditPoints="1"/>
              </p:cNvSpPr>
              <p:nvPr/>
            </p:nvSpPr>
            <p:spPr bwMode="auto">
              <a:xfrm>
                <a:off x="2701961" y="3747196"/>
                <a:ext cx="386672" cy="416004"/>
              </a:xfrm>
              <a:custGeom>
                <a:avLst/>
                <a:gdLst/>
                <a:ahLst/>
                <a:cxnLst>
                  <a:cxn ang="0">
                    <a:pos x="67" y="67"/>
                  </a:cxn>
                  <a:cxn ang="0">
                    <a:pos x="61" y="72"/>
                  </a:cxn>
                  <a:cxn ang="0">
                    <a:pos x="5" y="72"/>
                  </a:cxn>
                  <a:cxn ang="0">
                    <a:pos x="0" y="67"/>
                  </a:cxn>
                  <a:cxn ang="0">
                    <a:pos x="0" y="16"/>
                  </a:cxn>
                  <a:cxn ang="0">
                    <a:pos x="5" y="11"/>
                  </a:cxn>
                  <a:cxn ang="0">
                    <a:pos x="10" y="11"/>
                  </a:cxn>
                  <a:cxn ang="0">
                    <a:pos x="10" y="7"/>
                  </a:cxn>
                  <a:cxn ang="0">
                    <a:pos x="16" y="0"/>
                  </a:cxn>
                  <a:cxn ang="0">
                    <a:pos x="19" y="0"/>
                  </a:cxn>
                  <a:cxn ang="0">
                    <a:pos x="25" y="7"/>
                  </a:cxn>
                  <a:cxn ang="0">
                    <a:pos x="25" y="11"/>
                  </a:cxn>
                  <a:cxn ang="0">
                    <a:pos x="41" y="11"/>
                  </a:cxn>
                  <a:cxn ang="0">
                    <a:pos x="41" y="7"/>
                  </a:cxn>
                  <a:cxn ang="0">
                    <a:pos x="47" y="0"/>
                  </a:cxn>
                  <a:cxn ang="0">
                    <a:pos x="50" y="0"/>
                  </a:cxn>
                  <a:cxn ang="0">
                    <a:pos x="56" y="7"/>
                  </a:cxn>
                  <a:cxn ang="0">
                    <a:pos x="56" y="11"/>
                  </a:cxn>
                  <a:cxn ang="0">
                    <a:pos x="61" y="11"/>
                  </a:cxn>
                  <a:cxn ang="0">
                    <a:pos x="67" y="16"/>
                  </a:cxn>
                  <a:cxn ang="0">
                    <a:pos x="67" y="67"/>
                  </a:cxn>
                  <a:cxn ang="0">
                    <a:pos x="61" y="67"/>
                  </a:cxn>
                  <a:cxn ang="0">
                    <a:pos x="61" y="26"/>
                  </a:cxn>
                  <a:cxn ang="0">
                    <a:pos x="5" y="26"/>
                  </a:cxn>
                  <a:cxn ang="0">
                    <a:pos x="5" y="67"/>
                  </a:cxn>
                  <a:cxn ang="0">
                    <a:pos x="61" y="67"/>
                  </a:cxn>
                  <a:cxn ang="0">
                    <a:pos x="20" y="7"/>
                  </a:cxn>
                  <a:cxn ang="0">
                    <a:pos x="19" y="5"/>
                  </a:cxn>
                  <a:cxn ang="0">
                    <a:pos x="16" y="5"/>
                  </a:cxn>
                  <a:cxn ang="0">
                    <a:pos x="15" y="7"/>
                  </a:cxn>
                  <a:cxn ang="0">
                    <a:pos x="15" y="18"/>
                  </a:cxn>
                  <a:cxn ang="0">
                    <a:pos x="16" y="20"/>
                  </a:cxn>
                  <a:cxn ang="0">
                    <a:pos x="19" y="20"/>
                  </a:cxn>
                  <a:cxn ang="0">
                    <a:pos x="20" y="18"/>
                  </a:cxn>
                  <a:cxn ang="0">
                    <a:pos x="20" y="7"/>
                  </a:cxn>
                  <a:cxn ang="0">
                    <a:pos x="51" y="7"/>
                  </a:cxn>
                  <a:cxn ang="0">
                    <a:pos x="50" y="5"/>
                  </a:cxn>
                  <a:cxn ang="0">
                    <a:pos x="47" y="5"/>
                  </a:cxn>
                  <a:cxn ang="0">
                    <a:pos x="46" y="7"/>
                  </a:cxn>
                  <a:cxn ang="0">
                    <a:pos x="46" y="18"/>
                  </a:cxn>
                  <a:cxn ang="0">
                    <a:pos x="47" y="20"/>
                  </a:cxn>
                  <a:cxn ang="0">
                    <a:pos x="50" y="20"/>
                  </a:cxn>
                  <a:cxn ang="0">
                    <a:pos x="51" y="18"/>
                  </a:cxn>
                  <a:cxn ang="0">
                    <a:pos x="51" y="7"/>
                  </a:cxn>
                </a:cxnLst>
                <a:rect l="0" t="0" r="r" b="b"/>
                <a:pathLst>
                  <a:path w="67" h="72">
                    <a:moveTo>
                      <a:pt x="67" y="67"/>
                    </a:moveTo>
                    <a:cubicBezTo>
                      <a:pt x="67" y="70"/>
                      <a:pt x="64" y="72"/>
                      <a:pt x="61" y="72"/>
                    </a:cubicBezTo>
                    <a:cubicBezTo>
                      <a:pt x="5" y="72"/>
                      <a:pt x="5" y="72"/>
                      <a:pt x="5" y="72"/>
                    </a:cubicBezTo>
                    <a:cubicBezTo>
                      <a:pt x="2" y="72"/>
                      <a:pt x="0" y="70"/>
                      <a:pt x="0" y="67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3"/>
                      <a:pt x="2" y="11"/>
                      <a:pt x="5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3"/>
                      <a:pt x="13" y="0"/>
                      <a:pt x="16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3" y="0"/>
                      <a:pt x="25" y="3"/>
                      <a:pt x="25" y="7"/>
                    </a:cubicBezTo>
                    <a:cubicBezTo>
                      <a:pt x="25" y="11"/>
                      <a:pt x="25" y="11"/>
                      <a:pt x="25" y="11"/>
                    </a:cubicBezTo>
                    <a:cubicBezTo>
                      <a:pt x="41" y="11"/>
                      <a:pt x="41" y="11"/>
                      <a:pt x="41" y="11"/>
                    </a:cubicBezTo>
                    <a:cubicBezTo>
                      <a:pt x="41" y="7"/>
                      <a:pt x="41" y="7"/>
                      <a:pt x="41" y="7"/>
                    </a:cubicBezTo>
                    <a:cubicBezTo>
                      <a:pt x="41" y="3"/>
                      <a:pt x="44" y="0"/>
                      <a:pt x="47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53" y="0"/>
                      <a:pt x="56" y="3"/>
                      <a:pt x="56" y="7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61" y="11"/>
                      <a:pt x="61" y="11"/>
                      <a:pt x="61" y="11"/>
                    </a:cubicBezTo>
                    <a:cubicBezTo>
                      <a:pt x="64" y="11"/>
                      <a:pt x="67" y="13"/>
                      <a:pt x="67" y="16"/>
                    </a:cubicBezTo>
                    <a:lnTo>
                      <a:pt x="67" y="67"/>
                    </a:lnTo>
                    <a:close/>
                    <a:moveTo>
                      <a:pt x="61" y="67"/>
                    </a:moveTo>
                    <a:cubicBezTo>
                      <a:pt x="61" y="26"/>
                      <a:pt x="61" y="26"/>
                      <a:pt x="61" y="26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5" y="67"/>
                      <a:pt x="5" y="67"/>
                      <a:pt x="5" y="67"/>
                    </a:cubicBezTo>
                    <a:lnTo>
                      <a:pt x="61" y="67"/>
                    </a:lnTo>
                    <a:close/>
                    <a:moveTo>
                      <a:pt x="20" y="7"/>
                    </a:moveTo>
                    <a:cubicBezTo>
                      <a:pt x="20" y="6"/>
                      <a:pt x="20" y="5"/>
                      <a:pt x="19" y="5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16" y="5"/>
                      <a:pt x="15" y="6"/>
                      <a:pt x="15" y="7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19"/>
                      <a:pt x="16" y="20"/>
                      <a:pt x="16" y="20"/>
                    </a:cubicBezTo>
                    <a:cubicBezTo>
                      <a:pt x="19" y="20"/>
                      <a:pt x="19" y="20"/>
                      <a:pt x="19" y="20"/>
                    </a:cubicBezTo>
                    <a:cubicBezTo>
                      <a:pt x="20" y="20"/>
                      <a:pt x="20" y="19"/>
                      <a:pt x="20" y="18"/>
                    </a:cubicBezTo>
                    <a:lnTo>
                      <a:pt x="20" y="7"/>
                    </a:lnTo>
                    <a:close/>
                    <a:moveTo>
                      <a:pt x="51" y="7"/>
                    </a:moveTo>
                    <a:cubicBezTo>
                      <a:pt x="51" y="6"/>
                      <a:pt x="51" y="5"/>
                      <a:pt x="50" y="5"/>
                    </a:cubicBezTo>
                    <a:cubicBezTo>
                      <a:pt x="47" y="5"/>
                      <a:pt x="47" y="5"/>
                      <a:pt x="47" y="5"/>
                    </a:cubicBezTo>
                    <a:cubicBezTo>
                      <a:pt x="47" y="5"/>
                      <a:pt x="46" y="6"/>
                      <a:pt x="46" y="7"/>
                    </a:cubicBezTo>
                    <a:cubicBezTo>
                      <a:pt x="46" y="18"/>
                      <a:pt x="46" y="18"/>
                      <a:pt x="46" y="18"/>
                    </a:cubicBezTo>
                    <a:cubicBezTo>
                      <a:pt x="46" y="19"/>
                      <a:pt x="47" y="20"/>
                      <a:pt x="47" y="20"/>
                    </a:cubicBezTo>
                    <a:cubicBezTo>
                      <a:pt x="50" y="20"/>
                      <a:pt x="50" y="20"/>
                      <a:pt x="50" y="20"/>
                    </a:cubicBezTo>
                    <a:cubicBezTo>
                      <a:pt x="51" y="20"/>
                      <a:pt x="51" y="19"/>
                      <a:pt x="51" y="18"/>
                    </a:cubicBezTo>
                    <a:lnTo>
                      <a:pt x="51" y="7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/>
              </a:p>
            </p:txBody>
          </p:sp>
        </p:grpSp>
        <p:grpSp>
          <p:nvGrpSpPr>
            <p:cNvPr id="19" name="Group 368"/>
            <p:cNvGrpSpPr/>
            <p:nvPr/>
          </p:nvGrpSpPr>
          <p:grpSpPr>
            <a:xfrm>
              <a:off x="7578200" y="2209196"/>
              <a:ext cx="618152" cy="618150"/>
              <a:chOff x="1182462" y="2087458"/>
              <a:chExt cx="835480" cy="835478"/>
            </a:xfrm>
          </p:grpSpPr>
          <p:grpSp>
            <p:nvGrpSpPr>
              <p:cNvPr id="47" name="Group 225"/>
              <p:cNvGrpSpPr/>
              <p:nvPr/>
            </p:nvGrpSpPr>
            <p:grpSpPr>
              <a:xfrm>
                <a:off x="1182461" y="2087460"/>
                <a:ext cx="835479" cy="835479"/>
                <a:chOff x="864537" y="1822859"/>
                <a:chExt cx="971309" cy="971307"/>
              </a:xfrm>
            </p:grpSpPr>
            <p:sp>
              <p:nvSpPr>
                <p:cNvPr id="49" name="Oval 61"/>
                <p:cNvSpPr/>
                <p:nvPr/>
              </p:nvSpPr>
              <p:spPr>
                <a:xfrm>
                  <a:off x="932451" y="1890773"/>
                  <a:ext cx="835480" cy="835478"/>
                </a:xfrm>
                <a:prstGeom prst="ellipse">
                  <a:avLst/>
                </a:prstGeom>
                <a:solidFill>
                  <a:srgbClr val="26345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50" name="Oval 62"/>
                <p:cNvSpPr/>
                <p:nvPr/>
              </p:nvSpPr>
              <p:spPr>
                <a:xfrm>
                  <a:off x="864537" y="1822859"/>
                  <a:ext cx="971309" cy="971307"/>
                </a:xfrm>
                <a:prstGeom prst="ellipse">
                  <a:avLst/>
                </a:prstGeom>
                <a:noFill/>
                <a:ln w="19050">
                  <a:solidFill>
                    <a:srgbClr val="263458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</p:grpSp>
          <p:sp>
            <p:nvSpPr>
              <p:cNvPr id="48" name="Freeform 42"/>
              <p:cNvSpPr>
                <a:spLocks noEditPoints="1"/>
              </p:cNvSpPr>
              <p:nvPr/>
            </p:nvSpPr>
            <p:spPr bwMode="auto">
              <a:xfrm>
                <a:off x="1389532" y="2323861"/>
                <a:ext cx="421340" cy="362672"/>
              </a:xfrm>
              <a:custGeom>
                <a:avLst/>
                <a:gdLst/>
                <a:ahLst/>
                <a:cxnLst>
                  <a:cxn ang="0">
                    <a:pos x="73" y="47"/>
                  </a:cxn>
                  <a:cxn ang="0">
                    <a:pos x="67" y="53"/>
                  </a:cxn>
                  <a:cxn ang="0">
                    <a:pos x="46" y="53"/>
                  </a:cxn>
                  <a:cxn ang="0">
                    <a:pos x="48" y="60"/>
                  </a:cxn>
                  <a:cxn ang="0">
                    <a:pos x="46" y="63"/>
                  </a:cxn>
                  <a:cxn ang="0">
                    <a:pos x="26" y="63"/>
                  </a:cxn>
                  <a:cxn ang="0">
                    <a:pos x="24" y="60"/>
                  </a:cxn>
                  <a:cxn ang="0">
                    <a:pos x="26" y="53"/>
                  </a:cxn>
                  <a:cxn ang="0">
                    <a:pos x="6" y="53"/>
                  </a:cxn>
                  <a:cxn ang="0">
                    <a:pos x="0" y="47"/>
                  </a:cxn>
                  <a:cxn ang="0">
                    <a:pos x="0" y="6"/>
                  </a:cxn>
                  <a:cxn ang="0">
                    <a:pos x="6" y="0"/>
                  </a:cxn>
                  <a:cxn ang="0">
                    <a:pos x="67" y="0"/>
                  </a:cxn>
                  <a:cxn ang="0">
                    <a:pos x="73" y="6"/>
                  </a:cxn>
                  <a:cxn ang="0">
                    <a:pos x="73" y="47"/>
                  </a:cxn>
                  <a:cxn ang="0">
                    <a:pos x="68" y="6"/>
                  </a:cxn>
                  <a:cxn ang="0">
                    <a:pos x="67" y="5"/>
                  </a:cxn>
                  <a:cxn ang="0">
                    <a:pos x="6" y="5"/>
                  </a:cxn>
                  <a:cxn ang="0">
                    <a:pos x="5" y="6"/>
                  </a:cxn>
                  <a:cxn ang="0">
                    <a:pos x="5" y="37"/>
                  </a:cxn>
                  <a:cxn ang="0">
                    <a:pos x="6" y="39"/>
                  </a:cxn>
                  <a:cxn ang="0">
                    <a:pos x="67" y="39"/>
                  </a:cxn>
                  <a:cxn ang="0">
                    <a:pos x="68" y="37"/>
                  </a:cxn>
                  <a:cxn ang="0">
                    <a:pos x="68" y="6"/>
                  </a:cxn>
                </a:cxnLst>
                <a:rect l="0" t="0" r="r" b="b"/>
                <a:pathLst>
                  <a:path w="73" h="63">
                    <a:moveTo>
                      <a:pt x="73" y="47"/>
                    </a:moveTo>
                    <a:cubicBezTo>
                      <a:pt x="73" y="50"/>
                      <a:pt x="70" y="53"/>
                      <a:pt x="67" y="53"/>
                    </a:cubicBezTo>
                    <a:cubicBezTo>
                      <a:pt x="46" y="53"/>
                      <a:pt x="46" y="53"/>
                      <a:pt x="46" y="53"/>
                    </a:cubicBezTo>
                    <a:cubicBezTo>
                      <a:pt x="46" y="56"/>
                      <a:pt x="48" y="59"/>
                      <a:pt x="48" y="60"/>
                    </a:cubicBezTo>
                    <a:cubicBezTo>
                      <a:pt x="48" y="62"/>
                      <a:pt x="47" y="63"/>
                      <a:pt x="46" y="63"/>
                    </a:cubicBezTo>
                    <a:cubicBezTo>
                      <a:pt x="26" y="63"/>
                      <a:pt x="26" y="63"/>
                      <a:pt x="26" y="63"/>
                    </a:cubicBezTo>
                    <a:cubicBezTo>
                      <a:pt x="25" y="63"/>
                      <a:pt x="24" y="62"/>
                      <a:pt x="24" y="60"/>
                    </a:cubicBezTo>
                    <a:cubicBezTo>
                      <a:pt x="24" y="59"/>
                      <a:pt x="26" y="56"/>
                      <a:pt x="26" y="53"/>
                    </a:cubicBezTo>
                    <a:cubicBezTo>
                      <a:pt x="6" y="53"/>
                      <a:pt x="6" y="53"/>
                      <a:pt x="6" y="53"/>
                    </a:cubicBezTo>
                    <a:cubicBezTo>
                      <a:pt x="2" y="53"/>
                      <a:pt x="0" y="50"/>
                      <a:pt x="0" y="47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"/>
                      <a:pt x="2" y="0"/>
                      <a:pt x="6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70" y="0"/>
                      <a:pt x="73" y="2"/>
                      <a:pt x="73" y="6"/>
                    </a:cubicBezTo>
                    <a:lnTo>
                      <a:pt x="73" y="47"/>
                    </a:lnTo>
                    <a:close/>
                    <a:moveTo>
                      <a:pt x="68" y="6"/>
                    </a:moveTo>
                    <a:cubicBezTo>
                      <a:pt x="68" y="5"/>
                      <a:pt x="67" y="5"/>
                      <a:pt x="67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5" y="5"/>
                      <a:pt x="5" y="5"/>
                      <a:pt x="5" y="6"/>
                    </a:cubicBezTo>
                    <a:cubicBezTo>
                      <a:pt x="5" y="37"/>
                      <a:pt x="5" y="37"/>
                      <a:pt x="5" y="37"/>
                    </a:cubicBezTo>
                    <a:cubicBezTo>
                      <a:pt x="5" y="38"/>
                      <a:pt x="5" y="39"/>
                      <a:pt x="6" y="39"/>
                    </a:cubicBezTo>
                    <a:cubicBezTo>
                      <a:pt x="67" y="39"/>
                      <a:pt x="67" y="39"/>
                      <a:pt x="67" y="39"/>
                    </a:cubicBezTo>
                    <a:cubicBezTo>
                      <a:pt x="67" y="39"/>
                      <a:pt x="68" y="38"/>
                      <a:pt x="68" y="37"/>
                    </a:cubicBezTo>
                    <a:lnTo>
                      <a:pt x="68" y="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/>
              </a:p>
            </p:txBody>
          </p:sp>
        </p:grpSp>
        <p:grpSp>
          <p:nvGrpSpPr>
            <p:cNvPr id="20" name="Group 373"/>
            <p:cNvGrpSpPr/>
            <p:nvPr/>
          </p:nvGrpSpPr>
          <p:grpSpPr>
            <a:xfrm>
              <a:off x="7071305" y="2666398"/>
              <a:ext cx="618152" cy="618150"/>
              <a:chOff x="5811502" y="3537459"/>
              <a:chExt cx="835480" cy="835478"/>
            </a:xfrm>
          </p:grpSpPr>
          <p:grpSp>
            <p:nvGrpSpPr>
              <p:cNvPr id="43" name="Group 225"/>
              <p:cNvGrpSpPr/>
              <p:nvPr/>
            </p:nvGrpSpPr>
            <p:grpSpPr>
              <a:xfrm>
                <a:off x="5811501" y="3537461"/>
                <a:ext cx="835479" cy="835479"/>
                <a:chOff x="864537" y="1822859"/>
                <a:chExt cx="971309" cy="971307"/>
              </a:xfrm>
            </p:grpSpPr>
            <p:sp>
              <p:nvSpPr>
                <p:cNvPr id="45" name="Oval 66"/>
                <p:cNvSpPr/>
                <p:nvPr/>
              </p:nvSpPr>
              <p:spPr>
                <a:xfrm>
                  <a:off x="932451" y="1890773"/>
                  <a:ext cx="835480" cy="835478"/>
                </a:xfrm>
                <a:prstGeom prst="ellipse">
                  <a:avLst/>
                </a:prstGeom>
                <a:solidFill>
                  <a:srgbClr val="26345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46" name="Oval 67"/>
                <p:cNvSpPr/>
                <p:nvPr/>
              </p:nvSpPr>
              <p:spPr>
                <a:xfrm>
                  <a:off x="864537" y="1822859"/>
                  <a:ext cx="971309" cy="971307"/>
                </a:xfrm>
                <a:prstGeom prst="ellipse">
                  <a:avLst/>
                </a:prstGeom>
                <a:noFill/>
                <a:ln w="19050">
                  <a:solidFill>
                    <a:srgbClr val="263458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</p:grpSp>
          <p:sp>
            <p:nvSpPr>
              <p:cNvPr id="44" name="Freeform 86"/>
              <p:cNvSpPr>
                <a:spLocks noEditPoints="1"/>
              </p:cNvSpPr>
              <p:nvPr/>
            </p:nvSpPr>
            <p:spPr bwMode="auto">
              <a:xfrm>
                <a:off x="6084972" y="3712460"/>
                <a:ext cx="288540" cy="485476"/>
              </a:xfrm>
              <a:custGeom>
                <a:avLst/>
                <a:gdLst/>
                <a:ahLst/>
                <a:cxnLst>
                  <a:cxn ang="0">
                    <a:pos x="29" y="44"/>
                  </a:cxn>
                  <a:cxn ang="0">
                    <a:pos x="24" y="49"/>
                  </a:cxn>
                  <a:cxn ang="0">
                    <a:pos x="5" y="49"/>
                  </a:cxn>
                  <a:cxn ang="0">
                    <a:pos x="0" y="44"/>
                  </a:cxn>
                  <a:cxn ang="0">
                    <a:pos x="0" y="5"/>
                  </a:cxn>
                  <a:cxn ang="0">
                    <a:pos x="5" y="0"/>
                  </a:cxn>
                  <a:cxn ang="0">
                    <a:pos x="24" y="0"/>
                  </a:cxn>
                  <a:cxn ang="0">
                    <a:pos x="29" y="5"/>
                  </a:cxn>
                  <a:cxn ang="0">
                    <a:pos x="29" y="44"/>
                  </a:cxn>
                  <a:cxn ang="0">
                    <a:pos x="25" y="11"/>
                  </a:cxn>
                  <a:cxn ang="0">
                    <a:pos x="24" y="10"/>
                  </a:cxn>
                  <a:cxn ang="0">
                    <a:pos x="5" y="10"/>
                  </a:cxn>
                  <a:cxn ang="0">
                    <a:pos x="3" y="11"/>
                  </a:cxn>
                  <a:cxn ang="0">
                    <a:pos x="3" y="38"/>
                  </a:cxn>
                  <a:cxn ang="0">
                    <a:pos x="5" y="39"/>
                  </a:cxn>
                  <a:cxn ang="0">
                    <a:pos x="24" y="39"/>
                  </a:cxn>
                  <a:cxn ang="0">
                    <a:pos x="25" y="38"/>
                  </a:cxn>
                  <a:cxn ang="0">
                    <a:pos x="25" y="11"/>
                  </a:cxn>
                  <a:cxn ang="0">
                    <a:pos x="17" y="5"/>
                  </a:cxn>
                  <a:cxn ang="0">
                    <a:pos x="11" y="5"/>
                  </a:cxn>
                  <a:cxn ang="0">
                    <a:pos x="11" y="6"/>
                  </a:cxn>
                  <a:cxn ang="0">
                    <a:pos x="11" y="6"/>
                  </a:cxn>
                  <a:cxn ang="0">
                    <a:pos x="17" y="6"/>
                  </a:cxn>
                  <a:cxn ang="0">
                    <a:pos x="18" y="6"/>
                  </a:cxn>
                  <a:cxn ang="0">
                    <a:pos x="17" y="5"/>
                  </a:cxn>
                  <a:cxn ang="0">
                    <a:pos x="14" y="41"/>
                  </a:cxn>
                  <a:cxn ang="0">
                    <a:pos x="11" y="44"/>
                  </a:cxn>
                  <a:cxn ang="0">
                    <a:pos x="14" y="47"/>
                  </a:cxn>
                  <a:cxn ang="0">
                    <a:pos x="17" y="44"/>
                  </a:cxn>
                  <a:cxn ang="0">
                    <a:pos x="14" y="41"/>
                  </a:cxn>
                </a:cxnLst>
                <a:rect l="0" t="0" r="r" b="b"/>
                <a:pathLst>
                  <a:path w="29" h="49">
                    <a:moveTo>
                      <a:pt x="29" y="44"/>
                    </a:moveTo>
                    <a:cubicBezTo>
                      <a:pt x="29" y="47"/>
                      <a:pt x="27" y="49"/>
                      <a:pt x="24" y="49"/>
                    </a:cubicBezTo>
                    <a:cubicBezTo>
                      <a:pt x="5" y="49"/>
                      <a:pt x="5" y="49"/>
                      <a:pt x="5" y="49"/>
                    </a:cubicBezTo>
                    <a:cubicBezTo>
                      <a:pt x="2" y="49"/>
                      <a:pt x="0" y="47"/>
                      <a:pt x="0" y="4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3"/>
                      <a:pt x="2" y="0"/>
                      <a:pt x="5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7" y="0"/>
                      <a:pt x="29" y="3"/>
                      <a:pt x="29" y="5"/>
                    </a:cubicBezTo>
                    <a:lnTo>
                      <a:pt x="29" y="44"/>
                    </a:lnTo>
                    <a:close/>
                    <a:moveTo>
                      <a:pt x="25" y="11"/>
                    </a:moveTo>
                    <a:cubicBezTo>
                      <a:pt x="25" y="11"/>
                      <a:pt x="25" y="10"/>
                      <a:pt x="24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4" y="10"/>
                      <a:pt x="3" y="11"/>
                      <a:pt x="3" y="11"/>
                    </a:cubicBezTo>
                    <a:cubicBezTo>
                      <a:pt x="3" y="38"/>
                      <a:pt x="3" y="38"/>
                      <a:pt x="3" y="38"/>
                    </a:cubicBezTo>
                    <a:cubicBezTo>
                      <a:pt x="3" y="39"/>
                      <a:pt x="4" y="39"/>
                      <a:pt x="5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5" y="39"/>
                      <a:pt x="25" y="39"/>
                      <a:pt x="25" y="38"/>
                    </a:cubicBezTo>
                    <a:lnTo>
                      <a:pt x="25" y="11"/>
                    </a:lnTo>
                    <a:close/>
                    <a:moveTo>
                      <a:pt x="17" y="5"/>
                    </a:moveTo>
                    <a:cubicBezTo>
                      <a:pt x="11" y="5"/>
                      <a:pt x="11" y="5"/>
                      <a:pt x="11" y="5"/>
                    </a:cubicBezTo>
                    <a:cubicBezTo>
                      <a:pt x="11" y="5"/>
                      <a:pt x="11" y="6"/>
                      <a:pt x="11" y="6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8" y="6"/>
                      <a:pt x="18" y="5"/>
                      <a:pt x="17" y="5"/>
                    </a:cubicBezTo>
                    <a:close/>
                    <a:moveTo>
                      <a:pt x="14" y="41"/>
                    </a:moveTo>
                    <a:cubicBezTo>
                      <a:pt x="13" y="41"/>
                      <a:pt x="11" y="42"/>
                      <a:pt x="11" y="44"/>
                    </a:cubicBezTo>
                    <a:cubicBezTo>
                      <a:pt x="11" y="46"/>
                      <a:pt x="13" y="47"/>
                      <a:pt x="14" y="47"/>
                    </a:cubicBezTo>
                    <a:cubicBezTo>
                      <a:pt x="16" y="47"/>
                      <a:pt x="17" y="46"/>
                      <a:pt x="17" y="44"/>
                    </a:cubicBezTo>
                    <a:cubicBezTo>
                      <a:pt x="17" y="42"/>
                      <a:pt x="16" y="41"/>
                      <a:pt x="14" y="4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/>
              </a:p>
            </p:txBody>
          </p:sp>
        </p:grpSp>
        <p:grpSp>
          <p:nvGrpSpPr>
            <p:cNvPr id="21" name="Group 378"/>
            <p:cNvGrpSpPr/>
            <p:nvPr/>
          </p:nvGrpSpPr>
          <p:grpSpPr>
            <a:xfrm>
              <a:off x="6122654" y="3693343"/>
              <a:ext cx="618152" cy="618150"/>
              <a:chOff x="1810872" y="2768050"/>
              <a:chExt cx="835480" cy="835478"/>
            </a:xfrm>
          </p:grpSpPr>
          <p:grpSp>
            <p:nvGrpSpPr>
              <p:cNvPr id="39" name="Group 225"/>
              <p:cNvGrpSpPr/>
              <p:nvPr/>
            </p:nvGrpSpPr>
            <p:grpSpPr>
              <a:xfrm>
                <a:off x="1810871" y="2768052"/>
                <a:ext cx="835479" cy="835479"/>
                <a:chOff x="864537" y="1822859"/>
                <a:chExt cx="971309" cy="971307"/>
              </a:xfrm>
            </p:grpSpPr>
            <p:sp>
              <p:nvSpPr>
                <p:cNvPr id="41" name="Oval 71"/>
                <p:cNvSpPr/>
                <p:nvPr/>
              </p:nvSpPr>
              <p:spPr>
                <a:xfrm>
                  <a:off x="932451" y="1890773"/>
                  <a:ext cx="835480" cy="835478"/>
                </a:xfrm>
                <a:prstGeom prst="ellipse">
                  <a:avLst/>
                </a:prstGeom>
                <a:solidFill>
                  <a:srgbClr val="26345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42" name="Oval 72"/>
                <p:cNvSpPr/>
                <p:nvPr/>
              </p:nvSpPr>
              <p:spPr>
                <a:xfrm>
                  <a:off x="864537" y="1822859"/>
                  <a:ext cx="971309" cy="971307"/>
                </a:xfrm>
                <a:prstGeom prst="ellipse">
                  <a:avLst/>
                </a:prstGeom>
                <a:noFill/>
                <a:ln w="19050">
                  <a:solidFill>
                    <a:srgbClr val="263458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</p:grpSp>
          <p:sp>
            <p:nvSpPr>
              <p:cNvPr id="40" name="Freeform 178"/>
              <p:cNvSpPr>
                <a:spLocks noEditPoints="1"/>
              </p:cNvSpPr>
              <p:nvPr/>
            </p:nvSpPr>
            <p:spPr bwMode="auto">
              <a:xfrm>
                <a:off x="2017942" y="3027121"/>
                <a:ext cx="421340" cy="317336"/>
              </a:xfrm>
              <a:custGeom>
                <a:avLst/>
                <a:gdLst/>
                <a:ahLst/>
                <a:cxnLst>
                  <a:cxn ang="0">
                    <a:pos x="158" y="119"/>
                  </a:cxn>
                  <a:cxn ang="0">
                    <a:pos x="0" y="119"/>
                  </a:cxn>
                  <a:cxn ang="0">
                    <a:pos x="0" y="0"/>
                  </a:cxn>
                  <a:cxn ang="0">
                    <a:pos x="9" y="0"/>
                  </a:cxn>
                  <a:cxn ang="0">
                    <a:pos x="9" y="108"/>
                  </a:cxn>
                  <a:cxn ang="0">
                    <a:pos x="158" y="108"/>
                  </a:cxn>
                  <a:cxn ang="0">
                    <a:pos x="158" y="119"/>
                  </a:cxn>
                  <a:cxn ang="0">
                    <a:pos x="50" y="99"/>
                  </a:cxn>
                  <a:cxn ang="0">
                    <a:pos x="29" y="99"/>
                  </a:cxn>
                  <a:cxn ang="0">
                    <a:pos x="29" y="60"/>
                  </a:cxn>
                  <a:cxn ang="0">
                    <a:pos x="50" y="60"/>
                  </a:cxn>
                  <a:cxn ang="0">
                    <a:pos x="50" y="99"/>
                  </a:cxn>
                  <a:cxn ang="0">
                    <a:pos x="78" y="99"/>
                  </a:cxn>
                  <a:cxn ang="0">
                    <a:pos x="59" y="99"/>
                  </a:cxn>
                  <a:cxn ang="0">
                    <a:pos x="59" y="19"/>
                  </a:cxn>
                  <a:cxn ang="0">
                    <a:pos x="78" y="19"/>
                  </a:cxn>
                  <a:cxn ang="0">
                    <a:pos x="78" y="99"/>
                  </a:cxn>
                  <a:cxn ang="0">
                    <a:pos x="109" y="99"/>
                  </a:cxn>
                  <a:cxn ang="0">
                    <a:pos x="89" y="99"/>
                  </a:cxn>
                  <a:cxn ang="0">
                    <a:pos x="89" y="39"/>
                  </a:cxn>
                  <a:cxn ang="0">
                    <a:pos x="109" y="39"/>
                  </a:cxn>
                  <a:cxn ang="0">
                    <a:pos x="109" y="99"/>
                  </a:cxn>
                  <a:cxn ang="0">
                    <a:pos x="139" y="99"/>
                  </a:cxn>
                  <a:cxn ang="0">
                    <a:pos x="119" y="99"/>
                  </a:cxn>
                  <a:cxn ang="0">
                    <a:pos x="119" y="11"/>
                  </a:cxn>
                  <a:cxn ang="0">
                    <a:pos x="139" y="11"/>
                  </a:cxn>
                  <a:cxn ang="0">
                    <a:pos x="139" y="99"/>
                  </a:cxn>
                </a:cxnLst>
                <a:rect l="0" t="0" r="r" b="b"/>
                <a:pathLst>
                  <a:path w="158" h="119">
                    <a:moveTo>
                      <a:pt x="158" y="119"/>
                    </a:moveTo>
                    <a:lnTo>
                      <a:pt x="0" y="119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9" y="108"/>
                    </a:lnTo>
                    <a:lnTo>
                      <a:pt x="158" y="108"/>
                    </a:lnTo>
                    <a:lnTo>
                      <a:pt x="158" y="119"/>
                    </a:lnTo>
                    <a:close/>
                    <a:moveTo>
                      <a:pt x="50" y="99"/>
                    </a:moveTo>
                    <a:lnTo>
                      <a:pt x="29" y="99"/>
                    </a:lnTo>
                    <a:lnTo>
                      <a:pt x="29" y="60"/>
                    </a:lnTo>
                    <a:lnTo>
                      <a:pt x="50" y="60"/>
                    </a:lnTo>
                    <a:lnTo>
                      <a:pt x="50" y="99"/>
                    </a:lnTo>
                    <a:close/>
                    <a:moveTo>
                      <a:pt x="78" y="99"/>
                    </a:moveTo>
                    <a:lnTo>
                      <a:pt x="59" y="99"/>
                    </a:lnTo>
                    <a:lnTo>
                      <a:pt x="59" y="19"/>
                    </a:lnTo>
                    <a:lnTo>
                      <a:pt x="78" y="19"/>
                    </a:lnTo>
                    <a:lnTo>
                      <a:pt x="78" y="99"/>
                    </a:lnTo>
                    <a:close/>
                    <a:moveTo>
                      <a:pt x="109" y="99"/>
                    </a:moveTo>
                    <a:lnTo>
                      <a:pt x="89" y="99"/>
                    </a:lnTo>
                    <a:lnTo>
                      <a:pt x="89" y="39"/>
                    </a:lnTo>
                    <a:lnTo>
                      <a:pt x="109" y="39"/>
                    </a:lnTo>
                    <a:lnTo>
                      <a:pt x="109" y="99"/>
                    </a:lnTo>
                    <a:close/>
                    <a:moveTo>
                      <a:pt x="139" y="99"/>
                    </a:moveTo>
                    <a:lnTo>
                      <a:pt x="119" y="99"/>
                    </a:lnTo>
                    <a:lnTo>
                      <a:pt x="119" y="11"/>
                    </a:lnTo>
                    <a:lnTo>
                      <a:pt x="139" y="11"/>
                    </a:lnTo>
                    <a:lnTo>
                      <a:pt x="139" y="99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/>
              </a:p>
            </p:txBody>
          </p:sp>
        </p:grpSp>
        <p:sp>
          <p:nvSpPr>
            <p:cNvPr id="22" name="Freeform 5"/>
            <p:cNvSpPr/>
            <p:nvPr/>
          </p:nvSpPr>
          <p:spPr bwMode="auto">
            <a:xfrm flipH="1">
              <a:off x="8267432" y="4226840"/>
              <a:ext cx="1438433" cy="1635779"/>
            </a:xfrm>
            <a:custGeom>
              <a:avLst/>
              <a:gdLst/>
              <a:ahLst/>
              <a:cxnLst>
                <a:cxn ang="0">
                  <a:pos x="903" y="77"/>
                </a:cxn>
                <a:cxn ang="0">
                  <a:pos x="912" y="0"/>
                </a:cxn>
                <a:cxn ang="0">
                  <a:pos x="0" y="0"/>
                </a:cxn>
                <a:cxn ang="0">
                  <a:pos x="89" y="376"/>
                </a:cxn>
                <a:cxn ang="0">
                  <a:pos x="19" y="880"/>
                </a:cxn>
                <a:cxn ang="0">
                  <a:pos x="522" y="1137"/>
                </a:cxn>
                <a:cxn ang="0">
                  <a:pos x="551" y="678"/>
                </a:cxn>
                <a:cxn ang="0">
                  <a:pos x="858" y="662"/>
                </a:cxn>
                <a:cxn ang="0">
                  <a:pos x="867" y="524"/>
                </a:cxn>
                <a:cxn ang="0">
                  <a:pos x="909" y="472"/>
                </a:cxn>
                <a:cxn ang="0">
                  <a:pos x="887" y="420"/>
                </a:cxn>
                <a:cxn ang="0">
                  <a:pos x="918" y="390"/>
                </a:cxn>
                <a:cxn ang="0">
                  <a:pos x="897" y="334"/>
                </a:cxn>
                <a:cxn ang="0">
                  <a:pos x="998" y="284"/>
                </a:cxn>
                <a:cxn ang="0">
                  <a:pos x="903" y="77"/>
                </a:cxn>
              </a:cxnLst>
              <a:rect l="0" t="0" r="r" b="b"/>
              <a:pathLst>
                <a:path w="1017" h="1137">
                  <a:moveTo>
                    <a:pt x="903" y="77"/>
                  </a:moveTo>
                  <a:cubicBezTo>
                    <a:pt x="907" y="48"/>
                    <a:pt x="910" y="23"/>
                    <a:pt x="91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26"/>
                    <a:pt x="42" y="262"/>
                    <a:pt x="89" y="376"/>
                  </a:cubicBezTo>
                  <a:cubicBezTo>
                    <a:pt x="151" y="527"/>
                    <a:pt x="19" y="880"/>
                    <a:pt x="19" y="880"/>
                  </a:cubicBezTo>
                  <a:cubicBezTo>
                    <a:pt x="522" y="1137"/>
                    <a:pt x="522" y="1137"/>
                    <a:pt x="522" y="1137"/>
                  </a:cubicBezTo>
                  <a:cubicBezTo>
                    <a:pt x="522" y="1137"/>
                    <a:pt x="455" y="717"/>
                    <a:pt x="551" y="678"/>
                  </a:cubicBezTo>
                  <a:cubicBezTo>
                    <a:pt x="647" y="640"/>
                    <a:pt x="795" y="701"/>
                    <a:pt x="858" y="662"/>
                  </a:cubicBezTo>
                  <a:cubicBezTo>
                    <a:pt x="921" y="624"/>
                    <a:pt x="886" y="561"/>
                    <a:pt x="867" y="524"/>
                  </a:cubicBezTo>
                  <a:cubicBezTo>
                    <a:pt x="849" y="486"/>
                    <a:pt x="903" y="496"/>
                    <a:pt x="909" y="472"/>
                  </a:cubicBezTo>
                  <a:cubicBezTo>
                    <a:pt x="914" y="448"/>
                    <a:pt x="887" y="420"/>
                    <a:pt x="887" y="420"/>
                  </a:cubicBezTo>
                  <a:cubicBezTo>
                    <a:pt x="887" y="420"/>
                    <a:pt x="915" y="412"/>
                    <a:pt x="918" y="390"/>
                  </a:cubicBezTo>
                  <a:cubicBezTo>
                    <a:pt x="921" y="369"/>
                    <a:pt x="889" y="358"/>
                    <a:pt x="897" y="334"/>
                  </a:cubicBezTo>
                  <a:cubicBezTo>
                    <a:pt x="905" y="310"/>
                    <a:pt x="979" y="333"/>
                    <a:pt x="998" y="284"/>
                  </a:cubicBezTo>
                  <a:cubicBezTo>
                    <a:pt x="1017" y="234"/>
                    <a:pt x="898" y="124"/>
                    <a:pt x="903" y="77"/>
                  </a:cubicBezTo>
                  <a:close/>
                </a:path>
              </a:pathLst>
            </a:custGeom>
            <a:solidFill>
              <a:srgbClr val="263458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3" name="Freeform 46"/>
            <p:cNvSpPr>
              <a:spLocks noEditPoints="1"/>
            </p:cNvSpPr>
            <p:nvPr/>
          </p:nvSpPr>
          <p:spPr bwMode="auto">
            <a:xfrm>
              <a:off x="1275906" y="2286806"/>
              <a:ext cx="339820" cy="339818"/>
            </a:xfrm>
            <a:custGeom>
              <a:avLst/>
              <a:gdLst/>
              <a:ahLst/>
              <a:cxnLst>
                <a:cxn ang="0">
                  <a:pos x="55" y="44"/>
                </a:cxn>
                <a:cxn ang="0">
                  <a:pos x="44" y="55"/>
                </a:cxn>
                <a:cxn ang="0">
                  <a:pos x="10" y="55"/>
                </a:cxn>
                <a:cxn ang="0">
                  <a:pos x="0" y="44"/>
                </a:cxn>
                <a:cxn ang="0">
                  <a:pos x="0" y="10"/>
                </a:cxn>
                <a:cxn ang="0">
                  <a:pos x="10" y="0"/>
                </a:cxn>
                <a:cxn ang="0">
                  <a:pos x="44" y="0"/>
                </a:cxn>
                <a:cxn ang="0">
                  <a:pos x="55" y="10"/>
                </a:cxn>
                <a:cxn ang="0">
                  <a:pos x="55" y="44"/>
                </a:cxn>
                <a:cxn ang="0">
                  <a:pos x="46" y="20"/>
                </a:cxn>
                <a:cxn ang="0">
                  <a:pos x="46" y="17"/>
                </a:cxn>
                <a:cxn ang="0">
                  <a:pos x="42" y="13"/>
                </a:cxn>
                <a:cxn ang="0">
                  <a:pos x="39" y="13"/>
                </a:cxn>
                <a:cxn ang="0">
                  <a:pos x="23" y="30"/>
                </a:cxn>
                <a:cxn ang="0">
                  <a:pos x="15" y="22"/>
                </a:cxn>
                <a:cxn ang="0">
                  <a:pos x="12" y="22"/>
                </a:cxn>
                <a:cxn ang="0">
                  <a:pos x="8" y="26"/>
                </a:cxn>
                <a:cxn ang="0">
                  <a:pos x="8" y="29"/>
                </a:cxn>
                <a:cxn ang="0">
                  <a:pos x="21" y="42"/>
                </a:cxn>
                <a:cxn ang="0">
                  <a:pos x="24" y="42"/>
                </a:cxn>
                <a:cxn ang="0">
                  <a:pos x="46" y="20"/>
                </a:cxn>
              </a:cxnLst>
              <a:rect l="0" t="0" r="r" b="b"/>
              <a:pathLst>
                <a:path w="55" h="55">
                  <a:moveTo>
                    <a:pt x="55" y="44"/>
                  </a:moveTo>
                  <a:cubicBezTo>
                    <a:pt x="55" y="50"/>
                    <a:pt x="50" y="55"/>
                    <a:pt x="44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4" y="55"/>
                    <a:pt x="0" y="50"/>
                    <a:pt x="0" y="4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10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0" y="0"/>
                    <a:pt x="55" y="5"/>
                    <a:pt x="55" y="10"/>
                  </a:cubicBezTo>
                  <a:lnTo>
                    <a:pt x="55" y="44"/>
                  </a:lnTo>
                  <a:close/>
                  <a:moveTo>
                    <a:pt x="46" y="20"/>
                  </a:moveTo>
                  <a:cubicBezTo>
                    <a:pt x="47" y="19"/>
                    <a:pt x="47" y="17"/>
                    <a:pt x="46" y="17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2"/>
                    <a:pt x="40" y="12"/>
                    <a:pt x="39" y="13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4" y="21"/>
                    <a:pt x="13" y="21"/>
                    <a:pt x="12" y="22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7" y="27"/>
                    <a:pt x="7" y="28"/>
                    <a:pt x="8" y="29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2" y="43"/>
                    <a:pt x="23" y="43"/>
                    <a:pt x="24" y="42"/>
                  </a:cubicBezTo>
                  <a:lnTo>
                    <a:pt x="46" y="20"/>
                  </a:lnTo>
                  <a:close/>
                </a:path>
              </a:pathLst>
            </a:custGeom>
            <a:solidFill>
              <a:srgbClr val="263458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4" name="Freeform 46"/>
            <p:cNvSpPr>
              <a:spLocks noEditPoints="1"/>
            </p:cNvSpPr>
            <p:nvPr/>
          </p:nvSpPr>
          <p:spPr bwMode="auto">
            <a:xfrm>
              <a:off x="1275906" y="3172315"/>
              <a:ext cx="339820" cy="339818"/>
            </a:xfrm>
            <a:custGeom>
              <a:avLst/>
              <a:gdLst/>
              <a:ahLst/>
              <a:cxnLst>
                <a:cxn ang="0">
                  <a:pos x="55" y="44"/>
                </a:cxn>
                <a:cxn ang="0">
                  <a:pos x="44" y="55"/>
                </a:cxn>
                <a:cxn ang="0">
                  <a:pos x="10" y="55"/>
                </a:cxn>
                <a:cxn ang="0">
                  <a:pos x="0" y="44"/>
                </a:cxn>
                <a:cxn ang="0">
                  <a:pos x="0" y="10"/>
                </a:cxn>
                <a:cxn ang="0">
                  <a:pos x="10" y="0"/>
                </a:cxn>
                <a:cxn ang="0">
                  <a:pos x="44" y="0"/>
                </a:cxn>
                <a:cxn ang="0">
                  <a:pos x="55" y="10"/>
                </a:cxn>
                <a:cxn ang="0">
                  <a:pos x="55" y="44"/>
                </a:cxn>
                <a:cxn ang="0">
                  <a:pos x="46" y="20"/>
                </a:cxn>
                <a:cxn ang="0">
                  <a:pos x="46" y="17"/>
                </a:cxn>
                <a:cxn ang="0">
                  <a:pos x="42" y="13"/>
                </a:cxn>
                <a:cxn ang="0">
                  <a:pos x="39" y="13"/>
                </a:cxn>
                <a:cxn ang="0">
                  <a:pos x="23" y="30"/>
                </a:cxn>
                <a:cxn ang="0">
                  <a:pos x="15" y="22"/>
                </a:cxn>
                <a:cxn ang="0">
                  <a:pos x="12" y="22"/>
                </a:cxn>
                <a:cxn ang="0">
                  <a:pos x="8" y="26"/>
                </a:cxn>
                <a:cxn ang="0">
                  <a:pos x="8" y="29"/>
                </a:cxn>
                <a:cxn ang="0">
                  <a:pos x="21" y="42"/>
                </a:cxn>
                <a:cxn ang="0">
                  <a:pos x="24" y="42"/>
                </a:cxn>
                <a:cxn ang="0">
                  <a:pos x="46" y="20"/>
                </a:cxn>
              </a:cxnLst>
              <a:rect l="0" t="0" r="r" b="b"/>
              <a:pathLst>
                <a:path w="55" h="55">
                  <a:moveTo>
                    <a:pt x="55" y="44"/>
                  </a:moveTo>
                  <a:cubicBezTo>
                    <a:pt x="55" y="50"/>
                    <a:pt x="50" y="55"/>
                    <a:pt x="44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4" y="55"/>
                    <a:pt x="0" y="50"/>
                    <a:pt x="0" y="4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10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0" y="0"/>
                    <a:pt x="55" y="5"/>
                    <a:pt x="55" y="10"/>
                  </a:cubicBezTo>
                  <a:lnTo>
                    <a:pt x="55" y="44"/>
                  </a:lnTo>
                  <a:close/>
                  <a:moveTo>
                    <a:pt x="46" y="20"/>
                  </a:moveTo>
                  <a:cubicBezTo>
                    <a:pt x="47" y="19"/>
                    <a:pt x="47" y="17"/>
                    <a:pt x="46" y="17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2"/>
                    <a:pt x="40" y="12"/>
                    <a:pt x="39" y="13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4" y="21"/>
                    <a:pt x="13" y="21"/>
                    <a:pt x="12" y="22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7" y="27"/>
                    <a:pt x="7" y="28"/>
                    <a:pt x="8" y="29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2" y="43"/>
                    <a:pt x="23" y="43"/>
                    <a:pt x="24" y="42"/>
                  </a:cubicBezTo>
                  <a:lnTo>
                    <a:pt x="46" y="20"/>
                  </a:lnTo>
                  <a:close/>
                </a:path>
              </a:pathLst>
            </a:custGeom>
            <a:solidFill>
              <a:srgbClr val="263458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5" name="Freeform 46"/>
            <p:cNvSpPr>
              <a:spLocks noEditPoints="1"/>
            </p:cNvSpPr>
            <p:nvPr/>
          </p:nvSpPr>
          <p:spPr bwMode="auto">
            <a:xfrm>
              <a:off x="1275906" y="4057824"/>
              <a:ext cx="339820" cy="339818"/>
            </a:xfrm>
            <a:custGeom>
              <a:avLst/>
              <a:gdLst/>
              <a:ahLst/>
              <a:cxnLst>
                <a:cxn ang="0">
                  <a:pos x="55" y="44"/>
                </a:cxn>
                <a:cxn ang="0">
                  <a:pos x="44" y="55"/>
                </a:cxn>
                <a:cxn ang="0">
                  <a:pos x="10" y="55"/>
                </a:cxn>
                <a:cxn ang="0">
                  <a:pos x="0" y="44"/>
                </a:cxn>
                <a:cxn ang="0">
                  <a:pos x="0" y="10"/>
                </a:cxn>
                <a:cxn ang="0">
                  <a:pos x="10" y="0"/>
                </a:cxn>
                <a:cxn ang="0">
                  <a:pos x="44" y="0"/>
                </a:cxn>
                <a:cxn ang="0">
                  <a:pos x="55" y="10"/>
                </a:cxn>
                <a:cxn ang="0">
                  <a:pos x="55" y="44"/>
                </a:cxn>
                <a:cxn ang="0">
                  <a:pos x="46" y="20"/>
                </a:cxn>
                <a:cxn ang="0">
                  <a:pos x="46" y="17"/>
                </a:cxn>
                <a:cxn ang="0">
                  <a:pos x="42" y="13"/>
                </a:cxn>
                <a:cxn ang="0">
                  <a:pos x="39" y="13"/>
                </a:cxn>
                <a:cxn ang="0">
                  <a:pos x="23" y="30"/>
                </a:cxn>
                <a:cxn ang="0">
                  <a:pos x="15" y="22"/>
                </a:cxn>
                <a:cxn ang="0">
                  <a:pos x="12" y="22"/>
                </a:cxn>
                <a:cxn ang="0">
                  <a:pos x="8" y="26"/>
                </a:cxn>
                <a:cxn ang="0">
                  <a:pos x="8" y="29"/>
                </a:cxn>
                <a:cxn ang="0">
                  <a:pos x="21" y="42"/>
                </a:cxn>
                <a:cxn ang="0">
                  <a:pos x="24" y="42"/>
                </a:cxn>
                <a:cxn ang="0">
                  <a:pos x="46" y="20"/>
                </a:cxn>
              </a:cxnLst>
              <a:rect l="0" t="0" r="r" b="b"/>
              <a:pathLst>
                <a:path w="55" h="55">
                  <a:moveTo>
                    <a:pt x="55" y="44"/>
                  </a:moveTo>
                  <a:cubicBezTo>
                    <a:pt x="55" y="50"/>
                    <a:pt x="50" y="55"/>
                    <a:pt x="44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4" y="55"/>
                    <a:pt x="0" y="50"/>
                    <a:pt x="0" y="4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10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0" y="0"/>
                    <a:pt x="55" y="5"/>
                    <a:pt x="55" y="10"/>
                  </a:cubicBezTo>
                  <a:lnTo>
                    <a:pt x="55" y="44"/>
                  </a:lnTo>
                  <a:close/>
                  <a:moveTo>
                    <a:pt x="46" y="20"/>
                  </a:moveTo>
                  <a:cubicBezTo>
                    <a:pt x="47" y="19"/>
                    <a:pt x="47" y="17"/>
                    <a:pt x="46" y="17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2"/>
                    <a:pt x="40" y="12"/>
                    <a:pt x="39" y="13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4" y="21"/>
                    <a:pt x="13" y="21"/>
                    <a:pt x="12" y="22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7" y="27"/>
                    <a:pt x="7" y="28"/>
                    <a:pt x="8" y="29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2" y="43"/>
                    <a:pt x="23" y="43"/>
                    <a:pt x="24" y="42"/>
                  </a:cubicBezTo>
                  <a:lnTo>
                    <a:pt x="46" y="20"/>
                  </a:lnTo>
                  <a:close/>
                </a:path>
              </a:pathLst>
            </a:custGeom>
            <a:solidFill>
              <a:srgbClr val="263458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46"/>
            <p:cNvSpPr>
              <a:spLocks noEditPoints="1"/>
            </p:cNvSpPr>
            <p:nvPr/>
          </p:nvSpPr>
          <p:spPr bwMode="auto">
            <a:xfrm>
              <a:off x="1275906" y="4943332"/>
              <a:ext cx="339820" cy="339818"/>
            </a:xfrm>
            <a:custGeom>
              <a:avLst/>
              <a:gdLst/>
              <a:ahLst/>
              <a:cxnLst>
                <a:cxn ang="0">
                  <a:pos x="55" y="44"/>
                </a:cxn>
                <a:cxn ang="0">
                  <a:pos x="44" y="55"/>
                </a:cxn>
                <a:cxn ang="0">
                  <a:pos x="10" y="55"/>
                </a:cxn>
                <a:cxn ang="0">
                  <a:pos x="0" y="44"/>
                </a:cxn>
                <a:cxn ang="0">
                  <a:pos x="0" y="10"/>
                </a:cxn>
                <a:cxn ang="0">
                  <a:pos x="10" y="0"/>
                </a:cxn>
                <a:cxn ang="0">
                  <a:pos x="44" y="0"/>
                </a:cxn>
                <a:cxn ang="0">
                  <a:pos x="55" y="10"/>
                </a:cxn>
                <a:cxn ang="0">
                  <a:pos x="55" y="44"/>
                </a:cxn>
                <a:cxn ang="0">
                  <a:pos x="46" y="20"/>
                </a:cxn>
                <a:cxn ang="0">
                  <a:pos x="46" y="17"/>
                </a:cxn>
                <a:cxn ang="0">
                  <a:pos x="42" y="13"/>
                </a:cxn>
                <a:cxn ang="0">
                  <a:pos x="39" y="13"/>
                </a:cxn>
                <a:cxn ang="0">
                  <a:pos x="23" y="30"/>
                </a:cxn>
                <a:cxn ang="0">
                  <a:pos x="15" y="22"/>
                </a:cxn>
                <a:cxn ang="0">
                  <a:pos x="12" y="22"/>
                </a:cxn>
                <a:cxn ang="0">
                  <a:pos x="8" y="26"/>
                </a:cxn>
                <a:cxn ang="0">
                  <a:pos x="8" y="29"/>
                </a:cxn>
                <a:cxn ang="0">
                  <a:pos x="21" y="42"/>
                </a:cxn>
                <a:cxn ang="0">
                  <a:pos x="24" y="42"/>
                </a:cxn>
                <a:cxn ang="0">
                  <a:pos x="46" y="20"/>
                </a:cxn>
              </a:cxnLst>
              <a:rect l="0" t="0" r="r" b="b"/>
              <a:pathLst>
                <a:path w="55" h="55">
                  <a:moveTo>
                    <a:pt x="55" y="44"/>
                  </a:moveTo>
                  <a:cubicBezTo>
                    <a:pt x="55" y="50"/>
                    <a:pt x="50" y="55"/>
                    <a:pt x="44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4" y="55"/>
                    <a:pt x="0" y="50"/>
                    <a:pt x="0" y="4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10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0" y="0"/>
                    <a:pt x="55" y="5"/>
                    <a:pt x="55" y="10"/>
                  </a:cubicBezTo>
                  <a:lnTo>
                    <a:pt x="55" y="44"/>
                  </a:lnTo>
                  <a:close/>
                  <a:moveTo>
                    <a:pt x="46" y="20"/>
                  </a:moveTo>
                  <a:cubicBezTo>
                    <a:pt x="47" y="19"/>
                    <a:pt x="47" y="17"/>
                    <a:pt x="46" y="17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2"/>
                    <a:pt x="40" y="12"/>
                    <a:pt x="39" y="13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4" y="21"/>
                    <a:pt x="13" y="21"/>
                    <a:pt x="12" y="22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7" y="27"/>
                    <a:pt x="7" y="28"/>
                    <a:pt x="8" y="29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2" y="43"/>
                    <a:pt x="23" y="43"/>
                    <a:pt x="24" y="42"/>
                  </a:cubicBezTo>
                  <a:lnTo>
                    <a:pt x="46" y="20"/>
                  </a:lnTo>
                  <a:close/>
                </a:path>
              </a:pathLst>
            </a:custGeom>
            <a:solidFill>
              <a:srgbClr val="263458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548491" y="2013399"/>
              <a:ext cx="4435899" cy="922497"/>
              <a:chOff x="2758721" y="1825141"/>
              <a:chExt cx="4435899" cy="922497"/>
            </a:xfrm>
          </p:grpSpPr>
          <p:sp>
            <p:nvSpPr>
              <p:cNvPr id="37" name="Text Placeholder 32"/>
              <p:cNvSpPr txBox="1"/>
              <p:nvPr/>
            </p:nvSpPr>
            <p:spPr>
              <a:xfrm>
                <a:off x="2976560" y="2230584"/>
                <a:ext cx="4218060" cy="51705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Lemon drops oat cake oat cake sugar plum. Jelly beans macaroon I love topping danish cake</a:t>
                </a:r>
              </a:p>
            </p:txBody>
          </p:sp>
          <p:sp>
            <p:nvSpPr>
              <p:cNvPr id="38" name="文本框 37"/>
              <p:cNvSpPr txBox="1"/>
              <p:nvPr/>
            </p:nvSpPr>
            <p:spPr>
              <a:xfrm>
                <a:off x="2758721" y="1825141"/>
                <a:ext cx="20402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</a:rPr>
                  <a:t> YOUR TEXT </a:t>
                </a:r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1548491" y="2939995"/>
              <a:ext cx="4435899" cy="922497"/>
              <a:chOff x="2758721" y="1825141"/>
              <a:chExt cx="4435899" cy="922497"/>
            </a:xfrm>
          </p:grpSpPr>
          <p:sp>
            <p:nvSpPr>
              <p:cNvPr id="35" name="Text Placeholder 32"/>
              <p:cNvSpPr txBox="1"/>
              <p:nvPr/>
            </p:nvSpPr>
            <p:spPr>
              <a:xfrm>
                <a:off x="2976560" y="2230584"/>
                <a:ext cx="4218060" cy="51705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Lemon drops oat cake oat cake sugar plum. Jelly beans macaroon I love topping danish cake</a:t>
                </a:r>
              </a:p>
            </p:txBody>
          </p:sp>
          <p:sp>
            <p:nvSpPr>
              <p:cNvPr id="36" name="文本框 35"/>
              <p:cNvSpPr txBox="1"/>
              <p:nvPr/>
            </p:nvSpPr>
            <p:spPr>
              <a:xfrm>
                <a:off x="2758721" y="1825141"/>
                <a:ext cx="20402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</a:rPr>
                  <a:t> YOUR TEXT </a:t>
                </a: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1548491" y="3872142"/>
              <a:ext cx="4435899" cy="922497"/>
              <a:chOff x="2758721" y="1825141"/>
              <a:chExt cx="4435899" cy="922497"/>
            </a:xfrm>
          </p:grpSpPr>
          <p:sp>
            <p:nvSpPr>
              <p:cNvPr id="33" name="Text Placeholder 32"/>
              <p:cNvSpPr txBox="1"/>
              <p:nvPr/>
            </p:nvSpPr>
            <p:spPr>
              <a:xfrm>
                <a:off x="2976560" y="2230584"/>
                <a:ext cx="4218060" cy="51705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Lemon drops oat cake oat cake sugar plum. Jelly beans macaroon I love topping danish cake</a:t>
                </a:r>
              </a:p>
            </p:txBody>
          </p:sp>
          <p:sp>
            <p:nvSpPr>
              <p:cNvPr id="34" name="文本框 33"/>
              <p:cNvSpPr txBox="1"/>
              <p:nvPr/>
            </p:nvSpPr>
            <p:spPr>
              <a:xfrm>
                <a:off x="2758721" y="1825141"/>
                <a:ext cx="20402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</a:rPr>
                  <a:t> YOUR TEXT </a:t>
                </a:r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1548491" y="4821901"/>
              <a:ext cx="4435899" cy="922497"/>
              <a:chOff x="2758721" y="1825141"/>
              <a:chExt cx="4435899" cy="922497"/>
            </a:xfrm>
          </p:grpSpPr>
          <p:sp>
            <p:nvSpPr>
              <p:cNvPr id="31" name="Text Placeholder 32"/>
              <p:cNvSpPr txBox="1"/>
              <p:nvPr/>
            </p:nvSpPr>
            <p:spPr>
              <a:xfrm>
                <a:off x="2976560" y="2230584"/>
                <a:ext cx="4218060" cy="51705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Lemon drops oat cake oat cake sugar plum. Jelly beans macaroon I love topping danish cake</a:t>
                </a:r>
              </a:p>
            </p:txBody>
          </p:sp>
          <p:sp>
            <p:nvSpPr>
              <p:cNvPr id="32" name="文本框 31"/>
              <p:cNvSpPr txBox="1"/>
              <p:nvPr/>
            </p:nvSpPr>
            <p:spPr>
              <a:xfrm>
                <a:off x="2758721" y="1825141"/>
                <a:ext cx="20402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</a:rPr>
                  <a:t> YOUR TEXT </a:t>
                </a:r>
              </a:p>
            </p:txBody>
          </p:sp>
        </p:grp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5400000">
            <a:off x="2666274" y="-2666273"/>
            <a:ext cx="6859453" cy="12192004"/>
          </a:xfrm>
          <a:prstGeom prst="rect">
            <a:avLst/>
          </a:prstGeom>
          <a:ln>
            <a:noFill/>
          </a:ln>
        </p:spPr>
      </p:pic>
      <p:cxnSp>
        <p:nvCxnSpPr>
          <p:cNvPr id="10" name="直接连接符 9"/>
          <p:cNvCxnSpPr/>
          <p:nvPr/>
        </p:nvCxnSpPr>
        <p:spPr>
          <a:xfrm>
            <a:off x="7149424" y="642983"/>
            <a:ext cx="520339" cy="0"/>
          </a:xfrm>
          <a:prstGeom prst="line">
            <a:avLst/>
          </a:prstGeom>
          <a:ln w="19050">
            <a:solidFill>
              <a:srgbClr val="5A23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48"/>
          <p:cNvSpPr txBox="1">
            <a:spLocks noChangeArrowheads="1"/>
          </p:cNvSpPr>
          <p:nvPr/>
        </p:nvSpPr>
        <p:spPr bwMode="auto">
          <a:xfrm>
            <a:off x="5042576" y="438947"/>
            <a:ext cx="2106848" cy="461665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5pPr>
            <a:lvl6pPr marL="25146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6pPr>
            <a:lvl7pPr marL="29718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7pPr>
            <a:lvl8pPr marL="34290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8pPr>
            <a:lvl9pPr marL="38862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zh-CN" altLang="en-US" sz="2400" dirty="0">
                <a:solidFill>
                  <a:srgbClr val="263458"/>
                </a:solidFill>
                <a:latin typeface="方正宋刻本秀楷简体" panose="02000000000000000000" pitchFamily="2" charset="-122"/>
                <a:ea typeface="方正宋刻本秀楷简体" panose="02000000000000000000" pitchFamily="2" charset="-122"/>
              </a:rPr>
              <a:t>成功项目展示</a:t>
            </a:r>
            <a:endParaRPr lang="en-US" altLang="zh-CN" sz="2400" dirty="0">
              <a:solidFill>
                <a:srgbClr val="263458"/>
              </a:solidFill>
              <a:latin typeface="方正宋刻本秀楷简体" panose="02000000000000000000" pitchFamily="2" charset="-122"/>
              <a:ea typeface="方正宋刻本秀楷简体" panose="02000000000000000000" pitchFamily="2" charset="-122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4522237" y="642983"/>
            <a:ext cx="520339" cy="0"/>
          </a:xfrm>
          <a:prstGeom prst="line">
            <a:avLst/>
          </a:prstGeom>
          <a:ln w="19050">
            <a:solidFill>
              <a:srgbClr val="2634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979720" y="1583982"/>
            <a:ext cx="291" cy="1821"/>
          </a:xfrm>
          <a:custGeom>
            <a:avLst/>
            <a:gdLst>
              <a:gd name="connsiteX0" fmla="*/ 291 w 291"/>
              <a:gd name="connsiteY0" fmla="*/ 0 h 1821"/>
              <a:gd name="connsiteX1" fmla="*/ 197 w 291"/>
              <a:gd name="connsiteY1" fmla="*/ 600 h 1821"/>
              <a:gd name="connsiteX2" fmla="*/ 106 w 291"/>
              <a:gd name="connsiteY2" fmla="*/ 1148 h 1821"/>
              <a:gd name="connsiteX3" fmla="*/ 291 w 291"/>
              <a:gd name="connsiteY3" fmla="*/ 0 h 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" h="1821">
                <a:moveTo>
                  <a:pt x="291" y="0"/>
                </a:moveTo>
                <a:lnTo>
                  <a:pt x="197" y="600"/>
                </a:lnTo>
                <a:cubicBezTo>
                  <a:pt x="-16" y="1943"/>
                  <a:pt x="-70" y="2257"/>
                  <a:pt x="106" y="1148"/>
                </a:cubicBezTo>
                <a:lnTo>
                  <a:pt x="291" y="0"/>
                </a:lnTo>
                <a:close/>
              </a:path>
            </a:pathLst>
          </a:cu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359307" y="1592007"/>
            <a:ext cx="1953" cy="2698"/>
          </a:xfrm>
          <a:custGeom>
            <a:avLst/>
            <a:gdLst>
              <a:gd name="connsiteX0" fmla="*/ 1510 w 1953"/>
              <a:gd name="connsiteY0" fmla="*/ 674 h 2698"/>
              <a:gd name="connsiteX1" fmla="*/ 0 w 1953"/>
              <a:gd name="connsiteY1" fmla="*/ 2698 h 2698"/>
              <a:gd name="connsiteX2" fmla="*/ 416 w 1953"/>
              <a:gd name="connsiteY2" fmla="*/ 2094 h 2698"/>
              <a:gd name="connsiteX3" fmla="*/ 1510 w 1953"/>
              <a:gd name="connsiteY3" fmla="*/ 674 h 2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3" h="2698">
                <a:moveTo>
                  <a:pt x="1510" y="674"/>
                </a:moveTo>
                <a:lnTo>
                  <a:pt x="0" y="2698"/>
                </a:lnTo>
                <a:lnTo>
                  <a:pt x="416" y="2094"/>
                </a:lnTo>
                <a:cubicBezTo>
                  <a:pt x="2142" y="-333"/>
                  <a:pt x="2272" y="-423"/>
                  <a:pt x="1510" y="674"/>
                </a:cubicBezTo>
                <a:close/>
              </a:path>
            </a:pathLst>
          </a:custGeom>
        </p:spPr>
      </p:pic>
      <p:grpSp>
        <p:nvGrpSpPr>
          <p:cNvPr id="8" name="组合 7"/>
          <p:cNvGrpSpPr/>
          <p:nvPr/>
        </p:nvGrpSpPr>
        <p:grpSpPr>
          <a:xfrm>
            <a:off x="1559581" y="1684101"/>
            <a:ext cx="9072838" cy="4408481"/>
            <a:chOff x="1559581" y="1684101"/>
            <a:chExt cx="9072838" cy="4408481"/>
          </a:xfrm>
        </p:grpSpPr>
        <p:sp>
          <p:nvSpPr>
            <p:cNvPr id="9" name="Quad Arrow 4"/>
            <p:cNvSpPr/>
            <p:nvPr/>
          </p:nvSpPr>
          <p:spPr>
            <a:xfrm>
              <a:off x="3933210" y="1684101"/>
              <a:ext cx="4408480" cy="4408481"/>
            </a:xfrm>
            <a:prstGeom prst="quadArrow">
              <a:avLst>
                <a:gd name="adj1" fmla="val 2000"/>
                <a:gd name="adj2" fmla="val 4000"/>
                <a:gd name="adj3" fmla="val 5000"/>
              </a:avLst>
            </a:prstGeom>
            <a:solidFill>
              <a:srgbClr val="263458"/>
            </a:solidFill>
            <a:ln>
              <a:solidFill>
                <a:srgbClr val="263458"/>
              </a:solidFill>
            </a:ln>
            <a:effectLst/>
          </p:spPr>
          <p:style>
            <a:lnRef idx="0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Freeform 17"/>
            <p:cNvSpPr/>
            <p:nvPr/>
          </p:nvSpPr>
          <p:spPr>
            <a:xfrm>
              <a:off x="4219761" y="1969081"/>
              <a:ext cx="1763392" cy="1763392"/>
            </a:xfrm>
            <a:custGeom>
              <a:avLst/>
              <a:gdLst>
                <a:gd name="connsiteX0" fmla="*/ 0 w 3656647"/>
                <a:gd name="connsiteY0" fmla="*/ 0 h 3656647"/>
                <a:gd name="connsiteX1" fmla="*/ 3656647 w 3656647"/>
                <a:gd name="connsiteY1" fmla="*/ 0 h 3656647"/>
                <a:gd name="connsiteX2" fmla="*/ 3656647 w 3656647"/>
                <a:gd name="connsiteY2" fmla="*/ 3656647 h 3656647"/>
                <a:gd name="connsiteX3" fmla="*/ 0 w 3656647"/>
                <a:gd name="connsiteY3" fmla="*/ 3656647 h 3656647"/>
                <a:gd name="connsiteX4" fmla="*/ 0 w 3656647"/>
                <a:gd name="connsiteY4" fmla="*/ 0 h 3656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56647" h="3656647">
                  <a:moveTo>
                    <a:pt x="0" y="0"/>
                  </a:moveTo>
                  <a:lnTo>
                    <a:pt x="3656647" y="0"/>
                  </a:lnTo>
                  <a:lnTo>
                    <a:pt x="3656647" y="3656647"/>
                  </a:lnTo>
                  <a:lnTo>
                    <a:pt x="0" y="36566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3458"/>
            </a:solidFill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kern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" name="Freeform 18"/>
            <p:cNvSpPr/>
            <p:nvPr/>
          </p:nvSpPr>
          <p:spPr>
            <a:xfrm>
              <a:off x="6291747" y="1969081"/>
              <a:ext cx="1763392" cy="1763392"/>
            </a:xfrm>
            <a:custGeom>
              <a:avLst/>
              <a:gdLst>
                <a:gd name="connsiteX0" fmla="*/ 0 w 3656647"/>
                <a:gd name="connsiteY0" fmla="*/ 0 h 3656647"/>
                <a:gd name="connsiteX1" fmla="*/ 3656647 w 3656647"/>
                <a:gd name="connsiteY1" fmla="*/ 0 h 3656647"/>
                <a:gd name="connsiteX2" fmla="*/ 3656647 w 3656647"/>
                <a:gd name="connsiteY2" fmla="*/ 3656647 h 3656647"/>
                <a:gd name="connsiteX3" fmla="*/ 0 w 3656647"/>
                <a:gd name="connsiteY3" fmla="*/ 3656647 h 3656647"/>
                <a:gd name="connsiteX4" fmla="*/ 0 w 3656647"/>
                <a:gd name="connsiteY4" fmla="*/ 0 h 3656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56647" h="3656647">
                  <a:moveTo>
                    <a:pt x="0" y="0"/>
                  </a:moveTo>
                  <a:lnTo>
                    <a:pt x="3656647" y="0"/>
                  </a:lnTo>
                  <a:lnTo>
                    <a:pt x="3656647" y="3656647"/>
                  </a:lnTo>
                  <a:lnTo>
                    <a:pt x="0" y="36566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3458"/>
            </a:solidFill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kern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" name="Freeform 19"/>
            <p:cNvSpPr/>
            <p:nvPr/>
          </p:nvSpPr>
          <p:spPr>
            <a:xfrm>
              <a:off x="4219761" y="4041067"/>
              <a:ext cx="1763392" cy="1763392"/>
            </a:xfrm>
            <a:custGeom>
              <a:avLst/>
              <a:gdLst>
                <a:gd name="connsiteX0" fmla="*/ 0 w 3656647"/>
                <a:gd name="connsiteY0" fmla="*/ 0 h 3656647"/>
                <a:gd name="connsiteX1" fmla="*/ 3656647 w 3656647"/>
                <a:gd name="connsiteY1" fmla="*/ 0 h 3656647"/>
                <a:gd name="connsiteX2" fmla="*/ 3656647 w 3656647"/>
                <a:gd name="connsiteY2" fmla="*/ 3656647 h 3656647"/>
                <a:gd name="connsiteX3" fmla="*/ 0 w 3656647"/>
                <a:gd name="connsiteY3" fmla="*/ 3656647 h 3656647"/>
                <a:gd name="connsiteX4" fmla="*/ 0 w 3656647"/>
                <a:gd name="connsiteY4" fmla="*/ 0 h 3656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56647" h="3656647">
                  <a:moveTo>
                    <a:pt x="0" y="0"/>
                  </a:moveTo>
                  <a:lnTo>
                    <a:pt x="3656647" y="0"/>
                  </a:lnTo>
                  <a:lnTo>
                    <a:pt x="3656647" y="3656647"/>
                  </a:lnTo>
                  <a:lnTo>
                    <a:pt x="0" y="36566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3458"/>
            </a:solidFill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kern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" name="Freeform 20"/>
            <p:cNvSpPr/>
            <p:nvPr/>
          </p:nvSpPr>
          <p:spPr>
            <a:xfrm>
              <a:off x="6291747" y="4041067"/>
              <a:ext cx="1763392" cy="1763392"/>
            </a:xfrm>
            <a:custGeom>
              <a:avLst/>
              <a:gdLst>
                <a:gd name="connsiteX0" fmla="*/ 0 w 3656647"/>
                <a:gd name="connsiteY0" fmla="*/ 0 h 3656647"/>
                <a:gd name="connsiteX1" fmla="*/ 3656647 w 3656647"/>
                <a:gd name="connsiteY1" fmla="*/ 0 h 3656647"/>
                <a:gd name="connsiteX2" fmla="*/ 3656647 w 3656647"/>
                <a:gd name="connsiteY2" fmla="*/ 3656647 h 3656647"/>
                <a:gd name="connsiteX3" fmla="*/ 0 w 3656647"/>
                <a:gd name="connsiteY3" fmla="*/ 3656647 h 3656647"/>
                <a:gd name="connsiteX4" fmla="*/ 0 w 3656647"/>
                <a:gd name="connsiteY4" fmla="*/ 0 h 3656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56647" h="3656647">
                  <a:moveTo>
                    <a:pt x="0" y="0"/>
                  </a:moveTo>
                  <a:lnTo>
                    <a:pt x="3656647" y="0"/>
                  </a:lnTo>
                  <a:lnTo>
                    <a:pt x="3656647" y="3656647"/>
                  </a:lnTo>
                  <a:lnTo>
                    <a:pt x="0" y="36566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3458"/>
            </a:solidFill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kern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" name="Freeform 67"/>
            <p:cNvSpPr>
              <a:spLocks noChangeArrowheads="1"/>
            </p:cNvSpPr>
            <p:nvPr/>
          </p:nvSpPr>
          <p:spPr bwMode="auto">
            <a:xfrm>
              <a:off x="4764801" y="2384476"/>
              <a:ext cx="717357" cy="834138"/>
            </a:xfrm>
            <a:custGeom>
              <a:avLst/>
              <a:gdLst>
                <a:gd name="T0" fmla="*/ 434 w 453"/>
                <a:gd name="T1" fmla="*/ 186 h 533"/>
                <a:gd name="T2" fmla="*/ 434 w 453"/>
                <a:gd name="T3" fmla="*/ 186 h 533"/>
                <a:gd name="T4" fmla="*/ 44 w 453"/>
                <a:gd name="T5" fmla="*/ 160 h 533"/>
                <a:gd name="T6" fmla="*/ 0 w 453"/>
                <a:gd name="T7" fmla="*/ 178 h 533"/>
                <a:gd name="T8" fmla="*/ 88 w 453"/>
                <a:gd name="T9" fmla="*/ 532 h 533"/>
                <a:gd name="T10" fmla="*/ 141 w 453"/>
                <a:gd name="T11" fmla="*/ 532 h 533"/>
                <a:gd name="T12" fmla="*/ 97 w 453"/>
                <a:gd name="T13" fmla="*/ 355 h 533"/>
                <a:gd name="T14" fmla="*/ 443 w 453"/>
                <a:gd name="T15" fmla="*/ 195 h 533"/>
                <a:gd name="T16" fmla="*/ 434 w 453"/>
                <a:gd name="T17" fmla="*/ 18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3" h="533">
                  <a:moveTo>
                    <a:pt x="434" y="186"/>
                  </a:moveTo>
                  <a:lnTo>
                    <a:pt x="434" y="186"/>
                  </a:lnTo>
                  <a:cubicBezTo>
                    <a:pt x="151" y="301"/>
                    <a:pt x="266" y="0"/>
                    <a:pt x="44" y="160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88" y="532"/>
                    <a:pt x="88" y="532"/>
                    <a:pt x="88" y="532"/>
                  </a:cubicBezTo>
                  <a:cubicBezTo>
                    <a:pt x="141" y="532"/>
                    <a:pt x="141" y="532"/>
                    <a:pt x="141" y="532"/>
                  </a:cubicBezTo>
                  <a:cubicBezTo>
                    <a:pt x="97" y="355"/>
                    <a:pt x="97" y="355"/>
                    <a:pt x="97" y="355"/>
                  </a:cubicBezTo>
                  <a:cubicBezTo>
                    <a:pt x="293" y="195"/>
                    <a:pt x="213" y="532"/>
                    <a:pt x="443" y="195"/>
                  </a:cubicBezTo>
                  <a:cubicBezTo>
                    <a:pt x="452" y="195"/>
                    <a:pt x="443" y="186"/>
                    <a:pt x="434" y="18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Freeform 74"/>
            <p:cNvSpPr>
              <a:spLocks noChangeArrowheads="1"/>
            </p:cNvSpPr>
            <p:nvPr/>
          </p:nvSpPr>
          <p:spPr bwMode="auto">
            <a:xfrm>
              <a:off x="6803300" y="2487547"/>
              <a:ext cx="844977" cy="748223"/>
            </a:xfrm>
            <a:custGeom>
              <a:avLst/>
              <a:gdLst>
                <a:gd name="T0" fmla="*/ 451 w 461"/>
                <a:gd name="T1" fmla="*/ 213 h 409"/>
                <a:gd name="T2" fmla="*/ 451 w 461"/>
                <a:gd name="T3" fmla="*/ 213 h 409"/>
                <a:gd name="T4" fmla="*/ 247 w 461"/>
                <a:gd name="T5" fmla="*/ 17 h 409"/>
                <a:gd name="T6" fmla="*/ 212 w 461"/>
                <a:gd name="T7" fmla="*/ 17 h 409"/>
                <a:gd name="T8" fmla="*/ 9 w 461"/>
                <a:gd name="T9" fmla="*/ 213 h 409"/>
                <a:gd name="T10" fmla="*/ 18 w 461"/>
                <a:gd name="T11" fmla="*/ 230 h 409"/>
                <a:gd name="T12" fmla="*/ 62 w 461"/>
                <a:gd name="T13" fmla="*/ 230 h 409"/>
                <a:gd name="T14" fmla="*/ 62 w 461"/>
                <a:gd name="T15" fmla="*/ 390 h 409"/>
                <a:gd name="T16" fmla="*/ 79 w 461"/>
                <a:gd name="T17" fmla="*/ 408 h 409"/>
                <a:gd name="T18" fmla="*/ 177 w 461"/>
                <a:gd name="T19" fmla="*/ 408 h 409"/>
                <a:gd name="T20" fmla="*/ 177 w 461"/>
                <a:gd name="T21" fmla="*/ 248 h 409"/>
                <a:gd name="T22" fmla="*/ 283 w 461"/>
                <a:gd name="T23" fmla="*/ 248 h 409"/>
                <a:gd name="T24" fmla="*/ 283 w 461"/>
                <a:gd name="T25" fmla="*/ 408 h 409"/>
                <a:gd name="T26" fmla="*/ 381 w 461"/>
                <a:gd name="T27" fmla="*/ 408 h 409"/>
                <a:gd name="T28" fmla="*/ 398 w 461"/>
                <a:gd name="T29" fmla="*/ 390 h 409"/>
                <a:gd name="T30" fmla="*/ 398 w 461"/>
                <a:gd name="T31" fmla="*/ 230 h 409"/>
                <a:gd name="T32" fmla="*/ 443 w 461"/>
                <a:gd name="T33" fmla="*/ 230 h 409"/>
                <a:gd name="T34" fmla="*/ 451 w 461"/>
                <a:gd name="T35" fmla="*/ 213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1" h="409">
                  <a:moveTo>
                    <a:pt x="451" y="213"/>
                  </a:moveTo>
                  <a:lnTo>
                    <a:pt x="451" y="213"/>
                  </a:lnTo>
                  <a:cubicBezTo>
                    <a:pt x="247" y="17"/>
                    <a:pt x="247" y="17"/>
                    <a:pt x="247" y="17"/>
                  </a:cubicBezTo>
                  <a:cubicBezTo>
                    <a:pt x="238" y="0"/>
                    <a:pt x="221" y="0"/>
                    <a:pt x="212" y="17"/>
                  </a:cubicBezTo>
                  <a:cubicBezTo>
                    <a:pt x="9" y="213"/>
                    <a:pt x="9" y="213"/>
                    <a:pt x="9" y="213"/>
                  </a:cubicBezTo>
                  <a:cubicBezTo>
                    <a:pt x="0" y="221"/>
                    <a:pt x="9" y="230"/>
                    <a:pt x="18" y="230"/>
                  </a:cubicBezTo>
                  <a:cubicBezTo>
                    <a:pt x="62" y="230"/>
                    <a:pt x="62" y="230"/>
                    <a:pt x="62" y="230"/>
                  </a:cubicBezTo>
                  <a:cubicBezTo>
                    <a:pt x="62" y="390"/>
                    <a:pt x="62" y="390"/>
                    <a:pt x="62" y="390"/>
                  </a:cubicBezTo>
                  <a:cubicBezTo>
                    <a:pt x="62" y="399"/>
                    <a:pt x="62" y="408"/>
                    <a:pt x="79" y="408"/>
                  </a:cubicBezTo>
                  <a:cubicBezTo>
                    <a:pt x="177" y="408"/>
                    <a:pt x="177" y="408"/>
                    <a:pt x="177" y="408"/>
                  </a:cubicBezTo>
                  <a:cubicBezTo>
                    <a:pt x="177" y="248"/>
                    <a:pt x="177" y="248"/>
                    <a:pt x="177" y="248"/>
                  </a:cubicBezTo>
                  <a:cubicBezTo>
                    <a:pt x="283" y="248"/>
                    <a:pt x="283" y="248"/>
                    <a:pt x="283" y="248"/>
                  </a:cubicBezTo>
                  <a:cubicBezTo>
                    <a:pt x="283" y="408"/>
                    <a:pt x="283" y="408"/>
                    <a:pt x="283" y="408"/>
                  </a:cubicBezTo>
                  <a:cubicBezTo>
                    <a:pt x="381" y="408"/>
                    <a:pt x="381" y="408"/>
                    <a:pt x="381" y="408"/>
                  </a:cubicBezTo>
                  <a:cubicBezTo>
                    <a:pt x="398" y="408"/>
                    <a:pt x="398" y="399"/>
                    <a:pt x="398" y="390"/>
                  </a:cubicBezTo>
                  <a:cubicBezTo>
                    <a:pt x="398" y="230"/>
                    <a:pt x="398" y="230"/>
                    <a:pt x="398" y="230"/>
                  </a:cubicBezTo>
                  <a:cubicBezTo>
                    <a:pt x="443" y="230"/>
                    <a:pt x="443" y="230"/>
                    <a:pt x="443" y="230"/>
                  </a:cubicBezTo>
                  <a:cubicBezTo>
                    <a:pt x="451" y="230"/>
                    <a:pt x="460" y="221"/>
                    <a:pt x="451" y="21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Freeform 116"/>
            <p:cNvSpPr>
              <a:spLocks noChangeArrowheads="1"/>
            </p:cNvSpPr>
            <p:nvPr/>
          </p:nvSpPr>
          <p:spPr bwMode="auto">
            <a:xfrm>
              <a:off x="4725708" y="4489921"/>
              <a:ext cx="717357" cy="740124"/>
            </a:xfrm>
            <a:custGeom>
              <a:avLst/>
              <a:gdLst>
                <a:gd name="T0" fmla="*/ 400 w 445"/>
                <a:gd name="T1" fmla="*/ 159 h 462"/>
                <a:gd name="T2" fmla="*/ 400 w 445"/>
                <a:gd name="T3" fmla="*/ 159 h 462"/>
                <a:gd name="T4" fmla="*/ 266 w 445"/>
                <a:gd name="T5" fmla="*/ 8 h 462"/>
                <a:gd name="T6" fmla="*/ 36 w 445"/>
                <a:gd name="T7" fmla="*/ 248 h 462"/>
                <a:gd name="T8" fmla="*/ 9 w 445"/>
                <a:gd name="T9" fmla="*/ 319 h 462"/>
                <a:gd name="T10" fmla="*/ 81 w 445"/>
                <a:gd name="T11" fmla="*/ 355 h 462"/>
                <a:gd name="T12" fmla="*/ 98 w 445"/>
                <a:gd name="T13" fmla="*/ 346 h 462"/>
                <a:gd name="T14" fmla="*/ 134 w 445"/>
                <a:gd name="T15" fmla="*/ 372 h 462"/>
                <a:gd name="T16" fmla="*/ 160 w 445"/>
                <a:gd name="T17" fmla="*/ 434 h 462"/>
                <a:gd name="T18" fmla="*/ 187 w 445"/>
                <a:gd name="T19" fmla="*/ 452 h 462"/>
                <a:gd name="T20" fmla="*/ 240 w 445"/>
                <a:gd name="T21" fmla="*/ 434 h 462"/>
                <a:gd name="T22" fmla="*/ 249 w 445"/>
                <a:gd name="T23" fmla="*/ 416 h 462"/>
                <a:gd name="T24" fmla="*/ 231 w 445"/>
                <a:gd name="T25" fmla="*/ 390 h 462"/>
                <a:gd name="T26" fmla="*/ 204 w 445"/>
                <a:gd name="T27" fmla="*/ 337 h 462"/>
                <a:gd name="T28" fmla="*/ 231 w 445"/>
                <a:gd name="T29" fmla="*/ 310 h 462"/>
                <a:gd name="T30" fmla="*/ 417 w 445"/>
                <a:gd name="T31" fmla="*/ 355 h 462"/>
                <a:gd name="T32" fmla="*/ 400 w 445"/>
                <a:gd name="T33" fmla="*/ 159 h 462"/>
                <a:gd name="T34" fmla="*/ 390 w 445"/>
                <a:gd name="T35" fmla="*/ 310 h 462"/>
                <a:gd name="T36" fmla="*/ 390 w 445"/>
                <a:gd name="T37" fmla="*/ 310 h 462"/>
                <a:gd name="T38" fmla="*/ 302 w 445"/>
                <a:gd name="T39" fmla="*/ 204 h 462"/>
                <a:gd name="T40" fmla="*/ 284 w 445"/>
                <a:gd name="T41" fmla="*/ 62 h 462"/>
                <a:gd name="T42" fmla="*/ 364 w 445"/>
                <a:gd name="T43" fmla="*/ 177 h 462"/>
                <a:gd name="T44" fmla="*/ 390 w 445"/>
                <a:gd name="T45" fmla="*/ 31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5" h="462">
                  <a:moveTo>
                    <a:pt x="400" y="159"/>
                  </a:moveTo>
                  <a:lnTo>
                    <a:pt x="400" y="159"/>
                  </a:lnTo>
                  <a:cubicBezTo>
                    <a:pt x="364" y="71"/>
                    <a:pt x="302" y="0"/>
                    <a:pt x="266" y="8"/>
                  </a:cubicBezTo>
                  <a:cubicBezTo>
                    <a:pt x="213" y="36"/>
                    <a:pt x="302" y="142"/>
                    <a:pt x="36" y="248"/>
                  </a:cubicBezTo>
                  <a:cubicBezTo>
                    <a:pt x="9" y="257"/>
                    <a:pt x="0" y="292"/>
                    <a:pt x="9" y="319"/>
                  </a:cubicBezTo>
                  <a:cubicBezTo>
                    <a:pt x="18" y="337"/>
                    <a:pt x="53" y="363"/>
                    <a:pt x="81" y="355"/>
                  </a:cubicBezTo>
                  <a:lnTo>
                    <a:pt x="98" y="346"/>
                  </a:lnTo>
                  <a:cubicBezTo>
                    <a:pt x="116" y="372"/>
                    <a:pt x="134" y="355"/>
                    <a:pt x="134" y="372"/>
                  </a:cubicBezTo>
                  <a:cubicBezTo>
                    <a:pt x="143" y="390"/>
                    <a:pt x="160" y="425"/>
                    <a:pt x="160" y="434"/>
                  </a:cubicBezTo>
                  <a:cubicBezTo>
                    <a:pt x="169" y="443"/>
                    <a:pt x="178" y="461"/>
                    <a:pt x="187" y="452"/>
                  </a:cubicBezTo>
                  <a:cubicBezTo>
                    <a:pt x="196" y="452"/>
                    <a:pt x="231" y="443"/>
                    <a:pt x="240" y="434"/>
                  </a:cubicBezTo>
                  <a:cubicBezTo>
                    <a:pt x="257" y="434"/>
                    <a:pt x="257" y="425"/>
                    <a:pt x="249" y="416"/>
                  </a:cubicBezTo>
                  <a:cubicBezTo>
                    <a:pt x="249" y="408"/>
                    <a:pt x="231" y="399"/>
                    <a:pt x="231" y="390"/>
                  </a:cubicBezTo>
                  <a:cubicBezTo>
                    <a:pt x="222" y="381"/>
                    <a:pt x="213" y="346"/>
                    <a:pt x="204" y="337"/>
                  </a:cubicBezTo>
                  <a:cubicBezTo>
                    <a:pt x="196" y="328"/>
                    <a:pt x="213" y="310"/>
                    <a:pt x="231" y="310"/>
                  </a:cubicBezTo>
                  <a:cubicBezTo>
                    <a:pt x="355" y="302"/>
                    <a:pt x="373" y="372"/>
                    <a:pt x="417" y="355"/>
                  </a:cubicBezTo>
                  <a:cubicBezTo>
                    <a:pt x="444" y="346"/>
                    <a:pt x="444" y="248"/>
                    <a:pt x="400" y="159"/>
                  </a:cubicBezTo>
                  <a:close/>
                  <a:moveTo>
                    <a:pt x="390" y="310"/>
                  </a:moveTo>
                  <a:lnTo>
                    <a:pt x="390" y="310"/>
                  </a:lnTo>
                  <a:cubicBezTo>
                    <a:pt x="381" y="310"/>
                    <a:pt x="328" y="275"/>
                    <a:pt x="302" y="204"/>
                  </a:cubicBezTo>
                  <a:cubicBezTo>
                    <a:pt x="275" y="133"/>
                    <a:pt x="275" y="62"/>
                    <a:pt x="284" y="62"/>
                  </a:cubicBezTo>
                  <a:cubicBezTo>
                    <a:pt x="293" y="62"/>
                    <a:pt x="337" y="106"/>
                    <a:pt x="364" y="177"/>
                  </a:cubicBezTo>
                  <a:cubicBezTo>
                    <a:pt x="400" y="248"/>
                    <a:pt x="390" y="302"/>
                    <a:pt x="390" y="3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Freeform 101"/>
            <p:cNvSpPr>
              <a:spLocks noChangeArrowheads="1"/>
            </p:cNvSpPr>
            <p:nvPr/>
          </p:nvSpPr>
          <p:spPr bwMode="auto">
            <a:xfrm>
              <a:off x="6642246" y="4489921"/>
              <a:ext cx="1016156" cy="778332"/>
            </a:xfrm>
            <a:custGeom>
              <a:avLst/>
              <a:gdLst>
                <a:gd name="T0" fmla="*/ 80 w 497"/>
                <a:gd name="T1" fmla="*/ 248 h 382"/>
                <a:gd name="T2" fmla="*/ 80 w 497"/>
                <a:gd name="T3" fmla="*/ 248 h 382"/>
                <a:gd name="T4" fmla="*/ 159 w 497"/>
                <a:gd name="T5" fmla="*/ 328 h 382"/>
                <a:gd name="T6" fmla="*/ 248 w 497"/>
                <a:gd name="T7" fmla="*/ 381 h 382"/>
                <a:gd name="T8" fmla="*/ 337 w 497"/>
                <a:gd name="T9" fmla="*/ 337 h 382"/>
                <a:gd name="T10" fmla="*/ 390 w 497"/>
                <a:gd name="T11" fmla="*/ 258 h 382"/>
                <a:gd name="T12" fmla="*/ 248 w 497"/>
                <a:gd name="T13" fmla="*/ 328 h 382"/>
                <a:gd name="T14" fmla="*/ 80 w 497"/>
                <a:gd name="T15" fmla="*/ 248 h 382"/>
                <a:gd name="T16" fmla="*/ 487 w 497"/>
                <a:gd name="T17" fmla="*/ 124 h 382"/>
                <a:gd name="T18" fmla="*/ 487 w 497"/>
                <a:gd name="T19" fmla="*/ 124 h 382"/>
                <a:gd name="T20" fmla="*/ 274 w 497"/>
                <a:gd name="T21" fmla="*/ 9 h 382"/>
                <a:gd name="T22" fmla="*/ 221 w 497"/>
                <a:gd name="T23" fmla="*/ 9 h 382"/>
                <a:gd name="T24" fmla="*/ 9 w 497"/>
                <a:gd name="T25" fmla="*/ 124 h 382"/>
                <a:gd name="T26" fmla="*/ 9 w 497"/>
                <a:gd name="T27" fmla="*/ 160 h 382"/>
                <a:gd name="T28" fmla="*/ 221 w 497"/>
                <a:gd name="T29" fmla="*/ 275 h 382"/>
                <a:gd name="T30" fmla="*/ 274 w 497"/>
                <a:gd name="T31" fmla="*/ 275 h 382"/>
                <a:gd name="T32" fmla="*/ 408 w 497"/>
                <a:gd name="T33" fmla="*/ 195 h 382"/>
                <a:gd name="T34" fmla="*/ 266 w 497"/>
                <a:gd name="T35" fmla="*/ 160 h 382"/>
                <a:gd name="T36" fmla="*/ 248 w 497"/>
                <a:gd name="T37" fmla="*/ 168 h 382"/>
                <a:gd name="T38" fmla="*/ 203 w 497"/>
                <a:gd name="T39" fmla="*/ 133 h 382"/>
                <a:gd name="T40" fmla="*/ 248 w 497"/>
                <a:gd name="T41" fmla="*/ 107 h 382"/>
                <a:gd name="T42" fmla="*/ 293 w 497"/>
                <a:gd name="T43" fmla="*/ 124 h 382"/>
                <a:gd name="T44" fmla="*/ 443 w 497"/>
                <a:gd name="T45" fmla="*/ 177 h 382"/>
                <a:gd name="T46" fmla="*/ 487 w 497"/>
                <a:gd name="T47" fmla="*/ 160 h 382"/>
                <a:gd name="T48" fmla="*/ 487 w 497"/>
                <a:gd name="T49" fmla="*/ 124 h 382"/>
                <a:gd name="T50" fmla="*/ 425 w 497"/>
                <a:gd name="T51" fmla="*/ 346 h 382"/>
                <a:gd name="T52" fmla="*/ 425 w 497"/>
                <a:gd name="T53" fmla="*/ 346 h 382"/>
                <a:gd name="T54" fmla="*/ 461 w 497"/>
                <a:gd name="T55" fmla="*/ 337 h 382"/>
                <a:gd name="T56" fmla="*/ 443 w 497"/>
                <a:gd name="T57" fmla="*/ 177 h 382"/>
                <a:gd name="T58" fmla="*/ 408 w 497"/>
                <a:gd name="T59" fmla="*/ 195 h 382"/>
                <a:gd name="T60" fmla="*/ 425 w 497"/>
                <a:gd name="T61" fmla="*/ 346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7" h="382">
                  <a:moveTo>
                    <a:pt x="80" y="248"/>
                  </a:moveTo>
                  <a:lnTo>
                    <a:pt x="80" y="248"/>
                  </a:lnTo>
                  <a:cubicBezTo>
                    <a:pt x="97" y="293"/>
                    <a:pt x="106" y="311"/>
                    <a:pt x="159" y="328"/>
                  </a:cubicBezTo>
                  <a:cubicBezTo>
                    <a:pt x="203" y="355"/>
                    <a:pt x="230" y="381"/>
                    <a:pt x="248" y="381"/>
                  </a:cubicBezTo>
                  <a:cubicBezTo>
                    <a:pt x="266" y="381"/>
                    <a:pt x="293" y="355"/>
                    <a:pt x="337" y="337"/>
                  </a:cubicBezTo>
                  <a:cubicBezTo>
                    <a:pt x="390" y="311"/>
                    <a:pt x="372" y="311"/>
                    <a:pt x="390" y="258"/>
                  </a:cubicBezTo>
                  <a:cubicBezTo>
                    <a:pt x="248" y="328"/>
                    <a:pt x="248" y="328"/>
                    <a:pt x="248" y="328"/>
                  </a:cubicBezTo>
                  <a:lnTo>
                    <a:pt x="80" y="248"/>
                  </a:lnTo>
                  <a:close/>
                  <a:moveTo>
                    <a:pt x="487" y="124"/>
                  </a:moveTo>
                  <a:lnTo>
                    <a:pt x="487" y="124"/>
                  </a:lnTo>
                  <a:cubicBezTo>
                    <a:pt x="274" y="9"/>
                    <a:pt x="274" y="9"/>
                    <a:pt x="274" y="9"/>
                  </a:cubicBezTo>
                  <a:cubicBezTo>
                    <a:pt x="266" y="0"/>
                    <a:pt x="239" y="0"/>
                    <a:pt x="221" y="9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0" y="133"/>
                    <a:pt x="0" y="142"/>
                    <a:pt x="9" y="160"/>
                  </a:cubicBezTo>
                  <a:cubicBezTo>
                    <a:pt x="221" y="275"/>
                    <a:pt x="221" y="275"/>
                    <a:pt x="221" y="275"/>
                  </a:cubicBezTo>
                  <a:cubicBezTo>
                    <a:pt x="239" y="284"/>
                    <a:pt x="266" y="284"/>
                    <a:pt x="274" y="275"/>
                  </a:cubicBezTo>
                  <a:cubicBezTo>
                    <a:pt x="408" y="195"/>
                    <a:pt x="408" y="195"/>
                    <a:pt x="408" y="195"/>
                  </a:cubicBezTo>
                  <a:cubicBezTo>
                    <a:pt x="266" y="160"/>
                    <a:pt x="266" y="160"/>
                    <a:pt x="266" y="160"/>
                  </a:cubicBezTo>
                  <a:cubicBezTo>
                    <a:pt x="257" y="160"/>
                    <a:pt x="257" y="168"/>
                    <a:pt x="248" y="168"/>
                  </a:cubicBezTo>
                  <a:cubicBezTo>
                    <a:pt x="221" y="168"/>
                    <a:pt x="203" y="151"/>
                    <a:pt x="203" y="133"/>
                  </a:cubicBezTo>
                  <a:cubicBezTo>
                    <a:pt x="203" y="124"/>
                    <a:pt x="221" y="107"/>
                    <a:pt x="248" y="107"/>
                  </a:cubicBezTo>
                  <a:cubicBezTo>
                    <a:pt x="266" y="107"/>
                    <a:pt x="284" y="115"/>
                    <a:pt x="293" y="124"/>
                  </a:cubicBezTo>
                  <a:cubicBezTo>
                    <a:pt x="443" y="177"/>
                    <a:pt x="443" y="177"/>
                    <a:pt x="443" y="177"/>
                  </a:cubicBezTo>
                  <a:cubicBezTo>
                    <a:pt x="487" y="160"/>
                    <a:pt x="487" y="160"/>
                    <a:pt x="487" y="160"/>
                  </a:cubicBezTo>
                  <a:cubicBezTo>
                    <a:pt x="496" y="142"/>
                    <a:pt x="496" y="133"/>
                    <a:pt x="487" y="124"/>
                  </a:cubicBezTo>
                  <a:close/>
                  <a:moveTo>
                    <a:pt x="425" y="346"/>
                  </a:moveTo>
                  <a:lnTo>
                    <a:pt x="425" y="346"/>
                  </a:lnTo>
                  <a:cubicBezTo>
                    <a:pt x="416" y="355"/>
                    <a:pt x="452" y="364"/>
                    <a:pt x="461" y="337"/>
                  </a:cubicBezTo>
                  <a:cubicBezTo>
                    <a:pt x="469" y="213"/>
                    <a:pt x="443" y="177"/>
                    <a:pt x="443" y="177"/>
                  </a:cubicBezTo>
                  <a:cubicBezTo>
                    <a:pt x="408" y="195"/>
                    <a:pt x="408" y="195"/>
                    <a:pt x="408" y="195"/>
                  </a:cubicBezTo>
                  <a:cubicBezTo>
                    <a:pt x="408" y="195"/>
                    <a:pt x="443" y="222"/>
                    <a:pt x="425" y="3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文本框 36"/>
            <p:cNvSpPr txBox="1"/>
            <p:nvPr/>
          </p:nvSpPr>
          <p:spPr>
            <a:xfrm>
              <a:off x="1772606" y="2153643"/>
              <a:ext cx="20402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 YOUR TEXT </a:t>
              </a:r>
            </a:p>
          </p:txBody>
        </p:sp>
        <p:sp>
          <p:nvSpPr>
            <p:cNvPr id="24" name="Text Placeholder 32"/>
            <p:cNvSpPr txBox="1"/>
            <p:nvPr/>
          </p:nvSpPr>
          <p:spPr>
            <a:xfrm>
              <a:off x="1559581" y="2570309"/>
              <a:ext cx="2253318" cy="98221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Lemon drops oat cake oat cake sugar plum. Jelly beans macaroon I love topping danish cake</a:t>
              </a:r>
            </a:p>
          </p:txBody>
        </p:sp>
        <p:sp>
          <p:nvSpPr>
            <p:cNvPr id="25" name="文本框 36"/>
            <p:cNvSpPr txBox="1"/>
            <p:nvPr/>
          </p:nvSpPr>
          <p:spPr>
            <a:xfrm>
              <a:off x="1772606" y="4322272"/>
              <a:ext cx="20402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 YOUR TEXT </a:t>
              </a:r>
            </a:p>
          </p:txBody>
        </p:sp>
        <p:sp>
          <p:nvSpPr>
            <p:cNvPr id="26" name="Text Placeholder 32"/>
            <p:cNvSpPr txBox="1"/>
            <p:nvPr/>
          </p:nvSpPr>
          <p:spPr>
            <a:xfrm>
              <a:off x="1559581" y="4738938"/>
              <a:ext cx="2253318" cy="98221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Lemon drops oat cake oat cake sugar plum. Jelly beans macaroon I love topping danish cake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8159830" y="2152747"/>
              <a:ext cx="20402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 YOUR TEXT </a:t>
              </a:r>
            </a:p>
          </p:txBody>
        </p:sp>
        <p:sp>
          <p:nvSpPr>
            <p:cNvPr id="28" name="Text Placeholder 32"/>
            <p:cNvSpPr txBox="1"/>
            <p:nvPr/>
          </p:nvSpPr>
          <p:spPr>
            <a:xfrm>
              <a:off x="8379101" y="2569414"/>
              <a:ext cx="2253318" cy="98221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Lemon drops oat cake oat cake sugar plum. Jelly beans macaroon I love topping danish cake</a:t>
              </a: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8159830" y="4322271"/>
              <a:ext cx="20402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 YOUR TEXT </a:t>
              </a:r>
            </a:p>
          </p:txBody>
        </p:sp>
        <p:sp>
          <p:nvSpPr>
            <p:cNvPr id="30" name="Text Placeholder 32"/>
            <p:cNvSpPr txBox="1"/>
            <p:nvPr/>
          </p:nvSpPr>
          <p:spPr>
            <a:xfrm>
              <a:off x="8379101" y="4738938"/>
              <a:ext cx="2253318" cy="98221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Lemon drops oat cake oat cake sugar plum. Jelly beans macaroon I love topping danish cake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5400000">
            <a:off x="2666274" y="-2666273"/>
            <a:ext cx="6859453" cy="1219200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7410030" y="1784839"/>
            <a:ext cx="4310642" cy="4837416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6930498" y="4641408"/>
            <a:ext cx="460869" cy="360146"/>
          </a:xfrm>
          <a:prstGeom prst="rect">
            <a:avLst/>
          </a:prstGeom>
        </p:spPr>
      </p:pic>
      <p:grpSp>
        <p:nvGrpSpPr>
          <p:cNvPr id="26" name="组合 25"/>
          <p:cNvGrpSpPr/>
          <p:nvPr/>
        </p:nvGrpSpPr>
        <p:grpSpPr>
          <a:xfrm>
            <a:off x="2140585" y="2746330"/>
            <a:ext cx="4203065" cy="1978518"/>
            <a:chOff x="3994468" y="2438995"/>
            <a:chExt cx="4203065" cy="1978518"/>
          </a:xfrm>
        </p:grpSpPr>
        <p:sp>
          <p:nvSpPr>
            <p:cNvPr id="27" name="文本框 26"/>
            <p:cNvSpPr txBox="1"/>
            <p:nvPr/>
          </p:nvSpPr>
          <p:spPr>
            <a:xfrm>
              <a:off x="3994468" y="2438995"/>
              <a:ext cx="420306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200" dirty="0">
                  <a:solidFill>
                    <a:srgbClr val="263458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 pitchFamily="34" charset="0"/>
                </a:rPr>
                <a:t>Part 04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4351421" y="3552239"/>
              <a:ext cx="34891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600" dirty="0">
                  <a:solidFill>
                    <a:srgbClr val="263458"/>
                  </a:solidFill>
                  <a:latin typeface="微软雅黑" panose="020B0503020204020204" charset="-122"/>
                  <a:ea typeface="微软雅黑" panose="020B0503020204020204" charset="-122"/>
                </a:rPr>
                <a:t>年中工作计划</a:t>
              </a:r>
              <a:endParaRPr lang="en-US" altLang="zh-CN" sz="3600" dirty="0">
                <a:solidFill>
                  <a:srgbClr val="263458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4630983" y="4140514"/>
              <a:ext cx="293003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200" dirty="0">
                  <a:solidFill>
                    <a:srgbClr val="263458"/>
                  </a:solidFill>
                  <a:latin typeface="微软雅黑" panose="020B0503020204020204" charset="-122"/>
                  <a:ea typeface="微软雅黑" panose="020B0503020204020204" charset="-122"/>
                </a:rPr>
                <a:t>WORK PLAN FOR THE SECOND HALF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5400000">
            <a:off x="2666274" y="-2666273"/>
            <a:ext cx="6859453" cy="12192004"/>
          </a:xfrm>
          <a:prstGeom prst="rect">
            <a:avLst/>
          </a:prstGeom>
          <a:ln>
            <a:noFill/>
          </a:ln>
        </p:spPr>
      </p:pic>
      <p:cxnSp>
        <p:nvCxnSpPr>
          <p:cNvPr id="10" name="直接连接符 9"/>
          <p:cNvCxnSpPr/>
          <p:nvPr/>
        </p:nvCxnSpPr>
        <p:spPr>
          <a:xfrm>
            <a:off x="7149424" y="642983"/>
            <a:ext cx="520339" cy="0"/>
          </a:xfrm>
          <a:prstGeom prst="line">
            <a:avLst/>
          </a:prstGeom>
          <a:ln w="19050">
            <a:solidFill>
              <a:srgbClr val="5A23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48"/>
          <p:cNvSpPr txBox="1">
            <a:spLocks noChangeArrowheads="1"/>
          </p:cNvSpPr>
          <p:nvPr/>
        </p:nvSpPr>
        <p:spPr bwMode="auto">
          <a:xfrm>
            <a:off x="5042576" y="438947"/>
            <a:ext cx="2106848" cy="461665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5pPr>
            <a:lvl6pPr marL="25146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6pPr>
            <a:lvl7pPr marL="29718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7pPr>
            <a:lvl8pPr marL="34290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8pPr>
            <a:lvl9pPr marL="38862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zh-CN" altLang="en-US" sz="2400" dirty="0">
                <a:solidFill>
                  <a:srgbClr val="263458"/>
                </a:solidFill>
                <a:latin typeface="方正宋刻本秀楷简体" panose="02000000000000000000" pitchFamily="2" charset="-122"/>
                <a:ea typeface="方正宋刻本秀楷简体" panose="02000000000000000000" pitchFamily="2" charset="-122"/>
              </a:rPr>
              <a:t>年中工作计划</a:t>
            </a:r>
            <a:endParaRPr lang="en-US" altLang="zh-CN" sz="2400" dirty="0">
              <a:solidFill>
                <a:srgbClr val="263458"/>
              </a:solidFill>
              <a:latin typeface="方正宋刻本秀楷简体" panose="02000000000000000000" pitchFamily="2" charset="-122"/>
              <a:ea typeface="方正宋刻本秀楷简体" panose="02000000000000000000" pitchFamily="2" charset="-122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4522237" y="642983"/>
            <a:ext cx="520339" cy="0"/>
          </a:xfrm>
          <a:prstGeom prst="line">
            <a:avLst/>
          </a:prstGeom>
          <a:ln w="19050">
            <a:solidFill>
              <a:srgbClr val="2634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979720" y="1583982"/>
            <a:ext cx="291" cy="1821"/>
          </a:xfrm>
          <a:custGeom>
            <a:avLst/>
            <a:gdLst>
              <a:gd name="connsiteX0" fmla="*/ 291 w 291"/>
              <a:gd name="connsiteY0" fmla="*/ 0 h 1821"/>
              <a:gd name="connsiteX1" fmla="*/ 197 w 291"/>
              <a:gd name="connsiteY1" fmla="*/ 600 h 1821"/>
              <a:gd name="connsiteX2" fmla="*/ 106 w 291"/>
              <a:gd name="connsiteY2" fmla="*/ 1148 h 1821"/>
              <a:gd name="connsiteX3" fmla="*/ 291 w 291"/>
              <a:gd name="connsiteY3" fmla="*/ 0 h 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" h="1821">
                <a:moveTo>
                  <a:pt x="291" y="0"/>
                </a:moveTo>
                <a:lnTo>
                  <a:pt x="197" y="600"/>
                </a:lnTo>
                <a:cubicBezTo>
                  <a:pt x="-16" y="1943"/>
                  <a:pt x="-70" y="2257"/>
                  <a:pt x="106" y="1148"/>
                </a:cubicBezTo>
                <a:lnTo>
                  <a:pt x="291" y="0"/>
                </a:lnTo>
                <a:close/>
              </a:path>
            </a:pathLst>
          </a:cu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359307" y="1592007"/>
            <a:ext cx="1953" cy="2698"/>
          </a:xfrm>
          <a:custGeom>
            <a:avLst/>
            <a:gdLst>
              <a:gd name="connsiteX0" fmla="*/ 1510 w 1953"/>
              <a:gd name="connsiteY0" fmla="*/ 674 h 2698"/>
              <a:gd name="connsiteX1" fmla="*/ 0 w 1953"/>
              <a:gd name="connsiteY1" fmla="*/ 2698 h 2698"/>
              <a:gd name="connsiteX2" fmla="*/ 416 w 1953"/>
              <a:gd name="connsiteY2" fmla="*/ 2094 h 2698"/>
              <a:gd name="connsiteX3" fmla="*/ 1510 w 1953"/>
              <a:gd name="connsiteY3" fmla="*/ 674 h 2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3" h="2698">
                <a:moveTo>
                  <a:pt x="1510" y="674"/>
                </a:moveTo>
                <a:lnTo>
                  <a:pt x="0" y="2698"/>
                </a:lnTo>
                <a:lnTo>
                  <a:pt x="416" y="2094"/>
                </a:lnTo>
                <a:cubicBezTo>
                  <a:pt x="2142" y="-333"/>
                  <a:pt x="2272" y="-423"/>
                  <a:pt x="1510" y="674"/>
                </a:cubicBezTo>
                <a:close/>
              </a:path>
            </a:pathLst>
          </a:custGeom>
        </p:spPr>
      </p:pic>
      <p:grpSp>
        <p:nvGrpSpPr>
          <p:cNvPr id="8" name="组合 7"/>
          <p:cNvGrpSpPr/>
          <p:nvPr/>
        </p:nvGrpSpPr>
        <p:grpSpPr>
          <a:xfrm>
            <a:off x="2233128" y="3458602"/>
            <a:ext cx="7725744" cy="2592940"/>
            <a:chOff x="1489452" y="3188648"/>
            <a:chExt cx="6165097" cy="2069151"/>
          </a:xfrm>
        </p:grpSpPr>
        <p:sp>
          <p:nvSpPr>
            <p:cNvPr id="9" name="Shape 4199"/>
            <p:cNvSpPr/>
            <p:nvPr/>
          </p:nvSpPr>
          <p:spPr>
            <a:xfrm flipV="1">
              <a:off x="4870889" y="3806054"/>
              <a:ext cx="426782" cy="569043"/>
            </a:xfrm>
            <a:prstGeom prst="line">
              <a:avLst/>
            </a:prstGeom>
            <a:ln w="19050">
              <a:solidFill>
                <a:srgbClr val="263458"/>
              </a:solidFill>
              <a:miter lim="400000"/>
              <a:tailEnd type="triangle"/>
            </a:ln>
          </p:spPr>
          <p:txBody>
            <a:bodyPr lIns="25395" tIns="25395" rIns="25395" bIns="25395" anchor="ctr"/>
            <a:lstStyle/>
            <a:p>
              <a:pPr lvl="0" algn="ctr">
                <a:defRPr sz="7000">
                  <a:latin typeface="U.S. 101"/>
                  <a:ea typeface="U.S. 101"/>
                  <a:cs typeface="U.S. 101"/>
                  <a:sym typeface="U.S. 101"/>
                </a:defRPr>
              </a:pPr>
              <a:endParaRPr/>
            </a:p>
          </p:txBody>
        </p:sp>
        <p:sp>
          <p:nvSpPr>
            <p:cNvPr id="15" name="Shape 4200"/>
            <p:cNvSpPr/>
            <p:nvPr/>
          </p:nvSpPr>
          <p:spPr>
            <a:xfrm flipV="1">
              <a:off x="5264516" y="3851042"/>
              <a:ext cx="2034132" cy="842669"/>
            </a:xfrm>
            <a:prstGeom prst="line">
              <a:avLst/>
            </a:prstGeom>
            <a:ln w="19050">
              <a:solidFill>
                <a:srgbClr val="263458"/>
              </a:solidFill>
              <a:miter lim="400000"/>
              <a:tailEnd type="triangle"/>
            </a:ln>
          </p:spPr>
          <p:txBody>
            <a:bodyPr lIns="25395" tIns="25395" rIns="25395" bIns="25395" anchor="ctr"/>
            <a:lstStyle/>
            <a:p>
              <a:pPr lvl="0" algn="ctr">
                <a:defRPr sz="7000">
                  <a:latin typeface="U.S. 101"/>
                  <a:ea typeface="U.S. 101"/>
                  <a:cs typeface="U.S. 101"/>
                  <a:sym typeface="U.S. 101"/>
                </a:defRPr>
              </a:pPr>
              <a:endParaRPr/>
            </a:p>
          </p:txBody>
        </p:sp>
        <p:sp>
          <p:nvSpPr>
            <p:cNvPr id="16" name="Shape 4201"/>
            <p:cNvSpPr/>
            <p:nvPr/>
          </p:nvSpPr>
          <p:spPr>
            <a:xfrm flipH="1" flipV="1">
              <a:off x="3859612" y="3806054"/>
              <a:ext cx="426782" cy="569043"/>
            </a:xfrm>
            <a:prstGeom prst="line">
              <a:avLst/>
            </a:prstGeom>
            <a:ln w="19050">
              <a:solidFill>
                <a:srgbClr val="263458"/>
              </a:solidFill>
              <a:miter lim="400000"/>
              <a:tailEnd type="triangle"/>
            </a:ln>
          </p:spPr>
          <p:txBody>
            <a:bodyPr lIns="25395" tIns="25395" rIns="25395" bIns="25395" anchor="ctr"/>
            <a:lstStyle/>
            <a:p>
              <a:pPr lvl="0" algn="ctr">
                <a:defRPr sz="7000">
                  <a:latin typeface="U.S. 101"/>
                  <a:ea typeface="U.S. 101"/>
                  <a:cs typeface="U.S. 101"/>
                  <a:sym typeface="U.S. 101"/>
                </a:defRPr>
              </a:pPr>
              <a:endParaRPr/>
            </a:p>
          </p:txBody>
        </p:sp>
        <p:sp>
          <p:nvSpPr>
            <p:cNvPr id="17" name="Shape 4202"/>
            <p:cNvSpPr/>
            <p:nvPr/>
          </p:nvSpPr>
          <p:spPr>
            <a:xfrm flipH="1" flipV="1">
              <a:off x="1858634" y="3851038"/>
              <a:ext cx="2034132" cy="842670"/>
            </a:xfrm>
            <a:prstGeom prst="line">
              <a:avLst/>
            </a:prstGeom>
            <a:ln w="19050">
              <a:solidFill>
                <a:srgbClr val="263458"/>
              </a:solidFill>
              <a:miter lim="400000"/>
              <a:tailEnd type="triangle"/>
            </a:ln>
          </p:spPr>
          <p:txBody>
            <a:bodyPr lIns="25395" tIns="25395" rIns="25395" bIns="25395" anchor="ctr"/>
            <a:lstStyle/>
            <a:p>
              <a:pPr lvl="0" algn="ctr">
                <a:defRPr sz="7000">
                  <a:latin typeface="U.S. 101"/>
                  <a:ea typeface="U.S. 101"/>
                  <a:cs typeface="U.S. 101"/>
                  <a:sym typeface="U.S. 101"/>
                </a:defRPr>
              </a:pPr>
              <a:endParaRPr/>
            </a:p>
          </p:txBody>
        </p:sp>
        <p:sp>
          <p:nvSpPr>
            <p:cNvPr id="18" name="Shape 4206"/>
            <p:cNvSpPr/>
            <p:nvPr/>
          </p:nvSpPr>
          <p:spPr>
            <a:xfrm rot="10800000">
              <a:off x="3880901" y="4376761"/>
              <a:ext cx="1382197" cy="881038"/>
            </a:xfrm>
            <a:prstGeom prst="roundRect">
              <a:avLst>
                <a:gd name="adj" fmla="val 23150"/>
              </a:avLst>
            </a:prstGeom>
            <a:solidFill>
              <a:srgbClr val="263458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 defTabSz="227965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  <p:grpSp>
          <p:nvGrpSpPr>
            <p:cNvPr id="19" name="Group 4223"/>
            <p:cNvGrpSpPr/>
            <p:nvPr/>
          </p:nvGrpSpPr>
          <p:grpSpPr>
            <a:xfrm>
              <a:off x="7071221" y="3188648"/>
              <a:ext cx="583328" cy="585216"/>
              <a:chOff x="0" y="0"/>
              <a:chExt cx="1555540" cy="1555540"/>
            </a:xfrm>
          </p:grpSpPr>
          <p:sp>
            <p:nvSpPr>
              <p:cNvPr id="30" name="Shape 4221"/>
              <p:cNvSpPr/>
              <p:nvPr/>
            </p:nvSpPr>
            <p:spPr>
              <a:xfrm rot="10800000">
                <a:off x="0" y="0"/>
                <a:ext cx="1555540" cy="15555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263458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 defTabSz="227965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endParaRPr/>
              </a:p>
            </p:txBody>
          </p:sp>
          <p:sp>
            <p:nvSpPr>
              <p:cNvPr id="31" name="Shape 4222"/>
              <p:cNvSpPr/>
              <p:nvPr/>
            </p:nvSpPr>
            <p:spPr>
              <a:xfrm>
                <a:off x="403725" y="473314"/>
                <a:ext cx="748092" cy="6089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480" h="21024" extrusionOk="0">
                    <a:moveTo>
                      <a:pt x="18800" y="1728"/>
                    </a:moveTo>
                    <a:cubicBezTo>
                      <a:pt x="16810" y="-576"/>
                      <a:pt x="13583" y="-576"/>
                      <a:pt x="11591" y="1728"/>
                    </a:cubicBezTo>
                    <a:lnTo>
                      <a:pt x="10239" y="3293"/>
                    </a:lnTo>
                    <a:lnTo>
                      <a:pt x="8887" y="1728"/>
                    </a:lnTo>
                    <a:cubicBezTo>
                      <a:pt x="6897" y="-576"/>
                      <a:pt x="3670" y="-576"/>
                      <a:pt x="1680" y="1728"/>
                    </a:cubicBezTo>
                    <a:cubicBezTo>
                      <a:pt x="-560" y="4320"/>
                      <a:pt x="-560" y="8522"/>
                      <a:pt x="1680" y="11115"/>
                    </a:cubicBezTo>
                    <a:lnTo>
                      <a:pt x="10239" y="21024"/>
                    </a:lnTo>
                    <a:lnTo>
                      <a:pt x="18800" y="11115"/>
                    </a:lnTo>
                    <a:cubicBezTo>
                      <a:pt x="21040" y="8522"/>
                      <a:pt x="21040" y="4320"/>
                      <a:pt x="18800" y="1728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algn="ctr" defTabSz="227965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endParaRPr/>
              </a:p>
            </p:txBody>
          </p:sp>
        </p:grpSp>
        <p:grpSp>
          <p:nvGrpSpPr>
            <p:cNvPr id="20" name="Group 4226"/>
            <p:cNvGrpSpPr/>
            <p:nvPr/>
          </p:nvGrpSpPr>
          <p:grpSpPr>
            <a:xfrm>
              <a:off x="5210631" y="3188648"/>
              <a:ext cx="583328" cy="585216"/>
              <a:chOff x="0" y="0"/>
              <a:chExt cx="1555540" cy="1555540"/>
            </a:xfrm>
          </p:grpSpPr>
          <p:sp>
            <p:nvSpPr>
              <p:cNvPr id="28" name="Shape 4224"/>
              <p:cNvSpPr/>
              <p:nvPr/>
            </p:nvSpPr>
            <p:spPr>
              <a:xfrm rot="10800000">
                <a:off x="0" y="0"/>
                <a:ext cx="1555540" cy="15555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263458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 defTabSz="227965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endParaRPr/>
              </a:p>
            </p:txBody>
          </p:sp>
          <p:sp>
            <p:nvSpPr>
              <p:cNvPr id="29" name="Shape 4225"/>
              <p:cNvSpPr/>
              <p:nvPr/>
            </p:nvSpPr>
            <p:spPr>
              <a:xfrm>
                <a:off x="556990" y="375705"/>
                <a:ext cx="441560" cy="8041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407" y="3476"/>
                    </a:moveTo>
                    <a:cubicBezTo>
                      <a:pt x="16335" y="5612"/>
                      <a:pt x="16335" y="5612"/>
                      <a:pt x="16335" y="5612"/>
                    </a:cubicBezTo>
                    <a:cubicBezTo>
                      <a:pt x="14486" y="4583"/>
                      <a:pt x="12660" y="4068"/>
                      <a:pt x="10835" y="4068"/>
                    </a:cubicBezTo>
                    <a:cubicBezTo>
                      <a:pt x="9782" y="4068"/>
                      <a:pt x="8916" y="4222"/>
                      <a:pt x="8237" y="4531"/>
                    </a:cubicBezTo>
                    <a:cubicBezTo>
                      <a:pt x="7582" y="4827"/>
                      <a:pt x="7231" y="5188"/>
                      <a:pt x="7231" y="5587"/>
                    </a:cubicBezTo>
                    <a:cubicBezTo>
                      <a:pt x="7231" y="5921"/>
                      <a:pt x="7535" y="6256"/>
                      <a:pt x="8120" y="6591"/>
                    </a:cubicBezTo>
                    <a:cubicBezTo>
                      <a:pt x="8706" y="6938"/>
                      <a:pt x="9876" y="7299"/>
                      <a:pt x="11631" y="7685"/>
                    </a:cubicBezTo>
                    <a:cubicBezTo>
                      <a:pt x="14743" y="8380"/>
                      <a:pt x="16873" y="8972"/>
                      <a:pt x="18020" y="9461"/>
                    </a:cubicBezTo>
                    <a:cubicBezTo>
                      <a:pt x="19166" y="9950"/>
                      <a:pt x="20055" y="10530"/>
                      <a:pt x="20687" y="11225"/>
                    </a:cubicBezTo>
                    <a:cubicBezTo>
                      <a:pt x="21296" y="11907"/>
                      <a:pt x="21600" y="12679"/>
                      <a:pt x="21600" y="13529"/>
                    </a:cubicBezTo>
                    <a:cubicBezTo>
                      <a:pt x="21600" y="14379"/>
                      <a:pt x="21272" y="15177"/>
                      <a:pt x="20617" y="15897"/>
                    </a:cubicBezTo>
                    <a:cubicBezTo>
                      <a:pt x="19962" y="16618"/>
                      <a:pt x="19096" y="17198"/>
                      <a:pt x="18066" y="17622"/>
                    </a:cubicBezTo>
                    <a:cubicBezTo>
                      <a:pt x="17037" y="18034"/>
                      <a:pt x="15539" y="18356"/>
                      <a:pt x="13573" y="18575"/>
                    </a:cubicBezTo>
                    <a:cubicBezTo>
                      <a:pt x="13573" y="21600"/>
                      <a:pt x="13573" y="21600"/>
                      <a:pt x="13573" y="21600"/>
                    </a:cubicBezTo>
                    <a:cubicBezTo>
                      <a:pt x="9618" y="21600"/>
                      <a:pt x="9618" y="21600"/>
                      <a:pt x="9618" y="21600"/>
                    </a:cubicBezTo>
                    <a:cubicBezTo>
                      <a:pt x="9618" y="18652"/>
                      <a:pt x="9618" y="18652"/>
                      <a:pt x="9618" y="18652"/>
                    </a:cubicBezTo>
                    <a:cubicBezTo>
                      <a:pt x="7793" y="18536"/>
                      <a:pt x="6225" y="18292"/>
                      <a:pt x="4938" y="17906"/>
                    </a:cubicBezTo>
                    <a:cubicBezTo>
                      <a:pt x="3159" y="17378"/>
                      <a:pt x="1521" y="16670"/>
                      <a:pt x="0" y="15795"/>
                    </a:cubicBezTo>
                    <a:cubicBezTo>
                      <a:pt x="4002" y="13593"/>
                      <a:pt x="4002" y="13593"/>
                      <a:pt x="4002" y="13593"/>
                    </a:cubicBezTo>
                    <a:cubicBezTo>
                      <a:pt x="6576" y="15061"/>
                      <a:pt x="9057" y="15795"/>
                      <a:pt x="11444" y="15795"/>
                    </a:cubicBezTo>
                    <a:cubicBezTo>
                      <a:pt x="12684" y="15795"/>
                      <a:pt x="13714" y="15563"/>
                      <a:pt x="14603" y="15112"/>
                    </a:cubicBezTo>
                    <a:cubicBezTo>
                      <a:pt x="15469" y="14649"/>
                      <a:pt x="15913" y="14121"/>
                      <a:pt x="15913" y="13503"/>
                    </a:cubicBezTo>
                    <a:cubicBezTo>
                      <a:pt x="15913" y="12975"/>
                      <a:pt x="15633" y="12525"/>
                      <a:pt x="15071" y="12126"/>
                    </a:cubicBezTo>
                    <a:cubicBezTo>
                      <a:pt x="14509" y="11740"/>
                      <a:pt x="13386" y="11341"/>
                      <a:pt x="11748" y="10929"/>
                    </a:cubicBezTo>
                    <a:cubicBezTo>
                      <a:pt x="8401" y="10105"/>
                      <a:pt x="6155" y="9436"/>
                      <a:pt x="4961" y="8946"/>
                    </a:cubicBezTo>
                    <a:cubicBezTo>
                      <a:pt x="3791" y="8470"/>
                      <a:pt x="2902" y="7917"/>
                      <a:pt x="2317" y="7312"/>
                    </a:cubicBezTo>
                    <a:cubicBezTo>
                      <a:pt x="1732" y="6707"/>
                      <a:pt x="1451" y="6063"/>
                      <a:pt x="1451" y="5368"/>
                    </a:cubicBezTo>
                    <a:cubicBezTo>
                      <a:pt x="1451" y="4235"/>
                      <a:pt x="2223" y="3257"/>
                      <a:pt x="3768" y="2446"/>
                    </a:cubicBezTo>
                    <a:cubicBezTo>
                      <a:pt x="5312" y="1635"/>
                      <a:pt x="7255" y="1197"/>
                      <a:pt x="9618" y="1133"/>
                    </a:cubicBezTo>
                    <a:cubicBezTo>
                      <a:pt x="9618" y="0"/>
                      <a:pt x="9618" y="0"/>
                      <a:pt x="9618" y="0"/>
                    </a:cubicBezTo>
                    <a:cubicBezTo>
                      <a:pt x="13573" y="0"/>
                      <a:pt x="13573" y="0"/>
                      <a:pt x="13573" y="0"/>
                    </a:cubicBezTo>
                    <a:cubicBezTo>
                      <a:pt x="13573" y="1287"/>
                      <a:pt x="13573" y="1287"/>
                      <a:pt x="13573" y="1287"/>
                    </a:cubicBezTo>
                    <a:cubicBezTo>
                      <a:pt x="14954" y="1455"/>
                      <a:pt x="16101" y="1686"/>
                      <a:pt x="17037" y="1982"/>
                    </a:cubicBezTo>
                    <a:cubicBezTo>
                      <a:pt x="17996" y="2278"/>
                      <a:pt x="19119" y="2780"/>
                      <a:pt x="20407" y="3476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ctr" defTabSz="227965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endParaRPr/>
              </a:p>
            </p:txBody>
          </p:sp>
        </p:grpSp>
        <p:grpSp>
          <p:nvGrpSpPr>
            <p:cNvPr id="21" name="Group 4229"/>
            <p:cNvGrpSpPr/>
            <p:nvPr/>
          </p:nvGrpSpPr>
          <p:grpSpPr>
            <a:xfrm>
              <a:off x="3350042" y="3188648"/>
              <a:ext cx="583327" cy="585216"/>
              <a:chOff x="0" y="0"/>
              <a:chExt cx="1555540" cy="1555540"/>
            </a:xfrm>
          </p:grpSpPr>
          <p:sp>
            <p:nvSpPr>
              <p:cNvPr id="26" name="Shape 4227"/>
              <p:cNvSpPr/>
              <p:nvPr/>
            </p:nvSpPr>
            <p:spPr>
              <a:xfrm rot="10800000">
                <a:off x="0" y="0"/>
                <a:ext cx="1555540" cy="15555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263458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 defTabSz="227965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endParaRPr/>
              </a:p>
            </p:txBody>
          </p:sp>
          <p:sp>
            <p:nvSpPr>
              <p:cNvPr id="27" name="Shape 4228"/>
              <p:cNvSpPr/>
              <p:nvPr/>
            </p:nvSpPr>
            <p:spPr>
              <a:xfrm>
                <a:off x="383426" y="425042"/>
                <a:ext cx="788690" cy="7054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7" h="21458" extrusionOk="0">
                    <a:moveTo>
                      <a:pt x="20906" y="11130"/>
                    </a:moveTo>
                    <a:lnTo>
                      <a:pt x="11466" y="425"/>
                    </a:lnTo>
                    <a:cubicBezTo>
                      <a:pt x="10983" y="-142"/>
                      <a:pt x="10193" y="-142"/>
                      <a:pt x="9710" y="425"/>
                    </a:cubicBezTo>
                    <a:lnTo>
                      <a:pt x="271" y="11130"/>
                    </a:lnTo>
                    <a:cubicBezTo>
                      <a:pt x="-212" y="11696"/>
                      <a:pt x="-32" y="12160"/>
                      <a:pt x="671" y="12160"/>
                    </a:cubicBezTo>
                    <a:lnTo>
                      <a:pt x="2638" y="12160"/>
                    </a:lnTo>
                    <a:lnTo>
                      <a:pt x="2638" y="20381"/>
                    </a:lnTo>
                    <a:cubicBezTo>
                      <a:pt x="2638" y="20976"/>
                      <a:pt x="2661" y="21458"/>
                      <a:pt x="3609" y="21458"/>
                    </a:cubicBezTo>
                    <a:lnTo>
                      <a:pt x="8190" y="21458"/>
                    </a:lnTo>
                    <a:lnTo>
                      <a:pt x="8190" y="13214"/>
                    </a:lnTo>
                    <a:lnTo>
                      <a:pt x="12986" y="13214"/>
                    </a:lnTo>
                    <a:lnTo>
                      <a:pt x="12986" y="21458"/>
                    </a:lnTo>
                    <a:lnTo>
                      <a:pt x="17795" y="21458"/>
                    </a:lnTo>
                    <a:cubicBezTo>
                      <a:pt x="18518" y="21458"/>
                      <a:pt x="18538" y="20976"/>
                      <a:pt x="18538" y="20381"/>
                    </a:cubicBezTo>
                    <a:lnTo>
                      <a:pt x="18538" y="12160"/>
                    </a:lnTo>
                    <a:lnTo>
                      <a:pt x="20505" y="12160"/>
                    </a:lnTo>
                    <a:cubicBezTo>
                      <a:pt x="21208" y="12160"/>
                      <a:pt x="21388" y="11696"/>
                      <a:pt x="20906" y="1113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algn="ctr" defTabSz="227965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endParaRPr/>
              </a:p>
            </p:txBody>
          </p:sp>
        </p:grpSp>
        <p:grpSp>
          <p:nvGrpSpPr>
            <p:cNvPr id="22" name="Group 4232"/>
            <p:cNvGrpSpPr/>
            <p:nvPr/>
          </p:nvGrpSpPr>
          <p:grpSpPr>
            <a:xfrm>
              <a:off x="1489452" y="3188648"/>
              <a:ext cx="3312398" cy="1869955"/>
              <a:chOff x="0" y="0"/>
              <a:chExt cx="8833068" cy="4970455"/>
            </a:xfrm>
          </p:grpSpPr>
          <p:sp>
            <p:nvSpPr>
              <p:cNvPr id="23" name="Shape 4230"/>
              <p:cNvSpPr/>
              <p:nvPr/>
            </p:nvSpPr>
            <p:spPr>
              <a:xfrm rot="10800000">
                <a:off x="0" y="0"/>
                <a:ext cx="1555540" cy="15555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263458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 defTabSz="227965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endParaRPr dirty="0"/>
              </a:p>
            </p:txBody>
          </p:sp>
          <p:sp>
            <p:nvSpPr>
              <p:cNvPr id="24" name="Shape 4231"/>
              <p:cNvSpPr/>
              <p:nvPr/>
            </p:nvSpPr>
            <p:spPr>
              <a:xfrm>
                <a:off x="452577" y="437448"/>
                <a:ext cx="650388" cy="6806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781" h="20933" extrusionOk="0">
                    <a:moveTo>
                      <a:pt x="18450" y="13962"/>
                    </a:moveTo>
                    <a:cubicBezTo>
                      <a:pt x="18104" y="14098"/>
                      <a:pt x="15778" y="12331"/>
                      <a:pt x="14291" y="9001"/>
                    </a:cubicBezTo>
                    <a:cubicBezTo>
                      <a:pt x="12804" y="5669"/>
                      <a:pt x="12992" y="2625"/>
                      <a:pt x="13337" y="2491"/>
                    </a:cubicBezTo>
                    <a:cubicBezTo>
                      <a:pt x="13683" y="2355"/>
                      <a:pt x="15952" y="4486"/>
                      <a:pt x="17438" y="7816"/>
                    </a:cubicBezTo>
                    <a:cubicBezTo>
                      <a:pt x="18925" y="11146"/>
                      <a:pt x="18797" y="13826"/>
                      <a:pt x="18450" y="13962"/>
                    </a:cubicBezTo>
                    <a:close/>
                    <a:moveTo>
                      <a:pt x="19117" y="7012"/>
                    </a:moveTo>
                    <a:cubicBezTo>
                      <a:pt x="17204" y="2727"/>
                      <a:pt x="14125" y="-537"/>
                      <a:pt x="12567" y="74"/>
                    </a:cubicBezTo>
                    <a:cubicBezTo>
                      <a:pt x="9922" y="1108"/>
                      <a:pt x="14143" y="6078"/>
                      <a:pt x="1154" y="11160"/>
                    </a:cubicBezTo>
                    <a:cubicBezTo>
                      <a:pt x="32" y="11600"/>
                      <a:pt x="-253" y="13356"/>
                      <a:pt x="217" y="14406"/>
                    </a:cubicBezTo>
                    <a:cubicBezTo>
                      <a:pt x="685" y="15456"/>
                      <a:pt x="2220" y="16502"/>
                      <a:pt x="3342" y="16062"/>
                    </a:cubicBezTo>
                    <a:cubicBezTo>
                      <a:pt x="3537" y="15987"/>
                      <a:pt x="4250" y="15766"/>
                      <a:pt x="4250" y="15766"/>
                    </a:cubicBezTo>
                    <a:cubicBezTo>
                      <a:pt x="5051" y="16802"/>
                      <a:pt x="5889" y="16187"/>
                      <a:pt x="6186" y="16845"/>
                    </a:cubicBezTo>
                    <a:cubicBezTo>
                      <a:pt x="6544" y="17635"/>
                      <a:pt x="7322" y="19353"/>
                      <a:pt x="7586" y="19939"/>
                    </a:cubicBezTo>
                    <a:cubicBezTo>
                      <a:pt x="7850" y="20522"/>
                      <a:pt x="8450" y="21063"/>
                      <a:pt x="8885" y="20905"/>
                    </a:cubicBezTo>
                    <a:cubicBezTo>
                      <a:pt x="9318" y="20745"/>
                      <a:pt x="10797" y="20203"/>
                      <a:pt x="11362" y="19997"/>
                    </a:cubicBezTo>
                    <a:cubicBezTo>
                      <a:pt x="11927" y="19790"/>
                      <a:pt x="12062" y="19306"/>
                      <a:pt x="11889" y="18922"/>
                    </a:cubicBezTo>
                    <a:cubicBezTo>
                      <a:pt x="11703" y="18510"/>
                      <a:pt x="10939" y="18390"/>
                      <a:pt x="10721" y="17908"/>
                    </a:cubicBezTo>
                    <a:cubicBezTo>
                      <a:pt x="10503" y="17428"/>
                      <a:pt x="9791" y="15886"/>
                      <a:pt x="9586" y="15400"/>
                    </a:cubicBezTo>
                    <a:cubicBezTo>
                      <a:pt x="9308" y="14739"/>
                      <a:pt x="9899" y="14201"/>
                      <a:pt x="10759" y="14116"/>
                    </a:cubicBezTo>
                    <a:cubicBezTo>
                      <a:pt x="16671" y="13522"/>
                      <a:pt x="17775" y="17037"/>
                      <a:pt x="19789" y="16249"/>
                    </a:cubicBezTo>
                    <a:cubicBezTo>
                      <a:pt x="21347" y="15640"/>
                      <a:pt x="21030" y="11296"/>
                      <a:pt x="19117" y="701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algn="ctr" defTabSz="227965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endParaRPr/>
              </a:p>
            </p:txBody>
          </p:sp>
          <p:sp>
            <p:nvSpPr>
              <p:cNvPr id="25" name="Shape 4231"/>
              <p:cNvSpPr/>
              <p:nvPr/>
            </p:nvSpPr>
            <p:spPr>
              <a:xfrm>
                <a:off x="7607195" y="3687552"/>
                <a:ext cx="1225873" cy="12829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781" h="20933" extrusionOk="0">
                    <a:moveTo>
                      <a:pt x="18450" y="13962"/>
                    </a:moveTo>
                    <a:cubicBezTo>
                      <a:pt x="18104" y="14098"/>
                      <a:pt x="15778" y="12331"/>
                      <a:pt x="14291" y="9001"/>
                    </a:cubicBezTo>
                    <a:cubicBezTo>
                      <a:pt x="12804" y="5669"/>
                      <a:pt x="12992" y="2625"/>
                      <a:pt x="13337" y="2491"/>
                    </a:cubicBezTo>
                    <a:cubicBezTo>
                      <a:pt x="13683" y="2355"/>
                      <a:pt x="15952" y="4486"/>
                      <a:pt x="17438" y="7816"/>
                    </a:cubicBezTo>
                    <a:cubicBezTo>
                      <a:pt x="18925" y="11146"/>
                      <a:pt x="18797" y="13826"/>
                      <a:pt x="18450" y="13962"/>
                    </a:cubicBezTo>
                    <a:close/>
                    <a:moveTo>
                      <a:pt x="19117" y="7012"/>
                    </a:moveTo>
                    <a:cubicBezTo>
                      <a:pt x="17204" y="2727"/>
                      <a:pt x="14125" y="-537"/>
                      <a:pt x="12567" y="74"/>
                    </a:cubicBezTo>
                    <a:cubicBezTo>
                      <a:pt x="9922" y="1108"/>
                      <a:pt x="14143" y="6078"/>
                      <a:pt x="1154" y="11160"/>
                    </a:cubicBezTo>
                    <a:cubicBezTo>
                      <a:pt x="32" y="11600"/>
                      <a:pt x="-253" y="13356"/>
                      <a:pt x="217" y="14406"/>
                    </a:cubicBezTo>
                    <a:cubicBezTo>
                      <a:pt x="685" y="15456"/>
                      <a:pt x="2220" y="16502"/>
                      <a:pt x="3342" y="16062"/>
                    </a:cubicBezTo>
                    <a:cubicBezTo>
                      <a:pt x="3537" y="15987"/>
                      <a:pt x="4250" y="15766"/>
                      <a:pt x="4250" y="15766"/>
                    </a:cubicBezTo>
                    <a:cubicBezTo>
                      <a:pt x="5051" y="16802"/>
                      <a:pt x="5889" y="16187"/>
                      <a:pt x="6186" y="16845"/>
                    </a:cubicBezTo>
                    <a:cubicBezTo>
                      <a:pt x="6544" y="17635"/>
                      <a:pt x="7322" y="19353"/>
                      <a:pt x="7586" y="19939"/>
                    </a:cubicBezTo>
                    <a:cubicBezTo>
                      <a:pt x="7850" y="20522"/>
                      <a:pt x="8450" y="21063"/>
                      <a:pt x="8885" y="20905"/>
                    </a:cubicBezTo>
                    <a:cubicBezTo>
                      <a:pt x="9318" y="20745"/>
                      <a:pt x="10797" y="20203"/>
                      <a:pt x="11362" y="19997"/>
                    </a:cubicBezTo>
                    <a:cubicBezTo>
                      <a:pt x="11927" y="19790"/>
                      <a:pt x="12062" y="19306"/>
                      <a:pt x="11889" y="18922"/>
                    </a:cubicBezTo>
                    <a:cubicBezTo>
                      <a:pt x="11703" y="18510"/>
                      <a:pt x="10939" y="18390"/>
                      <a:pt x="10721" y="17908"/>
                    </a:cubicBezTo>
                    <a:cubicBezTo>
                      <a:pt x="10503" y="17428"/>
                      <a:pt x="9791" y="15886"/>
                      <a:pt x="9586" y="15400"/>
                    </a:cubicBezTo>
                    <a:cubicBezTo>
                      <a:pt x="9308" y="14739"/>
                      <a:pt x="9899" y="14201"/>
                      <a:pt x="10759" y="14116"/>
                    </a:cubicBezTo>
                    <a:cubicBezTo>
                      <a:pt x="16671" y="13522"/>
                      <a:pt x="17775" y="17037"/>
                      <a:pt x="19789" y="16249"/>
                    </a:cubicBezTo>
                    <a:cubicBezTo>
                      <a:pt x="21347" y="15640"/>
                      <a:pt x="21030" y="11296"/>
                      <a:pt x="19117" y="701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algn="ctr" defTabSz="227965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endParaRPr/>
              </a:p>
            </p:txBody>
          </p:sp>
        </p:grpSp>
      </p:grpSp>
      <p:sp>
        <p:nvSpPr>
          <p:cNvPr id="32" name="文本框 36"/>
          <p:cNvSpPr txBox="1"/>
          <p:nvPr/>
        </p:nvSpPr>
        <p:spPr>
          <a:xfrm>
            <a:off x="1406708" y="2130990"/>
            <a:ext cx="2088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YOUR TEXT </a:t>
            </a:r>
          </a:p>
        </p:txBody>
      </p:sp>
      <p:sp>
        <p:nvSpPr>
          <p:cNvPr id="33" name="Text Placeholder 32"/>
          <p:cNvSpPr txBox="1"/>
          <p:nvPr/>
        </p:nvSpPr>
        <p:spPr>
          <a:xfrm>
            <a:off x="1259184" y="2563474"/>
            <a:ext cx="2383832" cy="8951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34" name="文本框 36"/>
          <p:cNvSpPr txBox="1"/>
          <p:nvPr/>
        </p:nvSpPr>
        <p:spPr>
          <a:xfrm>
            <a:off x="3859692" y="2130990"/>
            <a:ext cx="2088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YOUR TEXT </a:t>
            </a:r>
          </a:p>
        </p:txBody>
      </p:sp>
      <p:sp>
        <p:nvSpPr>
          <p:cNvPr id="35" name="Text Placeholder 32"/>
          <p:cNvSpPr txBox="1"/>
          <p:nvPr/>
        </p:nvSpPr>
        <p:spPr>
          <a:xfrm>
            <a:off x="3712168" y="2563474"/>
            <a:ext cx="2383832" cy="8951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36" name="文本框 36"/>
          <p:cNvSpPr txBox="1"/>
          <p:nvPr/>
        </p:nvSpPr>
        <p:spPr>
          <a:xfrm>
            <a:off x="6191276" y="2130990"/>
            <a:ext cx="2088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YOUR TEXT </a:t>
            </a:r>
          </a:p>
        </p:txBody>
      </p:sp>
      <p:sp>
        <p:nvSpPr>
          <p:cNvPr id="37" name="Text Placeholder 32"/>
          <p:cNvSpPr txBox="1"/>
          <p:nvPr/>
        </p:nvSpPr>
        <p:spPr>
          <a:xfrm>
            <a:off x="6043752" y="2563474"/>
            <a:ext cx="2383832" cy="8951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8696506" y="2130990"/>
            <a:ext cx="2088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YOUR TEXT </a:t>
            </a:r>
          </a:p>
        </p:txBody>
      </p:sp>
      <p:sp>
        <p:nvSpPr>
          <p:cNvPr id="39" name="Text Placeholder 32"/>
          <p:cNvSpPr txBox="1"/>
          <p:nvPr/>
        </p:nvSpPr>
        <p:spPr>
          <a:xfrm>
            <a:off x="8548982" y="2563474"/>
            <a:ext cx="2383832" cy="8951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Lemon drops oat cake oat cake sugar plum. Jelly beans macaroon I love topping danish cake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5400000">
            <a:off x="2666274" y="-2666273"/>
            <a:ext cx="6859453" cy="12192004"/>
          </a:xfrm>
          <a:prstGeom prst="rect">
            <a:avLst/>
          </a:prstGeom>
          <a:ln>
            <a:noFill/>
          </a:ln>
        </p:spPr>
      </p:pic>
      <p:cxnSp>
        <p:nvCxnSpPr>
          <p:cNvPr id="10" name="直接连接符 9"/>
          <p:cNvCxnSpPr/>
          <p:nvPr/>
        </p:nvCxnSpPr>
        <p:spPr>
          <a:xfrm>
            <a:off x="7149424" y="642983"/>
            <a:ext cx="520339" cy="0"/>
          </a:xfrm>
          <a:prstGeom prst="line">
            <a:avLst/>
          </a:prstGeom>
          <a:ln w="19050">
            <a:solidFill>
              <a:srgbClr val="5A23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48"/>
          <p:cNvSpPr txBox="1">
            <a:spLocks noChangeArrowheads="1"/>
          </p:cNvSpPr>
          <p:nvPr/>
        </p:nvSpPr>
        <p:spPr bwMode="auto">
          <a:xfrm>
            <a:off x="5042576" y="438947"/>
            <a:ext cx="2106848" cy="461665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5pPr>
            <a:lvl6pPr marL="25146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6pPr>
            <a:lvl7pPr marL="29718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7pPr>
            <a:lvl8pPr marL="34290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8pPr>
            <a:lvl9pPr marL="38862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zh-CN" altLang="en-US" sz="2400" dirty="0">
                <a:solidFill>
                  <a:srgbClr val="263458"/>
                </a:solidFill>
                <a:latin typeface="方正宋刻本秀楷简体" panose="02000000000000000000" pitchFamily="2" charset="-122"/>
                <a:ea typeface="方正宋刻本秀楷简体" panose="02000000000000000000" pitchFamily="2" charset="-122"/>
              </a:rPr>
              <a:t>年中工作计划</a:t>
            </a:r>
            <a:endParaRPr lang="en-US" altLang="zh-CN" sz="2400" dirty="0">
              <a:solidFill>
                <a:srgbClr val="263458"/>
              </a:solidFill>
              <a:latin typeface="方正宋刻本秀楷简体" panose="02000000000000000000" pitchFamily="2" charset="-122"/>
              <a:ea typeface="方正宋刻本秀楷简体" panose="02000000000000000000" pitchFamily="2" charset="-122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4522237" y="642983"/>
            <a:ext cx="520339" cy="0"/>
          </a:xfrm>
          <a:prstGeom prst="line">
            <a:avLst/>
          </a:prstGeom>
          <a:ln w="19050">
            <a:solidFill>
              <a:srgbClr val="2634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979720" y="1583982"/>
            <a:ext cx="291" cy="1821"/>
          </a:xfrm>
          <a:custGeom>
            <a:avLst/>
            <a:gdLst>
              <a:gd name="connsiteX0" fmla="*/ 291 w 291"/>
              <a:gd name="connsiteY0" fmla="*/ 0 h 1821"/>
              <a:gd name="connsiteX1" fmla="*/ 197 w 291"/>
              <a:gd name="connsiteY1" fmla="*/ 600 h 1821"/>
              <a:gd name="connsiteX2" fmla="*/ 106 w 291"/>
              <a:gd name="connsiteY2" fmla="*/ 1148 h 1821"/>
              <a:gd name="connsiteX3" fmla="*/ 291 w 291"/>
              <a:gd name="connsiteY3" fmla="*/ 0 h 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" h="1821">
                <a:moveTo>
                  <a:pt x="291" y="0"/>
                </a:moveTo>
                <a:lnTo>
                  <a:pt x="197" y="600"/>
                </a:lnTo>
                <a:cubicBezTo>
                  <a:pt x="-16" y="1943"/>
                  <a:pt x="-70" y="2257"/>
                  <a:pt x="106" y="1148"/>
                </a:cubicBezTo>
                <a:lnTo>
                  <a:pt x="291" y="0"/>
                </a:lnTo>
                <a:close/>
              </a:path>
            </a:pathLst>
          </a:cu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359307" y="1592007"/>
            <a:ext cx="1953" cy="2698"/>
          </a:xfrm>
          <a:custGeom>
            <a:avLst/>
            <a:gdLst>
              <a:gd name="connsiteX0" fmla="*/ 1510 w 1953"/>
              <a:gd name="connsiteY0" fmla="*/ 674 h 2698"/>
              <a:gd name="connsiteX1" fmla="*/ 0 w 1953"/>
              <a:gd name="connsiteY1" fmla="*/ 2698 h 2698"/>
              <a:gd name="connsiteX2" fmla="*/ 416 w 1953"/>
              <a:gd name="connsiteY2" fmla="*/ 2094 h 2698"/>
              <a:gd name="connsiteX3" fmla="*/ 1510 w 1953"/>
              <a:gd name="connsiteY3" fmla="*/ 674 h 2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3" h="2698">
                <a:moveTo>
                  <a:pt x="1510" y="674"/>
                </a:moveTo>
                <a:lnTo>
                  <a:pt x="0" y="2698"/>
                </a:lnTo>
                <a:lnTo>
                  <a:pt x="416" y="2094"/>
                </a:lnTo>
                <a:cubicBezTo>
                  <a:pt x="2142" y="-333"/>
                  <a:pt x="2272" y="-423"/>
                  <a:pt x="1510" y="674"/>
                </a:cubicBezTo>
                <a:close/>
              </a:path>
            </a:pathLst>
          </a:custGeom>
        </p:spPr>
      </p:pic>
      <p:sp>
        <p:nvSpPr>
          <p:cNvPr id="8" name="Rectangle 3"/>
          <p:cNvSpPr/>
          <p:nvPr/>
        </p:nvSpPr>
        <p:spPr>
          <a:xfrm>
            <a:off x="1844039" y="2082019"/>
            <a:ext cx="534573" cy="2141806"/>
          </a:xfrm>
          <a:prstGeom prst="rect">
            <a:avLst/>
          </a:prstGeom>
          <a:solidFill>
            <a:srgbClr val="2634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4"/>
          <p:cNvSpPr/>
          <p:nvPr/>
        </p:nvSpPr>
        <p:spPr>
          <a:xfrm>
            <a:off x="2645897" y="2996418"/>
            <a:ext cx="534573" cy="1227406"/>
          </a:xfrm>
          <a:prstGeom prst="rect">
            <a:avLst/>
          </a:prstGeom>
          <a:solidFill>
            <a:srgbClr val="4B56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5"/>
          <p:cNvSpPr/>
          <p:nvPr/>
        </p:nvSpPr>
        <p:spPr>
          <a:xfrm>
            <a:off x="3447755" y="2363373"/>
            <a:ext cx="534573" cy="1860452"/>
          </a:xfrm>
          <a:prstGeom prst="rect">
            <a:avLst/>
          </a:prstGeom>
          <a:solidFill>
            <a:srgbClr val="2634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6"/>
          <p:cNvSpPr/>
          <p:nvPr/>
        </p:nvSpPr>
        <p:spPr>
          <a:xfrm>
            <a:off x="4249613" y="2634175"/>
            <a:ext cx="534573" cy="1589649"/>
          </a:xfrm>
          <a:prstGeom prst="rect">
            <a:avLst/>
          </a:prstGeom>
          <a:solidFill>
            <a:srgbClr val="4B56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7"/>
          <p:cNvSpPr txBox="1"/>
          <p:nvPr/>
        </p:nvSpPr>
        <p:spPr>
          <a:xfrm>
            <a:off x="1871515" y="4262508"/>
            <a:ext cx="479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/>
              <a:t>Jan</a:t>
            </a:r>
            <a:endParaRPr lang="en-GB" b="1"/>
          </a:p>
        </p:txBody>
      </p:sp>
      <p:sp>
        <p:nvSpPr>
          <p:cNvPr id="18" name="TextBox 8"/>
          <p:cNvSpPr txBox="1"/>
          <p:nvPr/>
        </p:nvSpPr>
        <p:spPr>
          <a:xfrm>
            <a:off x="2655836" y="4262508"/>
            <a:ext cx="514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/>
              <a:t>Feb</a:t>
            </a:r>
            <a:endParaRPr lang="en-GB" b="1"/>
          </a:p>
        </p:txBody>
      </p:sp>
      <p:sp>
        <p:nvSpPr>
          <p:cNvPr id="19" name="TextBox 9"/>
          <p:cNvSpPr txBox="1"/>
          <p:nvPr/>
        </p:nvSpPr>
        <p:spPr>
          <a:xfrm>
            <a:off x="3434353" y="4262508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/>
              <a:t>Mar</a:t>
            </a:r>
            <a:endParaRPr lang="en-GB" b="1"/>
          </a:p>
        </p:txBody>
      </p:sp>
      <p:sp>
        <p:nvSpPr>
          <p:cNvPr id="20" name="TextBox 10"/>
          <p:cNvSpPr txBox="1"/>
          <p:nvPr/>
        </p:nvSpPr>
        <p:spPr>
          <a:xfrm>
            <a:off x="4262661" y="4262508"/>
            <a:ext cx="508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/>
              <a:t>Apr</a:t>
            </a:r>
            <a:endParaRPr lang="en-GB" b="1"/>
          </a:p>
        </p:txBody>
      </p:sp>
      <p:sp>
        <p:nvSpPr>
          <p:cNvPr id="21" name="TextBox 11"/>
          <p:cNvSpPr txBox="1"/>
          <p:nvPr/>
        </p:nvSpPr>
        <p:spPr>
          <a:xfrm>
            <a:off x="1845065" y="1704782"/>
            <a:ext cx="5325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/>
              <a:t>86%</a:t>
            </a:r>
            <a:endParaRPr lang="en-GB" sz="1600" b="1"/>
          </a:p>
        </p:txBody>
      </p:sp>
      <p:sp>
        <p:nvSpPr>
          <p:cNvPr id="22" name="TextBox 12"/>
          <p:cNvSpPr txBox="1"/>
          <p:nvPr/>
        </p:nvSpPr>
        <p:spPr>
          <a:xfrm>
            <a:off x="2647953" y="2619180"/>
            <a:ext cx="532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/>
              <a:t>54%</a:t>
            </a:r>
            <a:endParaRPr lang="en-GB" sz="1600" b="1"/>
          </a:p>
        </p:txBody>
      </p:sp>
      <p:sp>
        <p:nvSpPr>
          <p:cNvPr id="23" name="TextBox 13"/>
          <p:cNvSpPr txBox="1"/>
          <p:nvPr/>
        </p:nvSpPr>
        <p:spPr>
          <a:xfrm>
            <a:off x="3446725" y="2024819"/>
            <a:ext cx="532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/>
              <a:t>78%</a:t>
            </a:r>
            <a:endParaRPr lang="en-GB" sz="1600" b="1"/>
          </a:p>
        </p:txBody>
      </p:sp>
      <p:sp>
        <p:nvSpPr>
          <p:cNvPr id="24" name="TextBox 14"/>
          <p:cNvSpPr txBox="1"/>
          <p:nvPr/>
        </p:nvSpPr>
        <p:spPr>
          <a:xfrm>
            <a:off x="4246526" y="2280626"/>
            <a:ext cx="532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/>
              <a:t>69%</a:t>
            </a:r>
            <a:endParaRPr lang="en-GB" sz="1600" b="1"/>
          </a:p>
        </p:txBody>
      </p:sp>
      <p:sp>
        <p:nvSpPr>
          <p:cNvPr id="25" name="Rectangle 15"/>
          <p:cNvSpPr/>
          <p:nvPr/>
        </p:nvSpPr>
        <p:spPr>
          <a:xfrm>
            <a:off x="7407815" y="2082019"/>
            <a:ext cx="534573" cy="2141806"/>
          </a:xfrm>
          <a:prstGeom prst="rect">
            <a:avLst/>
          </a:prstGeom>
          <a:solidFill>
            <a:srgbClr val="4B56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16"/>
          <p:cNvSpPr/>
          <p:nvPr/>
        </p:nvSpPr>
        <p:spPr>
          <a:xfrm>
            <a:off x="8209673" y="2996418"/>
            <a:ext cx="534573" cy="1227406"/>
          </a:xfrm>
          <a:prstGeom prst="rect">
            <a:avLst/>
          </a:prstGeom>
          <a:solidFill>
            <a:srgbClr val="2634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17"/>
          <p:cNvSpPr/>
          <p:nvPr/>
        </p:nvSpPr>
        <p:spPr>
          <a:xfrm>
            <a:off x="9011531" y="2363373"/>
            <a:ext cx="534573" cy="1860452"/>
          </a:xfrm>
          <a:prstGeom prst="rect">
            <a:avLst/>
          </a:prstGeom>
          <a:solidFill>
            <a:srgbClr val="4B56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18"/>
          <p:cNvSpPr/>
          <p:nvPr/>
        </p:nvSpPr>
        <p:spPr>
          <a:xfrm>
            <a:off x="9813389" y="2634175"/>
            <a:ext cx="534573" cy="1589649"/>
          </a:xfrm>
          <a:prstGeom prst="rect">
            <a:avLst/>
          </a:prstGeom>
          <a:solidFill>
            <a:srgbClr val="2634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19"/>
          <p:cNvSpPr txBox="1"/>
          <p:nvPr/>
        </p:nvSpPr>
        <p:spPr>
          <a:xfrm>
            <a:off x="7435291" y="4262508"/>
            <a:ext cx="479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/>
              <a:t>Jan</a:t>
            </a:r>
            <a:endParaRPr lang="en-GB" b="1"/>
          </a:p>
        </p:txBody>
      </p:sp>
      <p:sp>
        <p:nvSpPr>
          <p:cNvPr id="30" name="TextBox 20"/>
          <p:cNvSpPr txBox="1"/>
          <p:nvPr/>
        </p:nvSpPr>
        <p:spPr>
          <a:xfrm>
            <a:off x="8219612" y="4262508"/>
            <a:ext cx="514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/>
              <a:t>Feb</a:t>
            </a:r>
            <a:endParaRPr lang="en-GB" b="1"/>
          </a:p>
        </p:txBody>
      </p:sp>
      <p:sp>
        <p:nvSpPr>
          <p:cNvPr id="31" name="TextBox 21"/>
          <p:cNvSpPr txBox="1"/>
          <p:nvPr/>
        </p:nvSpPr>
        <p:spPr>
          <a:xfrm>
            <a:off x="8998130" y="4262508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/>
              <a:t>Mar</a:t>
            </a:r>
            <a:endParaRPr lang="en-GB" b="1"/>
          </a:p>
        </p:txBody>
      </p:sp>
      <p:sp>
        <p:nvSpPr>
          <p:cNvPr id="32" name="TextBox 22"/>
          <p:cNvSpPr txBox="1"/>
          <p:nvPr/>
        </p:nvSpPr>
        <p:spPr>
          <a:xfrm>
            <a:off x="9826437" y="4262508"/>
            <a:ext cx="508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/>
              <a:t>Apr</a:t>
            </a:r>
            <a:endParaRPr lang="en-GB" b="1"/>
          </a:p>
        </p:txBody>
      </p:sp>
      <p:sp>
        <p:nvSpPr>
          <p:cNvPr id="33" name="TextBox 23"/>
          <p:cNvSpPr txBox="1"/>
          <p:nvPr/>
        </p:nvSpPr>
        <p:spPr>
          <a:xfrm>
            <a:off x="7408841" y="1704782"/>
            <a:ext cx="5325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/>
              <a:t>86%</a:t>
            </a:r>
            <a:endParaRPr lang="en-GB" sz="1600" b="1"/>
          </a:p>
        </p:txBody>
      </p:sp>
      <p:sp>
        <p:nvSpPr>
          <p:cNvPr id="34" name="TextBox 24"/>
          <p:cNvSpPr txBox="1"/>
          <p:nvPr/>
        </p:nvSpPr>
        <p:spPr>
          <a:xfrm>
            <a:off x="8211729" y="2619180"/>
            <a:ext cx="532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/>
              <a:t>54%</a:t>
            </a:r>
            <a:endParaRPr lang="en-GB" sz="1600" b="1"/>
          </a:p>
        </p:txBody>
      </p:sp>
      <p:sp>
        <p:nvSpPr>
          <p:cNvPr id="35" name="TextBox 25"/>
          <p:cNvSpPr txBox="1"/>
          <p:nvPr/>
        </p:nvSpPr>
        <p:spPr>
          <a:xfrm>
            <a:off x="9010501" y="2024819"/>
            <a:ext cx="532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/>
              <a:t>78%</a:t>
            </a:r>
            <a:endParaRPr lang="en-GB" sz="1600" b="1"/>
          </a:p>
        </p:txBody>
      </p:sp>
      <p:sp>
        <p:nvSpPr>
          <p:cNvPr id="36" name="TextBox 26"/>
          <p:cNvSpPr txBox="1"/>
          <p:nvPr/>
        </p:nvSpPr>
        <p:spPr>
          <a:xfrm>
            <a:off x="9810302" y="2280626"/>
            <a:ext cx="532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/>
              <a:t>69%</a:t>
            </a:r>
            <a:endParaRPr lang="en-GB" sz="1600" b="1"/>
          </a:p>
        </p:txBody>
      </p:sp>
      <p:cxnSp>
        <p:nvCxnSpPr>
          <p:cNvPr id="37" name="Straight Connector 29"/>
          <p:cNvCxnSpPr/>
          <p:nvPr/>
        </p:nvCxnSpPr>
        <p:spPr>
          <a:xfrm>
            <a:off x="5223803" y="3429000"/>
            <a:ext cx="1744394" cy="0"/>
          </a:xfrm>
          <a:prstGeom prst="line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本框 37"/>
          <p:cNvSpPr txBox="1"/>
          <p:nvPr/>
        </p:nvSpPr>
        <p:spPr>
          <a:xfrm>
            <a:off x="2173877" y="4916709"/>
            <a:ext cx="2088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YOUR TEXT </a:t>
            </a:r>
          </a:p>
        </p:txBody>
      </p:sp>
      <p:sp>
        <p:nvSpPr>
          <p:cNvPr id="39" name="Text Placeholder 32"/>
          <p:cNvSpPr txBox="1"/>
          <p:nvPr/>
        </p:nvSpPr>
        <p:spPr>
          <a:xfrm>
            <a:off x="2026353" y="5349193"/>
            <a:ext cx="2383832" cy="8951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40" name="文本框 36"/>
          <p:cNvSpPr txBox="1"/>
          <p:nvPr/>
        </p:nvSpPr>
        <p:spPr>
          <a:xfrm>
            <a:off x="7966109" y="4916709"/>
            <a:ext cx="2088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YOUR TEXT </a:t>
            </a:r>
          </a:p>
        </p:txBody>
      </p:sp>
      <p:sp>
        <p:nvSpPr>
          <p:cNvPr id="41" name="Text Placeholder 32"/>
          <p:cNvSpPr txBox="1"/>
          <p:nvPr/>
        </p:nvSpPr>
        <p:spPr>
          <a:xfrm>
            <a:off x="7818585" y="5349193"/>
            <a:ext cx="2383832" cy="8951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Lemon drops oat cake oat cake sugar plum. Jelly beans macaroon I love topping danish cake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5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000"/>
                            </p:stCondLst>
                            <p:childTnLst>
                              <p:par>
                                <p:cTn id="9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9500"/>
                            </p:stCondLst>
                            <p:childTnLst>
                              <p:par>
                                <p:cTn id="10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 animBg="1"/>
      <p:bldP spid="26" grpId="0" animBg="1"/>
      <p:bldP spid="27" grpId="0" animBg="1"/>
      <p:bldP spid="28" grpId="0" animBg="1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5400000">
            <a:off x="2666274" y="-2666273"/>
            <a:ext cx="6859453" cy="12192004"/>
          </a:xfrm>
          <a:prstGeom prst="rect">
            <a:avLst/>
          </a:prstGeom>
          <a:ln>
            <a:noFill/>
          </a:ln>
        </p:spPr>
      </p:pic>
      <p:cxnSp>
        <p:nvCxnSpPr>
          <p:cNvPr id="10" name="直接连接符 9"/>
          <p:cNvCxnSpPr/>
          <p:nvPr/>
        </p:nvCxnSpPr>
        <p:spPr>
          <a:xfrm>
            <a:off x="7149424" y="642983"/>
            <a:ext cx="520339" cy="0"/>
          </a:xfrm>
          <a:prstGeom prst="line">
            <a:avLst/>
          </a:prstGeom>
          <a:ln w="19050">
            <a:solidFill>
              <a:srgbClr val="5A23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48"/>
          <p:cNvSpPr txBox="1">
            <a:spLocks noChangeArrowheads="1"/>
          </p:cNvSpPr>
          <p:nvPr/>
        </p:nvSpPr>
        <p:spPr bwMode="auto">
          <a:xfrm>
            <a:off x="5042576" y="438947"/>
            <a:ext cx="2106848" cy="461665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5pPr>
            <a:lvl6pPr marL="25146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6pPr>
            <a:lvl7pPr marL="29718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7pPr>
            <a:lvl8pPr marL="34290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8pPr>
            <a:lvl9pPr marL="38862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zh-CN" altLang="en-US" sz="2400" dirty="0">
                <a:solidFill>
                  <a:srgbClr val="263458"/>
                </a:solidFill>
                <a:latin typeface="方正宋刻本秀楷简体" panose="02000000000000000000" pitchFamily="2" charset="-122"/>
                <a:ea typeface="方正宋刻本秀楷简体" panose="02000000000000000000" pitchFamily="2" charset="-122"/>
              </a:rPr>
              <a:t>年中工作计划</a:t>
            </a:r>
            <a:endParaRPr lang="en-US" altLang="zh-CN" sz="2400" dirty="0">
              <a:solidFill>
                <a:srgbClr val="263458"/>
              </a:solidFill>
              <a:latin typeface="方正宋刻本秀楷简体" panose="02000000000000000000" pitchFamily="2" charset="-122"/>
              <a:ea typeface="方正宋刻本秀楷简体" panose="02000000000000000000" pitchFamily="2" charset="-122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4522237" y="642983"/>
            <a:ext cx="520339" cy="0"/>
          </a:xfrm>
          <a:prstGeom prst="line">
            <a:avLst/>
          </a:prstGeom>
          <a:ln w="19050">
            <a:solidFill>
              <a:srgbClr val="2634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979720" y="1583982"/>
            <a:ext cx="291" cy="1821"/>
          </a:xfrm>
          <a:custGeom>
            <a:avLst/>
            <a:gdLst>
              <a:gd name="connsiteX0" fmla="*/ 291 w 291"/>
              <a:gd name="connsiteY0" fmla="*/ 0 h 1821"/>
              <a:gd name="connsiteX1" fmla="*/ 197 w 291"/>
              <a:gd name="connsiteY1" fmla="*/ 600 h 1821"/>
              <a:gd name="connsiteX2" fmla="*/ 106 w 291"/>
              <a:gd name="connsiteY2" fmla="*/ 1148 h 1821"/>
              <a:gd name="connsiteX3" fmla="*/ 291 w 291"/>
              <a:gd name="connsiteY3" fmla="*/ 0 h 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" h="1821">
                <a:moveTo>
                  <a:pt x="291" y="0"/>
                </a:moveTo>
                <a:lnTo>
                  <a:pt x="197" y="600"/>
                </a:lnTo>
                <a:cubicBezTo>
                  <a:pt x="-16" y="1943"/>
                  <a:pt x="-70" y="2257"/>
                  <a:pt x="106" y="1148"/>
                </a:cubicBezTo>
                <a:lnTo>
                  <a:pt x="291" y="0"/>
                </a:lnTo>
                <a:close/>
              </a:path>
            </a:pathLst>
          </a:cu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359307" y="1592007"/>
            <a:ext cx="1953" cy="2698"/>
          </a:xfrm>
          <a:custGeom>
            <a:avLst/>
            <a:gdLst>
              <a:gd name="connsiteX0" fmla="*/ 1510 w 1953"/>
              <a:gd name="connsiteY0" fmla="*/ 674 h 2698"/>
              <a:gd name="connsiteX1" fmla="*/ 0 w 1953"/>
              <a:gd name="connsiteY1" fmla="*/ 2698 h 2698"/>
              <a:gd name="connsiteX2" fmla="*/ 416 w 1953"/>
              <a:gd name="connsiteY2" fmla="*/ 2094 h 2698"/>
              <a:gd name="connsiteX3" fmla="*/ 1510 w 1953"/>
              <a:gd name="connsiteY3" fmla="*/ 674 h 2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3" h="2698">
                <a:moveTo>
                  <a:pt x="1510" y="674"/>
                </a:moveTo>
                <a:lnTo>
                  <a:pt x="0" y="2698"/>
                </a:lnTo>
                <a:lnTo>
                  <a:pt x="416" y="2094"/>
                </a:lnTo>
                <a:cubicBezTo>
                  <a:pt x="2142" y="-333"/>
                  <a:pt x="2272" y="-423"/>
                  <a:pt x="1510" y="674"/>
                </a:cubicBezTo>
                <a:close/>
              </a:path>
            </a:pathLst>
          </a:custGeom>
        </p:spPr>
      </p:pic>
      <p:grpSp>
        <p:nvGrpSpPr>
          <p:cNvPr id="8" name="组合 7"/>
          <p:cNvGrpSpPr/>
          <p:nvPr/>
        </p:nvGrpSpPr>
        <p:grpSpPr>
          <a:xfrm>
            <a:off x="967431" y="2417365"/>
            <a:ext cx="10257139" cy="3156161"/>
            <a:chOff x="967430" y="2780434"/>
            <a:chExt cx="10257139" cy="3156161"/>
          </a:xfrm>
        </p:grpSpPr>
        <p:sp>
          <p:nvSpPr>
            <p:cNvPr id="9" name="椭圆 8"/>
            <p:cNvSpPr/>
            <p:nvPr/>
          </p:nvSpPr>
          <p:spPr>
            <a:xfrm>
              <a:off x="6781403" y="2780434"/>
              <a:ext cx="1297133" cy="1297133"/>
            </a:xfrm>
            <a:prstGeom prst="ellipse">
              <a:avLst/>
            </a:prstGeom>
            <a:solidFill>
              <a:srgbClr val="26345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8000">
                <a:solidFill>
                  <a:schemeClr val="bg1"/>
                </a:solidFill>
                <a:latin typeface="Agency FB" panose="020B0503020202020204" pitchFamily="34" charset="0"/>
                <a:sym typeface="+mn-lt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1445524" y="2780434"/>
              <a:ext cx="1297133" cy="1297133"/>
            </a:xfrm>
            <a:prstGeom prst="ellipse">
              <a:avLst/>
            </a:prstGeom>
            <a:solidFill>
              <a:srgbClr val="26345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8000">
                <a:solidFill>
                  <a:schemeClr val="bg1"/>
                </a:solidFill>
                <a:latin typeface="Agency FB" panose="020B0503020202020204" pitchFamily="34" charset="0"/>
                <a:sym typeface="+mn-lt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4113464" y="2780434"/>
              <a:ext cx="1297133" cy="1297133"/>
            </a:xfrm>
            <a:prstGeom prst="ellipse">
              <a:avLst/>
            </a:prstGeom>
            <a:solidFill>
              <a:srgbClr val="26345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8000">
                <a:solidFill>
                  <a:schemeClr val="bg1"/>
                </a:solidFill>
                <a:latin typeface="Agency FB" panose="020B0503020202020204" pitchFamily="34" charset="0"/>
                <a:sym typeface="+mn-lt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9449344" y="2780434"/>
              <a:ext cx="1297133" cy="1297133"/>
            </a:xfrm>
            <a:prstGeom prst="ellipse">
              <a:avLst/>
            </a:prstGeom>
            <a:solidFill>
              <a:srgbClr val="26345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8000">
                <a:solidFill>
                  <a:schemeClr val="bg1"/>
                </a:solidFill>
                <a:latin typeface="Agency FB" panose="020B0503020202020204" pitchFamily="34" charset="0"/>
                <a:sym typeface="+mn-lt"/>
              </a:endParaRPr>
            </a:p>
          </p:txBody>
        </p:sp>
        <p:sp>
          <p:nvSpPr>
            <p:cNvPr id="18" name="Freeform 16"/>
            <p:cNvSpPr>
              <a:spLocks noEditPoints="1"/>
            </p:cNvSpPr>
            <p:nvPr/>
          </p:nvSpPr>
          <p:spPr bwMode="auto">
            <a:xfrm>
              <a:off x="1779999" y="3246546"/>
              <a:ext cx="628181" cy="364909"/>
            </a:xfrm>
            <a:custGeom>
              <a:avLst/>
              <a:gdLst>
                <a:gd name="T0" fmla="*/ 712 w 739"/>
                <a:gd name="T1" fmla="*/ 36 h 492"/>
                <a:gd name="T2" fmla="*/ 712 w 739"/>
                <a:gd name="T3" fmla="*/ 404 h 492"/>
                <a:gd name="T4" fmla="*/ 702 w 739"/>
                <a:gd name="T5" fmla="*/ 404 h 492"/>
                <a:gd name="T6" fmla="*/ 678 w 739"/>
                <a:gd name="T7" fmla="*/ 403 h 492"/>
                <a:gd name="T8" fmla="*/ 373 w 739"/>
                <a:gd name="T9" fmla="*/ 480 h 492"/>
                <a:gd name="T10" fmla="*/ 369 w 739"/>
                <a:gd name="T11" fmla="*/ 482 h 492"/>
                <a:gd name="T12" fmla="*/ 365 w 739"/>
                <a:gd name="T13" fmla="*/ 480 h 492"/>
                <a:gd name="T14" fmla="*/ 60 w 739"/>
                <a:gd name="T15" fmla="*/ 403 h 492"/>
                <a:gd name="T16" fmla="*/ 37 w 739"/>
                <a:gd name="T17" fmla="*/ 404 h 492"/>
                <a:gd name="T18" fmla="*/ 26 w 739"/>
                <a:gd name="T19" fmla="*/ 404 h 492"/>
                <a:gd name="T20" fmla="*/ 26 w 739"/>
                <a:gd name="T21" fmla="*/ 36 h 492"/>
                <a:gd name="T22" fmla="*/ 0 w 739"/>
                <a:gd name="T23" fmla="*/ 36 h 492"/>
                <a:gd name="T24" fmla="*/ 0 w 739"/>
                <a:gd name="T25" fmla="*/ 418 h 492"/>
                <a:gd name="T26" fmla="*/ 369 w 739"/>
                <a:gd name="T27" fmla="*/ 492 h 492"/>
                <a:gd name="T28" fmla="*/ 739 w 739"/>
                <a:gd name="T29" fmla="*/ 418 h 492"/>
                <a:gd name="T30" fmla="*/ 739 w 739"/>
                <a:gd name="T31" fmla="*/ 36 h 492"/>
                <a:gd name="T32" fmla="*/ 712 w 739"/>
                <a:gd name="T33" fmla="*/ 36 h 492"/>
                <a:gd name="T34" fmla="*/ 357 w 739"/>
                <a:gd name="T35" fmla="*/ 418 h 492"/>
                <a:gd name="T36" fmla="*/ 357 w 739"/>
                <a:gd name="T37" fmla="*/ 82 h 492"/>
                <a:gd name="T38" fmla="*/ 101 w 739"/>
                <a:gd name="T39" fmla="*/ 2 h 492"/>
                <a:gd name="T40" fmla="*/ 101 w 739"/>
                <a:gd name="T41" fmla="*/ 352 h 492"/>
                <a:gd name="T42" fmla="*/ 111 w 739"/>
                <a:gd name="T43" fmla="*/ 352 h 492"/>
                <a:gd name="T44" fmla="*/ 357 w 739"/>
                <a:gd name="T45" fmla="*/ 418 h 492"/>
                <a:gd name="T46" fmla="*/ 638 w 739"/>
                <a:gd name="T47" fmla="*/ 352 h 492"/>
                <a:gd name="T48" fmla="*/ 638 w 739"/>
                <a:gd name="T49" fmla="*/ 2 h 492"/>
                <a:gd name="T50" fmla="*/ 382 w 739"/>
                <a:gd name="T51" fmla="*/ 82 h 492"/>
                <a:gd name="T52" fmla="*/ 382 w 739"/>
                <a:gd name="T53" fmla="*/ 418 h 492"/>
                <a:gd name="T54" fmla="*/ 628 w 739"/>
                <a:gd name="T55" fmla="*/ 352 h 492"/>
                <a:gd name="T56" fmla="*/ 638 w 739"/>
                <a:gd name="T57" fmla="*/ 352 h 492"/>
                <a:gd name="T58" fmla="*/ 369 w 739"/>
                <a:gd name="T59" fmla="*/ 473 h 492"/>
                <a:gd name="T60" fmla="*/ 695 w 739"/>
                <a:gd name="T61" fmla="*/ 395 h 492"/>
                <a:gd name="T62" fmla="*/ 695 w 739"/>
                <a:gd name="T63" fmla="*/ 7 h 492"/>
                <a:gd name="T64" fmla="*/ 655 w 739"/>
                <a:gd name="T65" fmla="*/ 7 h 492"/>
                <a:gd name="T66" fmla="*/ 655 w 739"/>
                <a:gd name="T67" fmla="*/ 370 h 492"/>
                <a:gd name="T68" fmla="*/ 645 w 739"/>
                <a:gd name="T69" fmla="*/ 370 h 492"/>
                <a:gd name="T70" fmla="*/ 626 w 739"/>
                <a:gd name="T71" fmla="*/ 369 h 492"/>
                <a:gd name="T72" fmla="*/ 376 w 739"/>
                <a:gd name="T73" fmla="*/ 441 h 492"/>
                <a:gd name="T74" fmla="*/ 369 w 739"/>
                <a:gd name="T75" fmla="*/ 445 h 492"/>
                <a:gd name="T76" fmla="*/ 363 w 739"/>
                <a:gd name="T77" fmla="*/ 441 h 492"/>
                <a:gd name="T78" fmla="*/ 113 w 739"/>
                <a:gd name="T79" fmla="*/ 369 h 492"/>
                <a:gd name="T80" fmla="*/ 93 w 739"/>
                <a:gd name="T81" fmla="*/ 370 h 492"/>
                <a:gd name="T82" fmla="*/ 83 w 739"/>
                <a:gd name="T83" fmla="*/ 370 h 492"/>
                <a:gd name="T84" fmla="*/ 83 w 739"/>
                <a:gd name="T85" fmla="*/ 7 h 492"/>
                <a:gd name="T86" fmla="*/ 44 w 739"/>
                <a:gd name="T87" fmla="*/ 7 h 492"/>
                <a:gd name="T88" fmla="*/ 44 w 739"/>
                <a:gd name="T89" fmla="*/ 395 h 492"/>
                <a:gd name="T90" fmla="*/ 369 w 739"/>
                <a:gd name="T91" fmla="*/ 473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39" h="492">
                  <a:moveTo>
                    <a:pt x="712" y="36"/>
                  </a:moveTo>
                  <a:lnTo>
                    <a:pt x="712" y="404"/>
                  </a:lnTo>
                  <a:lnTo>
                    <a:pt x="702" y="404"/>
                  </a:lnTo>
                  <a:cubicBezTo>
                    <a:pt x="694" y="404"/>
                    <a:pt x="686" y="403"/>
                    <a:pt x="678" y="403"/>
                  </a:cubicBezTo>
                  <a:cubicBezTo>
                    <a:pt x="576" y="403"/>
                    <a:pt x="467" y="430"/>
                    <a:pt x="373" y="480"/>
                  </a:cubicBezTo>
                  <a:lnTo>
                    <a:pt x="369" y="482"/>
                  </a:lnTo>
                  <a:lnTo>
                    <a:pt x="365" y="480"/>
                  </a:lnTo>
                  <a:cubicBezTo>
                    <a:pt x="271" y="430"/>
                    <a:pt x="163" y="403"/>
                    <a:pt x="60" y="403"/>
                  </a:cubicBezTo>
                  <a:cubicBezTo>
                    <a:pt x="52" y="403"/>
                    <a:pt x="45" y="404"/>
                    <a:pt x="37" y="404"/>
                  </a:cubicBezTo>
                  <a:lnTo>
                    <a:pt x="26" y="404"/>
                  </a:lnTo>
                  <a:lnTo>
                    <a:pt x="26" y="36"/>
                  </a:lnTo>
                  <a:cubicBezTo>
                    <a:pt x="17" y="36"/>
                    <a:pt x="9" y="36"/>
                    <a:pt x="0" y="36"/>
                  </a:cubicBezTo>
                  <a:lnTo>
                    <a:pt x="0" y="418"/>
                  </a:lnTo>
                  <a:cubicBezTo>
                    <a:pt x="123" y="415"/>
                    <a:pt x="254" y="442"/>
                    <a:pt x="369" y="492"/>
                  </a:cubicBezTo>
                  <a:cubicBezTo>
                    <a:pt x="484" y="442"/>
                    <a:pt x="616" y="415"/>
                    <a:pt x="739" y="418"/>
                  </a:cubicBezTo>
                  <a:lnTo>
                    <a:pt x="739" y="36"/>
                  </a:lnTo>
                  <a:cubicBezTo>
                    <a:pt x="730" y="36"/>
                    <a:pt x="721" y="36"/>
                    <a:pt x="712" y="36"/>
                  </a:cubicBezTo>
                  <a:close/>
                  <a:moveTo>
                    <a:pt x="357" y="418"/>
                  </a:moveTo>
                  <a:lnTo>
                    <a:pt x="357" y="82"/>
                  </a:lnTo>
                  <a:cubicBezTo>
                    <a:pt x="277" y="28"/>
                    <a:pt x="186" y="0"/>
                    <a:pt x="101" y="2"/>
                  </a:cubicBezTo>
                  <a:lnTo>
                    <a:pt x="101" y="352"/>
                  </a:lnTo>
                  <a:cubicBezTo>
                    <a:pt x="104" y="352"/>
                    <a:pt x="107" y="352"/>
                    <a:pt x="111" y="352"/>
                  </a:cubicBezTo>
                  <a:cubicBezTo>
                    <a:pt x="193" y="352"/>
                    <a:pt x="280" y="375"/>
                    <a:pt x="357" y="418"/>
                  </a:cubicBezTo>
                  <a:close/>
                  <a:moveTo>
                    <a:pt x="638" y="352"/>
                  </a:moveTo>
                  <a:lnTo>
                    <a:pt x="638" y="2"/>
                  </a:lnTo>
                  <a:cubicBezTo>
                    <a:pt x="552" y="0"/>
                    <a:pt x="461" y="28"/>
                    <a:pt x="382" y="82"/>
                  </a:cubicBezTo>
                  <a:lnTo>
                    <a:pt x="382" y="418"/>
                  </a:lnTo>
                  <a:cubicBezTo>
                    <a:pt x="459" y="375"/>
                    <a:pt x="545" y="352"/>
                    <a:pt x="628" y="352"/>
                  </a:cubicBezTo>
                  <a:cubicBezTo>
                    <a:pt x="631" y="352"/>
                    <a:pt x="635" y="352"/>
                    <a:pt x="638" y="352"/>
                  </a:cubicBezTo>
                  <a:close/>
                  <a:moveTo>
                    <a:pt x="369" y="473"/>
                  </a:moveTo>
                  <a:cubicBezTo>
                    <a:pt x="473" y="417"/>
                    <a:pt x="590" y="391"/>
                    <a:pt x="695" y="395"/>
                  </a:cubicBezTo>
                  <a:lnTo>
                    <a:pt x="695" y="7"/>
                  </a:lnTo>
                  <a:cubicBezTo>
                    <a:pt x="682" y="6"/>
                    <a:pt x="669" y="6"/>
                    <a:pt x="655" y="7"/>
                  </a:cubicBezTo>
                  <a:lnTo>
                    <a:pt x="655" y="370"/>
                  </a:lnTo>
                  <a:lnTo>
                    <a:pt x="645" y="370"/>
                  </a:lnTo>
                  <a:cubicBezTo>
                    <a:pt x="639" y="369"/>
                    <a:pt x="632" y="369"/>
                    <a:pt x="626" y="369"/>
                  </a:cubicBezTo>
                  <a:cubicBezTo>
                    <a:pt x="542" y="369"/>
                    <a:pt x="453" y="395"/>
                    <a:pt x="376" y="441"/>
                  </a:cubicBezTo>
                  <a:lnTo>
                    <a:pt x="369" y="445"/>
                  </a:lnTo>
                  <a:lnTo>
                    <a:pt x="363" y="441"/>
                  </a:lnTo>
                  <a:cubicBezTo>
                    <a:pt x="286" y="395"/>
                    <a:pt x="197" y="369"/>
                    <a:pt x="113" y="369"/>
                  </a:cubicBezTo>
                  <a:cubicBezTo>
                    <a:pt x="106" y="369"/>
                    <a:pt x="100" y="369"/>
                    <a:pt x="93" y="370"/>
                  </a:cubicBezTo>
                  <a:lnTo>
                    <a:pt x="83" y="370"/>
                  </a:lnTo>
                  <a:lnTo>
                    <a:pt x="83" y="7"/>
                  </a:lnTo>
                  <a:cubicBezTo>
                    <a:pt x="70" y="6"/>
                    <a:pt x="57" y="6"/>
                    <a:pt x="44" y="7"/>
                  </a:cubicBezTo>
                  <a:lnTo>
                    <a:pt x="44" y="395"/>
                  </a:lnTo>
                  <a:cubicBezTo>
                    <a:pt x="148" y="391"/>
                    <a:pt x="265" y="417"/>
                    <a:pt x="369" y="47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4" tIns="45703" rIns="91404" bIns="45703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4529895" y="3146840"/>
              <a:ext cx="497369" cy="564320"/>
            </a:xfrm>
            <a:custGeom>
              <a:avLst/>
              <a:gdLst>
                <a:gd name="T0" fmla="*/ 402 w 630"/>
                <a:gd name="T1" fmla="*/ 89 h 711"/>
                <a:gd name="T2" fmla="*/ 313 w 630"/>
                <a:gd name="T3" fmla="*/ 178 h 711"/>
                <a:gd name="T4" fmla="*/ 223 w 630"/>
                <a:gd name="T5" fmla="*/ 178 h 711"/>
                <a:gd name="T6" fmla="*/ 134 w 630"/>
                <a:gd name="T7" fmla="*/ 89 h 711"/>
                <a:gd name="T8" fmla="*/ 223 w 630"/>
                <a:gd name="T9" fmla="*/ 0 h 711"/>
                <a:gd name="T10" fmla="*/ 313 w 630"/>
                <a:gd name="T11" fmla="*/ 0 h 711"/>
                <a:gd name="T12" fmla="*/ 402 w 630"/>
                <a:gd name="T13" fmla="*/ 89 h 711"/>
                <a:gd name="T14" fmla="*/ 445 w 630"/>
                <a:gd name="T15" fmla="*/ 89 h 711"/>
                <a:gd name="T16" fmla="*/ 446 w 630"/>
                <a:gd name="T17" fmla="*/ 109 h 711"/>
                <a:gd name="T18" fmla="*/ 335 w 630"/>
                <a:gd name="T19" fmla="*/ 221 h 711"/>
                <a:gd name="T20" fmla="*/ 201 w 630"/>
                <a:gd name="T21" fmla="*/ 221 h 711"/>
                <a:gd name="T22" fmla="*/ 90 w 630"/>
                <a:gd name="T23" fmla="*/ 109 h 711"/>
                <a:gd name="T24" fmla="*/ 92 w 630"/>
                <a:gd name="T25" fmla="*/ 89 h 711"/>
                <a:gd name="T26" fmla="*/ 0 w 630"/>
                <a:gd name="T27" fmla="*/ 198 h 711"/>
                <a:gd name="T28" fmla="*/ 0 w 630"/>
                <a:gd name="T29" fmla="*/ 600 h 711"/>
                <a:gd name="T30" fmla="*/ 112 w 630"/>
                <a:gd name="T31" fmla="*/ 711 h 711"/>
                <a:gd name="T32" fmla="*/ 409 w 630"/>
                <a:gd name="T33" fmla="*/ 711 h 711"/>
                <a:gd name="T34" fmla="*/ 288 w 630"/>
                <a:gd name="T35" fmla="*/ 528 h 711"/>
                <a:gd name="T36" fmla="*/ 487 w 630"/>
                <a:gd name="T37" fmla="*/ 328 h 711"/>
                <a:gd name="T38" fmla="*/ 536 w 630"/>
                <a:gd name="T39" fmla="*/ 335 h 711"/>
                <a:gd name="T40" fmla="*/ 536 w 630"/>
                <a:gd name="T41" fmla="*/ 198 h 711"/>
                <a:gd name="T42" fmla="*/ 445 w 630"/>
                <a:gd name="T43" fmla="*/ 89 h 711"/>
                <a:gd name="T44" fmla="*/ 251 w 630"/>
                <a:gd name="T45" fmla="*/ 446 h 711"/>
                <a:gd name="T46" fmla="*/ 251 w 630"/>
                <a:gd name="T47" fmla="*/ 446 h 711"/>
                <a:gd name="T48" fmla="*/ 112 w 630"/>
                <a:gd name="T49" fmla="*/ 446 h 711"/>
                <a:gd name="T50" fmla="*/ 90 w 630"/>
                <a:gd name="T51" fmla="*/ 423 h 711"/>
                <a:gd name="T52" fmla="*/ 112 w 630"/>
                <a:gd name="T53" fmla="*/ 401 h 711"/>
                <a:gd name="T54" fmla="*/ 251 w 630"/>
                <a:gd name="T55" fmla="*/ 401 h 711"/>
                <a:gd name="T56" fmla="*/ 274 w 630"/>
                <a:gd name="T57" fmla="*/ 423 h 711"/>
                <a:gd name="T58" fmla="*/ 251 w 630"/>
                <a:gd name="T59" fmla="*/ 446 h 711"/>
                <a:gd name="T60" fmla="*/ 296 w 630"/>
                <a:gd name="T61" fmla="*/ 356 h 711"/>
                <a:gd name="T62" fmla="*/ 296 w 630"/>
                <a:gd name="T63" fmla="*/ 356 h 711"/>
                <a:gd name="T64" fmla="*/ 112 w 630"/>
                <a:gd name="T65" fmla="*/ 356 h 711"/>
                <a:gd name="T66" fmla="*/ 90 w 630"/>
                <a:gd name="T67" fmla="*/ 334 h 711"/>
                <a:gd name="T68" fmla="*/ 112 w 630"/>
                <a:gd name="T69" fmla="*/ 312 h 711"/>
                <a:gd name="T70" fmla="*/ 296 w 630"/>
                <a:gd name="T71" fmla="*/ 312 h 711"/>
                <a:gd name="T72" fmla="*/ 318 w 630"/>
                <a:gd name="T73" fmla="*/ 334 h 711"/>
                <a:gd name="T74" fmla="*/ 296 w 630"/>
                <a:gd name="T75" fmla="*/ 356 h 711"/>
                <a:gd name="T76" fmla="*/ 524 w 630"/>
                <a:gd name="T77" fmla="*/ 390 h 711"/>
                <a:gd name="T78" fmla="*/ 488 w 630"/>
                <a:gd name="T79" fmla="*/ 385 h 711"/>
                <a:gd name="T80" fmla="*/ 346 w 630"/>
                <a:gd name="T81" fmla="*/ 527 h 711"/>
                <a:gd name="T82" fmla="*/ 458 w 630"/>
                <a:gd name="T83" fmla="*/ 666 h 711"/>
                <a:gd name="T84" fmla="*/ 488 w 630"/>
                <a:gd name="T85" fmla="*/ 669 h 711"/>
                <a:gd name="T86" fmla="*/ 630 w 630"/>
                <a:gd name="T87" fmla="*/ 527 h 711"/>
                <a:gd name="T88" fmla="*/ 524 w 630"/>
                <a:gd name="T89" fmla="*/ 390 h 711"/>
                <a:gd name="T90" fmla="*/ 569 w 630"/>
                <a:gd name="T91" fmla="*/ 507 h 711"/>
                <a:gd name="T92" fmla="*/ 569 w 630"/>
                <a:gd name="T93" fmla="*/ 507 h 711"/>
                <a:gd name="T94" fmla="*/ 524 w 630"/>
                <a:gd name="T95" fmla="*/ 552 h 711"/>
                <a:gd name="T96" fmla="*/ 488 w 630"/>
                <a:gd name="T97" fmla="*/ 588 h 711"/>
                <a:gd name="T98" fmla="*/ 448 w 630"/>
                <a:gd name="T99" fmla="*/ 588 h 711"/>
                <a:gd name="T100" fmla="*/ 408 w 630"/>
                <a:gd name="T101" fmla="*/ 547 h 711"/>
                <a:gd name="T102" fmla="*/ 408 w 630"/>
                <a:gd name="T103" fmla="*/ 507 h 711"/>
                <a:gd name="T104" fmla="*/ 448 w 630"/>
                <a:gd name="T105" fmla="*/ 507 h 711"/>
                <a:gd name="T106" fmla="*/ 468 w 630"/>
                <a:gd name="T107" fmla="*/ 527 h 711"/>
                <a:gd name="T108" fmla="*/ 524 w 630"/>
                <a:gd name="T109" fmla="*/ 472 h 711"/>
                <a:gd name="T110" fmla="*/ 528 w 630"/>
                <a:gd name="T111" fmla="*/ 467 h 711"/>
                <a:gd name="T112" fmla="*/ 569 w 630"/>
                <a:gd name="T113" fmla="*/ 467 h 711"/>
                <a:gd name="T114" fmla="*/ 569 w 630"/>
                <a:gd name="T115" fmla="*/ 507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30" h="711">
                  <a:moveTo>
                    <a:pt x="402" y="89"/>
                  </a:moveTo>
                  <a:cubicBezTo>
                    <a:pt x="402" y="138"/>
                    <a:pt x="362" y="178"/>
                    <a:pt x="313" y="178"/>
                  </a:cubicBezTo>
                  <a:lnTo>
                    <a:pt x="223" y="178"/>
                  </a:lnTo>
                  <a:cubicBezTo>
                    <a:pt x="174" y="178"/>
                    <a:pt x="134" y="138"/>
                    <a:pt x="134" y="89"/>
                  </a:cubicBezTo>
                  <a:cubicBezTo>
                    <a:pt x="134" y="39"/>
                    <a:pt x="174" y="0"/>
                    <a:pt x="223" y="0"/>
                  </a:cubicBezTo>
                  <a:lnTo>
                    <a:pt x="313" y="0"/>
                  </a:lnTo>
                  <a:cubicBezTo>
                    <a:pt x="362" y="0"/>
                    <a:pt x="402" y="39"/>
                    <a:pt x="402" y="89"/>
                  </a:cubicBezTo>
                  <a:close/>
                  <a:moveTo>
                    <a:pt x="445" y="89"/>
                  </a:moveTo>
                  <a:cubicBezTo>
                    <a:pt x="446" y="95"/>
                    <a:pt x="446" y="102"/>
                    <a:pt x="446" y="109"/>
                  </a:cubicBezTo>
                  <a:cubicBezTo>
                    <a:pt x="446" y="171"/>
                    <a:pt x="397" y="221"/>
                    <a:pt x="335" y="221"/>
                  </a:cubicBezTo>
                  <a:lnTo>
                    <a:pt x="201" y="221"/>
                  </a:lnTo>
                  <a:cubicBezTo>
                    <a:pt x="140" y="221"/>
                    <a:pt x="90" y="171"/>
                    <a:pt x="90" y="109"/>
                  </a:cubicBezTo>
                  <a:cubicBezTo>
                    <a:pt x="90" y="102"/>
                    <a:pt x="90" y="95"/>
                    <a:pt x="92" y="89"/>
                  </a:cubicBezTo>
                  <a:cubicBezTo>
                    <a:pt x="40" y="98"/>
                    <a:pt x="0" y="144"/>
                    <a:pt x="0" y="198"/>
                  </a:cubicBezTo>
                  <a:lnTo>
                    <a:pt x="0" y="600"/>
                  </a:lnTo>
                  <a:cubicBezTo>
                    <a:pt x="0" y="661"/>
                    <a:pt x="50" y="711"/>
                    <a:pt x="112" y="711"/>
                  </a:cubicBezTo>
                  <a:lnTo>
                    <a:pt x="409" y="711"/>
                  </a:lnTo>
                  <a:cubicBezTo>
                    <a:pt x="338" y="681"/>
                    <a:pt x="288" y="610"/>
                    <a:pt x="288" y="528"/>
                  </a:cubicBezTo>
                  <a:cubicBezTo>
                    <a:pt x="288" y="418"/>
                    <a:pt x="377" y="328"/>
                    <a:pt x="487" y="328"/>
                  </a:cubicBezTo>
                  <a:cubicBezTo>
                    <a:pt x="504" y="328"/>
                    <a:pt x="520" y="331"/>
                    <a:pt x="536" y="335"/>
                  </a:cubicBezTo>
                  <a:lnTo>
                    <a:pt x="536" y="198"/>
                  </a:lnTo>
                  <a:cubicBezTo>
                    <a:pt x="536" y="144"/>
                    <a:pt x="496" y="98"/>
                    <a:pt x="445" y="89"/>
                  </a:cubicBezTo>
                  <a:close/>
                  <a:moveTo>
                    <a:pt x="251" y="446"/>
                  </a:moveTo>
                  <a:lnTo>
                    <a:pt x="251" y="446"/>
                  </a:lnTo>
                  <a:lnTo>
                    <a:pt x="112" y="446"/>
                  </a:lnTo>
                  <a:cubicBezTo>
                    <a:pt x="100" y="446"/>
                    <a:pt x="90" y="436"/>
                    <a:pt x="90" y="423"/>
                  </a:cubicBezTo>
                  <a:cubicBezTo>
                    <a:pt x="90" y="411"/>
                    <a:pt x="100" y="401"/>
                    <a:pt x="112" y="401"/>
                  </a:cubicBezTo>
                  <a:lnTo>
                    <a:pt x="251" y="401"/>
                  </a:lnTo>
                  <a:cubicBezTo>
                    <a:pt x="264" y="401"/>
                    <a:pt x="274" y="411"/>
                    <a:pt x="274" y="423"/>
                  </a:cubicBezTo>
                  <a:cubicBezTo>
                    <a:pt x="274" y="436"/>
                    <a:pt x="264" y="446"/>
                    <a:pt x="251" y="446"/>
                  </a:cubicBezTo>
                  <a:close/>
                  <a:moveTo>
                    <a:pt x="296" y="356"/>
                  </a:moveTo>
                  <a:lnTo>
                    <a:pt x="296" y="356"/>
                  </a:lnTo>
                  <a:lnTo>
                    <a:pt x="112" y="356"/>
                  </a:lnTo>
                  <a:cubicBezTo>
                    <a:pt x="100" y="356"/>
                    <a:pt x="90" y="346"/>
                    <a:pt x="90" y="334"/>
                  </a:cubicBezTo>
                  <a:cubicBezTo>
                    <a:pt x="90" y="322"/>
                    <a:pt x="100" y="312"/>
                    <a:pt x="112" y="312"/>
                  </a:cubicBezTo>
                  <a:lnTo>
                    <a:pt x="296" y="312"/>
                  </a:lnTo>
                  <a:cubicBezTo>
                    <a:pt x="308" y="312"/>
                    <a:pt x="318" y="322"/>
                    <a:pt x="318" y="334"/>
                  </a:cubicBezTo>
                  <a:cubicBezTo>
                    <a:pt x="318" y="346"/>
                    <a:pt x="308" y="356"/>
                    <a:pt x="296" y="356"/>
                  </a:cubicBezTo>
                  <a:close/>
                  <a:moveTo>
                    <a:pt x="524" y="390"/>
                  </a:moveTo>
                  <a:cubicBezTo>
                    <a:pt x="512" y="387"/>
                    <a:pt x="501" y="385"/>
                    <a:pt x="488" y="385"/>
                  </a:cubicBezTo>
                  <a:cubicBezTo>
                    <a:pt x="410" y="385"/>
                    <a:pt x="346" y="449"/>
                    <a:pt x="346" y="527"/>
                  </a:cubicBezTo>
                  <a:cubicBezTo>
                    <a:pt x="346" y="596"/>
                    <a:pt x="394" y="652"/>
                    <a:pt x="458" y="666"/>
                  </a:cubicBezTo>
                  <a:cubicBezTo>
                    <a:pt x="468" y="668"/>
                    <a:pt x="478" y="669"/>
                    <a:pt x="488" y="669"/>
                  </a:cubicBezTo>
                  <a:cubicBezTo>
                    <a:pt x="567" y="669"/>
                    <a:pt x="630" y="606"/>
                    <a:pt x="630" y="527"/>
                  </a:cubicBezTo>
                  <a:cubicBezTo>
                    <a:pt x="630" y="461"/>
                    <a:pt x="585" y="405"/>
                    <a:pt x="524" y="390"/>
                  </a:cubicBezTo>
                  <a:close/>
                  <a:moveTo>
                    <a:pt x="569" y="507"/>
                  </a:moveTo>
                  <a:lnTo>
                    <a:pt x="569" y="507"/>
                  </a:lnTo>
                  <a:lnTo>
                    <a:pt x="524" y="552"/>
                  </a:lnTo>
                  <a:lnTo>
                    <a:pt x="488" y="588"/>
                  </a:lnTo>
                  <a:cubicBezTo>
                    <a:pt x="477" y="599"/>
                    <a:pt x="459" y="599"/>
                    <a:pt x="448" y="588"/>
                  </a:cubicBezTo>
                  <a:lnTo>
                    <a:pt x="408" y="547"/>
                  </a:lnTo>
                  <a:cubicBezTo>
                    <a:pt x="397" y="536"/>
                    <a:pt x="397" y="518"/>
                    <a:pt x="408" y="507"/>
                  </a:cubicBezTo>
                  <a:cubicBezTo>
                    <a:pt x="419" y="496"/>
                    <a:pt x="437" y="496"/>
                    <a:pt x="448" y="507"/>
                  </a:cubicBezTo>
                  <a:lnTo>
                    <a:pt x="468" y="527"/>
                  </a:lnTo>
                  <a:lnTo>
                    <a:pt x="524" y="472"/>
                  </a:lnTo>
                  <a:lnTo>
                    <a:pt x="528" y="467"/>
                  </a:lnTo>
                  <a:cubicBezTo>
                    <a:pt x="540" y="456"/>
                    <a:pt x="558" y="456"/>
                    <a:pt x="569" y="467"/>
                  </a:cubicBezTo>
                  <a:cubicBezTo>
                    <a:pt x="580" y="478"/>
                    <a:pt x="580" y="496"/>
                    <a:pt x="569" y="50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4" tIns="45703" rIns="91404" bIns="45703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20" name="Freeform 10"/>
            <p:cNvSpPr>
              <a:spLocks noEditPoints="1"/>
            </p:cNvSpPr>
            <p:nvPr/>
          </p:nvSpPr>
          <p:spPr bwMode="auto">
            <a:xfrm>
              <a:off x="7182576" y="3169586"/>
              <a:ext cx="494789" cy="530344"/>
            </a:xfrm>
            <a:custGeom>
              <a:avLst/>
              <a:gdLst>
                <a:gd name="T0" fmla="*/ 255 w 674"/>
                <a:gd name="T1" fmla="*/ 448 h 720"/>
                <a:gd name="T2" fmla="*/ 243 w 674"/>
                <a:gd name="T3" fmla="*/ 407 h 720"/>
                <a:gd name="T4" fmla="*/ 295 w 674"/>
                <a:gd name="T5" fmla="*/ 196 h 720"/>
                <a:gd name="T6" fmla="*/ 350 w 674"/>
                <a:gd name="T7" fmla="*/ 367 h 720"/>
                <a:gd name="T8" fmla="*/ 418 w 674"/>
                <a:gd name="T9" fmla="*/ 169 h 720"/>
                <a:gd name="T10" fmla="*/ 267 w 674"/>
                <a:gd name="T11" fmla="*/ 336 h 720"/>
                <a:gd name="T12" fmla="*/ 254 w 674"/>
                <a:gd name="T13" fmla="*/ 358 h 720"/>
                <a:gd name="T14" fmla="*/ 346 w 674"/>
                <a:gd name="T15" fmla="*/ 412 h 720"/>
                <a:gd name="T16" fmla="*/ 445 w 674"/>
                <a:gd name="T17" fmla="*/ 144 h 720"/>
                <a:gd name="T18" fmla="*/ 449 w 674"/>
                <a:gd name="T19" fmla="*/ 91 h 720"/>
                <a:gd name="T20" fmla="*/ 445 w 674"/>
                <a:gd name="T21" fmla="*/ 144 h 720"/>
                <a:gd name="T22" fmla="*/ 526 w 674"/>
                <a:gd name="T23" fmla="*/ 170 h 720"/>
                <a:gd name="T24" fmla="*/ 474 w 674"/>
                <a:gd name="T25" fmla="*/ 174 h 720"/>
                <a:gd name="T26" fmla="*/ 385 w 674"/>
                <a:gd name="T27" fmla="*/ 121 h 720"/>
                <a:gd name="T28" fmla="*/ 363 w 674"/>
                <a:gd name="T29" fmla="*/ 73 h 720"/>
                <a:gd name="T30" fmla="*/ 385 w 674"/>
                <a:gd name="T31" fmla="*/ 121 h 720"/>
                <a:gd name="T32" fmla="*/ 298 w 674"/>
                <a:gd name="T33" fmla="*/ 90 h 720"/>
                <a:gd name="T34" fmla="*/ 302 w 674"/>
                <a:gd name="T35" fmla="*/ 142 h 720"/>
                <a:gd name="T36" fmla="*/ 496 w 674"/>
                <a:gd name="T37" fmla="*/ 257 h 720"/>
                <a:gd name="T38" fmla="*/ 543 w 674"/>
                <a:gd name="T39" fmla="*/ 235 h 720"/>
                <a:gd name="T40" fmla="*/ 496 w 674"/>
                <a:gd name="T41" fmla="*/ 257 h 720"/>
                <a:gd name="T42" fmla="*/ 248 w 674"/>
                <a:gd name="T43" fmla="*/ 368 h 720"/>
                <a:gd name="T44" fmla="*/ 235 w 674"/>
                <a:gd name="T45" fmla="*/ 391 h 720"/>
                <a:gd name="T46" fmla="*/ 328 w 674"/>
                <a:gd name="T47" fmla="*/ 445 h 720"/>
                <a:gd name="T48" fmla="*/ 246 w 674"/>
                <a:gd name="T49" fmla="*/ 720 h 720"/>
                <a:gd name="T50" fmla="*/ 263 w 674"/>
                <a:gd name="T51" fmla="*/ 42 h 720"/>
                <a:gd name="T52" fmla="*/ 642 w 674"/>
                <a:gd name="T53" fmla="*/ 204 h 720"/>
                <a:gd name="T54" fmla="*/ 648 w 674"/>
                <a:gd name="T55" fmla="*/ 313 h 720"/>
                <a:gd name="T56" fmla="*/ 667 w 674"/>
                <a:gd name="T57" fmla="*/ 450 h 720"/>
                <a:gd name="T58" fmla="*/ 643 w 674"/>
                <a:gd name="T59" fmla="*/ 566 h 720"/>
                <a:gd name="T60" fmla="*/ 504 w 674"/>
                <a:gd name="T61" fmla="*/ 598 h 720"/>
                <a:gd name="T62" fmla="*/ 246 w 674"/>
                <a:gd name="T63" fmla="*/ 72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74" h="720">
                  <a:moveTo>
                    <a:pt x="243" y="407"/>
                  </a:moveTo>
                  <a:cubicBezTo>
                    <a:pt x="236" y="421"/>
                    <a:pt x="241" y="439"/>
                    <a:pt x="255" y="448"/>
                  </a:cubicBezTo>
                  <a:cubicBezTo>
                    <a:pt x="267" y="455"/>
                    <a:pt x="282" y="453"/>
                    <a:pt x="292" y="444"/>
                  </a:cubicBezTo>
                  <a:lnTo>
                    <a:pt x="243" y="407"/>
                  </a:lnTo>
                  <a:close/>
                  <a:moveTo>
                    <a:pt x="418" y="169"/>
                  </a:moveTo>
                  <a:cubicBezTo>
                    <a:pt x="373" y="143"/>
                    <a:pt x="318" y="155"/>
                    <a:pt x="295" y="196"/>
                  </a:cubicBezTo>
                  <a:cubicBezTo>
                    <a:pt x="270" y="238"/>
                    <a:pt x="302" y="284"/>
                    <a:pt x="280" y="327"/>
                  </a:cubicBezTo>
                  <a:lnTo>
                    <a:pt x="350" y="367"/>
                  </a:lnTo>
                  <a:cubicBezTo>
                    <a:pt x="376" y="327"/>
                    <a:pt x="432" y="331"/>
                    <a:pt x="456" y="289"/>
                  </a:cubicBezTo>
                  <a:cubicBezTo>
                    <a:pt x="480" y="249"/>
                    <a:pt x="462" y="195"/>
                    <a:pt x="418" y="169"/>
                  </a:cubicBezTo>
                  <a:close/>
                  <a:moveTo>
                    <a:pt x="342" y="393"/>
                  </a:moveTo>
                  <a:lnTo>
                    <a:pt x="267" y="336"/>
                  </a:lnTo>
                  <a:cubicBezTo>
                    <a:pt x="261" y="331"/>
                    <a:pt x="253" y="333"/>
                    <a:pt x="250" y="339"/>
                  </a:cubicBezTo>
                  <a:cubicBezTo>
                    <a:pt x="246" y="345"/>
                    <a:pt x="248" y="354"/>
                    <a:pt x="254" y="358"/>
                  </a:cubicBezTo>
                  <a:lnTo>
                    <a:pt x="329" y="416"/>
                  </a:lnTo>
                  <a:cubicBezTo>
                    <a:pt x="335" y="420"/>
                    <a:pt x="343" y="418"/>
                    <a:pt x="346" y="412"/>
                  </a:cubicBezTo>
                  <a:cubicBezTo>
                    <a:pt x="350" y="406"/>
                    <a:pt x="348" y="397"/>
                    <a:pt x="342" y="393"/>
                  </a:cubicBezTo>
                  <a:close/>
                  <a:moveTo>
                    <a:pt x="445" y="144"/>
                  </a:moveTo>
                  <a:lnTo>
                    <a:pt x="468" y="102"/>
                  </a:lnTo>
                  <a:lnTo>
                    <a:pt x="449" y="91"/>
                  </a:lnTo>
                  <a:lnTo>
                    <a:pt x="426" y="133"/>
                  </a:lnTo>
                  <a:lnTo>
                    <a:pt x="445" y="144"/>
                  </a:lnTo>
                  <a:close/>
                  <a:moveTo>
                    <a:pt x="485" y="193"/>
                  </a:moveTo>
                  <a:lnTo>
                    <a:pt x="526" y="170"/>
                  </a:lnTo>
                  <a:lnTo>
                    <a:pt x="515" y="150"/>
                  </a:lnTo>
                  <a:lnTo>
                    <a:pt x="474" y="174"/>
                  </a:lnTo>
                  <a:lnTo>
                    <a:pt x="485" y="193"/>
                  </a:lnTo>
                  <a:close/>
                  <a:moveTo>
                    <a:pt x="385" y="121"/>
                  </a:moveTo>
                  <a:lnTo>
                    <a:pt x="385" y="73"/>
                  </a:lnTo>
                  <a:lnTo>
                    <a:pt x="363" y="73"/>
                  </a:lnTo>
                  <a:lnTo>
                    <a:pt x="363" y="121"/>
                  </a:lnTo>
                  <a:lnTo>
                    <a:pt x="385" y="121"/>
                  </a:lnTo>
                  <a:close/>
                  <a:moveTo>
                    <a:pt x="321" y="131"/>
                  </a:moveTo>
                  <a:lnTo>
                    <a:pt x="298" y="90"/>
                  </a:lnTo>
                  <a:lnTo>
                    <a:pt x="278" y="101"/>
                  </a:lnTo>
                  <a:lnTo>
                    <a:pt x="302" y="142"/>
                  </a:lnTo>
                  <a:lnTo>
                    <a:pt x="321" y="131"/>
                  </a:lnTo>
                  <a:close/>
                  <a:moveTo>
                    <a:pt x="496" y="257"/>
                  </a:moveTo>
                  <a:lnTo>
                    <a:pt x="543" y="257"/>
                  </a:lnTo>
                  <a:lnTo>
                    <a:pt x="543" y="235"/>
                  </a:lnTo>
                  <a:lnTo>
                    <a:pt x="496" y="235"/>
                  </a:lnTo>
                  <a:lnTo>
                    <a:pt x="496" y="257"/>
                  </a:lnTo>
                  <a:close/>
                  <a:moveTo>
                    <a:pt x="324" y="426"/>
                  </a:moveTo>
                  <a:lnTo>
                    <a:pt x="248" y="368"/>
                  </a:lnTo>
                  <a:cubicBezTo>
                    <a:pt x="242" y="364"/>
                    <a:pt x="235" y="365"/>
                    <a:pt x="231" y="372"/>
                  </a:cubicBezTo>
                  <a:cubicBezTo>
                    <a:pt x="227" y="378"/>
                    <a:pt x="229" y="386"/>
                    <a:pt x="235" y="391"/>
                  </a:cubicBezTo>
                  <a:lnTo>
                    <a:pt x="311" y="448"/>
                  </a:lnTo>
                  <a:cubicBezTo>
                    <a:pt x="316" y="453"/>
                    <a:pt x="324" y="451"/>
                    <a:pt x="328" y="445"/>
                  </a:cubicBezTo>
                  <a:cubicBezTo>
                    <a:pt x="331" y="439"/>
                    <a:pt x="329" y="430"/>
                    <a:pt x="324" y="426"/>
                  </a:cubicBezTo>
                  <a:close/>
                  <a:moveTo>
                    <a:pt x="246" y="720"/>
                  </a:moveTo>
                  <a:cubicBezTo>
                    <a:pt x="254" y="663"/>
                    <a:pt x="254" y="603"/>
                    <a:pt x="239" y="550"/>
                  </a:cubicBezTo>
                  <a:cubicBezTo>
                    <a:pt x="0" y="415"/>
                    <a:pt x="62" y="105"/>
                    <a:pt x="263" y="42"/>
                  </a:cubicBezTo>
                  <a:cubicBezTo>
                    <a:pt x="369" y="0"/>
                    <a:pt x="513" y="25"/>
                    <a:pt x="606" y="119"/>
                  </a:cubicBezTo>
                  <a:cubicBezTo>
                    <a:pt x="674" y="187"/>
                    <a:pt x="642" y="204"/>
                    <a:pt x="642" y="204"/>
                  </a:cubicBezTo>
                  <a:lnTo>
                    <a:pt x="627" y="213"/>
                  </a:lnTo>
                  <a:cubicBezTo>
                    <a:pt x="635" y="245"/>
                    <a:pt x="650" y="305"/>
                    <a:pt x="648" y="313"/>
                  </a:cubicBezTo>
                  <a:cubicBezTo>
                    <a:pt x="645" y="324"/>
                    <a:pt x="633" y="336"/>
                    <a:pt x="633" y="336"/>
                  </a:cubicBezTo>
                  <a:lnTo>
                    <a:pt x="667" y="450"/>
                  </a:lnTo>
                  <a:lnTo>
                    <a:pt x="636" y="462"/>
                  </a:lnTo>
                  <a:cubicBezTo>
                    <a:pt x="643" y="499"/>
                    <a:pt x="647" y="530"/>
                    <a:pt x="643" y="566"/>
                  </a:cubicBezTo>
                  <a:cubicBezTo>
                    <a:pt x="643" y="572"/>
                    <a:pt x="622" y="590"/>
                    <a:pt x="606" y="591"/>
                  </a:cubicBezTo>
                  <a:lnTo>
                    <a:pt x="504" y="598"/>
                  </a:lnTo>
                  <a:lnTo>
                    <a:pt x="510" y="720"/>
                  </a:lnTo>
                  <a:lnTo>
                    <a:pt x="246" y="7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4" tIns="45703" rIns="91404" bIns="45703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21" name="Freeform 13"/>
            <p:cNvSpPr>
              <a:spLocks noEditPoints="1"/>
            </p:cNvSpPr>
            <p:nvPr/>
          </p:nvSpPr>
          <p:spPr bwMode="auto">
            <a:xfrm>
              <a:off x="9846120" y="3158071"/>
              <a:ext cx="503583" cy="541859"/>
            </a:xfrm>
            <a:custGeom>
              <a:avLst/>
              <a:gdLst>
                <a:gd name="T0" fmla="*/ 255 w 847"/>
                <a:gd name="T1" fmla="*/ 138 h 903"/>
                <a:gd name="T2" fmla="*/ 555 w 847"/>
                <a:gd name="T3" fmla="*/ 100 h 903"/>
                <a:gd name="T4" fmla="*/ 448 w 847"/>
                <a:gd name="T5" fmla="*/ 61 h 903"/>
                <a:gd name="T6" fmla="*/ 324 w 847"/>
                <a:gd name="T7" fmla="*/ 61 h 903"/>
                <a:gd name="T8" fmla="*/ 217 w 847"/>
                <a:gd name="T9" fmla="*/ 100 h 903"/>
                <a:gd name="T10" fmla="*/ 697 w 847"/>
                <a:gd name="T11" fmla="*/ 782 h 903"/>
                <a:gd name="T12" fmla="*/ 709 w 847"/>
                <a:gd name="T13" fmla="*/ 755 h 903"/>
                <a:gd name="T14" fmla="*/ 660 w 847"/>
                <a:gd name="T15" fmla="*/ 586 h 903"/>
                <a:gd name="T16" fmla="*/ 629 w 847"/>
                <a:gd name="T17" fmla="*/ 586 h 903"/>
                <a:gd name="T18" fmla="*/ 629 w 847"/>
                <a:gd name="T19" fmla="*/ 716 h 903"/>
                <a:gd name="T20" fmla="*/ 630 w 847"/>
                <a:gd name="T21" fmla="*/ 719 h 903"/>
                <a:gd name="T22" fmla="*/ 631 w 847"/>
                <a:gd name="T23" fmla="*/ 722 h 903"/>
                <a:gd name="T24" fmla="*/ 633 w 847"/>
                <a:gd name="T25" fmla="*/ 724 h 903"/>
                <a:gd name="T26" fmla="*/ 807 w 847"/>
                <a:gd name="T27" fmla="*/ 596 h 903"/>
                <a:gd name="T28" fmla="*/ 644 w 847"/>
                <a:gd name="T29" fmla="*/ 510 h 903"/>
                <a:gd name="T30" fmla="*/ 607 w 847"/>
                <a:gd name="T31" fmla="*/ 899 h 903"/>
                <a:gd name="T32" fmla="*/ 837 w 847"/>
                <a:gd name="T33" fmla="*/ 743 h 903"/>
                <a:gd name="T34" fmla="*/ 808 w 847"/>
                <a:gd name="T35" fmla="*/ 737 h 903"/>
                <a:gd name="T36" fmla="*/ 645 w 847"/>
                <a:gd name="T37" fmla="*/ 872 h 903"/>
                <a:gd name="T38" fmla="*/ 481 w 847"/>
                <a:gd name="T39" fmla="*/ 675 h 903"/>
                <a:gd name="T40" fmla="*/ 676 w 847"/>
                <a:gd name="T41" fmla="*/ 543 h 903"/>
                <a:gd name="T42" fmla="*/ 808 w 847"/>
                <a:gd name="T43" fmla="*/ 737 h 903"/>
                <a:gd name="T44" fmla="*/ 284 w 847"/>
                <a:gd name="T45" fmla="*/ 736 h 903"/>
                <a:gd name="T46" fmla="*/ 485 w 847"/>
                <a:gd name="T47" fmla="*/ 536 h 903"/>
                <a:gd name="T48" fmla="*/ 526 w 847"/>
                <a:gd name="T49" fmla="*/ 505 h 903"/>
                <a:gd name="T50" fmla="*/ 732 w 847"/>
                <a:gd name="T51" fmla="*/ 306 h 903"/>
                <a:gd name="T52" fmla="*/ 740 w 847"/>
                <a:gd name="T53" fmla="*/ 494 h 903"/>
                <a:gd name="T54" fmla="*/ 772 w 847"/>
                <a:gd name="T55" fmla="*/ 505 h 903"/>
                <a:gd name="T56" fmla="*/ 772 w 847"/>
                <a:gd name="T57" fmla="*/ 208 h 903"/>
                <a:gd name="T58" fmla="*/ 40 w 847"/>
                <a:gd name="T59" fmla="*/ 167 h 903"/>
                <a:gd name="T60" fmla="*/ 0 w 847"/>
                <a:gd name="T61" fmla="*/ 314 h 903"/>
                <a:gd name="T62" fmla="*/ 0 w 847"/>
                <a:gd name="T63" fmla="*/ 536 h 903"/>
                <a:gd name="T64" fmla="*/ 0 w 847"/>
                <a:gd name="T65" fmla="*/ 751 h 903"/>
                <a:gd name="T66" fmla="*/ 427 w 847"/>
                <a:gd name="T67" fmla="*/ 791 h 903"/>
                <a:gd name="T68" fmla="*/ 32 w 847"/>
                <a:gd name="T69" fmla="*/ 314 h 903"/>
                <a:gd name="T70" fmla="*/ 40 w 847"/>
                <a:gd name="T71" fmla="*/ 306 h 903"/>
                <a:gd name="T72" fmla="*/ 252 w 847"/>
                <a:gd name="T73" fmla="*/ 505 h 903"/>
                <a:gd name="T74" fmla="*/ 32 w 847"/>
                <a:gd name="T75" fmla="*/ 314 h 903"/>
                <a:gd name="T76" fmla="*/ 252 w 847"/>
                <a:gd name="T77" fmla="*/ 536 h 903"/>
                <a:gd name="T78" fmla="*/ 40 w 847"/>
                <a:gd name="T79" fmla="*/ 736 h 903"/>
                <a:gd name="T80" fmla="*/ 32 w 847"/>
                <a:gd name="T81" fmla="*/ 536 h 903"/>
                <a:gd name="T82" fmla="*/ 284 w 847"/>
                <a:gd name="T83" fmla="*/ 505 h 903"/>
                <a:gd name="T84" fmla="*/ 284 w 847"/>
                <a:gd name="T85" fmla="*/ 306 h 903"/>
                <a:gd name="T86" fmla="*/ 495 w 847"/>
                <a:gd name="T87" fmla="*/ 505 h 903"/>
                <a:gd name="T88" fmla="*/ 511 w 847"/>
                <a:gd name="T89" fmla="*/ 207 h 903"/>
                <a:gd name="T90" fmla="*/ 538 w 847"/>
                <a:gd name="T91" fmla="*/ 235 h 903"/>
                <a:gd name="T92" fmla="*/ 483 w 847"/>
                <a:gd name="T93" fmla="*/ 235 h 903"/>
                <a:gd name="T94" fmla="*/ 268 w 847"/>
                <a:gd name="T95" fmla="*/ 207 h 903"/>
                <a:gd name="T96" fmla="*/ 295 w 847"/>
                <a:gd name="T97" fmla="*/ 235 h 903"/>
                <a:gd name="T98" fmla="*/ 241 w 847"/>
                <a:gd name="T99" fmla="*/ 235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47" h="903">
                  <a:moveTo>
                    <a:pt x="217" y="100"/>
                  </a:moveTo>
                  <a:cubicBezTo>
                    <a:pt x="217" y="121"/>
                    <a:pt x="234" y="138"/>
                    <a:pt x="255" y="138"/>
                  </a:cubicBezTo>
                  <a:lnTo>
                    <a:pt x="517" y="138"/>
                  </a:lnTo>
                  <a:cubicBezTo>
                    <a:pt x="538" y="138"/>
                    <a:pt x="555" y="121"/>
                    <a:pt x="555" y="100"/>
                  </a:cubicBezTo>
                  <a:cubicBezTo>
                    <a:pt x="555" y="79"/>
                    <a:pt x="538" y="61"/>
                    <a:pt x="517" y="61"/>
                  </a:cubicBezTo>
                  <a:lnTo>
                    <a:pt x="448" y="61"/>
                  </a:lnTo>
                  <a:cubicBezTo>
                    <a:pt x="448" y="27"/>
                    <a:pt x="420" y="0"/>
                    <a:pt x="386" y="0"/>
                  </a:cubicBezTo>
                  <a:cubicBezTo>
                    <a:pt x="352" y="0"/>
                    <a:pt x="324" y="27"/>
                    <a:pt x="324" y="61"/>
                  </a:cubicBezTo>
                  <a:lnTo>
                    <a:pt x="255" y="61"/>
                  </a:lnTo>
                  <a:cubicBezTo>
                    <a:pt x="234" y="61"/>
                    <a:pt x="217" y="79"/>
                    <a:pt x="217" y="100"/>
                  </a:cubicBezTo>
                  <a:close/>
                  <a:moveTo>
                    <a:pt x="686" y="777"/>
                  </a:moveTo>
                  <a:cubicBezTo>
                    <a:pt x="689" y="780"/>
                    <a:pt x="693" y="782"/>
                    <a:pt x="697" y="782"/>
                  </a:cubicBezTo>
                  <a:cubicBezTo>
                    <a:pt x="702" y="782"/>
                    <a:pt x="706" y="780"/>
                    <a:pt x="709" y="777"/>
                  </a:cubicBezTo>
                  <a:cubicBezTo>
                    <a:pt x="715" y="771"/>
                    <a:pt x="715" y="761"/>
                    <a:pt x="709" y="755"/>
                  </a:cubicBezTo>
                  <a:lnTo>
                    <a:pt x="660" y="706"/>
                  </a:lnTo>
                  <a:lnTo>
                    <a:pt x="660" y="586"/>
                  </a:lnTo>
                  <a:cubicBezTo>
                    <a:pt x="660" y="577"/>
                    <a:pt x="653" y="570"/>
                    <a:pt x="644" y="570"/>
                  </a:cubicBezTo>
                  <a:cubicBezTo>
                    <a:pt x="636" y="570"/>
                    <a:pt x="629" y="577"/>
                    <a:pt x="629" y="586"/>
                  </a:cubicBezTo>
                  <a:lnTo>
                    <a:pt x="629" y="713"/>
                  </a:lnTo>
                  <a:cubicBezTo>
                    <a:pt x="629" y="714"/>
                    <a:pt x="629" y="715"/>
                    <a:pt x="629" y="716"/>
                  </a:cubicBezTo>
                  <a:cubicBezTo>
                    <a:pt x="629" y="716"/>
                    <a:pt x="629" y="717"/>
                    <a:pt x="629" y="717"/>
                  </a:cubicBezTo>
                  <a:cubicBezTo>
                    <a:pt x="629" y="718"/>
                    <a:pt x="630" y="718"/>
                    <a:pt x="630" y="719"/>
                  </a:cubicBezTo>
                  <a:cubicBezTo>
                    <a:pt x="630" y="719"/>
                    <a:pt x="630" y="720"/>
                    <a:pt x="631" y="720"/>
                  </a:cubicBezTo>
                  <a:cubicBezTo>
                    <a:pt x="631" y="721"/>
                    <a:pt x="631" y="721"/>
                    <a:pt x="631" y="722"/>
                  </a:cubicBezTo>
                  <a:cubicBezTo>
                    <a:pt x="632" y="722"/>
                    <a:pt x="632" y="723"/>
                    <a:pt x="633" y="724"/>
                  </a:cubicBezTo>
                  <a:cubicBezTo>
                    <a:pt x="633" y="724"/>
                    <a:pt x="633" y="724"/>
                    <a:pt x="633" y="724"/>
                  </a:cubicBezTo>
                  <a:lnTo>
                    <a:pt x="686" y="777"/>
                  </a:lnTo>
                  <a:close/>
                  <a:moveTo>
                    <a:pt x="807" y="596"/>
                  </a:moveTo>
                  <a:cubicBezTo>
                    <a:pt x="777" y="552"/>
                    <a:pt x="733" y="523"/>
                    <a:pt x="681" y="513"/>
                  </a:cubicBezTo>
                  <a:cubicBezTo>
                    <a:pt x="669" y="511"/>
                    <a:pt x="657" y="510"/>
                    <a:pt x="644" y="510"/>
                  </a:cubicBezTo>
                  <a:cubicBezTo>
                    <a:pt x="550" y="510"/>
                    <a:pt x="469" y="577"/>
                    <a:pt x="451" y="669"/>
                  </a:cubicBezTo>
                  <a:cubicBezTo>
                    <a:pt x="431" y="776"/>
                    <a:pt x="501" y="879"/>
                    <a:pt x="607" y="899"/>
                  </a:cubicBezTo>
                  <a:cubicBezTo>
                    <a:pt x="620" y="902"/>
                    <a:pt x="632" y="903"/>
                    <a:pt x="645" y="903"/>
                  </a:cubicBezTo>
                  <a:cubicBezTo>
                    <a:pt x="739" y="903"/>
                    <a:pt x="820" y="836"/>
                    <a:pt x="837" y="743"/>
                  </a:cubicBezTo>
                  <a:cubicBezTo>
                    <a:pt x="847" y="692"/>
                    <a:pt x="836" y="639"/>
                    <a:pt x="807" y="596"/>
                  </a:cubicBezTo>
                  <a:close/>
                  <a:moveTo>
                    <a:pt x="808" y="737"/>
                  </a:moveTo>
                  <a:lnTo>
                    <a:pt x="808" y="737"/>
                  </a:lnTo>
                  <a:cubicBezTo>
                    <a:pt x="793" y="816"/>
                    <a:pt x="724" y="872"/>
                    <a:pt x="645" y="872"/>
                  </a:cubicBezTo>
                  <a:cubicBezTo>
                    <a:pt x="634" y="872"/>
                    <a:pt x="624" y="871"/>
                    <a:pt x="613" y="869"/>
                  </a:cubicBezTo>
                  <a:cubicBezTo>
                    <a:pt x="523" y="852"/>
                    <a:pt x="464" y="765"/>
                    <a:pt x="481" y="675"/>
                  </a:cubicBezTo>
                  <a:cubicBezTo>
                    <a:pt x="496" y="597"/>
                    <a:pt x="565" y="540"/>
                    <a:pt x="644" y="540"/>
                  </a:cubicBezTo>
                  <a:cubicBezTo>
                    <a:pt x="655" y="540"/>
                    <a:pt x="665" y="541"/>
                    <a:pt x="676" y="543"/>
                  </a:cubicBezTo>
                  <a:cubicBezTo>
                    <a:pt x="719" y="551"/>
                    <a:pt x="757" y="576"/>
                    <a:pt x="782" y="613"/>
                  </a:cubicBezTo>
                  <a:cubicBezTo>
                    <a:pt x="807" y="650"/>
                    <a:pt x="816" y="694"/>
                    <a:pt x="808" y="737"/>
                  </a:cubicBezTo>
                  <a:close/>
                  <a:moveTo>
                    <a:pt x="413" y="736"/>
                  </a:moveTo>
                  <a:lnTo>
                    <a:pt x="284" y="736"/>
                  </a:lnTo>
                  <a:lnTo>
                    <a:pt x="284" y="536"/>
                  </a:lnTo>
                  <a:lnTo>
                    <a:pt x="485" y="536"/>
                  </a:lnTo>
                  <a:cubicBezTo>
                    <a:pt x="497" y="524"/>
                    <a:pt x="512" y="514"/>
                    <a:pt x="527" y="505"/>
                  </a:cubicBezTo>
                  <a:lnTo>
                    <a:pt x="526" y="505"/>
                  </a:lnTo>
                  <a:lnTo>
                    <a:pt x="526" y="306"/>
                  </a:lnTo>
                  <a:lnTo>
                    <a:pt x="732" y="306"/>
                  </a:lnTo>
                  <a:cubicBezTo>
                    <a:pt x="736" y="306"/>
                    <a:pt x="740" y="309"/>
                    <a:pt x="740" y="314"/>
                  </a:cubicBezTo>
                  <a:lnTo>
                    <a:pt x="740" y="494"/>
                  </a:lnTo>
                  <a:cubicBezTo>
                    <a:pt x="751" y="499"/>
                    <a:pt x="762" y="505"/>
                    <a:pt x="772" y="511"/>
                  </a:cubicBezTo>
                  <a:lnTo>
                    <a:pt x="772" y="505"/>
                  </a:lnTo>
                  <a:lnTo>
                    <a:pt x="772" y="314"/>
                  </a:lnTo>
                  <a:lnTo>
                    <a:pt x="772" y="208"/>
                  </a:lnTo>
                  <a:cubicBezTo>
                    <a:pt x="772" y="185"/>
                    <a:pt x="754" y="167"/>
                    <a:pt x="732" y="167"/>
                  </a:cubicBezTo>
                  <a:lnTo>
                    <a:pt x="40" y="167"/>
                  </a:lnTo>
                  <a:cubicBezTo>
                    <a:pt x="18" y="167"/>
                    <a:pt x="0" y="185"/>
                    <a:pt x="0" y="208"/>
                  </a:cubicBezTo>
                  <a:lnTo>
                    <a:pt x="0" y="314"/>
                  </a:lnTo>
                  <a:lnTo>
                    <a:pt x="0" y="505"/>
                  </a:lnTo>
                  <a:lnTo>
                    <a:pt x="0" y="536"/>
                  </a:lnTo>
                  <a:lnTo>
                    <a:pt x="0" y="727"/>
                  </a:lnTo>
                  <a:lnTo>
                    <a:pt x="0" y="751"/>
                  </a:lnTo>
                  <a:cubicBezTo>
                    <a:pt x="0" y="773"/>
                    <a:pt x="18" y="791"/>
                    <a:pt x="40" y="791"/>
                  </a:cubicBezTo>
                  <a:lnTo>
                    <a:pt x="427" y="791"/>
                  </a:lnTo>
                  <a:cubicBezTo>
                    <a:pt x="420" y="773"/>
                    <a:pt x="415" y="755"/>
                    <a:pt x="413" y="736"/>
                  </a:cubicBezTo>
                  <a:close/>
                  <a:moveTo>
                    <a:pt x="32" y="314"/>
                  </a:moveTo>
                  <a:lnTo>
                    <a:pt x="32" y="314"/>
                  </a:lnTo>
                  <a:cubicBezTo>
                    <a:pt x="32" y="309"/>
                    <a:pt x="36" y="306"/>
                    <a:pt x="40" y="306"/>
                  </a:cubicBezTo>
                  <a:lnTo>
                    <a:pt x="252" y="306"/>
                  </a:lnTo>
                  <a:lnTo>
                    <a:pt x="252" y="505"/>
                  </a:lnTo>
                  <a:lnTo>
                    <a:pt x="32" y="505"/>
                  </a:lnTo>
                  <a:lnTo>
                    <a:pt x="32" y="314"/>
                  </a:lnTo>
                  <a:close/>
                  <a:moveTo>
                    <a:pt x="252" y="536"/>
                  </a:moveTo>
                  <a:lnTo>
                    <a:pt x="252" y="536"/>
                  </a:lnTo>
                  <a:lnTo>
                    <a:pt x="252" y="736"/>
                  </a:lnTo>
                  <a:lnTo>
                    <a:pt x="40" y="736"/>
                  </a:lnTo>
                  <a:cubicBezTo>
                    <a:pt x="36" y="736"/>
                    <a:pt x="32" y="732"/>
                    <a:pt x="32" y="727"/>
                  </a:cubicBezTo>
                  <a:lnTo>
                    <a:pt x="32" y="536"/>
                  </a:lnTo>
                  <a:lnTo>
                    <a:pt x="252" y="536"/>
                  </a:lnTo>
                  <a:close/>
                  <a:moveTo>
                    <a:pt x="284" y="505"/>
                  </a:moveTo>
                  <a:lnTo>
                    <a:pt x="284" y="505"/>
                  </a:lnTo>
                  <a:lnTo>
                    <a:pt x="284" y="306"/>
                  </a:lnTo>
                  <a:lnTo>
                    <a:pt x="495" y="306"/>
                  </a:lnTo>
                  <a:lnTo>
                    <a:pt x="495" y="505"/>
                  </a:lnTo>
                  <a:lnTo>
                    <a:pt x="284" y="505"/>
                  </a:lnTo>
                  <a:close/>
                  <a:moveTo>
                    <a:pt x="511" y="207"/>
                  </a:moveTo>
                  <a:lnTo>
                    <a:pt x="511" y="207"/>
                  </a:lnTo>
                  <a:cubicBezTo>
                    <a:pt x="526" y="207"/>
                    <a:pt x="538" y="219"/>
                    <a:pt x="538" y="235"/>
                  </a:cubicBezTo>
                  <a:cubicBezTo>
                    <a:pt x="538" y="250"/>
                    <a:pt x="526" y="262"/>
                    <a:pt x="511" y="262"/>
                  </a:cubicBezTo>
                  <a:cubicBezTo>
                    <a:pt x="496" y="262"/>
                    <a:pt x="483" y="250"/>
                    <a:pt x="483" y="235"/>
                  </a:cubicBezTo>
                  <a:cubicBezTo>
                    <a:pt x="483" y="219"/>
                    <a:pt x="496" y="207"/>
                    <a:pt x="511" y="207"/>
                  </a:cubicBezTo>
                  <a:close/>
                  <a:moveTo>
                    <a:pt x="268" y="207"/>
                  </a:moveTo>
                  <a:lnTo>
                    <a:pt x="268" y="207"/>
                  </a:lnTo>
                  <a:cubicBezTo>
                    <a:pt x="283" y="207"/>
                    <a:pt x="295" y="219"/>
                    <a:pt x="295" y="235"/>
                  </a:cubicBezTo>
                  <a:cubicBezTo>
                    <a:pt x="295" y="250"/>
                    <a:pt x="283" y="262"/>
                    <a:pt x="268" y="262"/>
                  </a:cubicBezTo>
                  <a:cubicBezTo>
                    <a:pt x="253" y="262"/>
                    <a:pt x="241" y="250"/>
                    <a:pt x="241" y="235"/>
                  </a:cubicBezTo>
                  <a:cubicBezTo>
                    <a:pt x="241" y="219"/>
                    <a:pt x="253" y="207"/>
                    <a:pt x="268" y="20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4" tIns="45703" rIns="91404" bIns="45703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967430" y="4543679"/>
              <a:ext cx="2253318" cy="1392916"/>
              <a:chOff x="696418" y="4153707"/>
              <a:chExt cx="2253318" cy="1392916"/>
            </a:xfrm>
          </p:grpSpPr>
          <p:sp>
            <p:nvSpPr>
              <p:cNvPr id="32" name="文本框 36"/>
              <p:cNvSpPr txBox="1"/>
              <p:nvPr/>
            </p:nvSpPr>
            <p:spPr>
              <a:xfrm>
                <a:off x="812869" y="4153707"/>
                <a:ext cx="19913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</a:rPr>
                  <a:t> YOUR TEXT </a:t>
                </a:r>
              </a:p>
            </p:txBody>
          </p:sp>
          <p:sp>
            <p:nvSpPr>
              <p:cNvPr id="33" name="Text Placeholder 32"/>
              <p:cNvSpPr txBox="1"/>
              <p:nvPr/>
            </p:nvSpPr>
            <p:spPr>
              <a:xfrm>
                <a:off x="696418" y="4564409"/>
                <a:ext cx="2253318" cy="98221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3651920" y="4543679"/>
              <a:ext cx="2253318" cy="1392916"/>
              <a:chOff x="696418" y="4153707"/>
              <a:chExt cx="2253318" cy="1392916"/>
            </a:xfrm>
          </p:grpSpPr>
          <p:sp>
            <p:nvSpPr>
              <p:cNvPr id="30" name="文本框 36"/>
              <p:cNvSpPr txBox="1"/>
              <p:nvPr/>
            </p:nvSpPr>
            <p:spPr>
              <a:xfrm>
                <a:off x="812869" y="4153707"/>
                <a:ext cx="19913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</a:rPr>
                  <a:t> YOUR TEXT </a:t>
                </a:r>
              </a:p>
            </p:txBody>
          </p:sp>
          <p:sp>
            <p:nvSpPr>
              <p:cNvPr id="31" name="Text Placeholder 32"/>
              <p:cNvSpPr txBox="1"/>
              <p:nvPr/>
            </p:nvSpPr>
            <p:spPr>
              <a:xfrm>
                <a:off x="696418" y="4564409"/>
                <a:ext cx="2253318" cy="98221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6303310" y="4543679"/>
              <a:ext cx="2253318" cy="1392916"/>
              <a:chOff x="696418" y="4153707"/>
              <a:chExt cx="2253318" cy="1392916"/>
            </a:xfrm>
          </p:grpSpPr>
          <p:sp>
            <p:nvSpPr>
              <p:cNvPr id="28" name="文本框 36"/>
              <p:cNvSpPr txBox="1"/>
              <p:nvPr/>
            </p:nvSpPr>
            <p:spPr>
              <a:xfrm>
                <a:off x="812869" y="4153707"/>
                <a:ext cx="19913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</a:rPr>
                  <a:t> YOUR TEXT </a:t>
                </a:r>
              </a:p>
            </p:txBody>
          </p:sp>
          <p:sp>
            <p:nvSpPr>
              <p:cNvPr id="29" name="Text Placeholder 32"/>
              <p:cNvSpPr txBox="1"/>
              <p:nvPr/>
            </p:nvSpPr>
            <p:spPr>
              <a:xfrm>
                <a:off x="696418" y="4564409"/>
                <a:ext cx="2253318" cy="98221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8971251" y="4543679"/>
              <a:ext cx="2253318" cy="1392916"/>
              <a:chOff x="696418" y="4153707"/>
              <a:chExt cx="2253318" cy="1392916"/>
            </a:xfrm>
          </p:grpSpPr>
          <p:sp>
            <p:nvSpPr>
              <p:cNvPr id="26" name="文本框 36"/>
              <p:cNvSpPr txBox="1"/>
              <p:nvPr/>
            </p:nvSpPr>
            <p:spPr>
              <a:xfrm>
                <a:off x="812869" y="4153707"/>
                <a:ext cx="19913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</a:rPr>
                  <a:t> YOUR TEXT </a:t>
                </a:r>
              </a:p>
            </p:txBody>
          </p:sp>
          <p:sp>
            <p:nvSpPr>
              <p:cNvPr id="27" name="Text Placeholder 32"/>
              <p:cNvSpPr txBox="1"/>
              <p:nvPr/>
            </p:nvSpPr>
            <p:spPr>
              <a:xfrm>
                <a:off x="696418" y="4564409"/>
                <a:ext cx="2253318" cy="98221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Lemon drops oat cake oat cake sugar plum. Jelly beans macaroon I love topping danish cake</a:t>
                </a:r>
              </a:p>
            </p:txBody>
          </p:sp>
        </p:grp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5400000">
            <a:off x="2666274" y="-2666273"/>
            <a:ext cx="6859453" cy="1219200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7410030" y="1784839"/>
            <a:ext cx="4310642" cy="4837416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6930498" y="4641408"/>
            <a:ext cx="460869" cy="360146"/>
          </a:xfrm>
          <a:prstGeom prst="rect">
            <a:avLst/>
          </a:prstGeom>
        </p:spPr>
      </p:pic>
      <p:grpSp>
        <p:nvGrpSpPr>
          <p:cNvPr id="10" name="组合 9"/>
          <p:cNvGrpSpPr/>
          <p:nvPr/>
        </p:nvGrpSpPr>
        <p:grpSpPr>
          <a:xfrm>
            <a:off x="1767216" y="3149001"/>
            <a:ext cx="5022786" cy="1852553"/>
            <a:chOff x="1502113" y="2454354"/>
            <a:chExt cx="5022786" cy="1852553"/>
          </a:xfrm>
        </p:grpSpPr>
        <p:sp>
          <p:nvSpPr>
            <p:cNvPr id="11" name="0"/>
            <p:cNvSpPr>
              <a:spLocks noChangeArrowheads="1"/>
            </p:cNvSpPr>
            <p:nvPr/>
          </p:nvSpPr>
          <p:spPr bwMode="auto">
            <a:xfrm>
              <a:off x="1936013" y="3475910"/>
              <a:ext cx="415498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zh-CN" altLang="en-US" sz="5400" dirty="0">
                  <a:solidFill>
                    <a:srgbClr val="263458"/>
                  </a:solidFill>
                  <a:latin typeface="微软雅黑" panose="020B0503020204020204" charset="-122"/>
                  <a:ea typeface="微软雅黑" panose="020B0503020204020204" charset="-122"/>
                  <a:cs typeface="hakuyoxingshu7000" panose="02000600000000000000" pitchFamily="2" charset="-122"/>
                </a:rPr>
                <a:t>感谢各位观看</a:t>
              </a:r>
              <a:endParaRPr lang="en-US" altLang="zh-CN" sz="5400" dirty="0">
                <a:solidFill>
                  <a:srgbClr val="263458"/>
                </a:solidFill>
                <a:latin typeface="微软雅黑" panose="020B0503020204020204" charset="-122"/>
                <a:ea typeface="微软雅黑" panose="020B0503020204020204" charset="-122"/>
                <a:cs typeface="hakuyoxingshu7000" panose="02000600000000000000" pitchFamily="2" charset="-122"/>
              </a:endParaRPr>
            </a:p>
          </p:txBody>
        </p:sp>
        <p:sp>
          <p:nvSpPr>
            <p:cNvPr id="12" name="0"/>
            <p:cNvSpPr>
              <a:spLocks noChangeArrowheads="1"/>
            </p:cNvSpPr>
            <p:nvPr/>
          </p:nvSpPr>
          <p:spPr bwMode="auto">
            <a:xfrm>
              <a:off x="1502113" y="2454354"/>
              <a:ext cx="5022786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6600" dirty="0">
                  <a:solidFill>
                    <a:srgbClr val="263458"/>
                  </a:solidFill>
                  <a:latin typeface="微软雅黑" panose="020B0503020204020204" charset="-122"/>
                  <a:ea typeface="微软雅黑" panose="020B0503020204020204" charset="-122"/>
                  <a:cs typeface="hakuyoxingshu7000" panose="02000600000000000000" pitchFamily="2" charset="-122"/>
                </a:rPr>
                <a:t>THANK YOU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5400000">
            <a:off x="2666274" y="-2666273"/>
            <a:ext cx="6859453" cy="1219200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7410030" y="1784839"/>
            <a:ext cx="4310642" cy="4837416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6930498" y="4641408"/>
            <a:ext cx="460869" cy="360146"/>
          </a:xfrm>
          <a:prstGeom prst="rect">
            <a:avLst/>
          </a:prstGeom>
        </p:spPr>
      </p:pic>
      <p:grpSp>
        <p:nvGrpSpPr>
          <p:cNvPr id="25" name="组合 24"/>
          <p:cNvGrpSpPr/>
          <p:nvPr/>
        </p:nvGrpSpPr>
        <p:grpSpPr>
          <a:xfrm>
            <a:off x="1679532" y="912550"/>
            <a:ext cx="5259167" cy="5032899"/>
            <a:chOff x="2482944" y="1013733"/>
            <a:chExt cx="5259167" cy="5032899"/>
          </a:xfrm>
        </p:grpSpPr>
        <p:grpSp>
          <p:nvGrpSpPr>
            <p:cNvPr id="28" name="组合 27"/>
            <p:cNvGrpSpPr/>
            <p:nvPr/>
          </p:nvGrpSpPr>
          <p:grpSpPr>
            <a:xfrm>
              <a:off x="2482944" y="1013733"/>
              <a:ext cx="2997129" cy="5032899"/>
              <a:chOff x="5149946" y="1078890"/>
              <a:chExt cx="2997129" cy="5032899"/>
            </a:xfrm>
          </p:grpSpPr>
          <p:sp>
            <p:nvSpPr>
              <p:cNvPr id="36" name="文本框 11"/>
              <p:cNvSpPr txBox="1"/>
              <p:nvPr/>
            </p:nvSpPr>
            <p:spPr bwMode="auto">
              <a:xfrm>
                <a:off x="5149946" y="1078890"/>
                <a:ext cx="1620957" cy="83099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R="0"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4800" kern="1200" cap="none" spc="0" normalizeH="0" baseline="0" noProof="0" dirty="0">
                    <a:solidFill>
                      <a:srgbClr val="263458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目 录</a:t>
                </a:r>
              </a:p>
            </p:txBody>
          </p:sp>
          <p:sp>
            <p:nvSpPr>
              <p:cNvPr id="37" name="TextBox 6"/>
              <p:cNvSpPr txBox="1">
                <a:spLocks noChangeArrowheads="1"/>
              </p:cNvSpPr>
              <p:nvPr/>
            </p:nvSpPr>
            <p:spPr bwMode="auto">
              <a:xfrm>
                <a:off x="6598253" y="1357562"/>
                <a:ext cx="154882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eaLnBrk="1" hangingPunct="1">
                  <a:buFontTx/>
                  <a:buNone/>
                </a:pPr>
                <a:r>
                  <a:rPr lang="en-US" altLang="zh-CN" dirty="0">
                    <a:solidFill>
                      <a:srgbClr val="263458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CONTENTS</a:t>
                </a:r>
                <a:endParaRPr lang="zh-CN" altLang="en-US" dirty="0">
                  <a:solidFill>
                    <a:srgbClr val="263458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39" name="Oval 5"/>
              <p:cNvSpPr>
                <a:spLocks noChangeArrowheads="1"/>
              </p:cNvSpPr>
              <p:nvPr/>
            </p:nvSpPr>
            <p:spPr bwMode="auto">
              <a:xfrm>
                <a:off x="6131105" y="2377337"/>
                <a:ext cx="724644" cy="7227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zh-CN" altLang="en-US" sz="2000">
                  <a:solidFill>
                    <a:srgbClr val="404040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40" name="Oval 6"/>
              <p:cNvSpPr>
                <a:spLocks noChangeArrowheads="1"/>
              </p:cNvSpPr>
              <p:nvPr/>
            </p:nvSpPr>
            <p:spPr bwMode="auto">
              <a:xfrm>
                <a:off x="6226740" y="2442174"/>
                <a:ext cx="596879" cy="594970"/>
              </a:xfrm>
              <a:prstGeom prst="ellipse">
                <a:avLst/>
              </a:prstGeom>
              <a:solidFill>
                <a:srgbClr val="263458"/>
              </a:solidFill>
              <a:ln>
                <a:noFill/>
              </a:ln>
            </p:spPr>
            <p:txBody>
              <a:bodyPr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zh-CN" altLang="en-US" sz="2000" dirty="0">
                  <a:solidFill>
                    <a:srgbClr val="E3957D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41" name="TextBox 14"/>
              <p:cNvSpPr txBox="1">
                <a:spLocks noChangeArrowheads="1"/>
              </p:cNvSpPr>
              <p:nvPr/>
            </p:nvSpPr>
            <p:spPr bwMode="auto">
              <a:xfrm>
                <a:off x="6222853" y="2478049"/>
                <a:ext cx="604653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eaLnBrk="1" hangingPunct="1">
                  <a:buFontTx/>
                  <a:buNone/>
                </a:pPr>
                <a:r>
                  <a:rPr lang="en-US" altLang="zh-CN" sz="28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01</a:t>
                </a:r>
                <a:endParaRPr lang="zh-CN" altLang="en-US" sz="28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42" name="Oval 5"/>
              <p:cNvSpPr>
                <a:spLocks noChangeArrowheads="1"/>
              </p:cNvSpPr>
              <p:nvPr/>
            </p:nvSpPr>
            <p:spPr bwMode="auto">
              <a:xfrm>
                <a:off x="6123389" y="3404385"/>
                <a:ext cx="724644" cy="7227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zh-CN" altLang="en-US" sz="2000">
                  <a:solidFill>
                    <a:srgbClr val="404040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43" name="Oval 6"/>
              <p:cNvSpPr>
                <a:spLocks noChangeArrowheads="1"/>
              </p:cNvSpPr>
              <p:nvPr/>
            </p:nvSpPr>
            <p:spPr bwMode="auto">
              <a:xfrm>
                <a:off x="6200990" y="3469222"/>
                <a:ext cx="596878" cy="594970"/>
              </a:xfrm>
              <a:prstGeom prst="ellipse">
                <a:avLst/>
              </a:prstGeom>
              <a:solidFill>
                <a:srgbClr val="263458"/>
              </a:solidFill>
              <a:ln>
                <a:noFill/>
              </a:ln>
            </p:spPr>
            <p:txBody>
              <a:bodyPr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zh-CN" altLang="en-US" sz="2000">
                  <a:solidFill>
                    <a:srgbClr val="404040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44" name="TextBox 14"/>
              <p:cNvSpPr txBox="1">
                <a:spLocks noChangeArrowheads="1"/>
              </p:cNvSpPr>
              <p:nvPr/>
            </p:nvSpPr>
            <p:spPr bwMode="auto">
              <a:xfrm>
                <a:off x="6197103" y="3505097"/>
                <a:ext cx="604653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eaLnBrk="1" hangingPunct="1">
                  <a:buFontTx/>
                  <a:buNone/>
                </a:pPr>
                <a:r>
                  <a:rPr lang="en-US" altLang="zh-CN" sz="28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02</a:t>
                </a:r>
                <a:endParaRPr lang="zh-CN" altLang="en-US" sz="28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45" name="Oval 5"/>
              <p:cNvSpPr>
                <a:spLocks noChangeArrowheads="1"/>
              </p:cNvSpPr>
              <p:nvPr/>
            </p:nvSpPr>
            <p:spPr bwMode="auto">
              <a:xfrm>
                <a:off x="6131106" y="4388714"/>
                <a:ext cx="724644" cy="7227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zh-CN" altLang="en-US" sz="2000">
                  <a:solidFill>
                    <a:srgbClr val="404040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46" name="Oval 6"/>
              <p:cNvSpPr>
                <a:spLocks noChangeArrowheads="1"/>
              </p:cNvSpPr>
              <p:nvPr/>
            </p:nvSpPr>
            <p:spPr bwMode="auto">
              <a:xfrm>
                <a:off x="6213115" y="4453551"/>
                <a:ext cx="596878" cy="594970"/>
              </a:xfrm>
              <a:prstGeom prst="ellipse">
                <a:avLst/>
              </a:prstGeom>
              <a:solidFill>
                <a:srgbClr val="263458"/>
              </a:solidFill>
              <a:ln>
                <a:noFill/>
              </a:ln>
            </p:spPr>
            <p:txBody>
              <a:bodyPr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zh-CN" altLang="en-US" sz="2000">
                  <a:solidFill>
                    <a:srgbClr val="404040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47" name="TextBox 14"/>
              <p:cNvSpPr txBox="1">
                <a:spLocks noChangeArrowheads="1"/>
              </p:cNvSpPr>
              <p:nvPr/>
            </p:nvSpPr>
            <p:spPr bwMode="auto">
              <a:xfrm>
                <a:off x="6209228" y="4489426"/>
                <a:ext cx="604653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eaLnBrk="1" hangingPunct="1">
                  <a:buFontTx/>
                  <a:buNone/>
                </a:pPr>
                <a:r>
                  <a:rPr lang="en-US" altLang="zh-CN" sz="28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03</a:t>
                </a:r>
                <a:endParaRPr lang="zh-CN" altLang="en-US" sz="28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48" name="Oval 5"/>
              <p:cNvSpPr>
                <a:spLocks noChangeArrowheads="1"/>
              </p:cNvSpPr>
              <p:nvPr/>
            </p:nvSpPr>
            <p:spPr bwMode="auto">
              <a:xfrm>
                <a:off x="6138271" y="5389053"/>
                <a:ext cx="724644" cy="7227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zh-CN" altLang="en-US" sz="2000">
                  <a:solidFill>
                    <a:srgbClr val="404040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49" name="Oval 6"/>
              <p:cNvSpPr>
                <a:spLocks noChangeArrowheads="1"/>
              </p:cNvSpPr>
              <p:nvPr/>
            </p:nvSpPr>
            <p:spPr bwMode="auto">
              <a:xfrm>
                <a:off x="6217876" y="5453890"/>
                <a:ext cx="596878" cy="594970"/>
              </a:xfrm>
              <a:prstGeom prst="ellipse">
                <a:avLst/>
              </a:prstGeom>
              <a:solidFill>
                <a:srgbClr val="263458"/>
              </a:solidFill>
              <a:ln>
                <a:noFill/>
              </a:ln>
            </p:spPr>
            <p:txBody>
              <a:bodyPr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zh-CN" altLang="en-US" sz="2000">
                  <a:solidFill>
                    <a:srgbClr val="404040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50" name="TextBox 14"/>
              <p:cNvSpPr txBox="1">
                <a:spLocks noChangeArrowheads="1"/>
              </p:cNvSpPr>
              <p:nvPr/>
            </p:nvSpPr>
            <p:spPr bwMode="auto">
              <a:xfrm>
                <a:off x="6213989" y="5489765"/>
                <a:ext cx="604653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eaLnBrk="1" hangingPunct="1">
                  <a:buFontTx/>
                  <a:buNone/>
                </a:pPr>
                <a:r>
                  <a:rPr lang="en-US" altLang="zh-CN" sz="28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04</a:t>
                </a:r>
                <a:endParaRPr lang="zh-CN" altLang="en-US" sz="28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9" name="文本框 28"/>
            <p:cNvSpPr txBox="1"/>
            <p:nvPr/>
          </p:nvSpPr>
          <p:spPr>
            <a:xfrm>
              <a:off x="4252953" y="2411938"/>
              <a:ext cx="34891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263458"/>
                  </a:solidFill>
                  <a:latin typeface="微软雅黑" panose="020B0503020204020204" charset="-122"/>
                  <a:ea typeface="微软雅黑" panose="020B0503020204020204" charset="-122"/>
                </a:rPr>
                <a:t>年度工作概述</a:t>
              </a:r>
              <a:endParaRPr lang="en-US" altLang="zh-CN" sz="2800" dirty="0">
                <a:solidFill>
                  <a:srgbClr val="263458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4252953" y="3438986"/>
              <a:ext cx="34891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263458"/>
                  </a:solidFill>
                  <a:latin typeface="微软雅黑" panose="020B0503020204020204" charset="-122"/>
                  <a:ea typeface="微软雅黑" panose="020B0503020204020204" charset="-122"/>
                </a:rPr>
                <a:t>工作完成情况</a:t>
              </a:r>
              <a:endParaRPr lang="en-US" altLang="zh-CN" sz="2800" dirty="0">
                <a:solidFill>
                  <a:srgbClr val="263458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4252953" y="4423315"/>
              <a:ext cx="34891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263458"/>
                  </a:solidFill>
                  <a:latin typeface="微软雅黑" panose="020B0503020204020204" charset="-122"/>
                  <a:ea typeface="微软雅黑" panose="020B0503020204020204" charset="-122"/>
                </a:rPr>
                <a:t>成功项目展示</a:t>
              </a:r>
              <a:endParaRPr lang="en-US" altLang="zh-CN" sz="2800" dirty="0">
                <a:solidFill>
                  <a:srgbClr val="263458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4252953" y="5464716"/>
              <a:ext cx="34891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263458"/>
                  </a:solidFill>
                  <a:latin typeface="微软雅黑" panose="020B0503020204020204" charset="-122"/>
                  <a:ea typeface="微软雅黑" panose="020B0503020204020204" charset="-122"/>
                </a:rPr>
                <a:t>年中工作计划</a:t>
              </a:r>
              <a:endParaRPr lang="en-US" altLang="zh-CN" sz="2800" dirty="0">
                <a:solidFill>
                  <a:srgbClr val="263458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5400000">
            <a:off x="2666274" y="-2666273"/>
            <a:ext cx="6859453" cy="1219200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7410030" y="1784839"/>
            <a:ext cx="4310642" cy="4837416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6930498" y="4641408"/>
            <a:ext cx="460869" cy="360146"/>
          </a:xfrm>
          <a:prstGeom prst="rect">
            <a:avLst/>
          </a:prstGeom>
        </p:spPr>
      </p:pic>
      <p:grpSp>
        <p:nvGrpSpPr>
          <p:cNvPr id="26" name="组合 25"/>
          <p:cNvGrpSpPr/>
          <p:nvPr/>
        </p:nvGrpSpPr>
        <p:grpSpPr>
          <a:xfrm>
            <a:off x="2140585" y="2746330"/>
            <a:ext cx="4203065" cy="2040073"/>
            <a:chOff x="3994468" y="2438995"/>
            <a:chExt cx="4203065" cy="2040073"/>
          </a:xfrm>
        </p:grpSpPr>
        <p:sp>
          <p:nvSpPr>
            <p:cNvPr id="27" name="文本框 26"/>
            <p:cNvSpPr txBox="1"/>
            <p:nvPr/>
          </p:nvSpPr>
          <p:spPr>
            <a:xfrm>
              <a:off x="3994468" y="2438995"/>
              <a:ext cx="420306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200" dirty="0">
                  <a:solidFill>
                    <a:srgbClr val="263458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 pitchFamily="34" charset="0"/>
                </a:rPr>
                <a:t>Part 01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4351421" y="3552239"/>
              <a:ext cx="34891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600" dirty="0">
                  <a:solidFill>
                    <a:srgbClr val="263458"/>
                  </a:solidFill>
                  <a:latin typeface="微软雅黑" panose="020B0503020204020204" charset="-122"/>
                  <a:ea typeface="微软雅黑" panose="020B0503020204020204" charset="-122"/>
                </a:rPr>
                <a:t>年度工作概述</a:t>
              </a:r>
              <a:endParaRPr lang="en-US" altLang="zh-CN" sz="3600" dirty="0">
                <a:solidFill>
                  <a:srgbClr val="263458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4645795" y="4140514"/>
              <a:ext cx="290040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rgbClr val="263458"/>
                  </a:solidFill>
                  <a:latin typeface="微软雅黑" panose="020B0503020204020204" charset="-122"/>
                  <a:ea typeface="微软雅黑" panose="020B0503020204020204" charset="-122"/>
                </a:rPr>
                <a:t>ANNUAL WORK OVERVIEW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5400000">
            <a:off x="2666274" y="-2666273"/>
            <a:ext cx="6859453" cy="12192004"/>
          </a:xfrm>
          <a:prstGeom prst="rect">
            <a:avLst/>
          </a:prstGeom>
          <a:ln>
            <a:noFill/>
          </a:ln>
        </p:spPr>
      </p:pic>
      <p:cxnSp>
        <p:nvCxnSpPr>
          <p:cNvPr id="10" name="直接连接符 9"/>
          <p:cNvCxnSpPr/>
          <p:nvPr/>
        </p:nvCxnSpPr>
        <p:spPr>
          <a:xfrm>
            <a:off x="7149424" y="642983"/>
            <a:ext cx="520339" cy="0"/>
          </a:xfrm>
          <a:prstGeom prst="line">
            <a:avLst/>
          </a:prstGeom>
          <a:ln w="19050">
            <a:solidFill>
              <a:srgbClr val="5A23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48"/>
          <p:cNvSpPr txBox="1">
            <a:spLocks noChangeArrowheads="1"/>
          </p:cNvSpPr>
          <p:nvPr/>
        </p:nvSpPr>
        <p:spPr bwMode="auto">
          <a:xfrm>
            <a:off x="5042576" y="438947"/>
            <a:ext cx="2106848" cy="461665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5pPr>
            <a:lvl6pPr marL="25146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6pPr>
            <a:lvl7pPr marL="29718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7pPr>
            <a:lvl8pPr marL="34290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8pPr>
            <a:lvl9pPr marL="38862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zh-CN" altLang="en-US" sz="2400" dirty="0">
                <a:solidFill>
                  <a:srgbClr val="263458"/>
                </a:solidFill>
                <a:latin typeface="方正宋刻本秀楷简体" panose="02000000000000000000" pitchFamily="2" charset="-122"/>
                <a:ea typeface="方正宋刻本秀楷简体" panose="02000000000000000000" pitchFamily="2" charset="-122"/>
              </a:rPr>
              <a:t>年度工作概述</a:t>
            </a:r>
            <a:endParaRPr lang="en-US" altLang="zh-CN" sz="2400" dirty="0">
              <a:solidFill>
                <a:srgbClr val="263458"/>
              </a:solidFill>
              <a:latin typeface="方正宋刻本秀楷简体" panose="02000000000000000000" pitchFamily="2" charset="-122"/>
              <a:ea typeface="方正宋刻本秀楷简体" panose="02000000000000000000" pitchFamily="2" charset="-122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4522237" y="642983"/>
            <a:ext cx="520339" cy="0"/>
          </a:xfrm>
          <a:prstGeom prst="line">
            <a:avLst/>
          </a:prstGeom>
          <a:ln w="19050">
            <a:solidFill>
              <a:srgbClr val="2634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979720" y="1583982"/>
            <a:ext cx="291" cy="1821"/>
          </a:xfrm>
          <a:custGeom>
            <a:avLst/>
            <a:gdLst>
              <a:gd name="connsiteX0" fmla="*/ 291 w 291"/>
              <a:gd name="connsiteY0" fmla="*/ 0 h 1821"/>
              <a:gd name="connsiteX1" fmla="*/ 197 w 291"/>
              <a:gd name="connsiteY1" fmla="*/ 600 h 1821"/>
              <a:gd name="connsiteX2" fmla="*/ 106 w 291"/>
              <a:gd name="connsiteY2" fmla="*/ 1148 h 1821"/>
              <a:gd name="connsiteX3" fmla="*/ 291 w 291"/>
              <a:gd name="connsiteY3" fmla="*/ 0 h 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" h="1821">
                <a:moveTo>
                  <a:pt x="291" y="0"/>
                </a:moveTo>
                <a:lnTo>
                  <a:pt x="197" y="600"/>
                </a:lnTo>
                <a:cubicBezTo>
                  <a:pt x="-16" y="1943"/>
                  <a:pt x="-70" y="2257"/>
                  <a:pt x="106" y="1148"/>
                </a:cubicBezTo>
                <a:lnTo>
                  <a:pt x="291" y="0"/>
                </a:lnTo>
                <a:close/>
              </a:path>
            </a:pathLst>
          </a:cu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359307" y="1592007"/>
            <a:ext cx="1953" cy="2698"/>
          </a:xfrm>
          <a:custGeom>
            <a:avLst/>
            <a:gdLst>
              <a:gd name="connsiteX0" fmla="*/ 1510 w 1953"/>
              <a:gd name="connsiteY0" fmla="*/ 674 h 2698"/>
              <a:gd name="connsiteX1" fmla="*/ 0 w 1953"/>
              <a:gd name="connsiteY1" fmla="*/ 2698 h 2698"/>
              <a:gd name="connsiteX2" fmla="*/ 416 w 1953"/>
              <a:gd name="connsiteY2" fmla="*/ 2094 h 2698"/>
              <a:gd name="connsiteX3" fmla="*/ 1510 w 1953"/>
              <a:gd name="connsiteY3" fmla="*/ 674 h 2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3" h="2698">
                <a:moveTo>
                  <a:pt x="1510" y="674"/>
                </a:moveTo>
                <a:lnTo>
                  <a:pt x="0" y="2698"/>
                </a:lnTo>
                <a:lnTo>
                  <a:pt x="416" y="2094"/>
                </a:lnTo>
                <a:cubicBezTo>
                  <a:pt x="2142" y="-333"/>
                  <a:pt x="2272" y="-423"/>
                  <a:pt x="1510" y="674"/>
                </a:cubicBezTo>
                <a:close/>
              </a:path>
            </a:pathLst>
          </a:custGeom>
        </p:spPr>
      </p:pic>
      <p:grpSp>
        <p:nvGrpSpPr>
          <p:cNvPr id="8" name="组合 7"/>
          <p:cNvGrpSpPr/>
          <p:nvPr/>
        </p:nvGrpSpPr>
        <p:grpSpPr>
          <a:xfrm>
            <a:off x="446445" y="2002958"/>
            <a:ext cx="11299110" cy="3820911"/>
            <a:chOff x="347221" y="2002958"/>
            <a:chExt cx="11299110" cy="3820911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347221" y="2143864"/>
              <a:ext cx="5140586" cy="3680005"/>
            </a:xfrm>
            <a:prstGeom prst="rect">
              <a:avLst/>
            </a:prstGeom>
          </p:spPr>
        </p:pic>
        <p:sp>
          <p:nvSpPr>
            <p:cNvPr id="15" name="Rectangle 37"/>
            <p:cNvSpPr/>
            <p:nvPr/>
          </p:nvSpPr>
          <p:spPr>
            <a:xfrm>
              <a:off x="5669500" y="2399125"/>
              <a:ext cx="5976831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Lorem ipsum </a:t>
              </a:r>
              <a:r>
                <a:rPr lang="en-GB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dolor</a:t>
              </a:r>
              <a:r>
                <a: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sit </a:t>
              </a:r>
              <a:r>
                <a:rPr lang="en-GB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amet</a:t>
              </a:r>
              <a:r>
                <a: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, </a:t>
              </a:r>
              <a:r>
                <a:rPr lang="en-GB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consectetur</a:t>
              </a:r>
              <a:r>
                <a: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r>
                <a:rPr lang="en-GB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adipiscing</a:t>
              </a:r>
              <a:r>
                <a: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r>
                <a:rPr lang="en-GB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elit</a:t>
              </a:r>
              <a:r>
                <a: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. </a:t>
              </a:r>
              <a:r>
                <a:rPr lang="en-GB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Nulla</a:t>
              </a:r>
              <a:r>
                <a: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r>
                <a:rPr lang="en-GB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pretium</a:t>
              </a:r>
              <a:r>
                <a: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, </a:t>
              </a:r>
              <a:r>
                <a:rPr lang="en-GB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lacus</a:t>
              </a:r>
              <a:r>
                <a: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ac </a:t>
              </a:r>
              <a:r>
                <a:rPr lang="en-GB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aliquet</a:t>
              </a:r>
              <a:r>
                <a: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r>
                <a:rPr lang="en-GB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facilisis</a:t>
              </a:r>
              <a:r>
                <a: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, </a:t>
              </a:r>
              <a:r>
                <a:rPr lang="en-GB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diam</a:t>
              </a:r>
              <a:r>
                <a: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r>
                <a:rPr lang="en-GB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metus</a:t>
              </a:r>
              <a:r>
                <a: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r>
                <a:rPr lang="en-GB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ultricies</a:t>
              </a:r>
              <a:r>
                <a: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r>
                <a:rPr lang="en-GB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nibh</a:t>
              </a:r>
              <a:r>
                <a: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, </a:t>
              </a:r>
              <a:r>
                <a:rPr lang="en-GB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vel</a:t>
              </a:r>
              <a:r>
                <a: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r>
                <a:rPr lang="en-GB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eleifend</a:t>
              </a:r>
              <a:r>
                <a: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r>
                <a:rPr lang="en-GB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felis</a:t>
              </a:r>
              <a:r>
                <a: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r>
                <a:rPr lang="en-GB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arcu</a:t>
              </a:r>
              <a:r>
                <a: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at </a:t>
              </a:r>
              <a:r>
                <a:rPr lang="en-GB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elit</a:t>
              </a:r>
              <a:r>
                <a: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. Class </a:t>
              </a:r>
              <a:r>
                <a:rPr lang="en-GB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aptent</a:t>
              </a:r>
              <a:r>
                <a: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r>
                <a:rPr lang="en-GB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taciti</a:t>
              </a:r>
              <a:r>
                <a: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r>
                <a:rPr lang="en-GB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sociosqu</a:t>
              </a:r>
              <a:r>
                <a: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ad </a:t>
              </a:r>
              <a:r>
                <a:rPr lang="en-GB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litora</a:t>
              </a:r>
              <a:r>
                <a: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r>
                <a:rPr lang="en-GB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torquent</a:t>
              </a:r>
              <a:r>
                <a: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per </a:t>
              </a:r>
              <a:r>
                <a:rPr lang="en-GB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conubia</a:t>
              </a:r>
              <a:r>
                <a: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nostra, per </a:t>
              </a:r>
              <a:r>
                <a:rPr lang="en-GB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inceptos</a:t>
              </a:r>
              <a:r>
                <a: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r>
                <a:rPr lang="en-GB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himenaeos</a:t>
              </a:r>
              <a:r>
                <a: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. Morbi </a:t>
              </a:r>
              <a:r>
                <a:rPr lang="en-GB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ullamcorper</a:t>
              </a:r>
              <a:r>
                <a: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r>
                <a:rPr lang="en-GB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enim</a:t>
              </a:r>
              <a:r>
                <a: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ac maximus </a:t>
              </a:r>
              <a:r>
                <a:rPr lang="en-GB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ornare</a:t>
              </a:r>
              <a:r>
                <a: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. 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5635331" y="2002958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YOUR TEXT </a:t>
              </a:r>
            </a:p>
          </p:txBody>
        </p:sp>
        <p:sp>
          <p:nvSpPr>
            <p:cNvPr id="17" name="文本框 36"/>
            <p:cNvSpPr txBox="1"/>
            <p:nvPr/>
          </p:nvSpPr>
          <p:spPr>
            <a:xfrm>
              <a:off x="5954480" y="4496258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 YOUR TEXT </a:t>
              </a:r>
            </a:p>
          </p:txBody>
        </p:sp>
        <p:sp>
          <p:nvSpPr>
            <p:cNvPr id="18" name="Text Placeholder 32"/>
            <p:cNvSpPr txBox="1"/>
            <p:nvPr/>
          </p:nvSpPr>
          <p:spPr>
            <a:xfrm>
              <a:off x="5806956" y="4928742"/>
              <a:ext cx="2383832" cy="89512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Lemon drops oat cake oat cake sugar plum. Jelly beans macaroon I love topping danish cake</a:t>
              </a:r>
            </a:p>
          </p:txBody>
        </p:sp>
        <p:sp>
          <p:nvSpPr>
            <p:cNvPr id="19" name="文本框 36"/>
            <p:cNvSpPr txBox="1"/>
            <p:nvPr/>
          </p:nvSpPr>
          <p:spPr>
            <a:xfrm>
              <a:off x="9298063" y="4470260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 YOUR TEXT </a:t>
              </a:r>
            </a:p>
          </p:txBody>
        </p:sp>
        <p:sp>
          <p:nvSpPr>
            <p:cNvPr id="20" name="Text Placeholder 32"/>
            <p:cNvSpPr txBox="1"/>
            <p:nvPr/>
          </p:nvSpPr>
          <p:spPr>
            <a:xfrm>
              <a:off x="9150539" y="4902744"/>
              <a:ext cx="2383832" cy="89512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Lemon drops oat cake oat cake sugar plum. Jelly beans macaroon I love topping danish cake</a:t>
              </a:r>
            </a:p>
          </p:txBody>
        </p:sp>
        <p:sp>
          <p:nvSpPr>
            <p:cNvPr id="21" name="Freeform 36"/>
            <p:cNvSpPr>
              <a:spLocks noEditPoints="1"/>
            </p:cNvSpPr>
            <p:nvPr/>
          </p:nvSpPr>
          <p:spPr bwMode="auto">
            <a:xfrm>
              <a:off x="6777725" y="3611719"/>
              <a:ext cx="442294" cy="502942"/>
            </a:xfrm>
            <a:custGeom>
              <a:avLst/>
              <a:gdLst/>
              <a:ahLst/>
              <a:cxnLst>
                <a:cxn ang="0">
                  <a:pos x="55" y="64"/>
                </a:cxn>
                <a:cxn ang="0">
                  <a:pos x="0" y="59"/>
                </a:cxn>
                <a:cxn ang="0">
                  <a:pos x="4" y="9"/>
                </a:cxn>
                <a:cxn ang="0">
                  <a:pos x="9" y="5"/>
                </a:cxn>
                <a:cxn ang="0">
                  <a:pos x="17" y="0"/>
                </a:cxn>
                <a:cxn ang="0">
                  <a:pos x="23" y="9"/>
                </a:cxn>
                <a:cxn ang="0">
                  <a:pos x="36" y="5"/>
                </a:cxn>
                <a:cxn ang="0">
                  <a:pos x="44" y="0"/>
                </a:cxn>
                <a:cxn ang="0">
                  <a:pos x="50" y="9"/>
                </a:cxn>
                <a:cxn ang="0">
                  <a:pos x="59" y="13"/>
                </a:cxn>
                <a:cxn ang="0">
                  <a:pos x="15" y="33"/>
                </a:cxn>
                <a:cxn ang="0">
                  <a:pos x="4" y="23"/>
                </a:cxn>
                <a:cxn ang="0">
                  <a:pos x="15" y="33"/>
                </a:cxn>
                <a:cxn ang="0">
                  <a:pos x="15" y="35"/>
                </a:cxn>
                <a:cxn ang="0">
                  <a:pos x="4" y="47"/>
                </a:cxn>
                <a:cxn ang="0">
                  <a:pos x="15" y="59"/>
                </a:cxn>
                <a:cxn ang="0">
                  <a:pos x="4" y="49"/>
                </a:cxn>
                <a:cxn ang="0">
                  <a:pos x="15" y="59"/>
                </a:cxn>
                <a:cxn ang="0">
                  <a:pos x="17" y="4"/>
                </a:cxn>
                <a:cxn ang="0">
                  <a:pos x="13" y="5"/>
                </a:cxn>
                <a:cxn ang="0">
                  <a:pos x="15" y="17"/>
                </a:cxn>
                <a:cxn ang="0">
                  <a:pos x="18" y="16"/>
                </a:cxn>
                <a:cxn ang="0">
                  <a:pos x="28" y="33"/>
                </a:cxn>
                <a:cxn ang="0">
                  <a:pos x="17" y="23"/>
                </a:cxn>
                <a:cxn ang="0">
                  <a:pos x="28" y="33"/>
                </a:cxn>
                <a:cxn ang="0">
                  <a:pos x="28" y="35"/>
                </a:cxn>
                <a:cxn ang="0">
                  <a:pos x="17" y="47"/>
                </a:cxn>
                <a:cxn ang="0">
                  <a:pos x="28" y="59"/>
                </a:cxn>
                <a:cxn ang="0">
                  <a:pos x="17" y="49"/>
                </a:cxn>
                <a:cxn ang="0">
                  <a:pos x="28" y="59"/>
                </a:cxn>
                <a:cxn ang="0">
                  <a:pos x="42" y="23"/>
                </a:cxn>
                <a:cxn ang="0">
                  <a:pos x="31" y="33"/>
                </a:cxn>
                <a:cxn ang="0">
                  <a:pos x="42" y="47"/>
                </a:cxn>
                <a:cxn ang="0">
                  <a:pos x="31" y="35"/>
                </a:cxn>
                <a:cxn ang="0">
                  <a:pos x="42" y="47"/>
                </a:cxn>
                <a:cxn ang="0">
                  <a:pos x="42" y="49"/>
                </a:cxn>
                <a:cxn ang="0">
                  <a:pos x="31" y="59"/>
                </a:cxn>
                <a:cxn ang="0">
                  <a:pos x="45" y="5"/>
                </a:cxn>
                <a:cxn ang="0">
                  <a:pos x="42" y="4"/>
                </a:cxn>
                <a:cxn ang="0">
                  <a:pos x="41" y="16"/>
                </a:cxn>
                <a:cxn ang="0">
                  <a:pos x="44" y="17"/>
                </a:cxn>
                <a:cxn ang="0">
                  <a:pos x="45" y="5"/>
                </a:cxn>
                <a:cxn ang="0">
                  <a:pos x="55" y="23"/>
                </a:cxn>
                <a:cxn ang="0">
                  <a:pos x="44" y="33"/>
                </a:cxn>
                <a:cxn ang="0">
                  <a:pos x="55" y="47"/>
                </a:cxn>
                <a:cxn ang="0">
                  <a:pos x="44" y="35"/>
                </a:cxn>
                <a:cxn ang="0">
                  <a:pos x="55" y="47"/>
                </a:cxn>
                <a:cxn ang="0">
                  <a:pos x="55" y="49"/>
                </a:cxn>
                <a:cxn ang="0">
                  <a:pos x="44" y="59"/>
                </a:cxn>
              </a:cxnLst>
              <a:rect l="0" t="0" r="r" b="b"/>
              <a:pathLst>
                <a:path w="59" h="64">
                  <a:moveTo>
                    <a:pt x="59" y="59"/>
                  </a:moveTo>
                  <a:cubicBezTo>
                    <a:pt x="59" y="62"/>
                    <a:pt x="57" y="64"/>
                    <a:pt x="55" y="64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2" y="64"/>
                    <a:pt x="0" y="62"/>
                    <a:pt x="0" y="5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1"/>
                    <a:pt x="2" y="9"/>
                    <a:pt x="4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0" y="0"/>
                    <a:pt x="23" y="2"/>
                    <a:pt x="23" y="5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36" y="2"/>
                    <a:pt x="39" y="0"/>
                    <a:pt x="42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7" y="0"/>
                    <a:pt x="50" y="2"/>
                    <a:pt x="50" y="5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57" y="9"/>
                    <a:pt x="59" y="11"/>
                    <a:pt x="59" y="13"/>
                  </a:cubicBezTo>
                  <a:lnTo>
                    <a:pt x="59" y="59"/>
                  </a:lnTo>
                  <a:close/>
                  <a:moveTo>
                    <a:pt x="15" y="3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33"/>
                    <a:pt x="4" y="33"/>
                    <a:pt x="4" y="33"/>
                  </a:cubicBezTo>
                  <a:lnTo>
                    <a:pt x="15" y="33"/>
                  </a:lnTo>
                  <a:close/>
                  <a:moveTo>
                    <a:pt x="15" y="47"/>
                  </a:moveTo>
                  <a:cubicBezTo>
                    <a:pt x="15" y="35"/>
                    <a:pt x="15" y="35"/>
                    <a:pt x="15" y="35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4" y="47"/>
                    <a:pt x="4" y="47"/>
                    <a:pt x="4" y="47"/>
                  </a:cubicBezTo>
                  <a:lnTo>
                    <a:pt x="15" y="47"/>
                  </a:lnTo>
                  <a:close/>
                  <a:moveTo>
                    <a:pt x="15" y="59"/>
                  </a:moveTo>
                  <a:cubicBezTo>
                    <a:pt x="15" y="49"/>
                    <a:pt x="15" y="49"/>
                    <a:pt x="15" y="49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59"/>
                    <a:pt x="4" y="59"/>
                    <a:pt x="4" y="59"/>
                  </a:cubicBezTo>
                  <a:lnTo>
                    <a:pt x="15" y="59"/>
                  </a:lnTo>
                  <a:close/>
                  <a:moveTo>
                    <a:pt x="18" y="5"/>
                  </a:moveTo>
                  <a:cubicBezTo>
                    <a:pt x="18" y="5"/>
                    <a:pt x="18" y="4"/>
                    <a:pt x="17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4"/>
                    <a:pt x="13" y="5"/>
                    <a:pt x="13" y="5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4" y="17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8" y="17"/>
                    <a:pt x="18" y="16"/>
                    <a:pt x="18" y="16"/>
                  </a:cubicBezTo>
                  <a:lnTo>
                    <a:pt x="18" y="5"/>
                  </a:lnTo>
                  <a:close/>
                  <a:moveTo>
                    <a:pt x="28" y="33"/>
                  </a:moveTo>
                  <a:cubicBezTo>
                    <a:pt x="28" y="23"/>
                    <a:pt x="28" y="23"/>
                    <a:pt x="28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33"/>
                    <a:pt x="17" y="33"/>
                    <a:pt x="17" y="33"/>
                  </a:cubicBezTo>
                  <a:lnTo>
                    <a:pt x="28" y="33"/>
                  </a:lnTo>
                  <a:close/>
                  <a:moveTo>
                    <a:pt x="28" y="47"/>
                  </a:moveTo>
                  <a:cubicBezTo>
                    <a:pt x="28" y="35"/>
                    <a:pt x="28" y="35"/>
                    <a:pt x="28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47"/>
                    <a:pt x="17" y="47"/>
                    <a:pt x="17" y="47"/>
                  </a:cubicBezTo>
                  <a:lnTo>
                    <a:pt x="28" y="47"/>
                  </a:lnTo>
                  <a:close/>
                  <a:moveTo>
                    <a:pt x="28" y="59"/>
                  </a:moveTo>
                  <a:cubicBezTo>
                    <a:pt x="28" y="49"/>
                    <a:pt x="28" y="49"/>
                    <a:pt x="28" y="49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59"/>
                    <a:pt x="17" y="59"/>
                    <a:pt x="17" y="59"/>
                  </a:cubicBezTo>
                  <a:lnTo>
                    <a:pt x="28" y="59"/>
                  </a:lnTo>
                  <a:close/>
                  <a:moveTo>
                    <a:pt x="42" y="33"/>
                  </a:moveTo>
                  <a:cubicBezTo>
                    <a:pt x="42" y="23"/>
                    <a:pt x="42" y="23"/>
                    <a:pt x="42" y="23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31" y="33"/>
                    <a:pt x="31" y="33"/>
                    <a:pt x="31" y="33"/>
                  </a:cubicBezTo>
                  <a:lnTo>
                    <a:pt x="42" y="33"/>
                  </a:lnTo>
                  <a:close/>
                  <a:moveTo>
                    <a:pt x="42" y="47"/>
                  </a:moveTo>
                  <a:cubicBezTo>
                    <a:pt x="42" y="35"/>
                    <a:pt x="42" y="35"/>
                    <a:pt x="42" y="35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1" y="47"/>
                    <a:pt x="31" y="47"/>
                    <a:pt x="31" y="47"/>
                  </a:cubicBezTo>
                  <a:lnTo>
                    <a:pt x="42" y="47"/>
                  </a:lnTo>
                  <a:close/>
                  <a:moveTo>
                    <a:pt x="42" y="59"/>
                  </a:moveTo>
                  <a:cubicBezTo>
                    <a:pt x="42" y="49"/>
                    <a:pt x="42" y="49"/>
                    <a:pt x="42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59"/>
                    <a:pt x="31" y="59"/>
                    <a:pt x="31" y="59"/>
                  </a:cubicBezTo>
                  <a:lnTo>
                    <a:pt x="42" y="59"/>
                  </a:lnTo>
                  <a:close/>
                  <a:moveTo>
                    <a:pt x="45" y="5"/>
                  </a:moveTo>
                  <a:cubicBezTo>
                    <a:pt x="45" y="5"/>
                    <a:pt x="45" y="4"/>
                    <a:pt x="44" y="4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41" y="4"/>
                    <a:pt x="41" y="5"/>
                    <a:pt x="41" y="5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16"/>
                    <a:pt x="41" y="17"/>
                    <a:pt x="42" y="17"/>
                  </a:cubicBezTo>
                  <a:cubicBezTo>
                    <a:pt x="44" y="17"/>
                    <a:pt x="44" y="17"/>
                    <a:pt x="44" y="17"/>
                  </a:cubicBezTo>
                  <a:cubicBezTo>
                    <a:pt x="45" y="17"/>
                    <a:pt x="45" y="16"/>
                    <a:pt x="45" y="16"/>
                  </a:cubicBezTo>
                  <a:lnTo>
                    <a:pt x="45" y="5"/>
                  </a:lnTo>
                  <a:close/>
                  <a:moveTo>
                    <a:pt x="55" y="33"/>
                  </a:moveTo>
                  <a:cubicBezTo>
                    <a:pt x="55" y="23"/>
                    <a:pt x="55" y="23"/>
                    <a:pt x="55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33"/>
                    <a:pt x="44" y="33"/>
                    <a:pt x="44" y="33"/>
                  </a:cubicBezTo>
                  <a:lnTo>
                    <a:pt x="55" y="33"/>
                  </a:lnTo>
                  <a:close/>
                  <a:moveTo>
                    <a:pt x="55" y="47"/>
                  </a:moveTo>
                  <a:cubicBezTo>
                    <a:pt x="55" y="35"/>
                    <a:pt x="55" y="35"/>
                    <a:pt x="55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47"/>
                    <a:pt x="44" y="47"/>
                    <a:pt x="44" y="47"/>
                  </a:cubicBezTo>
                  <a:lnTo>
                    <a:pt x="55" y="47"/>
                  </a:lnTo>
                  <a:close/>
                  <a:moveTo>
                    <a:pt x="55" y="59"/>
                  </a:moveTo>
                  <a:cubicBezTo>
                    <a:pt x="55" y="49"/>
                    <a:pt x="55" y="49"/>
                    <a:pt x="55" y="49"/>
                  </a:cubicBezTo>
                  <a:cubicBezTo>
                    <a:pt x="44" y="49"/>
                    <a:pt x="44" y="49"/>
                    <a:pt x="44" y="49"/>
                  </a:cubicBezTo>
                  <a:cubicBezTo>
                    <a:pt x="44" y="59"/>
                    <a:pt x="44" y="59"/>
                    <a:pt x="44" y="59"/>
                  </a:cubicBezTo>
                  <a:lnTo>
                    <a:pt x="55" y="59"/>
                  </a:lnTo>
                  <a:close/>
                </a:path>
              </a:pathLst>
            </a:custGeom>
            <a:solidFill>
              <a:srgbClr val="263458"/>
            </a:solidFill>
            <a:ln w="9525">
              <a:noFill/>
              <a:round/>
            </a:ln>
          </p:spPr>
          <p:txBody>
            <a:bodyPr vert="horz" wrap="square" lIns="137160" tIns="68580" rIns="137160" bIns="68580" numCol="1" anchor="t" anchorCtr="0" compatLnSpc="1"/>
            <a:lstStyle/>
            <a:p>
              <a:endParaRPr lang="en-US" sz="2025" dirty="0"/>
            </a:p>
          </p:txBody>
        </p:sp>
        <p:sp>
          <p:nvSpPr>
            <p:cNvPr id="22" name="Freeform 72"/>
            <p:cNvSpPr/>
            <p:nvPr/>
          </p:nvSpPr>
          <p:spPr>
            <a:xfrm rot="12018952" flipH="1">
              <a:off x="10046072" y="3633880"/>
              <a:ext cx="446820" cy="427456"/>
            </a:xfrm>
            <a:custGeom>
              <a:avLst/>
              <a:gdLst>
                <a:gd name="connsiteX0" fmla="*/ 0 w 1826018"/>
                <a:gd name="connsiteY0" fmla="*/ 1 h 1683350"/>
                <a:gd name="connsiteX1" fmla="*/ 838286 w 1826018"/>
                <a:gd name="connsiteY1" fmla="*/ 1 h 1683350"/>
                <a:gd name="connsiteX2" fmla="*/ 833465 w 1826018"/>
                <a:gd name="connsiteY2" fmla="*/ 36530 h 1683350"/>
                <a:gd name="connsiteX3" fmla="*/ 386449 w 1826018"/>
                <a:gd name="connsiteY3" fmla="*/ 780061 h 1683350"/>
                <a:gd name="connsiteX4" fmla="*/ 310221 w 1826018"/>
                <a:gd name="connsiteY4" fmla="*/ 834538 h 1683350"/>
                <a:gd name="connsiteX5" fmla="*/ 1494538 w 1826018"/>
                <a:gd name="connsiteY5" fmla="*/ 0 h 1683350"/>
                <a:gd name="connsiteX6" fmla="*/ 1826018 w 1826018"/>
                <a:gd name="connsiteY6" fmla="*/ 0 h 1683350"/>
                <a:gd name="connsiteX7" fmla="*/ 625749 w 1826018"/>
                <a:gd name="connsiteY7" fmla="*/ 1683350 h 1683350"/>
                <a:gd name="connsiteX8" fmla="*/ 516809 w 1826018"/>
                <a:gd name="connsiteY8" fmla="*/ 1390285 h 1683350"/>
                <a:gd name="connsiteX9" fmla="*/ 607661 w 1826018"/>
                <a:gd name="connsiteY9" fmla="*/ 1357828 h 1683350"/>
                <a:gd name="connsiteX10" fmla="*/ 1495218 w 1826018"/>
                <a:gd name="connsiteY10" fmla="*/ 87840 h 1683350"/>
                <a:gd name="connsiteX11" fmla="*/ 1026236 w 1826018"/>
                <a:gd name="connsiteY11" fmla="*/ 0 h 1683350"/>
                <a:gd name="connsiteX12" fmla="*/ 1308197 w 1826018"/>
                <a:gd name="connsiteY12" fmla="*/ 0 h 1683350"/>
                <a:gd name="connsiteX13" fmla="*/ 1308788 w 1826018"/>
                <a:gd name="connsiteY13" fmla="*/ 76317 h 1683350"/>
                <a:gd name="connsiteX14" fmla="*/ 532761 w 1826018"/>
                <a:gd name="connsiteY14" fmla="*/ 1186719 h 1683350"/>
                <a:gd name="connsiteX15" fmla="*/ 451878 w 1826018"/>
                <a:gd name="connsiteY15" fmla="*/ 1215614 h 1683350"/>
                <a:gd name="connsiteX16" fmla="*/ 377492 w 1826018"/>
                <a:gd name="connsiteY16" fmla="*/ 1015506 h 1683350"/>
                <a:gd name="connsiteX17" fmla="*/ 505232 w 1826018"/>
                <a:gd name="connsiteY17" fmla="*/ 924217 h 1683350"/>
                <a:gd name="connsiteX18" fmla="*/ 1016493 w 1826018"/>
                <a:gd name="connsiteY18" fmla="*/ 73826 h 168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826018" h="1683350">
                  <a:moveTo>
                    <a:pt x="0" y="1"/>
                  </a:moveTo>
                  <a:lnTo>
                    <a:pt x="838286" y="1"/>
                  </a:lnTo>
                  <a:lnTo>
                    <a:pt x="833465" y="36530"/>
                  </a:lnTo>
                  <a:cubicBezTo>
                    <a:pt x="773762" y="329769"/>
                    <a:pt x="614769" y="591902"/>
                    <a:pt x="386449" y="780061"/>
                  </a:cubicBezTo>
                  <a:lnTo>
                    <a:pt x="310221" y="834538"/>
                  </a:lnTo>
                  <a:close/>
                  <a:moveTo>
                    <a:pt x="1494538" y="0"/>
                  </a:moveTo>
                  <a:lnTo>
                    <a:pt x="1826018" y="0"/>
                  </a:lnTo>
                  <a:cubicBezTo>
                    <a:pt x="1826018" y="752824"/>
                    <a:pt x="1346478" y="1425368"/>
                    <a:pt x="625749" y="1683350"/>
                  </a:cubicBezTo>
                  <a:lnTo>
                    <a:pt x="516809" y="1390285"/>
                  </a:lnTo>
                  <a:lnTo>
                    <a:pt x="607661" y="1357828"/>
                  </a:lnTo>
                  <a:cubicBezTo>
                    <a:pt x="1118196" y="1134356"/>
                    <a:pt x="1460834" y="644081"/>
                    <a:pt x="1495218" y="87840"/>
                  </a:cubicBezTo>
                  <a:close/>
                  <a:moveTo>
                    <a:pt x="1026236" y="0"/>
                  </a:moveTo>
                  <a:lnTo>
                    <a:pt x="1308197" y="0"/>
                  </a:lnTo>
                  <a:lnTo>
                    <a:pt x="1308788" y="76317"/>
                  </a:lnTo>
                  <a:cubicBezTo>
                    <a:pt x="1278725" y="562661"/>
                    <a:pt x="979141" y="991327"/>
                    <a:pt x="532761" y="1186719"/>
                  </a:cubicBezTo>
                  <a:lnTo>
                    <a:pt x="451878" y="1215614"/>
                  </a:lnTo>
                  <a:lnTo>
                    <a:pt x="377492" y="1015506"/>
                  </a:lnTo>
                  <a:lnTo>
                    <a:pt x="505232" y="924217"/>
                  </a:lnTo>
                  <a:cubicBezTo>
                    <a:pt x="766367" y="709016"/>
                    <a:pt x="948209" y="409208"/>
                    <a:pt x="1016493" y="73826"/>
                  </a:cubicBezTo>
                  <a:close/>
                </a:path>
              </a:pathLst>
            </a:custGeom>
            <a:solidFill>
              <a:srgbClr val="2634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700" dirty="0">
                <a:solidFill>
                  <a:schemeClr val="accent1"/>
                </a:solidFill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5400000">
            <a:off x="2666274" y="-2666273"/>
            <a:ext cx="6859453" cy="12192004"/>
          </a:xfrm>
          <a:prstGeom prst="rect">
            <a:avLst/>
          </a:prstGeom>
          <a:ln>
            <a:noFill/>
          </a:ln>
        </p:spPr>
      </p:pic>
      <p:cxnSp>
        <p:nvCxnSpPr>
          <p:cNvPr id="10" name="直接连接符 9"/>
          <p:cNvCxnSpPr/>
          <p:nvPr/>
        </p:nvCxnSpPr>
        <p:spPr>
          <a:xfrm>
            <a:off x="7149424" y="642983"/>
            <a:ext cx="520339" cy="0"/>
          </a:xfrm>
          <a:prstGeom prst="line">
            <a:avLst/>
          </a:prstGeom>
          <a:ln w="19050">
            <a:solidFill>
              <a:srgbClr val="5A23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48"/>
          <p:cNvSpPr txBox="1">
            <a:spLocks noChangeArrowheads="1"/>
          </p:cNvSpPr>
          <p:nvPr/>
        </p:nvSpPr>
        <p:spPr bwMode="auto">
          <a:xfrm>
            <a:off x="5042576" y="438947"/>
            <a:ext cx="2106848" cy="461665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5pPr>
            <a:lvl6pPr marL="25146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6pPr>
            <a:lvl7pPr marL="29718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7pPr>
            <a:lvl8pPr marL="34290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8pPr>
            <a:lvl9pPr marL="38862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zh-CN" altLang="en-US" sz="2400" dirty="0">
                <a:solidFill>
                  <a:srgbClr val="263458"/>
                </a:solidFill>
                <a:latin typeface="方正宋刻本秀楷简体" panose="02000000000000000000" pitchFamily="2" charset="-122"/>
                <a:ea typeface="方正宋刻本秀楷简体" panose="02000000000000000000" pitchFamily="2" charset="-122"/>
              </a:rPr>
              <a:t>年度工作概述</a:t>
            </a:r>
            <a:endParaRPr lang="en-US" altLang="zh-CN" sz="2400" dirty="0">
              <a:solidFill>
                <a:srgbClr val="263458"/>
              </a:solidFill>
              <a:latin typeface="方正宋刻本秀楷简体" panose="02000000000000000000" pitchFamily="2" charset="-122"/>
              <a:ea typeface="方正宋刻本秀楷简体" panose="02000000000000000000" pitchFamily="2" charset="-122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4522237" y="642983"/>
            <a:ext cx="520339" cy="0"/>
          </a:xfrm>
          <a:prstGeom prst="line">
            <a:avLst/>
          </a:prstGeom>
          <a:ln w="19050">
            <a:solidFill>
              <a:srgbClr val="2634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979720" y="1583982"/>
            <a:ext cx="291" cy="1821"/>
          </a:xfrm>
          <a:custGeom>
            <a:avLst/>
            <a:gdLst>
              <a:gd name="connsiteX0" fmla="*/ 291 w 291"/>
              <a:gd name="connsiteY0" fmla="*/ 0 h 1821"/>
              <a:gd name="connsiteX1" fmla="*/ 197 w 291"/>
              <a:gd name="connsiteY1" fmla="*/ 600 h 1821"/>
              <a:gd name="connsiteX2" fmla="*/ 106 w 291"/>
              <a:gd name="connsiteY2" fmla="*/ 1148 h 1821"/>
              <a:gd name="connsiteX3" fmla="*/ 291 w 291"/>
              <a:gd name="connsiteY3" fmla="*/ 0 h 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" h="1821">
                <a:moveTo>
                  <a:pt x="291" y="0"/>
                </a:moveTo>
                <a:lnTo>
                  <a:pt x="197" y="600"/>
                </a:lnTo>
                <a:cubicBezTo>
                  <a:pt x="-16" y="1943"/>
                  <a:pt x="-70" y="2257"/>
                  <a:pt x="106" y="1148"/>
                </a:cubicBezTo>
                <a:lnTo>
                  <a:pt x="291" y="0"/>
                </a:lnTo>
                <a:close/>
              </a:path>
            </a:pathLst>
          </a:cu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359307" y="1592007"/>
            <a:ext cx="1953" cy="2698"/>
          </a:xfrm>
          <a:custGeom>
            <a:avLst/>
            <a:gdLst>
              <a:gd name="connsiteX0" fmla="*/ 1510 w 1953"/>
              <a:gd name="connsiteY0" fmla="*/ 674 h 2698"/>
              <a:gd name="connsiteX1" fmla="*/ 0 w 1953"/>
              <a:gd name="connsiteY1" fmla="*/ 2698 h 2698"/>
              <a:gd name="connsiteX2" fmla="*/ 416 w 1953"/>
              <a:gd name="connsiteY2" fmla="*/ 2094 h 2698"/>
              <a:gd name="connsiteX3" fmla="*/ 1510 w 1953"/>
              <a:gd name="connsiteY3" fmla="*/ 674 h 2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3" h="2698">
                <a:moveTo>
                  <a:pt x="1510" y="674"/>
                </a:moveTo>
                <a:lnTo>
                  <a:pt x="0" y="2698"/>
                </a:lnTo>
                <a:lnTo>
                  <a:pt x="416" y="2094"/>
                </a:lnTo>
                <a:cubicBezTo>
                  <a:pt x="2142" y="-333"/>
                  <a:pt x="2272" y="-423"/>
                  <a:pt x="1510" y="674"/>
                </a:cubicBezTo>
                <a:close/>
              </a:path>
            </a:pathLst>
          </a:custGeom>
        </p:spPr>
      </p:pic>
      <p:grpSp>
        <p:nvGrpSpPr>
          <p:cNvPr id="8" name="组合 7"/>
          <p:cNvGrpSpPr/>
          <p:nvPr/>
        </p:nvGrpSpPr>
        <p:grpSpPr>
          <a:xfrm>
            <a:off x="1902037" y="1990268"/>
            <a:ext cx="8387926" cy="3915290"/>
            <a:chOff x="1902037" y="1990268"/>
            <a:chExt cx="8387926" cy="3915290"/>
          </a:xfrm>
        </p:grpSpPr>
        <p:grpSp>
          <p:nvGrpSpPr>
            <p:cNvPr id="9" name="组合 8"/>
            <p:cNvGrpSpPr/>
            <p:nvPr/>
          </p:nvGrpSpPr>
          <p:grpSpPr>
            <a:xfrm>
              <a:off x="1902037" y="1990268"/>
              <a:ext cx="8387926" cy="2700450"/>
              <a:chOff x="5600547" y="4624462"/>
              <a:chExt cx="13142495" cy="4231158"/>
            </a:xfrm>
          </p:grpSpPr>
          <p:sp>
            <p:nvSpPr>
              <p:cNvPr id="16" name="Bent Arrow 70"/>
              <p:cNvSpPr/>
              <p:nvPr/>
            </p:nvSpPr>
            <p:spPr>
              <a:xfrm rot="5400000" flipH="1">
                <a:off x="14538431" y="6921749"/>
                <a:ext cx="1123829" cy="1101471"/>
              </a:xfrm>
              <a:prstGeom prst="bentArrow">
                <a:avLst>
                  <a:gd name="adj1" fmla="val 11812"/>
                  <a:gd name="adj2" fmla="val 11928"/>
                  <a:gd name="adj3" fmla="val 22809"/>
                  <a:gd name="adj4" fmla="val 79194"/>
                </a:avLst>
              </a:prstGeom>
              <a:solidFill>
                <a:srgbClr val="263458">
                  <a:alpha val="9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19419" tIns="109710" rIns="219419" bIns="109710" rtlCol="0" anchor="ctr"/>
              <a:lstStyle/>
              <a:p>
                <a:pPr algn="ctr"/>
                <a:endParaRPr lang="bg-BG" sz="4800" dirty="0">
                  <a:solidFill>
                    <a:schemeClr val="tx1"/>
                  </a:solidFill>
                  <a:latin typeface="Calibri Light" panose="020F0302020204030204"/>
                </a:endParaRPr>
              </a:p>
            </p:txBody>
          </p:sp>
          <p:sp>
            <p:nvSpPr>
              <p:cNvPr id="17" name="Round Diagonal Corner Rectangle 53"/>
              <p:cNvSpPr/>
              <p:nvPr/>
            </p:nvSpPr>
            <p:spPr>
              <a:xfrm>
                <a:off x="5600547" y="4649380"/>
                <a:ext cx="2102572" cy="2103120"/>
              </a:xfrm>
              <a:prstGeom prst="round2DiagRect">
                <a:avLst>
                  <a:gd name="adj1" fmla="val 18841"/>
                  <a:gd name="adj2" fmla="val 0"/>
                </a:avLst>
              </a:prstGeom>
              <a:solidFill>
                <a:srgbClr val="26345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19419" tIns="109710" rIns="219419" bIns="109710" rtlCol="0" anchor="ctr"/>
              <a:lstStyle/>
              <a:p>
                <a:pPr algn="ctr"/>
                <a:endParaRPr lang="bg-BG" dirty="0">
                  <a:latin typeface="Calibri Light" panose="020F0302020204030204"/>
                </a:endParaRPr>
              </a:p>
            </p:txBody>
          </p:sp>
          <p:sp>
            <p:nvSpPr>
              <p:cNvPr id="18" name="TextBox 66"/>
              <p:cNvSpPr txBox="1"/>
              <p:nvPr/>
            </p:nvSpPr>
            <p:spPr>
              <a:xfrm>
                <a:off x="5814993" y="5786835"/>
                <a:ext cx="1626119" cy="781164"/>
              </a:xfrm>
              <a:prstGeom prst="rect">
                <a:avLst/>
              </a:prstGeom>
              <a:noFill/>
            </p:spPr>
            <p:txBody>
              <a:bodyPr wrap="none" lIns="219419" tIns="109710" rIns="219419" bIns="109710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  <a:latin typeface="Lato Regular"/>
                    <a:ea typeface="Open Sans Light" panose="020B0306030504020204" pitchFamily="34" charset="0"/>
                    <a:cs typeface="Lato Regular"/>
                  </a:rPr>
                  <a:t>Social</a:t>
                </a:r>
                <a:endParaRPr lang="bg-BG" dirty="0">
                  <a:solidFill>
                    <a:schemeClr val="bg1"/>
                  </a:solidFill>
                  <a:latin typeface="Lato Regular"/>
                  <a:ea typeface="Open Sans Light" panose="020B0306030504020204" pitchFamily="34" charset="0"/>
                  <a:cs typeface="Lato Regular"/>
                </a:endParaRPr>
              </a:p>
            </p:txBody>
          </p:sp>
          <p:sp>
            <p:nvSpPr>
              <p:cNvPr id="19" name="Bent Arrow 89"/>
              <p:cNvSpPr/>
              <p:nvPr/>
            </p:nvSpPr>
            <p:spPr>
              <a:xfrm rot="10800000" flipH="1">
                <a:off x="8795371" y="6910570"/>
                <a:ext cx="1123829" cy="1101471"/>
              </a:xfrm>
              <a:prstGeom prst="bentArrow">
                <a:avLst>
                  <a:gd name="adj1" fmla="val 11812"/>
                  <a:gd name="adj2" fmla="val 11928"/>
                  <a:gd name="adj3" fmla="val 22809"/>
                  <a:gd name="adj4" fmla="val 79194"/>
                </a:avLst>
              </a:prstGeom>
              <a:solidFill>
                <a:srgbClr val="263458">
                  <a:alpha val="9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19419" tIns="109710" rIns="219419" bIns="109710" rtlCol="0" anchor="ctr"/>
              <a:lstStyle/>
              <a:p>
                <a:pPr algn="ctr"/>
                <a:endParaRPr lang="bg-BG" sz="4800" dirty="0">
                  <a:solidFill>
                    <a:schemeClr val="tx1"/>
                  </a:solidFill>
                  <a:latin typeface="Calibri Light" panose="020F0302020204030204"/>
                </a:endParaRPr>
              </a:p>
            </p:txBody>
          </p:sp>
          <p:sp>
            <p:nvSpPr>
              <p:cNvPr id="20" name="Freeform 49"/>
              <p:cNvSpPr>
                <a:spLocks noChangeArrowheads="1"/>
              </p:cNvSpPr>
              <p:nvPr/>
            </p:nvSpPr>
            <p:spPr bwMode="auto">
              <a:xfrm>
                <a:off x="6312249" y="5162888"/>
                <a:ext cx="694622" cy="681881"/>
              </a:xfrm>
              <a:custGeom>
                <a:avLst/>
                <a:gdLst>
                  <a:gd name="T0" fmla="*/ 239 w 479"/>
                  <a:gd name="T1" fmla="*/ 0 h 471"/>
                  <a:gd name="T2" fmla="*/ 239 w 479"/>
                  <a:gd name="T3" fmla="*/ 0 h 471"/>
                  <a:gd name="T4" fmla="*/ 0 w 479"/>
                  <a:gd name="T5" fmla="*/ 231 h 471"/>
                  <a:gd name="T6" fmla="*/ 239 w 479"/>
                  <a:gd name="T7" fmla="*/ 470 h 471"/>
                  <a:gd name="T8" fmla="*/ 478 w 479"/>
                  <a:gd name="T9" fmla="*/ 231 h 471"/>
                  <a:gd name="T10" fmla="*/ 239 w 479"/>
                  <a:gd name="T11" fmla="*/ 0 h 471"/>
                  <a:gd name="T12" fmla="*/ 177 w 479"/>
                  <a:gd name="T13" fmla="*/ 338 h 471"/>
                  <a:gd name="T14" fmla="*/ 177 w 479"/>
                  <a:gd name="T15" fmla="*/ 338 h 471"/>
                  <a:gd name="T16" fmla="*/ 133 w 479"/>
                  <a:gd name="T17" fmla="*/ 338 h 471"/>
                  <a:gd name="T18" fmla="*/ 133 w 479"/>
                  <a:gd name="T19" fmla="*/ 178 h 471"/>
                  <a:gd name="T20" fmla="*/ 177 w 479"/>
                  <a:gd name="T21" fmla="*/ 178 h 471"/>
                  <a:gd name="T22" fmla="*/ 177 w 479"/>
                  <a:gd name="T23" fmla="*/ 338 h 471"/>
                  <a:gd name="T24" fmla="*/ 159 w 479"/>
                  <a:gd name="T25" fmla="*/ 160 h 471"/>
                  <a:gd name="T26" fmla="*/ 159 w 479"/>
                  <a:gd name="T27" fmla="*/ 160 h 471"/>
                  <a:gd name="T28" fmla="*/ 133 w 479"/>
                  <a:gd name="T29" fmla="*/ 134 h 471"/>
                  <a:gd name="T30" fmla="*/ 159 w 479"/>
                  <a:gd name="T31" fmla="*/ 107 h 471"/>
                  <a:gd name="T32" fmla="*/ 186 w 479"/>
                  <a:gd name="T33" fmla="*/ 134 h 471"/>
                  <a:gd name="T34" fmla="*/ 159 w 479"/>
                  <a:gd name="T35" fmla="*/ 160 h 471"/>
                  <a:gd name="T36" fmla="*/ 354 w 479"/>
                  <a:gd name="T37" fmla="*/ 338 h 471"/>
                  <a:gd name="T38" fmla="*/ 354 w 479"/>
                  <a:gd name="T39" fmla="*/ 338 h 471"/>
                  <a:gd name="T40" fmla="*/ 310 w 479"/>
                  <a:gd name="T41" fmla="*/ 338 h 471"/>
                  <a:gd name="T42" fmla="*/ 310 w 479"/>
                  <a:gd name="T43" fmla="*/ 249 h 471"/>
                  <a:gd name="T44" fmla="*/ 284 w 479"/>
                  <a:gd name="T45" fmla="*/ 213 h 471"/>
                  <a:gd name="T46" fmla="*/ 256 w 479"/>
                  <a:gd name="T47" fmla="*/ 231 h 471"/>
                  <a:gd name="T48" fmla="*/ 256 w 479"/>
                  <a:gd name="T49" fmla="*/ 240 h 471"/>
                  <a:gd name="T50" fmla="*/ 256 w 479"/>
                  <a:gd name="T51" fmla="*/ 338 h 471"/>
                  <a:gd name="T52" fmla="*/ 212 w 479"/>
                  <a:gd name="T53" fmla="*/ 338 h 471"/>
                  <a:gd name="T54" fmla="*/ 212 w 479"/>
                  <a:gd name="T55" fmla="*/ 231 h 471"/>
                  <a:gd name="T56" fmla="*/ 203 w 479"/>
                  <a:gd name="T57" fmla="*/ 178 h 471"/>
                  <a:gd name="T58" fmla="*/ 247 w 479"/>
                  <a:gd name="T59" fmla="*/ 178 h 471"/>
                  <a:gd name="T60" fmla="*/ 247 w 479"/>
                  <a:gd name="T61" fmla="*/ 196 h 471"/>
                  <a:gd name="T62" fmla="*/ 256 w 479"/>
                  <a:gd name="T63" fmla="*/ 196 h 471"/>
                  <a:gd name="T64" fmla="*/ 300 w 479"/>
                  <a:gd name="T65" fmla="*/ 178 h 471"/>
                  <a:gd name="T66" fmla="*/ 354 w 479"/>
                  <a:gd name="T67" fmla="*/ 240 h 471"/>
                  <a:gd name="T68" fmla="*/ 354 w 479"/>
                  <a:gd name="T69" fmla="*/ 338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79" h="471">
                    <a:moveTo>
                      <a:pt x="239" y="0"/>
                    </a:moveTo>
                    <a:lnTo>
                      <a:pt x="239" y="0"/>
                    </a:lnTo>
                    <a:cubicBezTo>
                      <a:pt x="106" y="0"/>
                      <a:pt x="0" y="107"/>
                      <a:pt x="0" y="231"/>
                    </a:cubicBezTo>
                    <a:cubicBezTo>
                      <a:pt x="0" y="364"/>
                      <a:pt x="106" y="470"/>
                      <a:pt x="239" y="470"/>
                    </a:cubicBezTo>
                    <a:cubicBezTo>
                      <a:pt x="372" y="470"/>
                      <a:pt x="478" y="364"/>
                      <a:pt x="478" y="231"/>
                    </a:cubicBezTo>
                    <a:cubicBezTo>
                      <a:pt x="478" y="107"/>
                      <a:pt x="372" y="0"/>
                      <a:pt x="239" y="0"/>
                    </a:cubicBezTo>
                    <a:close/>
                    <a:moveTo>
                      <a:pt x="177" y="338"/>
                    </a:moveTo>
                    <a:lnTo>
                      <a:pt x="177" y="338"/>
                    </a:lnTo>
                    <a:cubicBezTo>
                      <a:pt x="133" y="338"/>
                      <a:pt x="133" y="338"/>
                      <a:pt x="133" y="338"/>
                    </a:cubicBezTo>
                    <a:cubicBezTo>
                      <a:pt x="133" y="178"/>
                      <a:pt x="133" y="178"/>
                      <a:pt x="133" y="178"/>
                    </a:cubicBezTo>
                    <a:cubicBezTo>
                      <a:pt x="177" y="178"/>
                      <a:pt x="177" y="178"/>
                      <a:pt x="177" y="178"/>
                    </a:cubicBezTo>
                    <a:lnTo>
                      <a:pt x="177" y="338"/>
                    </a:lnTo>
                    <a:close/>
                    <a:moveTo>
                      <a:pt x="159" y="160"/>
                    </a:moveTo>
                    <a:lnTo>
                      <a:pt x="159" y="160"/>
                    </a:lnTo>
                    <a:cubicBezTo>
                      <a:pt x="141" y="160"/>
                      <a:pt x="133" y="151"/>
                      <a:pt x="133" y="134"/>
                    </a:cubicBezTo>
                    <a:cubicBezTo>
                      <a:pt x="133" y="125"/>
                      <a:pt x="141" y="107"/>
                      <a:pt x="159" y="107"/>
                    </a:cubicBezTo>
                    <a:cubicBezTo>
                      <a:pt x="168" y="107"/>
                      <a:pt x="177" y="125"/>
                      <a:pt x="186" y="134"/>
                    </a:cubicBezTo>
                    <a:cubicBezTo>
                      <a:pt x="186" y="151"/>
                      <a:pt x="168" y="160"/>
                      <a:pt x="159" y="160"/>
                    </a:cubicBezTo>
                    <a:close/>
                    <a:moveTo>
                      <a:pt x="354" y="338"/>
                    </a:moveTo>
                    <a:lnTo>
                      <a:pt x="354" y="338"/>
                    </a:lnTo>
                    <a:cubicBezTo>
                      <a:pt x="310" y="338"/>
                      <a:pt x="310" y="338"/>
                      <a:pt x="310" y="338"/>
                    </a:cubicBezTo>
                    <a:cubicBezTo>
                      <a:pt x="310" y="249"/>
                      <a:pt x="310" y="249"/>
                      <a:pt x="310" y="249"/>
                    </a:cubicBezTo>
                    <a:cubicBezTo>
                      <a:pt x="310" y="231"/>
                      <a:pt x="300" y="213"/>
                      <a:pt x="284" y="213"/>
                    </a:cubicBezTo>
                    <a:cubicBezTo>
                      <a:pt x="275" y="213"/>
                      <a:pt x="265" y="222"/>
                      <a:pt x="256" y="231"/>
                    </a:cubicBezTo>
                    <a:lnTo>
                      <a:pt x="256" y="240"/>
                    </a:lnTo>
                    <a:cubicBezTo>
                      <a:pt x="256" y="338"/>
                      <a:pt x="256" y="338"/>
                      <a:pt x="256" y="338"/>
                    </a:cubicBezTo>
                    <a:cubicBezTo>
                      <a:pt x="212" y="338"/>
                      <a:pt x="212" y="338"/>
                      <a:pt x="212" y="338"/>
                    </a:cubicBezTo>
                    <a:cubicBezTo>
                      <a:pt x="212" y="231"/>
                      <a:pt x="212" y="231"/>
                      <a:pt x="212" y="231"/>
                    </a:cubicBezTo>
                    <a:cubicBezTo>
                      <a:pt x="212" y="205"/>
                      <a:pt x="212" y="196"/>
                      <a:pt x="203" y="178"/>
                    </a:cubicBezTo>
                    <a:cubicBezTo>
                      <a:pt x="247" y="178"/>
                      <a:pt x="247" y="178"/>
                      <a:pt x="247" y="178"/>
                    </a:cubicBezTo>
                    <a:cubicBezTo>
                      <a:pt x="247" y="196"/>
                      <a:pt x="247" y="196"/>
                      <a:pt x="247" y="196"/>
                    </a:cubicBezTo>
                    <a:cubicBezTo>
                      <a:pt x="256" y="196"/>
                      <a:pt x="256" y="196"/>
                      <a:pt x="256" y="196"/>
                    </a:cubicBezTo>
                    <a:cubicBezTo>
                      <a:pt x="256" y="187"/>
                      <a:pt x="275" y="178"/>
                      <a:pt x="300" y="178"/>
                    </a:cubicBezTo>
                    <a:cubicBezTo>
                      <a:pt x="337" y="178"/>
                      <a:pt x="354" y="196"/>
                      <a:pt x="354" y="240"/>
                    </a:cubicBezTo>
                    <a:lnTo>
                      <a:pt x="354" y="33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 Light" panose="020F0302020204030204"/>
                </a:endParaRPr>
              </a:p>
            </p:txBody>
          </p:sp>
          <p:grpSp>
            <p:nvGrpSpPr>
              <p:cNvPr id="21" name="Group 1"/>
              <p:cNvGrpSpPr/>
              <p:nvPr/>
            </p:nvGrpSpPr>
            <p:grpSpPr>
              <a:xfrm>
                <a:off x="7817390" y="4649380"/>
                <a:ext cx="2102572" cy="2103120"/>
                <a:chOff x="7817390" y="4649380"/>
                <a:chExt cx="2102572" cy="2103120"/>
              </a:xfrm>
            </p:grpSpPr>
            <p:sp>
              <p:nvSpPr>
                <p:cNvPr id="38" name="Round Diagonal Corner Rectangle 52"/>
                <p:cNvSpPr/>
                <p:nvPr/>
              </p:nvSpPr>
              <p:spPr>
                <a:xfrm rot="5400000">
                  <a:off x="7817116" y="4649654"/>
                  <a:ext cx="2103120" cy="2102572"/>
                </a:xfrm>
                <a:prstGeom prst="round2DiagRect">
                  <a:avLst>
                    <a:gd name="adj1" fmla="val 18841"/>
                    <a:gd name="adj2" fmla="val 0"/>
                  </a:avLst>
                </a:prstGeom>
                <a:solidFill>
                  <a:srgbClr val="26345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19419" tIns="109710" rIns="219419" bIns="109710" rtlCol="0" anchor="ctr"/>
                <a:lstStyle/>
                <a:p>
                  <a:pPr algn="ctr"/>
                  <a:endParaRPr lang="bg-BG" dirty="0">
                    <a:latin typeface="Calibri Light" panose="020F0302020204030204"/>
                  </a:endParaRPr>
                </a:p>
              </p:txBody>
            </p:sp>
            <p:sp>
              <p:nvSpPr>
                <p:cNvPr id="39" name="TextBox 61"/>
                <p:cNvSpPr txBox="1"/>
                <p:nvPr/>
              </p:nvSpPr>
              <p:spPr>
                <a:xfrm>
                  <a:off x="8065393" y="5786835"/>
                  <a:ext cx="1626119" cy="781164"/>
                </a:xfrm>
                <a:prstGeom prst="rect">
                  <a:avLst/>
                </a:prstGeom>
                <a:noFill/>
              </p:spPr>
              <p:txBody>
                <a:bodyPr wrap="none" lIns="219419" tIns="109710" rIns="219419" bIns="109710" rtlCol="0">
                  <a:spAutoFit/>
                </a:bodyPr>
                <a:lstStyle/>
                <a:p>
                  <a:pPr algn="ctr"/>
                  <a:r>
                    <a:rPr lang="en-US" dirty="0">
                      <a:solidFill>
                        <a:schemeClr val="bg1"/>
                      </a:solidFill>
                      <a:latin typeface="Lato Regular"/>
                      <a:ea typeface="Open Sans Light" panose="020B0306030504020204" pitchFamily="34" charset="0"/>
                      <a:cs typeface="Lato Regular"/>
                    </a:rPr>
                    <a:t>Social</a:t>
                  </a:r>
                  <a:endParaRPr lang="bg-BG" dirty="0">
                    <a:solidFill>
                      <a:schemeClr val="bg1"/>
                    </a:solidFill>
                    <a:latin typeface="Lato Regular"/>
                    <a:ea typeface="Open Sans Light" panose="020B0306030504020204" pitchFamily="34" charset="0"/>
                    <a:cs typeface="Lato Regular"/>
                  </a:endParaRPr>
                </a:p>
              </p:txBody>
            </p:sp>
            <p:sp>
              <p:nvSpPr>
                <p:cNvPr id="40" name="Freeform 86"/>
                <p:cNvSpPr>
                  <a:spLocks noChangeArrowheads="1"/>
                </p:cNvSpPr>
                <p:nvPr/>
              </p:nvSpPr>
              <p:spPr bwMode="auto">
                <a:xfrm>
                  <a:off x="8502195" y="5128610"/>
                  <a:ext cx="694622" cy="681876"/>
                </a:xfrm>
                <a:custGeom>
                  <a:avLst/>
                  <a:gdLst>
                    <a:gd name="T0" fmla="*/ 239 w 480"/>
                    <a:gd name="T1" fmla="*/ 0 h 471"/>
                    <a:gd name="T2" fmla="*/ 239 w 480"/>
                    <a:gd name="T3" fmla="*/ 0 h 471"/>
                    <a:gd name="T4" fmla="*/ 0 w 480"/>
                    <a:gd name="T5" fmla="*/ 231 h 471"/>
                    <a:gd name="T6" fmla="*/ 239 w 480"/>
                    <a:gd name="T7" fmla="*/ 470 h 471"/>
                    <a:gd name="T8" fmla="*/ 479 w 480"/>
                    <a:gd name="T9" fmla="*/ 231 h 471"/>
                    <a:gd name="T10" fmla="*/ 239 w 480"/>
                    <a:gd name="T11" fmla="*/ 0 h 471"/>
                    <a:gd name="T12" fmla="*/ 337 w 480"/>
                    <a:gd name="T13" fmla="*/ 195 h 471"/>
                    <a:gd name="T14" fmla="*/ 337 w 480"/>
                    <a:gd name="T15" fmla="*/ 195 h 471"/>
                    <a:gd name="T16" fmla="*/ 337 w 480"/>
                    <a:gd name="T17" fmla="*/ 195 h 471"/>
                    <a:gd name="T18" fmla="*/ 204 w 480"/>
                    <a:gd name="T19" fmla="*/ 328 h 471"/>
                    <a:gd name="T20" fmla="*/ 133 w 480"/>
                    <a:gd name="T21" fmla="*/ 310 h 471"/>
                    <a:gd name="T22" fmla="*/ 142 w 480"/>
                    <a:gd name="T23" fmla="*/ 310 h 471"/>
                    <a:gd name="T24" fmla="*/ 204 w 480"/>
                    <a:gd name="T25" fmla="*/ 293 h 471"/>
                    <a:gd name="T26" fmla="*/ 160 w 480"/>
                    <a:gd name="T27" fmla="*/ 257 h 471"/>
                    <a:gd name="T28" fmla="*/ 169 w 480"/>
                    <a:gd name="T29" fmla="*/ 257 h 471"/>
                    <a:gd name="T30" fmla="*/ 178 w 480"/>
                    <a:gd name="T31" fmla="*/ 257 h 471"/>
                    <a:gd name="T32" fmla="*/ 142 w 480"/>
                    <a:gd name="T33" fmla="*/ 213 h 471"/>
                    <a:gd name="T34" fmla="*/ 142 w 480"/>
                    <a:gd name="T35" fmla="*/ 213 h 471"/>
                    <a:gd name="T36" fmla="*/ 160 w 480"/>
                    <a:gd name="T37" fmla="*/ 213 h 471"/>
                    <a:gd name="T38" fmla="*/ 142 w 480"/>
                    <a:gd name="T39" fmla="*/ 178 h 471"/>
                    <a:gd name="T40" fmla="*/ 151 w 480"/>
                    <a:gd name="T41" fmla="*/ 151 h 471"/>
                    <a:gd name="T42" fmla="*/ 239 w 480"/>
                    <a:gd name="T43" fmla="*/ 204 h 471"/>
                    <a:gd name="T44" fmla="*/ 239 w 480"/>
                    <a:gd name="T45" fmla="*/ 195 h 471"/>
                    <a:gd name="T46" fmla="*/ 292 w 480"/>
                    <a:gd name="T47" fmla="*/ 142 h 471"/>
                    <a:gd name="T48" fmla="*/ 319 w 480"/>
                    <a:gd name="T49" fmla="*/ 160 h 471"/>
                    <a:gd name="T50" fmla="*/ 355 w 480"/>
                    <a:gd name="T51" fmla="*/ 151 h 471"/>
                    <a:gd name="T52" fmla="*/ 337 w 480"/>
                    <a:gd name="T53" fmla="*/ 178 h 471"/>
                    <a:gd name="T54" fmla="*/ 364 w 480"/>
                    <a:gd name="T55" fmla="*/ 169 h 471"/>
                    <a:gd name="T56" fmla="*/ 337 w 480"/>
                    <a:gd name="T57" fmla="*/ 195 h 4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480" h="471">
                      <a:moveTo>
                        <a:pt x="239" y="0"/>
                      </a:moveTo>
                      <a:lnTo>
                        <a:pt x="239" y="0"/>
                      </a:lnTo>
                      <a:cubicBezTo>
                        <a:pt x="107" y="0"/>
                        <a:pt x="0" y="107"/>
                        <a:pt x="0" y="231"/>
                      </a:cubicBezTo>
                      <a:cubicBezTo>
                        <a:pt x="0" y="363"/>
                        <a:pt x="107" y="470"/>
                        <a:pt x="239" y="470"/>
                      </a:cubicBezTo>
                      <a:cubicBezTo>
                        <a:pt x="372" y="470"/>
                        <a:pt x="479" y="363"/>
                        <a:pt x="479" y="231"/>
                      </a:cubicBezTo>
                      <a:cubicBezTo>
                        <a:pt x="479" y="107"/>
                        <a:pt x="372" y="0"/>
                        <a:pt x="239" y="0"/>
                      </a:cubicBezTo>
                      <a:close/>
                      <a:moveTo>
                        <a:pt x="337" y="195"/>
                      </a:moveTo>
                      <a:lnTo>
                        <a:pt x="337" y="195"/>
                      </a:lnTo>
                      <a:lnTo>
                        <a:pt x="337" y="195"/>
                      </a:lnTo>
                      <a:cubicBezTo>
                        <a:pt x="337" y="257"/>
                        <a:pt x="292" y="328"/>
                        <a:pt x="204" y="328"/>
                      </a:cubicBezTo>
                      <a:cubicBezTo>
                        <a:pt x="178" y="328"/>
                        <a:pt x="151" y="319"/>
                        <a:pt x="133" y="310"/>
                      </a:cubicBezTo>
                      <a:lnTo>
                        <a:pt x="142" y="310"/>
                      </a:lnTo>
                      <a:cubicBezTo>
                        <a:pt x="160" y="310"/>
                        <a:pt x="186" y="301"/>
                        <a:pt x="204" y="293"/>
                      </a:cubicBezTo>
                      <a:cubicBezTo>
                        <a:pt x="178" y="293"/>
                        <a:pt x="160" y="275"/>
                        <a:pt x="160" y="257"/>
                      </a:cubicBezTo>
                      <a:cubicBezTo>
                        <a:pt x="160" y="257"/>
                        <a:pt x="160" y="257"/>
                        <a:pt x="169" y="257"/>
                      </a:cubicBezTo>
                      <a:lnTo>
                        <a:pt x="178" y="257"/>
                      </a:lnTo>
                      <a:cubicBezTo>
                        <a:pt x="160" y="248"/>
                        <a:pt x="142" y="231"/>
                        <a:pt x="142" y="213"/>
                      </a:cubicBezTo>
                      <a:lnTo>
                        <a:pt x="142" y="213"/>
                      </a:lnTo>
                      <a:cubicBezTo>
                        <a:pt x="142" y="213"/>
                        <a:pt x="151" y="213"/>
                        <a:pt x="160" y="213"/>
                      </a:cubicBezTo>
                      <a:cubicBezTo>
                        <a:pt x="151" y="204"/>
                        <a:pt x="142" y="195"/>
                        <a:pt x="142" y="178"/>
                      </a:cubicBezTo>
                      <a:cubicBezTo>
                        <a:pt x="142" y="169"/>
                        <a:pt x="142" y="160"/>
                        <a:pt x="151" y="151"/>
                      </a:cubicBezTo>
                      <a:cubicBezTo>
                        <a:pt x="169" y="178"/>
                        <a:pt x="204" y="204"/>
                        <a:pt x="239" y="204"/>
                      </a:cubicBezTo>
                      <a:cubicBezTo>
                        <a:pt x="239" y="195"/>
                        <a:pt x="239" y="195"/>
                        <a:pt x="239" y="195"/>
                      </a:cubicBezTo>
                      <a:cubicBezTo>
                        <a:pt x="239" y="169"/>
                        <a:pt x="266" y="142"/>
                        <a:pt x="292" y="142"/>
                      </a:cubicBezTo>
                      <a:cubicBezTo>
                        <a:pt x="301" y="142"/>
                        <a:pt x="319" y="151"/>
                        <a:pt x="319" y="160"/>
                      </a:cubicBezTo>
                      <a:cubicBezTo>
                        <a:pt x="337" y="160"/>
                        <a:pt x="346" y="151"/>
                        <a:pt x="355" y="151"/>
                      </a:cubicBezTo>
                      <a:cubicBezTo>
                        <a:pt x="346" y="160"/>
                        <a:pt x="346" y="169"/>
                        <a:pt x="337" y="178"/>
                      </a:cubicBezTo>
                      <a:cubicBezTo>
                        <a:pt x="346" y="178"/>
                        <a:pt x="355" y="169"/>
                        <a:pt x="364" y="169"/>
                      </a:cubicBezTo>
                      <a:cubicBezTo>
                        <a:pt x="355" y="178"/>
                        <a:pt x="346" y="187"/>
                        <a:pt x="337" y="19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Calibri Light" panose="020F0302020204030204"/>
                  </a:endParaRPr>
                </a:p>
              </p:txBody>
            </p:sp>
          </p:grpSp>
          <p:grpSp>
            <p:nvGrpSpPr>
              <p:cNvPr id="22" name="Group 6"/>
              <p:cNvGrpSpPr/>
              <p:nvPr/>
            </p:nvGrpSpPr>
            <p:grpSpPr>
              <a:xfrm>
                <a:off x="16640470" y="4627100"/>
                <a:ext cx="2102572" cy="2103120"/>
                <a:chOff x="16640470" y="4627100"/>
                <a:chExt cx="2102572" cy="2103120"/>
              </a:xfrm>
            </p:grpSpPr>
            <p:sp>
              <p:nvSpPr>
                <p:cNvPr id="35" name="Round Diagonal Corner Rectangle 100"/>
                <p:cNvSpPr/>
                <p:nvPr/>
              </p:nvSpPr>
              <p:spPr>
                <a:xfrm rot="5400000">
                  <a:off x="16640196" y="4627374"/>
                  <a:ext cx="2103120" cy="2102572"/>
                </a:xfrm>
                <a:prstGeom prst="round2DiagRect">
                  <a:avLst>
                    <a:gd name="adj1" fmla="val 18841"/>
                    <a:gd name="adj2" fmla="val 0"/>
                  </a:avLst>
                </a:prstGeom>
                <a:solidFill>
                  <a:srgbClr val="26345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19419" tIns="109710" rIns="219419" bIns="109710" rtlCol="0" anchor="ctr"/>
                <a:lstStyle/>
                <a:p>
                  <a:pPr algn="ctr"/>
                  <a:endParaRPr lang="bg-BG" dirty="0">
                    <a:latin typeface="Calibri Light" panose="020F0302020204030204"/>
                  </a:endParaRPr>
                </a:p>
              </p:txBody>
            </p:sp>
            <p:sp>
              <p:nvSpPr>
                <p:cNvPr id="36" name="TextBox 101"/>
                <p:cNvSpPr txBox="1"/>
                <p:nvPr/>
              </p:nvSpPr>
              <p:spPr>
                <a:xfrm>
                  <a:off x="16888473" y="5786835"/>
                  <a:ext cx="1626119" cy="781164"/>
                </a:xfrm>
                <a:prstGeom prst="rect">
                  <a:avLst/>
                </a:prstGeom>
                <a:noFill/>
              </p:spPr>
              <p:txBody>
                <a:bodyPr wrap="none" lIns="219419" tIns="109710" rIns="219419" bIns="109710" rtlCol="0">
                  <a:spAutoFit/>
                </a:bodyPr>
                <a:lstStyle/>
                <a:p>
                  <a:pPr algn="ctr"/>
                  <a:r>
                    <a:rPr lang="en-US" dirty="0">
                      <a:solidFill>
                        <a:schemeClr val="bg1"/>
                      </a:solidFill>
                      <a:latin typeface="Lato Regular"/>
                      <a:ea typeface="Open Sans Light" panose="020B0306030504020204" pitchFamily="34" charset="0"/>
                      <a:cs typeface="Lato Regular"/>
                    </a:rPr>
                    <a:t>Social</a:t>
                  </a:r>
                  <a:endParaRPr lang="bg-BG" dirty="0">
                    <a:solidFill>
                      <a:schemeClr val="bg1"/>
                    </a:solidFill>
                    <a:latin typeface="Lato Regular"/>
                    <a:ea typeface="Open Sans Light" panose="020B0306030504020204" pitchFamily="34" charset="0"/>
                    <a:cs typeface="Lato Regular"/>
                  </a:endParaRPr>
                </a:p>
              </p:txBody>
            </p:sp>
            <p:sp>
              <p:nvSpPr>
                <p:cNvPr id="37" name="Freeform 86"/>
                <p:cNvSpPr>
                  <a:spLocks noChangeArrowheads="1"/>
                </p:cNvSpPr>
                <p:nvPr/>
              </p:nvSpPr>
              <p:spPr bwMode="auto">
                <a:xfrm>
                  <a:off x="17325275" y="5128610"/>
                  <a:ext cx="694622" cy="681876"/>
                </a:xfrm>
                <a:custGeom>
                  <a:avLst/>
                  <a:gdLst>
                    <a:gd name="T0" fmla="*/ 239 w 480"/>
                    <a:gd name="T1" fmla="*/ 0 h 471"/>
                    <a:gd name="T2" fmla="*/ 239 w 480"/>
                    <a:gd name="T3" fmla="*/ 0 h 471"/>
                    <a:gd name="T4" fmla="*/ 0 w 480"/>
                    <a:gd name="T5" fmla="*/ 231 h 471"/>
                    <a:gd name="T6" fmla="*/ 239 w 480"/>
                    <a:gd name="T7" fmla="*/ 470 h 471"/>
                    <a:gd name="T8" fmla="*/ 479 w 480"/>
                    <a:gd name="T9" fmla="*/ 231 h 471"/>
                    <a:gd name="T10" fmla="*/ 239 w 480"/>
                    <a:gd name="T11" fmla="*/ 0 h 471"/>
                    <a:gd name="T12" fmla="*/ 337 w 480"/>
                    <a:gd name="T13" fmla="*/ 195 h 471"/>
                    <a:gd name="T14" fmla="*/ 337 w 480"/>
                    <a:gd name="T15" fmla="*/ 195 h 471"/>
                    <a:gd name="T16" fmla="*/ 337 w 480"/>
                    <a:gd name="T17" fmla="*/ 195 h 471"/>
                    <a:gd name="T18" fmla="*/ 204 w 480"/>
                    <a:gd name="T19" fmla="*/ 328 h 471"/>
                    <a:gd name="T20" fmla="*/ 133 w 480"/>
                    <a:gd name="T21" fmla="*/ 310 h 471"/>
                    <a:gd name="T22" fmla="*/ 142 w 480"/>
                    <a:gd name="T23" fmla="*/ 310 h 471"/>
                    <a:gd name="T24" fmla="*/ 204 w 480"/>
                    <a:gd name="T25" fmla="*/ 293 h 471"/>
                    <a:gd name="T26" fmla="*/ 160 w 480"/>
                    <a:gd name="T27" fmla="*/ 257 h 471"/>
                    <a:gd name="T28" fmla="*/ 169 w 480"/>
                    <a:gd name="T29" fmla="*/ 257 h 471"/>
                    <a:gd name="T30" fmla="*/ 178 w 480"/>
                    <a:gd name="T31" fmla="*/ 257 h 471"/>
                    <a:gd name="T32" fmla="*/ 142 w 480"/>
                    <a:gd name="T33" fmla="*/ 213 h 471"/>
                    <a:gd name="T34" fmla="*/ 142 w 480"/>
                    <a:gd name="T35" fmla="*/ 213 h 471"/>
                    <a:gd name="T36" fmla="*/ 160 w 480"/>
                    <a:gd name="T37" fmla="*/ 213 h 471"/>
                    <a:gd name="T38" fmla="*/ 142 w 480"/>
                    <a:gd name="T39" fmla="*/ 178 h 471"/>
                    <a:gd name="T40" fmla="*/ 151 w 480"/>
                    <a:gd name="T41" fmla="*/ 151 h 471"/>
                    <a:gd name="T42" fmla="*/ 239 w 480"/>
                    <a:gd name="T43" fmla="*/ 204 h 471"/>
                    <a:gd name="T44" fmla="*/ 239 w 480"/>
                    <a:gd name="T45" fmla="*/ 195 h 471"/>
                    <a:gd name="T46" fmla="*/ 292 w 480"/>
                    <a:gd name="T47" fmla="*/ 142 h 471"/>
                    <a:gd name="T48" fmla="*/ 319 w 480"/>
                    <a:gd name="T49" fmla="*/ 160 h 471"/>
                    <a:gd name="T50" fmla="*/ 355 w 480"/>
                    <a:gd name="T51" fmla="*/ 151 h 471"/>
                    <a:gd name="T52" fmla="*/ 337 w 480"/>
                    <a:gd name="T53" fmla="*/ 178 h 471"/>
                    <a:gd name="T54" fmla="*/ 364 w 480"/>
                    <a:gd name="T55" fmla="*/ 169 h 471"/>
                    <a:gd name="T56" fmla="*/ 337 w 480"/>
                    <a:gd name="T57" fmla="*/ 195 h 4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480" h="471">
                      <a:moveTo>
                        <a:pt x="239" y="0"/>
                      </a:moveTo>
                      <a:lnTo>
                        <a:pt x="239" y="0"/>
                      </a:lnTo>
                      <a:cubicBezTo>
                        <a:pt x="107" y="0"/>
                        <a:pt x="0" y="107"/>
                        <a:pt x="0" y="231"/>
                      </a:cubicBezTo>
                      <a:cubicBezTo>
                        <a:pt x="0" y="363"/>
                        <a:pt x="107" y="470"/>
                        <a:pt x="239" y="470"/>
                      </a:cubicBezTo>
                      <a:cubicBezTo>
                        <a:pt x="372" y="470"/>
                        <a:pt x="479" y="363"/>
                        <a:pt x="479" y="231"/>
                      </a:cubicBezTo>
                      <a:cubicBezTo>
                        <a:pt x="479" y="107"/>
                        <a:pt x="372" y="0"/>
                        <a:pt x="239" y="0"/>
                      </a:cubicBezTo>
                      <a:close/>
                      <a:moveTo>
                        <a:pt x="337" y="195"/>
                      </a:moveTo>
                      <a:lnTo>
                        <a:pt x="337" y="195"/>
                      </a:lnTo>
                      <a:lnTo>
                        <a:pt x="337" y="195"/>
                      </a:lnTo>
                      <a:cubicBezTo>
                        <a:pt x="337" y="257"/>
                        <a:pt x="292" y="328"/>
                        <a:pt x="204" y="328"/>
                      </a:cubicBezTo>
                      <a:cubicBezTo>
                        <a:pt x="178" y="328"/>
                        <a:pt x="151" y="319"/>
                        <a:pt x="133" y="310"/>
                      </a:cubicBezTo>
                      <a:lnTo>
                        <a:pt x="142" y="310"/>
                      </a:lnTo>
                      <a:cubicBezTo>
                        <a:pt x="160" y="310"/>
                        <a:pt x="186" y="301"/>
                        <a:pt x="204" y="293"/>
                      </a:cubicBezTo>
                      <a:cubicBezTo>
                        <a:pt x="178" y="293"/>
                        <a:pt x="160" y="275"/>
                        <a:pt x="160" y="257"/>
                      </a:cubicBezTo>
                      <a:cubicBezTo>
                        <a:pt x="160" y="257"/>
                        <a:pt x="160" y="257"/>
                        <a:pt x="169" y="257"/>
                      </a:cubicBezTo>
                      <a:lnTo>
                        <a:pt x="178" y="257"/>
                      </a:lnTo>
                      <a:cubicBezTo>
                        <a:pt x="160" y="248"/>
                        <a:pt x="142" y="231"/>
                        <a:pt x="142" y="213"/>
                      </a:cubicBezTo>
                      <a:lnTo>
                        <a:pt x="142" y="213"/>
                      </a:lnTo>
                      <a:cubicBezTo>
                        <a:pt x="142" y="213"/>
                        <a:pt x="151" y="213"/>
                        <a:pt x="160" y="213"/>
                      </a:cubicBezTo>
                      <a:cubicBezTo>
                        <a:pt x="151" y="204"/>
                        <a:pt x="142" y="195"/>
                        <a:pt x="142" y="178"/>
                      </a:cubicBezTo>
                      <a:cubicBezTo>
                        <a:pt x="142" y="169"/>
                        <a:pt x="142" y="160"/>
                        <a:pt x="151" y="151"/>
                      </a:cubicBezTo>
                      <a:cubicBezTo>
                        <a:pt x="169" y="178"/>
                        <a:pt x="204" y="204"/>
                        <a:pt x="239" y="204"/>
                      </a:cubicBezTo>
                      <a:cubicBezTo>
                        <a:pt x="239" y="195"/>
                        <a:pt x="239" y="195"/>
                        <a:pt x="239" y="195"/>
                      </a:cubicBezTo>
                      <a:cubicBezTo>
                        <a:pt x="239" y="169"/>
                        <a:pt x="266" y="142"/>
                        <a:pt x="292" y="142"/>
                      </a:cubicBezTo>
                      <a:cubicBezTo>
                        <a:pt x="301" y="142"/>
                        <a:pt x="319" y="151"/>
                        <a:pt x="319" y="160"/>
                      </a:cubicBezTo>
                      <a:cubicBezTo>
                        <a:pt x="337" y="160"/>
                        <a:pt x="346" y="151"/>
                        <a:pt x="355" y="151"/>
                      </a:cubicBezTo>
                      <a:cubicBezTo>
                        <a:pt x="346" y="160"/>
                        <a:pt x="346" y="169"/>
                        <a:pt x="337" y="178"/>
                      </a:cubicBezTo>
                      <a:cubicBezTo>
                        <a:pt x="346" y="178"/>
                        <a:pt x="355" y="169"/>
                        <a:pt x="364" y="169"/>
                      </a:cubicBezTo>
                      <a:cubicBezTo>
                        <a:pt x="355" y="178"/>
                        <a:pt x="346" y="187"/>
                        <a:pt x="337" y="19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Calibri Light" panose="020F0302020204030204"/>
                  </a:endParaRPr>
                </a:p>
              </p:txBody>
            </p:sp>
          </p:grpSp>
          <p:grpSp>
            <p:nvGrpSpPr>
              <p:cNvPr id="23" name="Group 5"/>
              <p:cNvGrpSpPr/>
              <p:nvPr/>
            </p:nvGrpSpPr>
            <p:grpSpPr>
              <a:xfrm>
                <a:off x="14444272" y="4624462"/>
                <a:ext cx="2102572" cy="2103120"/>
                <a:chOff x="14444272" y="4624462"/>
                <a:chExt cx="2102572" cy="2103120"/>
              </a:xfrm>
            </p:grpSpPr>
            <p:sp>
              <p:nvSpPr>
                <p:cNvPr id="32" name="Round Diagonal Corner Rectangle 44"/>
                <p:cNvSpPr/>
                <p:nvPr/>
              </p:nvSpPr>
              <p:spPr>
                <a:xfrm>
                  <a:off x="14444272" y="4624462"/>
                  <a:ext cx="2102572" cy="2103120"/>
                </a:xfrm>
                <a:prstGeom prst="round2DiagRect">
                  <a:avLst>
                    <a:gd name="adj1" fmla="val 18841"/>
                    <a:gd name="adj2" fmla="val 0"/>
                  </a:avLst>
                </a:prstGeom>
                <a:solidFill>
                  <a:srgbClr val="26345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19419" tIns="109710" rIns="219419" bIns="109710" rtlCol="0" anchor="ctr"/>
                <a:lstStyle/>
                <a:p>
                  <a:pPr algn="ctr"/>
                  <a:endParaRPr lang="bg-BG" dirty="0">
                    <a:latin typeface="Calibri Light" panose="020F0302020204030204"/>
                  </a:endParaRPr>
                </a:p>
              </p:txBody>
            </p:sp>
            <p:sp>
              <p:nvSpPr>
                <p:cNvPr id="33" name="TextBox 103"/>
                <p:cNvSpPr txBox="1"/>
                <p:nvPr/>
              </p:nvSpPr>
              <p:spPr>
                <a:xfrm>
                  <a:off x="14692244" y="5778209"/>
                  <a:ext cx="1626119" cy="781164"/>
                </a:xfrm>
                <a:prstGeom prst="rect">
                  <a:avLst/>
                </a:prstGeom>
                <a:noFill/>
              </p:spPr>
              <p:txBody>
                <a:bodyPr wrap="none" lIns="219419" tIns="109710" rIns="219419" bIns="109710" rtlCol="0">
                  <a:spAutoFit/>
                </a:bodyPr>
                <a:lstStyle/>
                <a:p>
                  <a:pPr algn="ctr"/>
                  <a:r>
                    <a:rPr lang="en-US" dirty="0">
                      <a:solidFill>
                        <a:schemeClr val="bg1"/>
                      </a:solidFill>
                      <a:latin typeface="Lato Regular"/>
                      <a:ea typeface="Open Sans Light" panose="020B0306030504020204" pitchFamily="34" charset="0"/>
                      <a:cs typeface="Lato Regular"/>
                    </a:rPr>
                    <a:t>Social</a:t>
                  </a:r>
                  <a:endParaRPr lang="bg-BG" dirty="0">
                    <a:solidFill>
                      <a:schemeClr val="bg1"/>
                    </a:solidFill>
                    <a:latin typeface="Lato Regular"/>
                    <a:ea typeface="Open Sans Light" panose="020B0306030504020204" pitchFamily="34" charset="0"/>
                    <a:cs typeface="Lato Regular"/>
                  </a:endParaRPr>
                </a:p>
              </p:txBody>
            </p:sp>
            <p:sp>
              <p:nvSpPr>
                <p:cNvPr id="34" name="Freeform 78"/>
                <p:cNvSpPr>
                  <a:spLocks noChangeArrowheads="1"/>
                </p:cNvSpPr>
                <p:nvPr/>
              </p:nvSpPr>
              <p:spPr bwMode="auto">
                <a:xfrm>
                  <a:off x="15189499" y="5162893"/>
                  <a:ext cx="694622" cy="681876"/>
                </a:xfrm>
                <a:custGeom>
                  <a:avLst/>
                  <a:gdLst>
                    <a:gd name="T0" fmla="*/ 212 w 479"/>
                    <a:gd name="T1" fmla="*/ 169 h 471"/>
                    <a:gd name="T2" fmla="*/ 212 w 479"/>
                    <a:gd name="T3" fmla="*/ 169 h 471"/>
                    <a:gd name="T4" fmla="*/ 185 w 479"/>
                    <a:gd name="T5" fmla="*/ 142 h 471"/>
                    <a:gd name="T6" fmla="*/ 177 w 479"/>
                    <a:gd name="T7" fmla="*/ 142 h 471"/>
                    <a:gd name="T8" fmla="*/ 168 w 479"/>
                    <a:gd name="T9" fmla="*/ 160 h 471"/>
                    <a:gd name="T10" fmla="*/ 168 w 479"/>
                    <a:gd name="T11" fmla="*/ 187 h 471"/>
                    <a:gd name="T12" fmla="*/ 194 w 479"/>
                    <a:gd name="T13" fmla="*/ 213 h 471"/>
                    <a:gd name="T14" fmla="*/ 203 w 479"/>
                    <a:gd name="T15" fmla="*/ 213 h 471"/>
                    <a:gd name="T16" fmla="*/ 212 w 479"/>
                    <a:gd name="T17" fmla="*/ 169 h 471"/>
                    <a:gd name="T18" fmla="*/ 238 w 479"/>
                    <a:gd name="T19" fmla="*/ 0 h 471"/>
                    <a:gd name="T20" fmla="*/ 238 w 479"/>
                    <a:gd name="T21" fmla="*/ 0 h 471"/>
                    <a:gd name="T22" fmla="*/ 0 w 479"/>
                    <a:gd name="T23" fmla="*/ 231 h 471"/>
                    <a:gd name="T24" fmla="*/ 238 w 479"/>
                    <a:gd name="T25" fmla="*/ 470 h 471"/>
                    <a:gd name="T26" fmla="*/ 478 w 479"/>
                    <a:gd name="T27" fmla="*/ 231 h 471"/>
                    <a:gd name="T28" fmla="*/ 238 w 479"/>
                    <a:gd name="T29" fmla="*/ 0 h 471"/>
                    <a:gd name="T30" fmla="*/ 221 w 479"/>
                    <a:gd name="T31" fmla="*/ 338 h 471"/>
                    <a:gd name="T32" fmla="*/ 221 w 479"/>
                    <a:gd name="T33" fmla="*/ 338 h 471"/>
                    <a:gd name="T34" fmla="*/ 185 w 479"/>
                    <a:gd name="T35" fmla="*/ 346 h 471"/>
                    <a:gd name="T36" fmla="*/ 185 w 479"/>
                    <a:gd name="T37" fmla="*/ 346 h 471"/>
                    <a:gd name="T38" fmla="*/ 185 w 479"/>
                    <a:gd name="T39" fmla="*/ 346 h 471"/>
                    <a:gd name="T40" fmla="*/ 124 w 479"/>
                    <a:gd name="T41" fmla="*/ 301 h 471"/>
                    <a:gd name="T42" fmla="*/ 194 w 479"/>
                    <a:gd name="T43" fmla="*/ 248 h 471"/>
                    <a:gd name="T44" fmla="*/ 194 w 479"/>
                    <a:gd name="T45" fmla="*/ 248 h 471"/>
                    <a:gd name="T46" fmla="*/ 185 w 479"/>
                    <a:gd name="T47" fmla="*/ 231 h 471"/>
                    <a:gd name="T48" fmla="*/ 185 w 479"/>
                    <a:gd name="T49" fmla="*/ 231 h 471"/>
                    <a:gd name="T50" fmla="*/ 159 w 479"/>
                    <a:gd name="T51" fmla="*/ 222 h 471"/>
                    <a:gd name="T52" fmla="*/ 141 w 479"/>
                    <a:gd name="T53" fmla="*/ 178 h 471"/>
                    <a:gd name="T54" fmla="*/ 194 w 479"/>
                    <a:gd name="T55" fmla="*/ 125 h 471"/>
                    <a:gd name="T56" fmla="*/ 256 w 479"/>
                    <a:gd name="T57" fmla="*/ 125 h 471"/>
                    <a:gd name="T58" fmla="*/ 256 w 479"/>
                    <a:gd name="T59" fmla="*/ 125 h 471"/>
                    <a:gd name="T60" fmla="*/ 238 w 479"/>
                    <a:gd name="T61" fmla="*/ 134 h 471"/>
                    <a:gd name="T62" fmla="*/ 221 w 479"/>
                    <a:gd name="T63" fmla="*/ 134 h 471"/>
                    <a:gd name="T64" fmla="*/ 238 w 479"/>
                    <a:gd name="T65" fmla="*/ 178 h 471"/>
                    <a:gd name="T66" fmla="*/ 230 w 479"/>
                    <a:gd name="T67" fmla="*/ 213 h 471"/>
                    <a:gd name="T68" fmla="*/ 212 w 479"/>
                    <a:gd name="T69" fmla="*/ 231 h 471"/>
                    <a:gd name="T70" fmla="*/ 230 w 479"/>
                    <a:gd name="T71" fmla="*/ 240 h 471"/>
                    <a:gd name="T72" fmla="*/ 256 w 479"/>
                    <a:gd name="T73" fmla="*/ 284 h 471"/>
                    <a:gd name="T74" fmla="*/ 221 w 479"/>
                    <a:gd name="T75" fmla="*/ 338 h 471"/>
                    <a:gd name="T76" fmla="*/ 354 w 479"/>
                    <a:gd name="T77" fmla="*/ 231 h 471"/>
                    <a:gd name="T78" fmla="*/ 354 w 479"/>
                    <a:gd name="T79" fmla="*/ 231 h 471"/>
                    <a:gd name="T80" fmla="*/ 310 w 479"/>
                    <a:gd name="T81" fmla="*/ 231 h 471"/>
                    <a:gd name="T82" fmla="*/ 310 w 479"/>
                    <a:gd name="T83" fmla="*/ 275 h 471"/>
                    <a:gd name="T84" fmla="*/ 291 w 479"/>
                    <a:gd name="T85" fmla="*/ 275 h 471"/>
                    <a:gd name="T86" fmla="*/ 291 w 479"/>
                    <a:gd name="T87" fmla="*/ 231 h 471"/>
                    <a:gd name="T88" fmla="*/ 256 w 479"/>
                    <a:gd name="T89" fmla="*/ 231 h 471"/>
                    <a:gd name="T90" fmla="*/ 256 w 479"/>
                    <a:gd name="T91" fmla="*/ 213 h 471"/>
                    <a:gd name="T92" fmla="*/ 291 w 479"/>
                    <a:gd name="T93" fmla="*/ 213 h 471"/>
                    <a:gd name="T94" fmla="*/ 291 w 479"/>
                    <a:gd name="T95" fmla="*/ 169 h 471"/>
                    <a:gd name="T96" fmla="*/ 310 w 479"/>
                    <a:gd name="T97" fmla="*/ 169 h 471"/>
                    <a:gd name="T98" fmla="*/ 310 w 479"/>
                    <a:gd name="T99" fmla="*/ 213 h 471"/>
                    <a:gd name="T100" fmla="*/ 354 w 479"/>
                    <a:gd name="T101" fmla="*/ 213 h 471"/>
                    <a:gd name="T102" fmla="*/ 354 w 479"/>
                    <a:gd name="T103" fmla="*/ 231 h 471"/>
                    <a:gd name="T104" fmla="*/ 194 w 479"/>
                    <a:gd name="T105" fmla="*/ 266 h 471"/>
                    <a:gd name="T106" fmla="*/ 194 w 479"/>
                    <a:gd name="T107" fmla="*/ 266 h 471"/>
                    <a:gd name="T108" fmla="*/ 194 w 479"/>
                    <a:gd name="T109" fmla="*/ 266 h 471"/>
                    <a:gd name="T110" fmla="*/ 159 w 479"/>
                    <a:gd name="T111" fmla="*/ 275 h 471"/>
                    <a:gd name="T112" fmla="*/ 150 w 479"/>
                    <a:gd name="T113" fmla="*/ 301 h 471"/>
                    <a:gd name="T114" fmla="*/ 194 w 479"/>
                    <a:gd name="T115" fmla="*/ 328 h 471"/>
                    <a:gd name="T116" fmla="*/ 230 w 479"/>
                    <a:gd name="T117" fmla="*/ 293 h 471"/>
                    <a:gd name="T118" fmla="*/ 194 w 479"/>
                    <a:gd name="T119" fmla="*/ 266 h 4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479" h="471">
                      <a:moveTo>
                        <a:pt x="212" y="169"/>
                      </a:moveTo>
                      <a:lnTo>
                        <a:pt x="212" y="169"/>
                      </a:lnTo>
                      <a:cubicBezTo>
                        <a:pt x="212" y="142"/>
                        <a:pt x="203" y="142"/>
                        <a:pt x="185" y="142"/>
                      </a:cubicBezTo>
                      <a:cubicBezTo>
                        <a:pt x="185" y="142"/>
                        <a:pt x="185" y="142"/>
                        <a:pt x="177" y="142"/>
                      </a:cubicBezTo>
                      <a:cubicBezTo>
                        <a:pt x="177" y="142"/>
                        <a:pt x="168" y="151"/>
                        <a:pt x="168" y="160"/>
                      </a:cubicBezTo>
                      <a:cubicBezTo>
                        <a:pt x="159" y="160"/>
                        <a:pt x="159" y="169"/>
                        <a:pt x="168" y="187"/>
                      </a:cubicBezTo>
                      <a:cubicBezTo>
                        <a:pt x="168" y="195"/>
                        <a:pt x="185" y="213"/>
                        <a:pt x="194" y="213"/>
                      </a:cubicBezTo>
                      <a:cubicBezTo>
                        <a:pt x="194" y="213"/>
                        <a:pt x="194" y="213"/>
                        <a:pt x="203" y="213"/>
                      </a:cubicBezTo>
                      <a:cubicBezTo>
                        <a:pt x="212" y="204"/>
                        <a:pt x="221" y="187"/>
                        <a:pt x="212" y="169"/>
                      </a:cubicBezTo>
                      <a:close/>
                      <a:moveTo>
                        <a:pt x="238" y="0"/>
                      </a:moveTo>
                      <a:lnTo>
                        <a:pt x="238" y="0"/>
                      </a:lnTo>
                      <a:cubicBezTo>
                        <a:pt x="106" y="0"/>
                        <a:pt x="0" y="107"/>
                        <a:pt x="0" y="231"/>
                      </a:cubicBezTo>
                      <a:cubicBezTo>
                        <a:pt x="0" y="363"/>
                        <a:pt x="106" y="470"/>
                        <a:pt x="238" y="470"/>
                      </a:cubicBezTo>
                      <a:cubicBezTo>
                        <a:pt x="372" y="470"/>
                        <a:pt x="478" y="363"/>
                        <a:pt x="478" y="231"/>
                      </a:cubicBezTo>
                      <a:cubicBezTo>
                        <a:pt x="478" y="107"/>
                        <a:pt x="372" y="0"/>
                        <a:pt x="238" y="0"/>
                      </a:cubicBezTo>
                      <a:close/>
                      <a:moveTo>
                        <a:pt x="221" y="338"/>
                      </a:moveTo>
                      <a:lnTo>
                        <a:pt x="221" y="338"/>
                      </a:lnTo>
                      <a:cubicBezTo>
                        <a:pt x="212" y="346"/>
                        <a:pt x="194" y="346"/>
                        <a:pt x="185" y="346"/>
                      </a:cubicBezTo>
                      <a:lnTo>
                        <a:pt x="185" y="346"/>
                      </a:lnTo>
                      <a:lnTo>
                        <a:pt x="185" y="346"/>
                      </a:lnTo>
                      <a:cubicBezTo>
                        <a:pt x="177" y="346"/>
                        <a:pt x="124" y="346"/>
                        <a:pt x="124" y="301"/>
                      </a:cubicBezTo>
                      <a:cubicBezTo>
                        <a:pt x="124" y="257"/>
                        <a:pt x="177" y="248"/>
                        <a:pt x="194" y="248"/>
                      </a:cubicBezTo>
                      <a:lnTo>
                        <a:pt x="194" y="248"/>
                      </a:lnTo>
                      <a:cubicBezTo>
                        <a:pt x="185" y="240"/>
                        <a:pt x="185" y="231"/>
                        <a:pt x="185" y="231"/>
                      </a:cubicBezTo>
                      <a:lnTo>
                        <a:pt x="185" y="231"/>
                      </a:lnTo>
                      <a:cubicBezTo>
                        <a:pt x="177" y="231"/>
                        <a:pt x="168" y="222"/>
                        <a:pt x="159" y="222"/>
                      </a:cubicBezTo>
                      <a:cubicBezTo>
                        <a:pt x="141" y="213"/>
                        <a:pt x="141" y="195"/>
                        <a:pt x="141" y="178"/>
                      </a:cubicBezTo>
                      <a:cubicBezTo>
                        <a:pt x="141" y="125"/>
                        <a:pt x="194" y="125"/>
                        <a:pt x="194" y="125"/>
                      </a:cubicBezTo>
                      <a:cubicBezTo>
                        <a:pt x="256" y="125"/>
                        <a:pt x="256" y="125"/>
                        <a:pt x="256" y="125"/>
                      </a:cubicBezTo>
                      <a:lnTo>
                        <a:pt x="256" y="125"/>
                      </a:lnTo>
                      <a:cubicBezTo>
                        <a:pt x="256" y="134"/>
                        <a:pt x="238" y="134"/>
                        <a:pt x="238" y="134"/>
                      </a:cubicBezTo>
                      <a:cubicBezTo>
                        <a:pt x="230" y="134"/>
                        <a:pt x="230" y="134"/>
                        <a:pt x="221" y="134"/>
                      </a:cubicBezTo>
                      <a:cubicBezTo>
                        <a:pt x="238" y="142"/>
                        <a:pt x="238" y="160"/>
                        <a:pt x="238" y="178"/>
                      </a:cubicBezTo>
                      <a:cubicBezTo>
                        <a:pt x="238" y="195"/>
                        <a:pt x="230" y="204"/>
                        <a:pt x="230" y="213"/>
                      </a:cubicBezTo>
                      <a:cubicBezTo>
                        <a:pt x="221" y="222"/>
                        <a:pt x="212" y="222"/>
                        <a:pt x="212" y="231"/>
                      </a:cubicBezTo>
                      <a:cubicBezTo>
                        <a:pt x="212" y="231"/>
                        <a:pt x="221" y="240"/>
                        <a:pt x="230" y="240"/>
                      </a:cubicBezTo>
                      <a:cubicBezTo>
                        <a:pt x="238" y="248"/>
                        <a:pt x="256" y="266"/>
                        <a:pt x="256" y="284"/>
                      </a:cubicBezTo>
                      <a:cubicBezTo>
                        <a:pt x="256" y="310"/>
                        <a:pt x="247" y="328"/>
                        <a:pt x="221" y="338"/>
                      </a:cubicBezTo>
                      <a:close/>
                      <a:moveTo>
                        <a:pt x="354" y="231"/>
                      </a:moveTo>
                      <a:lnTo>
                        <a:pt x="354" y="231"/>
                      </a:lnTo>
                      <a:cubicBezTo>
                        <a:pt x="310" y="231"/>
                        <a:pt x="310" y="231"/>
                        <a:pt x="310" y="231"/>
                      </a:cubicBezTo>
                      <a:cubicBezTo>
                        <a:pt x="310" y="275"/>
                        <a:pt x="310" y="275"/>
                        <a:pt x="310" y="275"/>
                      </a:cubicBezTo>
                      <a:cubicBezTo>
                        <a:pt x="291" y="275"/>
                        <a:pt x="291" y="275"/>
                        <a:pt x="291" y="275"/>
                      </a:cubicBezTo>
                      <a:cubicBezTo>
                        <a:pt x="291" y="231"/>
                        <a:pt x="291" y="231"/>
                        <a:pt x="291" y="231"/>
                      </a:cubicBezTo>
                      <a:cubicBezTo>
                        <a:pt x="256" y="231"/>
                        <a:pt x="256" y="231"/>
                        <a:pt x="256" y="231"/>
                      </a:cubicBezTo>
                      <a:cubicBezTo>
                        <a:pt x="256" y="213"/>
                        <a:pt x="256" y="213"/>
                        <a:pt x="256" y="213"/>
                      </a:cubicBezTo>
                      <a:cubicBezTo>
                        <a:pt x="291" y="213"/>
                        <a:pt x="291" y="213"/>
                        <a:pt x="291" y="213"/>
                      </a:cubicBezTo>
                      <a:cubicBezTo>
                        <a:pt x="291" y="169"/>
                        <a:pt x="291" y="169"/>
                        <a:pt x="291" y="169"/>
                      </a:cubicBezTo>
                      <a:cubicBezTo>
                        <a:pt x="310" y="169"/>
                        <a:pt x="310" y="169"/>
                        <a:pt x="310" y="169"/>
                      </a:cubicBezTo>
                      <a:cubicBezTo>
                        <a:pt x="310" y="213"/>
                        <a:pt x="310" y="213"/>
                        <a:pt x="310" y="213"/>
                      </a:cubicBezTo>
                      <a:cubicBezTo>
                        <a:pt x="354" y="213"/>
                        <a:pt x="354" y="213"/>
                        <a:pt x="354" y="213"/>
                      </a:cubicBezTo>
                      <a:lnTo>
                        <a:pt x="354" y="231"/>
                      </a:lnTo>
                      <a:close/>
                      <a:moveTo>
                        <a:pt x="194" y="266"/>
                      </a:moveTo>
                      <a:lnTo>
                        <a:pt x="194" y="266"/>
                      </a:lnTo>
                      <a:lnTo>
                        <a:pt x="194" y="266"/>
                      </a:lnTo>
                      <a:cubicBezTo>
                        <a:pt x="177" y="266"/>
                        <a:pt x="168" y="266"/>
                        <a:pt x="159" y="275"/>
                      </a:cubicBezTo>
                      <a:cubicBezTo>
                        <a:pt x="159" y="284"/>
                        <a:pt x="150" y="293"/>
                        <a:pt x="150" y="301"/>
                      </a:cubicBezTo>
                      <a:cubicBezTo>
                        <a:pt x="150" y="319"/>
                        <a:pt x="168" y="328"/>
                        <a:pt x="194" y="328"/>
                      </a:cubicBezTo>
                      <a:cubicBezTo>
                        <a:pt x="221" y="319"/>
                        <a:pt x="230" y="310"/>
                        <a:pt x="230" y="293"/>
                      </a:cubicBezTo>
                      <a:cubicBezTo>
                        <a:pt x="230" y="275"/>
                        <a:pt x="212" y="266"/>
                        <a:pt x="194" y="266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Calibri Light" panose="020F0302020204030204"/>
                  </a:endParaRPr>
                </a:p>
              </p:txBody>
            </p:sp>
          </p:grpSp>
          <p:grpSp>
            <p:nvGrpSpPr>
              <p:cNvPr id="24" name="Group 3"/>
              <p:cNvGrpSpPr/>
              <p:nvPr/>
            </p:nvGrpSpPr>
            <p:grpSpPr>
              <a:xfrm>
                <a:off x="10013458" y="6752500"/>
                <a:ext cx="2102572" cy="2103120"/>
                <a:chOff x="10013458" y="6752500"/>
                <a:chExt cx="2102572" cy="2103120"/>
              </a:xfrm>
            </p:grpSpPr>
            <p:sp>
              <p:nvSpPr>
                <p:cNvPr id="29" name="Round Diagonal Corner Rectangle 54"/>
                <p:cNvSpPr/>
                <p:nvPr/>
              </p:nvSpPr>
              <p:spPr>
                <a:xfrm>
                  <a:off x="10013458" y="6752500"/>
                  <a:ext cx="2102572" cy="2103120"/>
                </a:xfrm>
                <a:prstGeom prst="round2DiagRect">
                  <a:avLst>
                    <a:gd name="adj1" fmla="val 18841"/>
                    <a:gd name="adj2" fmla="val 0"/>
                  </a:avLst>
                </a:prstGeom>
                <a:solidFill>
                  <a:srgbClr val="26345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19419" tIns="109710" rIns="219419" bIns="109710" rtlCol="0" anchor="ctr"/>
                <a:lstStyle/>
                <a:p>
                  <a:pPr algn="ctr"/>
                  <a:endParaRPr lang="bg-BG" dirty="0">
                    <a:latin typeface="Calibri Light" panose="020F0302020204030204"/>
                  </a:endParaRPr>
                </a:p>
              </p:txBody>
            </p:sp>
            <p:sp>
              <p:nvSpPr>
                <p:cNvPr id="30" name="TextBox 113"/>
                <p:cNvSpPr txBox="1"/>
                <p:nvPr/>
              </p:nvSpPr>
              <p:spPr>
                <a:xfrm>
                  <a:off x="10231895" y="7858858"/>
                  <a:ext cx="1626119" cy="781164"/>
                </a:xfrm>
                <a:prstGeom prst="rect">
                  <a:avLst/>
                </a:prstGeom>
                <a:noFill/>
              </p:spPr>
              <p:txBody>
                <a:bodyPr wrap="none" lIns="219419" tIns="109710" rIns="219419" bIns="109710" rtlCol="0">
                  <a:spAutoFit/>
                </a:bodyPr>
                <a:lstStyle/>
                <a:p>
                  <a:pPr algn="ctr"/>
                  <a:r>
                    <a:rPr lang="en-US" dirty="0">
                      <a:solidFill>
                        <a:schemeClr val="bg1"/>
                      </a:solidFill>
                      <a:latin typeface="Lato Regular"/>
                      <a:ea typeface="Open Sans Light" panose="020B0306030504020204" pitchFamily="34" charset="0"/>
                      <a:cs typeface="Lato Regular"/>
                    </a:rPr>
                    <a:t>Social</a:t>
                  </a:r>
                  <a:endParaRPr lang="bg-BG" dirty="0">
                    <a:solidFill>
                      <a:schemeClr val="bg1"/>
                    </a:solidFill>
                    <a:latin typeface="Lato Regular"/>
                    <a:ea typeface="Open Sans Light" panose="020B0306030504020204" pitchFamily="34" charset="0"/>
                    <a:cs typeface="Lato Regular"/>
                  </a:endParaRPr>
                </a:p>
              </p:txBody>
            </p:sp>
            <p:sp>
              <p:nvSpPr>
                <p:cNvPr id="31" name="Freeform 79"/>
                <p:cNvSpPr>
                  <a:spLocks noChangeArrowheads="1"/>
                </p:cNvSpPr>
                <p:nvPr/>
              </p:nvSpPr>
              <p:spPr bwMode="auto">
                <a:xfrm>
                  <a:off x="10715993" y="7234910"/>
                  <a:ext cx="694625" cy="681876"/>
                </a:xfrm>
                <a:custGeom>
                  <a:avLst/>
                  <a:gdLst>
                    <a:gd name="T0" fmla="*/ 240 w 479"/>
                    <a:gd name="T1" fmla="*/ 0 h 471"/>
                    <a:gd name="T2" fmla="*/ 240 w 479"/>
                    <a:gd name="T3" fmla="*/ 0 h 471"/>
                    <a:gd name="T4" fmla="*/ 0 w 479"/>
                    <a:gd name="T5" fmla="*/ 231 h 471"/>
                    <a:gd name="T6" fmla="*/ 240 w 479"/>
                    <a:gd name="T7" fmla="*/ 470 h 471"/>
                    <a:gd name="T8" fmla="*/ 478 w 479"/>
                    <a:gd name="T9" fmla="*/ 231 h 471"/>
                    <a:gd name="T10" fmla="*/ 240 w 479"/>
                    <a:gd name="T11" fmla="*/ 0 h 471"/>
                    <a:gd name="T12" fmla="*/ 293 w 479"/>
                    <a:gd name="T13" fmla="*/ 160 h 471"/>
                    <a:gd name="T14" fmla="*/ 293 w 479"/>
                    <a:gd name="T15" fmla="*/ 160 h 471"/>
                    <a:gd name="T16" fmla="*/ 257 w 479"/>
                    <a:gd name="T17" fmla="*/ 160 h 471"/>
                    <a:gd name="T18" fmla="*/ 249 w 479"/>
                    <a:gd name="T19" fmla="*/ 178 h 471"/>
                    <a:gd name="T20" fmla="*/ 249 w 479"/>
                    <a:gd name="T21" fmla="*/ 195 h 471"/>
                    <a:gd name="T22" fmla="*/ 293 w 479"/>
                    <a:gd name="T23" fmla="*/ 195 h 471"/>
                    <a:gd name="T24" fmla="*/ 293 w 479"/>
                    <a:gd name="T25" fmla="*/ 240 h 471"/>
                    <a:gd name="T26" fmla="*/ 249 w 479"/>
                    <a:gd name="T27" fmla="*/ 240 h 471"/>
                    <a:gd name="T28" fmla="*/ 249 w 479"/>
                    <a:gd name="T29" fmla="*/ 346 h 471"/>
                    <a:gd name="T30" fmla="*/ 213 w 479"/>
                    <a:gd name="T31" fmla="*/ 346 h 471"/>
                    <a:gd name="T32" fmla="*/ 213 w 479"/>
                    <a:gd name="T33" fmla="*/ 240 h 471"/>
                    <a:gd name="T34" fmla="*/ 169 w 479"/>
                    <a:gd name="T35" fmla="*/ 240 h 471"/>
                    <a:gd name="T36" fmla="*/ 169 w 479"/>
                    <a:gd name="T37" fmla="*/ 195 h 471"/>
                    <a:gd name="T38" fmla="*/ 213 w 479"/>
                    <a:gd name="T39" fmla="*/ 195 h 471"/>
                    <a:gd name="T40" fmla="*/ 213 w 479"/>
                    <a:gd name="T41" fmla="*/ 178 h 471"/>
                    <a:gd name="T42" fmla="*/ 257 w 479"/>
                    <a:gd name="T43" fmla="*/ 125 h 471"/>
                    <a:gd name="T44" fmla="*/ 293 w 479"/>
                    <a:gd name="T45" fmla="*/ 125 h 471"/>
                    <a:gd name="T46" fmla="*/ 293 w 479"/>
                    <a:gd name="T47" fmla="*/ 160 h 4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479" h="471">
                      <a:moveTo>
                        <a:pt x="240" y="0"/>
                      </a:moveTo>
                      <a:lnTo>
                        <a:pt x="240" y="0"/>
                      </a:lnTo>
                      <a:cubicBezTo>
                        <a:pt x="106" y="0"/>
                        <a:pt x="0" y="107"/>
                        <a:pt x="0" y="231"/>
                      </a:cubicBezTo>
                      <a:cubicBezTo>
                        <a:pt x="0" y="363"/>
                        <a:pt x="106" y="470"/>
                        <a:pt x="240" y="470"/>
                      </a:cubicBezTo>
                      <a:cubicBezTo>
                        <a:pt x="372" y="470"/>
                        <a:pt x="478" y="363"/>
                        <a:pt x="478" y="231"/>
                      </a:cubicBezTo>
                      <a:cubicBezTo>
                        <a:pt x="478" y="107"/>
                        <a:pt x="372" y="0"/>
                        <a:pt x="240" y="0"/>
                      </a:cubicBezTo>
                      <a:close/>
                      <a:moveTo>
                        <a:pt x="293" y="160"/>
                      </a:moveTo>
                      <a:lnTo>
                        <a:pt x="293" y="160"/>
                      </a:lnTo>
                      <a:cubicBezTo>
                        <a:pt x="257" y="160"/>
                        <a:pt x="257" y="160"/>
                        <a:pt x="257" y="160"/>
                      </a:cubicBezTo>
                      <a:cubicBezTo>
                        <a:pt x="257" y="160"/>
                        <a:pt x="249" y="169"/>
                        <a:pt x="249" y="178"/>
                      </a:cubicBezTo>
                      <a:cubicBezTo>
                        <a:pt x="249" y="195"/>
                        <a:pt x="249" y="195"/>
                        <a:pt x="249" y="195"/>
                      </a:cubicBezTo>
                      <a:cubicBezTo>
                        <a:pt x="293" y="195"/>
                        <a:pt x="293" y="195"/>
                        <a:pt x="293" y="195"/>
                      </a:cubicBezTo>
                      <a:cubicBezTo>
                        <a:pt x="293" y="240"/>
                        <a:pt x="293" y="240"/>
                        <a:pt x="293" y="240"/>
                      </a:cubicBezTo>
                      <a:cubicBezTo>
                        <a:pt x="249" y="240"/>
                        <a:pt x="249" y="240"/>
                        <a:pt x="249" y="240"/>
                      </a:cubicBezTo>
                      <a:cubicBezTo>
                        <a:pt x="249" y="346"/>
                        <a:pt x="249" y="346"/>
                        <a:pt x="249" y="346"/>
                      </a:cubicBezTo>
                      <a:cubicBezTo>
                        <a:pt x="213" y="346"/>
                        <a:pt x="213" y="346"/>
                        <a:pt x="213" y="346"/>
                      </a:cubicBezTo>
                      <a:cubicBezTo>
                        <a:pt x="213" y="240"/>
                        <a:pt x="213" y="240"/>
                        <a:pt x="213" y="240"/>
                      </a:cubicBezTo>
                      <a:cubicBezTo>
                        <a:pt x="169" y="240"/>
                        <a:pt x="169" y="240"/>
                        <a:pt x="169" y="240"/>
                      </a:cubicBezTo>
                      <a:cubicBezTo>
                        <a:pt x="169" y="195"/>
                        <a:pt x="169" y="195"/>
                        <a:pt x="169" y="195"/>
                      </a:cubicBezTo>
                      <a:cubicBezTo>
                        <a:pt x="213" y="195"/>
                        <a:pt x="213" y="195"/>
                        <a:pt x="213" y="195"/>
                      </a:cubicBezTo>
                      <a:cubicBezTo>
                        <a:pt x="213" y="178"/>
                        <a:pt x="213" y="178"/>
                        <a:pt x="213" y="178"/>
                      </a:cubicBezTo>
                      <a:cubicBezTo>
                        <a:pt x="213" y="151"/>
                        <a:pt x="230" y="125"/>
                        <a:pt x="257" y="125"/>
                      </a:cubicBezTo>
                      <a:cubicBezTo>
                        <a:pt x="293" y="125"/>
                        <a:pt x="293" y="125"/>
                        <a:pt x="293" y="125"/>
                      </a:cubicBezTo>
                      <a:lnTo>
                        <a:pt x="293" y="16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Calibri Light" panose="020F0302020204030204"/>
                  </a:endParaRPr>
                </a:p>
              </p:txBody>
            </p:sp>
          </p:grpSp>
          <p:grpSp>
            <p:nvGrpSpPr>
              <p:cNvPr id="25" name="Group 4"/>
              <p:cNvGrpSpPr/>
              <p:nvPr/>
            </p:nvGrpSpPr>
            <p:grpSpPr>
              <a:xfrm>
                <a:off x="12230300" y="6752500"/>
                <a:ext cx="2102572" cy="2103120"/>
                <a:chOff x="12230300" y="6752500"/>
                <a:chExt cx="2102572" cy="2103120"/>
              </a:xfrm>
            </p:grpSpPr>
            <p:sp>
              <p:nvSpPr>
                <p:cNvPr id="26" name="Round Diagonal Corner Rectangle 45"/>
                <p:cNvSpPr/>
                <p:nvPr/>
              </p:nvSpPr>
              <p:spPr>
                <a:xfrm rot="16200000">
                  <a:off x="12230026" y="6752774"/>
                  <a:ext cx="2103120" cy="2102572"/>
                </a:xfrm>
                <a:prstGeom prst="round2DiagRect">
                  <a:avLst>
                    <a:gd name="adj1" fmla="val 18841"/>
                    <a:gd name="adj2" fmla="val 0"/>
                  </a:avLst>
                </a:prstGeom>
                <a:solidFill>
                  <a:srgbClr val="26345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19419" tIns="109710" rIns="219419" bIns="109710" rtlCol="0" anchor="ctr"/>
                <a:lstStyle/>
                <a:p>
                  <a:pPr algn="ctr"/>
                  <a:endParaRPr lang="bg-BG" dirty="0">
                    <a:latin typeface="Calibri Light" panose="020F0302020204030204"/>
                  </a:endParaRPr>
                </a:p>
              </p:txBody>
            </p:sp>
            <p:sp>
              <p:nvSpPr>
                <p:cNvPr id="27" name="TextBox 112"/>
                <p:cNvSpPr txBox="1"/>
                <p:nvPr/>
              </p:nvSpPr>
              <p:spPr>
                <a:xfrm>
                  <a:off x="12482294" y="7858858"/>
                  <a:ext cx="1626119" cy="781164"/>
                </a:xfrm>
                <a:prstGeom prst="rect">
                  <a:avLst/>
                </a:prstGeom>
                <a:noFill/>
              </p:spPr>
              <p:txBody>
                <a:bodyPr wrap="none" lIns="219419" tIns="109710" rIns="219419" bIns="109710" rtlCol="0">
                  <a:spAutoFit/>
                </a:bodyPr>
                <a:lstStyle/>
                <a:p>
                  <a:pPr algn="ctr"/>
                  <a:r>
                    <a:rPr lang="en-US" dirty="0">
                      <a:solidFill>
                        <a:schemeClr val="bg1"/>
                      </a:solidFill>
                      <a:latin typeface="Lato Regular"/>
                      <a:ea typeface="Open Sans Light" panose="020B0306030504020204" pitchFamily="34" charset="0"/>
                      <a:cs typeface="Lato Regular"/>
                    </a:rPr>
                    <a:t>Social</a:t>
                  </a:r>
                  <a:endParaRPr lang="bg-BG" dirty="0">
                    <a:solidFill>
                      <a:schemeClr val="bg1"/>
                    </a:solidFill>
                    <a:latin typeface="Lato Regular"/>
                    <a:ea typeface="Open Sans Light" panose="020B0306030504020204" pitchFamily="34" charset="0"/>
                    <a:cs typeface="Lato Regular"/>
                  </a:endParaRPr>
                </a:p>
              </p:txBody>
            </p:sp>
            <p:sp>
              <p:nvSpPr>
                <p:cNvPr id="28" name="Freeform 87"/>
                <p:cNvSpPr>
                  <a:spLocks noChangeArrowheads="1"/>
                </p:cNvSpPr>
                <p:nvPr/>
              </p:nvSpPr>
              <p:spPr bwMode="auto">
                <a:xfrm>
                  <a:off x="12973285" y="7251613"/>
                  <a:ext cx="618153" cy="630895"/>
                </a:xfrm>
                <a:custGeom>
                  <a:avLst/>
                  <a:gdLst>
                    <a:gd name="T0" fmla="*/ 345 w 426"/>
                    <a:gd name="T1" fmla="*/ 213 h 435"/>
                    <a:gd name="T2" fmla="*/ 345 w 426"/>
                    <a:gd name="T3" fmla="*/ 213 h 435"/>
                    <a:gd name="T4" fmla="*/ 213 w 426"/>
                    <a:gd name="T5" fmla="*/ 346 h 435"/>
                    <a:gd name="T6" fmla="*/ 79 w 426"/>
                    <a:gd name="T7" fmla="*/ 213 h 435"/>
                    <a:gd name="T8" fmla="*/ 88 w 426"/>
                    <a:gd name="T9" fmla="*/ 195 h 435"/>
                    <a:gd name="T10" fmla="*/ 0 w 426"/>
                    <a:gd name="T11" fmla="*/ 195 h 435"/>
                    <a:gd name="T12" fmla="*/ 0 w 426"/>
                    <a:gd name="T13" fmla="*/ 363 h 435"/>
                    <a:gd name="T14" fmla="*/ 62 w 426"/>
                    <a:gd name="T15" fmla="*/ 434 h 435"/>
                    <a:gd name="T16" fmla="*/ 363 w 426"/>
                    <a:gd name="T17" fmla="*/ 434 h 435"/>
                    <a:gd name="T18" fmla="*/ 425 w 426"/>
                    <a:gd name="T19" fmla="*/ 363 h 435"/>
                    <a:gd name="T20" fmla="*/ 425 w 426"/>
                    <a:gd name="T21" fmla="*/ 195 h 435"/>
                    <a:gd name="T22" fmla="*/ 337 w 426"/>
                    <a:gd name="T23" fmla="*/ 195 h 435"/>
                    <a:gd name="T24" fmla="*/ 345 w 426"/>
                    <a:gd name="T25" fmla="*/ 213 h 435"/>
                    <a:gd name="T26" fmla="*/ 363 w 426"/>
                    <a:gd name="T27" fmla="*/ 0 h 435"/>
                    <a:gd name="T28" fmla="*/ 363 w 426"/>
                    <a:gd name="T29" fmla="*/ 0 h 435"/>
                    <a:gd name="T30" fmla="*/ 62 w 426"/>
                    <a:gd name="T31" fmla="*/ 0 h 435"/>
                    <a:gd name="T32" fmla="*/ 0 w 426"/>
                    <a:gd name="T33" fmla="*/ 71 h 435"/>
                    <a:gd name="T34" fmla="*/ 0 w 426"/>
                    <a:gd name="T35" fmla="*/ 142 h 435"/>
                    <a:gd name="T36" fmla="*/ 106 w 426"/>
                    <a:gd name="T37" fmla="*/ 142 h 435"/>
                    <a:gd name="T38" fmla="*/ 213 w 426"/>
                    <a:gd name="T39" fmla="*/ 89 h 435"/>
                    <a:gd name="T40" fmla="*/ 319 w 426"/>
                    <a:gd name="T41" fmla="*/ 142 h 435"/>
                    <a:gd name="T42" fmla="*/ 425 w 426"/>
                    <a:gd name="T43" fmla="*/ 142 h 435"/>
                    <a:gd name="T44" fmla="*/ 425 w 426"/>
                    <a:gd name="T45" fmla="*/ 71 h 435"/>
                    <a:gd name="T46" fmla="*/ 363 w 426"/>
                    <a:gd name="T47" fmla="*/ 0 h 435"/>
                    <a:gd name="T48" fmla="*/ 390 w 426"/>
                    <a:gd name="T49" fmla="*/ 89 h 435"/>
                    <a:gd name="T50" fmla="*/ 390 w 426"/>
                    <a:gd name="T51" fmla="*/ 89 h 435"/>
                    <a:gd name="T52" fmla="*/ 381 w 426"/>
                    <a:gd name="T53" fmla="*/ 97 h 435"/>
                    <a:gd name="T54" fmla="*/ 345 w 426"/>
                    <a:gd name="T55" fmla="*/ 97 h 435"/>
                    <a:gd name="T56" fmla="*/ 328 w 426"/>
                    <a:gd name="T57" fmla="*/ 89 h 435"/>
                    <a:gd name="T58" fmla="*/ 328 w 426"/>
                    <a:gd name="T59" fmla="*/ 53 h 435"/>
                    <a:gd name="T60" fmla="*/ 345 w 426"/>
                    <a:gd name="T61" fmla="*/ 36 h 435"/>
                    <a:gd name="T62" fmla="*/ 381 w 426"/>
                    <a:gd name="T63" fmla="*/ 36 h 435"/>
                    <a:gd name="T64" fmla="*/ 390 w 426"/>
                    <a:gd name="T65" fmla="*/ 53 h 435"/>
                    <a:gd name="T66" fmla="*/ 390 w 426"/>
                    <a:gd name="T67" fmla="*/ 89 h 435"/>
                    <a:gd name="T68" fmla="*/ 292 w 426"/>
                    <a:gd name="T69" fmla="*/ 213 h 435"/>
                    <a:gd name="T70" fmla="*/ 292 w 426"/>
                    <a:gd name="T71" fmla="*/ 213 h 435"/>
                    <a:gd name="T72" fmla="*/ 213 w 426"/>
                    <a:gd name="T73" fmla="*/ 133 h 435"/>
                    <a:gd name="T74" fmla="*/ 132 w 426"/>
                    <a:gd name="T75" fmla="*/ 213 h 435"/>
                    <a:gd name="T76" fmla="*/ 213 w 426"/>
                    <a:gd name="T77" fmla="*/ 293 h 435"/>
                    <a:gd name="T78" fmla="*/ 292 w 426"/>
                    <a:gd name="T79" fmla="*/ 213 h 4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26" h="435">
                      <a:moveTo>
                        <a:pt x="345" y="213"/>
                      </a:moveTo>
                      <a:lnTo>
                        <a:pt x="345" y="213"/>
                      </a:lnTo>
                      <a:cubicBezTo>
                        <a:pt x="345" y="284"/>
                        <a:pt x="284" y="346"/>
                        <a:pt x="213" y="346"/>
                      </a:cubicBezTo>
                      <a:cubicBezTo>
                        <a:pt x="142" y="346"/>
                        <a:pt x="79" y="284"/>
                        <a:pt x="79" y="213"/>
                      </a:cubicBezTo>
                      <a:cubicBezTo>
                        <a:pt x="79" y="203"/>
                        <a:pt x="88" y="203"/>
                        <a:pt x="88" y="195"/>
                      </a:cubicBezTo>
                      <a:cubicBezTo>
                        <a:pt x="0" y="195"/>
                        <a:pt x="0" y="195"/>
                        <a:pt x="0" y="195"/>
                      </a:cubicBezTo>
                      <a:cubicBezTo>
                        <a:pt x="0" y="363"/>
                        <a:pt x="0" y="363"/>
                        <a:pt x="0" y="363"/>
                      </a:cubicBezTo>
                      <a:cubicBezTo>
                        <a:pt x="0" y="399"/>
                        <a:pt x="26" y="434"/>
                        <a:pt x="62" y="434"/>
                      </a:cubicBezTo>
                      <a:cubicBezTo>
                        <a:pt x="363" y="434"/>
                        <a:pt x="363" y="434"/>
                        <a:pt x="363" y="434"/>
                      </a:cubicBezTo>
                      <a:cubicBezTo>
                        <a:pt x="398" y="434"/>
                        <a:pt x="425" y="399"/>
                        <a:pt x="425" y="363"/>
                      </a:cubicBezTo>
                      <a:cubicBezTo>
                        <a:pt x="425" y="195"/>
                        <a:pt x="425" y="195"/>
                        <a:pt x="425" y="195"/>
                      </a:cubicBezTo>
                      <a:cubicBezTo>
                        <a:pt x="337" y="195"/>
                        <a:pt x="337" y="195"/>
                        <a:pt x="337" y="195"/>
                      </a:cubicBezTo>
                      <a:cubicBezTo>
                        <a:pt x="337" y="203"/>
                        <a:pt x="345" y="203"/>
                        <a:pt x="345" y="213"/>
                      </a:cubicBezTo>
                      <a:close/>
                      <a:moveTo>
                        <a:pt x="363" y="0"/>
                      </a:moveTo>
                      <a:lnTo>
                        <a:pt x="363" y="0"/>
                      </a:lnTo>
                      <a:cubicBezTo>
                        <a:pt x="62" y="0"/>
                        <a:pt x="62" y="0"/>
                        <a:pt x="62" y="0"/>
                      </a:cubicBezTo>
                      <a:cubicBezTo>
                        <a:pt x="26" y="0"/>
                        <a:pt x="0" y="36"/>
                        <a:pt x="0" y="71"/>
                      </a:cubicBezTo>
                      <a:cubicBezTo>
                        <a:pt x="0" y="142"/>
                        <a:pt x="0" y="142"/>
                        <a:pt x="0" y="142"/>
                      </a:cubicBezTo>
                      <a:cubicBezTo>
                        <a:pt x="106" y="142"/>
                        <a:pt x="106" y="142"/>
                        <a:pt x="106" y="142"/>
                      </a:cubicBezTo>
                      <a:cubicBezTo>
                        <a:pt x="132" y="106"/>
                        <a:pt x="168" y="89"/>
                        <a:pt x="213" y="89"/>
                      </a:cubicBezTo>
                      <a:cubicBezTo>
                        <a:pt x="257" y="89"/>
                        <a:pt x="292" y="106"/>
                        <a:pt x="319" y="142"/>
                      </a:cubicBezTo>
                      <a:cubicBezTo>
                        <a:pt x="425" y="142"/>
                        <a:pt x="425" y="142"/>
                        <a:pt x="425" y="142"/>
                      </a:cubicBezTo>
                      <a:cubicBezTo>
                        <a:pt x="425" y="71"/>
                        <a:pt x="425" y="71"/>
                        <a:pt x="425" y="71"/>
                      </a:cubicBezTo>
                      <a:cubicBezTo>
                        <a:pt x="425" y="36"/>
                        <a:pt x="398" y="0"/>
                        <a:pt x="363" y="0"/>
                      </a:cubicBezTo>
                      <a:close/>
                      <a:moveTo>
                        <a:pt x="390" y="89"/>
                      </a:moveTo>
                      <a:lnTo>
                        <a:pt x="390" y="89"/>
                      </a:lnTo>
                      <a:cubicBezTo>
                        <a:pt x="390" y="89"/>
                        <a:pt x="390" y="97"/>
                        <a:pt x="381" y="97"/>
                      </a:cubicBezTo>
                      <a:cubicBezTo>
                        <a:pt x="345" y="97"/>
                        <a:pt x="345" y="97"/>
                        <a:pt x="345" y="97"/>
                      </a:cubicBezTo>
                      <a:cubicBezTo>
                        <a:pt x="337" y="97"/>
                        <a:pt x="328" y="89"/>
                        <a:pt x="328" y="89"/>
                      </a:cubicBezTo>
                      <a:cubicBezTo>
                        <a:pt x="328" y="53"/>
                        <a:pt x="328" y="53"/>
                        <a:pt x="328" y="53"/>
                      </a:cubicBezTo>
                      <a:cubicBezTo>
                        <a:pt x="328" y="44"/>
                        <a:pt x="337" y="36"/>
                        <a:pt x="345" y="36"/>
                      </a:cubicBezTo>
                      <a:cubicBezTo>
                        <a:pt x="381" y="36"/>
                        <a:pt x="381" y="36"/>
                        <a:pt x="381" y="36"/>
                      </a:cubicBezTo>
                      <a:cubicBezTo>
                        <a:pt x="390" y="36"/>
                        <a:pt x="390" y="44"/>
                        <a:pt x="390" y="53"/>
                      </a:cubicBezTo>
                      <a:lnTo>
                        <a:pt x="390" y="89"/>
                      </a:lnTo>
                      <a:close/>
                      <a:moveTo>
                        <a:pt x="292" y="213"/>
                      </a:moveTo>
                      <a:lnTo>
                        <a:pt x="292" y="213"/>
                      </a:lnTo>
                      <a:cubicBezTo>
                        <a:pt x="292" y="168"/>
                        <a:pt x="257" y="133"/>
                        <a:pt x="213" y="133"/>
                      </a:cubicBezTo>
                      <a:cubicBezTo>
                        <a:pt x="168" y="133"/>
                        <a:pt x="132" y="168"/>
                        <a:pt x="132" y="213"/>
                      </a:cubicBezTo>
                      <a:cubicBezTo>
                        <a:pt x="132" y="257"/>
                        <a:pt x="168" y="293"/>
                        <a:pt x="213" y="293"/>
                      </a:cubicBezTo>
                      <a:cubicBezTo>
                        <a:pt x="257" y="293"/>
                        <a:pt x="292" y="257"/>
                        <a:pt x="292" y="21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Calibri Light" panose="020F0302020204030204"/>
                  </a:endParaRPr>
                </a:p>
              </p:txBody>
            </p:sp>
          </p:grpSp>
        </p:grpSp>
        <p:sp>
          <p:nvSpPr>
            <p:cNvPr id="15" name="Rectangle 37"/>
            <p:cNvSpPr/>
            <p:nvPr/>
          </p:nvSpPr>
          <p:spPr>
            <a:xfrm>
              <a:off x="2220609" y="5259227"/>
              <a:ext cx="766237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Lorem ipsum </a:t>
              </a:r>
              <a:r>
                <a:rPr lang="en-GB" sz="1200" dirty="0" err="1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dolor</a:t>
              </a:r>
              <a:r>
                <a:rPr lang="en-GB" sz="1200" dirty="0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 sit </a:t>
              </a:r>
              <a:r>
                <a:rPr lang="en-GB" sz="1200" dirty="0" err="1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amet</a:t>
              </a:r>
              <a:r>
                <a:rPr lang="en-GB" sz="1200" dirty="0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, </a:t>
              </a:r>
              <a:r>
                <a:rPr lang="en-GB" sz="1200" dirty="0" err="1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consectetur</a:t>
              </a:r>
              <a:r>
                <a:rPr lang="en-GB" sz="1200" dirty="0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r>
                <a:rPr lang="en-GB" sz="1200" dirty="0" err="1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adipiscing</a:t>
              </a:r>
              <a:r>
                <a:rPr lang="en-GB" sz="1200" dirty="0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r>
                <a:rPr lang="en-GB" sz="1200" dirty="0" err="1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elit</a:t>
              </a:r>
              <a:r>
                <a:rPr lang="en-GB" sz="1200" dirty="0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. </a:t>
              </a:r>
              <a:r>
                <a:rPr lang="en-GB" sz="1200" dirty="0" err="1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Nulla</a:t>
              </a:r>
              <a:r>
                <a:rPr lang="en-GB" sz="1200" dirty="0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r>
                <a:rPr lang="en-GB" sz="1200" dirty="0" err="1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pretium</a:t>
              </a:r>
              <a:r>
                <a:rPr lang="en-GB" sz="1200" dirty="0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, </a:t>
              </a:r>
              <a:r>
                <a:rPr lang="en-GB" sz="1200" dirty="0" err="1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lacus</a:t>
              </a:r>
              <a:r>
                <a:rPr lang="en-GB" sz="1200" dirty="0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 ac </a:t>
              </a:r>
              <a:r>
                <a:rPr lang="en-GB" sz="1200" dirty="0" err="1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aliquet</a:t>
              </a:r>
              <a:r>
                <a:rPr lang="en-GB" sz="1200" dirty="0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r>
                <a:rPr lang="en-GB" sz="1200" dirty="0" err="1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facilisis</a:t>
              </a:r>
              <a:r>
                <a:rPr lang="en-GB" sz="1200" dirty="0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, </a:t>
              </a:r>
              <a:r>
                <a:rPr lang="en-GB" sz="1200" dirty="0" err="1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diam</a:t>
              </a:r>
              <a:r>
                <a:rPr lang="en-GB" sz="1200" dirty="0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r>
                <a:rPr lang="en-GB" sz="1200" dirty="0" err="1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metus</a:t>
              </a:r>
              <a:r>
                <a:rPr lang="en-GB" sz="1200" dirty="0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r>
                <a:rPr lang="en-GB" sz="1200" dirty="0" err="1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ultricies</a:t>
              </a:r>
              <a:r>
                <a:rPr lang="en-GB" sz="1200" dirty="0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r>
                <a:rPr lang="en-GB" sz="1200" dirty="0" err="1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nibh</a:t>
              </a:r>
              <a:r>
                <a:rPr lang="en-GB" sz="1200" dirty="0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, </a:t>
              </a:r>
              <a:r>
                <a:rPr lang="en-GB" sz="1200" dirty="0" err="1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vel</a:t>
              </a:r>
              <a:r>
                <a:rPr lang="en-GB" sz="1200" dirty="0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r>
                <a:rPr lang="en-GB" sz="1200" dirty="0" err="1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eleifend</a:t>
              </a:r>
              <a:r>
                <a:rPr lang="en-GB" sz="1200" dirty="0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r>
                <a:rPr lang="en-GB" sz="1200" dirty="0" err="1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felis</a:t>
              </a:r>
              <a:r>
                <a:rPr lang="en-GB" sz="1200" dirty="0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r>
                <a:rPr lang="en-GB" sz="1200" dirty="0" err="1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arcu</a:t>
              </a:r>
              <a:r>
                <a:rPr lang="en-GB" sz="1200" dirty="0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 at </a:t>
              </a:r>
              <a:r>
                <a:rPr lang="en-GB" sz="1200" dirty="0" err="1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elit</a:t>
              </a:r>
              <a:r>
                <a:rPr lang="en-GB" sz="1200" dirty="0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. Class </a:t>
              </a:r>
              <a:r>
                <a:rPr lang="en-GB" sz="1200" dirty="0" err="1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aptent</a:t>
              </a:r>
              <a:r>
                <a:rPr lang="en-GB" sz="1200" dirty="0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r>
                <a:rPr lang="en-GB" sz="1200" dirty="0" err="1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taciti</a:t>
              </a:r>
              <a:r>
                <a:rPr lang="en-GB" sz="1200" dirty="0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r>
                <a:rPr lang="en-GB" sz="1200" dirty="0" err="1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sociosqu</a:t>
              </a:r>
              <a:r>
                <a:rPr lang="en-GB" sz="1200" dirty="0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 ad </a:t>
              </a:r>
              <a:r>
                <a:rPr lang="en-GB" sz="1200" dirty="0" err="1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litora</a:t>
              </a:r>
              <a:r>
                <a:rPr lang="en-GB" sz="1200" dirty="0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r>
                <a:rPr lang="en-GB" sz="1200" dirty="0" err="1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torquent</a:t>
              </a:r>
              <a:r>
                <a:rPr lang="en-GB" sz="1200" dirty="0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 per </a:t>
              </a:r>
              <a:r>
                <a:rPr lang="en-GB" sz="1200" dirty="0" err="1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conubia</a:t>
              </a:r>
              <a:r>
                <a:rPr lang="en-GB" sz="1200" dirty="0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 nostra, per </a:t>
              </a:r>
              <a:r>
                <a:rPr lang="en-GB" sz="1200" dirty="0" err="1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inceptos</a:t>
              </a:r>
              <a:r>
                <a:rPr lang="en-GB" sz="1200" dirty="0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r>
                <a:rPr lang="en-GB" sz="1200" dirty="0" err="1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himenaeos</a:t>
              </a:r>
              <a:r>
                <a:rPr lang="en-GB" sz="1200" dirty="0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. Morbi </a:t>
              </a:r>
              <a:r>
                <a:rPr lang="en-GB" sz="1200" dirty="0" err="1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ullamcorper</a:t>
              </a:r>
              <a:r>
                <a:rPr lang="en-GB" sz="1200" dirty="0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r>
                <a:rPr lang="en-GB" sz="1200" dirty="0" err="1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enim</a:t>
              </a:r>
              <a:r>
                <a:rPr lang="en-GB" sz="1200" dirty="0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 ac maximus </a:t>
              </a:r>
              <a:r>
                <a:rPr lang="en-GB" sz="1200" dirty="0" err="1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ornare</a:t>
              </a:r>
              <a:r>
                <a:rPr lang="en-GB" sz="1200" dirty="0">
                  <a:solidFill>
                    <a:srgbClr val="514940"/>
                  </a:solidFill>
                  <a:latin typeface="微软雅黑" panose="020B0503020204020204" charset="-122"/>
                  <a:ea typeface="微软雅黑" panose="020B0503020204020204" charset="-122"/>
                </a:rPr>
                <a:t>. 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5400000">
            <a:off x="2666274" y="-2666273"/>
            <a:ext cx="6859453" cy="12192004"/>
          </a:xfrm>
          <a:prstGeom prst="rect">
            <a:avLst/>
          </a:prstGeom>
          <a:ln>
            <a:noFill/>
          </a:ln>
        </p:spPr>
      </p:pic>
      <p:cxnSp>
        <p:nvCxnSpPr>
          <p:cNvPr id="10" name="直接连接符 9"/>
          <p:cNvCxnSpPr/>
          <p:nvPr/>
        </p:nvCxnSpPr>
        <p:spPr>
          <a:xfrm>
            <a:off x="7149424" y="642983"/>
            <a:ext cx="520339" cy="0"/>
          </a:xfrm>
          <a:prstGeom prst="line">
            <a:avLst/>
          </a:prstGeom>
          <a:ln w="19050">
            <a:solidFill>
              <a:srgbClr val="5A23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48"/>
          <p:cNvSpPr txBox="1">
            <a:spLocks noChangeArrowheads="1"/>
          </p:cNvSpPr>
          <p:nvPr/>
        </p:nvSpPr>
        <p:spPr bwMode="auto">
          <a:xfrm>
            <a:off x="5042576" y="438947"/>
            <a:ext cx="2106848" cy="461665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5pPr>
            <a:lvl6pPr marL="25146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6pPr>
            <a:lvl7pPr marL="29718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7pPr>
            <a:lvl8pPr marL="34290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8pPr>
            <a:lvl9pPr marL="38862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zh-CN" altLang="en-US" sz="2400" dirty="0">
                <a:solidFill>
                  <a:srgbClr val="263458"/>
                </a:solidFill>
                <a:latin typeface="方正宋刻本秀楷简体" panose="02000000000000000000" pitchFamily="2" charset="-122"/>
                <a:ea typeface="方正宋刻本秀楷简体" panose="02000000000000000000" pitchFamily="2" charset="-122"/>
              </a:rPr>
              <a:t>年度工作概述</a:t>
            </a:r>
            <a:endParaRPr lang="en-US" altLang="zh-CN" sz="2400" dirty="0">
              <a:solidFill>
                <a:srgbClr val="263458"/>
              </a:solidFill>
              <a:latin typeface="方正宋刻本秀楷简体" panose="02000000000000000000" pitchFamily="2" charset="-122"/>
              <a:ea typeface="方正宋刻本秀楷简体" panose="02000000000000000000" pitchFamily="2" charset="-122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4522237" y="642983"/>
            <a:ext cx="520339" cy="0"/>
          </a:xfrm>
          <a:prstGeom prst="line">
            <a:avLst/>
          </a:prstGeom>
          <a:ln w="19050">
            <a:solidFill>
              <a:srgbClr val="2634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979720" y="1583982"/>
            <a:ext cx="291" cy="1821"/>
          </a:xfrm>
          <a:custGeom>
            <a:avLst/>
            <a:gdLst>
              <a:gd name="connsiteX0" fmla="*/ 291 w 291"/>
              <a:gd name="connsiteY0" fmla="*/ 0 h 1821"/>
              <a:gd name="connsiteX1" fmla="*/ 197 w 291"/>
              <a:gd name="connsiteY1" fmla="*/ 600 h 1821"/>
              <a:gd name="connsiteX2" fmla="*/ 106 w 291"/>
              <a:gd name="connsiteY2" fmla="*/ 1148 h 1821"/>
              <a:gd name="connsiteX3" fmla="*/ 291 w 291"/>
              <a:gd name="connsiteY3" fmla="*/ 0 h 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" h="1821">
                <a:moveTo>
                  <a:pt x="291" y="0"/>
                </a:moveTo>
                <a:lnTo>
                  <a:pt x="197" y="600"/>
                </a:lnTo>
                <a:cubicBezTo>
                  <a:pt x="-16" y="1943"/>
                  <a:pt x="-70" y="2257"/>
                  <a:pt x="106" y="1148"/>
                </a:cubicBezTo>
                <a:lnTo>
                  <a:pt x="291" y="0"/>
                </a:lnTo>
                <a:close/>
              </a:path>
            </a:pathLst>
          </a:cu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359307" y="1592007"/>
            <a:ext cx="1953" cy="2698"/>
          </a:xfrm>
          <a:custGeom>
            <a:avLst/>
            <a:gdLst>
              <a:gd name="connsiteX0" fmla="*/ 1510 w 1953"/>
              <a:gd name="connsiteY0" fmla="*/ 674 h 2698"/>
              <a:gd name="connsiteX1" fmla="*/ 0 w 1953"/>
              <a:gd name="connsiteY1" fmla="*/ 2698 h 2698"/>
              <a:gd name="connsiteX2" fmla="*/ 416 w 1953"/>
              <a:gd name="connsiteY2" fmla="*/ 2094 h 2698"/>
              <a:gd name="connsiteX3" fmla="*/ 1510 w 1953"/>
              <a:gd name="connsiteY3" fmla="*/ 674 h 2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3" h="2698">
                <a:moveTo>
                  <a:pt x="1510" y="674"/>
                </a:moveTo>
                <a:lnTo>
                  <a:pt x="0" y="2698"/>
                </a:lnTo>
                <a:lnTo>
                  <a:pt x="416" y="2094"/>
                </a:lnTo>
                <a:cubicBezTo>
                  <a:pt x="2142" y="-333"/>
                  <a:pt x="2272" y="-423"/>
                  <a:pt x="1510" y="674"/>
                </a:cubicBezTo>
                <a:close/>
              </a:path>
            </a:pathLst>
          </a:custGeom>
        </p:spPr>
      </p:pic>
      <p:grpSp>
        <p:nvGrpSpPr>
          <p:cNvPr id="8" name="Group 4"/>
          <p:cNvGrpSpPr/>
          <p:nvPr/>
        </p:nvGrpSpPr>
        <p:grpSpPr>
          <a:xfrm>
            <a:off x="1022722" y="2104221"/>
            <a:ext cx="10146555" cy="1709757"/>
            <a:chOff x="2035968" y="2513135"/>
            <a:chExt cx="10870410" cy="1831731"/>
          </a:xfrm>
        </p:grpSpPr>
        <p:sp>
          <p:nvSpPr>
            <p:cNvPr id="9" name="Freeform 5"/>
            <p:cNvSpPr/>
            <p:nvPr/>
          </p:nvSpPr>
          <p:spPr>
            <a:xfrm>
              <a:off x="2559844" y="2513135"/>
              <a:ext cx="2095500" cy="1831731"/>
            </a:xfrm>
            <a:custGeom>
              <a:avLst/>
              <a:gdLst>
                <a:gd name="connsiteX0" fmla="*/ 0 w 2095500"/>
                <a:gd name="connsiteY0" fmla="*/ 274760 h 1831730"/>
                <a:gd name="connsiteX1" fmla="*/ 1179635 w 2095500"/>
                <a:gd name="connsiteY1" fmla="*/ 274760 h 1831730"/>
                <a:gd name="connsiteX2" fmla="*/ 1179635 w 2095500"/>
                <a:gd name="connsiteY2" fmla="*/ 0 h 1831730"/>
                <a:gd name="connsiteX3" fmla="*/ 2095500 w 2095500"/>
                <a:gd name="connsiteY3" fmla="*/ 915865 h 1831730"/>
                <a:gd name="connsiteX4" fmla="*/ 1179635 w 2095500"/>
                <a:gd name="connsiteY4" fmla="*/ 1831730 h 1831730"/>
                <a:gd name="connsiteX5" fmla="*/ 1179635 w 2095500"/>
                <a:gd name="connsiteY5" fmla="*/ 1556971 h 1831730"/>
                <a:gd name="connsiteX6" fmla="*/ 0 w 2095500"/>
                <a:gd name="connsiteY6" fmla="*/ 1556971 h 1831730"/>
                <a:gd name="connsiteX7" fmla="*/ 0 w 2095500"/>
                <a:gd name="connsiteY7" fmla="*/ 274760 h 183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95500" h="1831730">
                  <a:moveTo>
                    <a:pt x="0" y="274760"/>
                  </a:moveTo>
                  <a:lnTo>
                    <a:pt x="1179635" y="274760"/>
                  </a:lnTo>
                  <a:lnTo>
                    <a:pt x="1179635" y="0"/>
                  </a:lnTo>
                  <a:lnTo>
                    <a:pt x="2095500" y="915865"/>
                  </a:lnTo>
                  <a:lnTo>
                    <a:pt x="1179635" y="1831730"/>
                  </a:lnTo>
                  <a:lnTo>
                    <a:pt x="1179635" y="1556971"/>
                  </a:lnTo>
                  <a:lnTo>
                    <a:pt x="0" y="1556971"/>
                  </a:lnTo>
                  <a:lnTo>
                    <a:pt x="0" y="274760"/>
                  </a:lnTo>
                  <a:close/>
                </a:path>
              </a:pathLst>
            </a:custGeom>
            <a:solidFill>
              <a:srgbClr val="263458"/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4835" tIns="290000" rIns="580549" bIns="289999" numCol="1" spcCol="1270" anchor="ctr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GB" sz="2400" kern="1200" dirty="0">
                <a:solidFill>
                  <a:schemeClr val="bg1"/>
                </a:solidFill>
              </a:endParaRPr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GB" sz="2400" kern="1200" dirty="0">
                <a:solidFill>
                  <a:schemeClr val="bg1"/>
                </a:solidFill>
              </a:endParaRPr>
            </a:p>
          </p:txBody>
        </p:sp>
        <p:sp>
          <p:nvSpPr>
            <p:cNvPr id="15" name="Freeform 6"/>
            <p:cNvSpPr/>
            <p:nvPr/>
          </p:nvSpPr>
          <p:spPr>
            <a:xfrm>
              <a:off x="2035968" y="2905125"/>
              <a:ext cx="1047750" cy="1047750"/>
            </a:xfrm>
            <a:custGeom>
              <a:avLst/>
              <a:gdLst>
                <a:gd name="connsiteX0" fmla="*/ 0 w 1047750"/>
                <a:gd name="connsiteY0" fmla="*/ 523875 h 1047750"/>
                <a:gd name="connsiteX1" fmla="*/ 523875 w 1047750"/>
                <a:gd name="connsiteY1" fmla="*/ 0 h 1047750"/>
                <a:gd name="connsiteX2" fmla="*/ 1047750 w 1047750"/>
                <a:gd name="connsiteY2" fmla="*/ 523875 h 1047750"/>
                <a:gd name="connsiteX3" fmla="*/ 523875 w 1047750"/>
                <a:gd name="connsiteY3" fmla="*/ 1047750 h 1047750"/>
                <a:gd name="connsiteX4" fmla="*/ 0 w 1047750"/>
                <a:gd name="connsiteY4" fmla="*/ 523875 h 104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7750" h="1047750">
                  <a:moveTo>
                    <a:pt x="0" y="523875"/>
                  </a:moveTo>
                  <a:cubicBezTo>
                    <a:pt x="0" y="234547"/>
                    <a:pt x="234547" y="0"/>
                    <a:pt x="523875" y="0"/>
                  </a:cubicBezTo>
                  <a:cubicBezTo>
                    <a:pt x="813203" y="0"/>
                    <a:pt x="1047750" y="234547"/>
                    <a:pt x="1047750" y="523875"/>
                  </a:cubicBezTo>
                  <a:cubicBezTo>
                    <a:pt x="1047750" y="813203"/>
                    <a:pt x="813203" y="1047750"/>
                    <a:pt x="523875" y="1047750"/>
                  </a:cubicBezTo>
                  <a:cubicBezTo>
                    <a:pt x="234547" y="1047750"/>
                    <a:pt x="0" y="813203"/>
                    <a:pt x="0" y="523875"/>
                  </a:cubicBezTo>
                  <a:close/>
                </a:path>
              </a:pathLst>
            </a:custGeom>
            <a:solidFill>
              <a:srgbClr val="263458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9314" tIns="169314" rIns="169314" bIns="169314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2500" kern="1200" dirty="0">
                <a:solidFill>
                  <a:schemeClr val="bg1"/>
                </a:solidFill>
              </a:endParaRPr>
            </a:p>
          </p:txBody>
        </p:sp>
        <p:sp>
          <p:nvSpPr>
            <p:cNvPr id="16" name="Freeform 7"/>
            <p:cNvSpPr/>
            <p:nvPr/>
          </p:nvSpPr>
          <p:spPr>
            <a:xfrm>
              <a:off x="5310189" y="2513135"/>
              <a:ext cx="2095500" cy="1831731"/>
            </a:xfrm>
            <a:custGeom>
              <a:avLst/>
              <a:gdLst>
                <a:gd name="connsiteX0" fmla="*/ 0 w 2095500"/>
                <a:gd name="connsiteY0" fmla="*/ 274760 h 1831730"/>
                <a:gd name="connsiteX1" fmla="*/ 1179635 w 2095500"/>
                <a:gd name="connsiteY1" fmla="*/ 274760 h 1831730"/>
                <a:gd name="connsiteX2" fmla="*/ 1179635 w 2095500"/>
                <a:gd name="connsiteY2" fmla="*/ 0 h 1831730"/>
                <a:gd name="connsiteX3" fmla="*/ 2095500 w 2095500"/>
                <a:gd name="connsiteY3" fmla="*/ 915865 h 1831730"/>
                <a:gd name="connsiteX4" fmla="*/ 1179635 w 2095500"/>
                <a:gd name="connsiteY4" fmla="*/ 1831730 h 1831730"/>
                <a:gd name="connsiteX5" fmla="*/ 1179635 w 2095500"/>
                <a:gd name="connsiteY5" fmla="*/ 1556971 h 1831730"/>
                <a:gd name="connsiteX6" fmla="*/ 0 w 2095500"/>
                <a:gd name="connsiteY6" fmla="*/ 1556971 h 1831730"/>
                <a:gd name="connsiteX7" fmla="*/ 0 w 2095500"/>
                <a:gd name="connsiteY7" fmla="*/ 274760 h 183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95500" h="1831730">
                  <a:moveTo>
                    <a:pt x="0" y="274760"/>
                  </a:moveTo>
                  <a:lnTo>
                    <a:pt x="1179635" y="274760"/>
                  </a:lnTo>
                  <a:lnTo>
                    <a:pt x="1179635" y="0"/>
                  </a:lnTo>
                  <a:lnTo>
                    <a:pt x="2095500" y="915865"/>
                  </a:lnTo>
                  <a:lnTo>
                    <a:pt x="1179635" y="1831730"/>
                  </a:lnTo>
                  <a:lnTo>
                    <a:pt x="1179635" y="1556971"/>
                  </a:lnTo>
                  <a:lnTo>
                    <a:pt x="0" y="1556971"/>
                  </a:lnTo>
                  <a:lnTo>
                    <a:pt x="0" y="274760"/>
                  </a:lnTo>
                  <a:close/>
                </a:path>
              </a:pathLst>
            </a:custGeom>
            <a:solidFill>
              <a:srgbClr val="263458"/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4835" tIns="290000" rIns="580549" bIns="289999" numCol="1" spcCol="1270" anchor="ctr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GB" sz="2400" kern="1200">
                <a:solidFill>
                  <a:schemeClr val="bg1"/>
                </a:solidFill>
              </a:endParaRPr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GB" sz="2400" kern="1200">
                <a:solidFill>
                  <a:schemeClr val="bg1"/>
                </a:solidFill>
              </a:endParaRPr>
            </a:p>
          </p:txBody>
        </p:sp>
        <p:sp>
          <p:nvSpPr>
            <p:cNvPr id="17" name="Freeform 8"/>
            <p:cNvSpPr/>
            <p:nvPr/>
          </p:nvSpPr>
          <p:spPr>
            <a:xfrm>
              <a:off x="4786313" y="2905125"/>
              <a:ext cx="1047750" cy="1047750"/>
            </a:xfrm>
            <a:custGeom>
              <a:avLst/>
              <a:gdLst>
                <a:gd name="connsiteX0" fmla="*/ 0 w 1047750"/>
                <a:gd name="connsiteY0" fmla="*/ 523875 h 1047750"/>
                <a:gd name="connsiteX1" fmla="*/ 523875 w 1047750"/>
                <a:gd name="connsiteY1" fmla="*/ 0 h 1047750"/>
                <a:gd name="connsiteX2" fmla="*/ 1047750 w 1047750"/>
                <a:gd name="connsiteY2" fmla="*/ 523875 h 1047750"/>
                <a:gd name="connsiteX3" fmla="*/ 523875 w 1047750"/>
                <a:gd name="connsiteY3" fmla="*/ 1047750 h 1047750"/>
                <a:gd name="connsiteX4" fmla="*/ 0 w 1047750"/>
                <a:gd name="connsiteY4" fmla="*/ 523875 h 104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7750" h="1047750">
                  <a:moveTo>
                    <a:pt x="0" y="523875"/>
                  </a:moveTo>
                  <a:cubicBezTo>
                    <a:pt x="0" y="234547"/>
                    <a:pt x="234547" y="0"/>
                    <a:pt x="523875" y="0"/>
                  </a:cubicBezTo>
                  <a:cubicBezTo>
                    <a:pt x="813203" y="0"/>
                    <a:pt x="1047750" y="234547"/>
                    <a:pt x="1047750" y="523875"/>
                  </a:cubicBezTo>
                  <a:cubicBezTo>
                    <a:pt x="1047750" y="813203"/>
                    <a:pt x="813203" y="1047750"/>
                    <a:pt x="523875" y="1047750"/>
                  </a:cubicBezTo>
                  <a:cubicBezTo>
                    <a:pt x="234547" y="1047750"/>
                    <a:pt x="0" y="813203"/>
                    <a:pt x="0" y="523875"/>
                  </a:cubicBezTo>
                  <a:close/>
                </a:path>
              </a:pathLst>
            </a:custGeom>
            <a:solidFill>
              <a:srgbClr val="263458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9314" tIns="169314" rIns="169314" bIns="169314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2500" kern="1200">
                <a:solidFill>
                  <a:schemeClr val="bg1"/>
                </a:solidFill>
              </a:endParaRPr>
            </a:p>
          </p:txBody>
        </p:sp>
        <p:sp>
          <p:nvSpPr>
            <p:cNvPr id="18" name="Freeform 9"/>
            <p:cNvSpPr/>
            <p:nvPr/>
          </p:nvSpPr>
          <p:spPr>
            <a:xfrm>
              <a:off x="8060534" y="2513135"/>
              <a:ext cx="2095500" cy="1831731"/>
            </a:xfrm>
            <a:custGeom>
              <a:avLst/>
              <a:gdLst>
                <a:gd name="connsiteX0" fmla="*/ 0 w 2095500"/>
                <a:gd name="connsiteY0" fmla="*/ 274760 h 1831730"/>
                <a:gd name="connsiteX1" fmla="*/ 1179635 w 2095500"/>
                <a:gd name="connsiteY1" fmla="*/ 274760 h 1831730"/>
                <a:gd name="connsiteX2" fmla="*/ 1179635 w 2095500"/>
                <a:gd name="connsiteY2" fmla="*/ 0 h 1831730"/>
                <a:gd name="connsiteX3" fmla="*/ 2095500 w 2095500"/>
                <a:gd name="connsiteY3" fmla="*/ 915865 h 1831730"/>
                <a:gd name="connsiteX4" fmla="*/ 1179635 w 2095500"/>
                <a:gd name="connsiteY4" fmla="*/ 1831730 h 1831730"/>
                <a:gd name="connsiteX5" fmla="*/ 1179635 w 2095500"/>
                <a:gd name="connsiteY5" fmla="*/ 1556971 h 1831730"/>
                <a:gd name="connsiteX6" fmla="*/ 0 w 2095500"/>
                <a:gd name="connsiteY6" fmla="*/ 1556971 h 1831730"/>
                <a:gd name="connsiteX7" fmla="*/ 0 w 2095500"/>
                <a:gd name="connsiteY7" fmla="*/ 274760 h 183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95500" h="1831730">
                  <a:moveTo>
                    <a:pt x="0" y="274760"/>
                  </a:moveTo>
                  <a:lnTo>
                    <a:pt x="1179635" y="274760"/>
                  </a:lnTo>
                  <a:lnTo>
                    <a:pt x="1179635" y="0"/>
                  </a:lnTo>
                  <a:lnTo>
                    <a:pt x="2095500" y="915865"/>
                  </a:lnTo>
                  <a:lnTo>
                    <a:pt x="1179635" y="1831730"/>
                  </a:lnTo>
                  <a:lnTo>
                    <a:pt x="1179635" y="1556971"/>
                  </a:lnTo>
                  <a:lnTo>
                    <a:pt x="0" y="1556971"/>
                  </a:lnTo>
                  <a:lnTo>
                    <a:pt x="0" y="274760"/>
                  </a:lnTo>
                  <a:close/>
                </a:path>
              </a:pathLst>
            </a:custGeom>
            <a:solidFill>
              <a:srgbClr val="263458"/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4835" tIns="290000" rIns="580549" bIns="289999" numCol="1" spcCol="1270" anchor="ctr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GB" sz="2400" kern="1200">
                <a:solidFill>
                  <a:schemeClr val="bg1"/>
                </a:solidFill>
              </a:endParaRPr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GB" sz="2400" kern="1200">
                <a:solidFill>
                  <a:schemeClr val="bg1"/>
                </a:solidFill>
              </a:endParaRPr>
            </a:p>
          </p:txBody>
        </p:sp>
        <p:sp>
          <p:nvSpPr>
            <p:cNvPr id="19" name="Freeform 10"/>
            <p:cNvSpPr/>
            <p:nvPr/>
          </p:nvSpPr>
          <p:spPr>
            <a:xfrm>
              <a:off x="7536658" y="2905125"/>
              <a:ext cx="1047750" cy="1047750"/>
            </a:xfrm>
            <a:custGeom>
              <a:avLst/>
              <a:gdLst>
                <a:gd name="connsiteX0" fmla="*/ 0 w 1047750"/>
                <a:gd name="connsiteY0" fmla="*/ 523875 h 1047750"/>
                <a:gd name="connsiteX1" fmla="*/ 523875 w 1047750"/>
                <a:gd name="connsiteY1" fmla="*/ 0 h 1047750"/>
                <a:gd name="connsiteX2" fmla="*/ 1047750 w 1047750"/>
                <a:gd name="connsiteY2" fmla="*/ 523875 h 1047750"/>
                <a:gd name="connsiteX3" fmla="*/ 523875 w 1047750"/>
                <a:gd name="connsiteY3" fmla="*/ 1047750 h 1047750"/>
                <a:gd name="connsiteX4" fmla="*/ 0 w 1047750"/>
                <a:gd name="connsiteY4" fmla="*/ 523875 h 104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7750" h="1047750">
                  <a:moveTo>
                    <a:pt x="0" y="523875"/>
                  </a:moveTo>
                  <a:cubicBezTo>
                    <a:pt x="0" y="234547"/>
                    <a:pt x="234547" y="0"/>
                    <a:pt x="523875" y="0"/>
                  </a:cubicBezTo>
                  <a:cubicBezTo>
                    <a:pt x="813203" y="0"/>
                    <a:pt x="1047750" y="234547"/>
                    <a:pt x="1047750" y="523875"/>
                  </a:cubicBezTo>
                  <a:cubicBezTo>
                    <a:pt x="1047750" y="813203"/>
                    <a:pt x="813203" y="1047750"/>
                    <a:pt x="523875" y="1047750"/>
                  </a:cubicBezTo>
                  <a:cubicBezTo>
                    <a:pt x="234547" y="1047750"/>
                    <a:pt x="0" y="813203"/>
                    <a:pt x="0" y="523875"/>
                  </a:cubicBezTo>
                  <a:close/>
                </a:path>
              </a:pathLst>
            </a:custGeom>
            <a:solidFill>
              <a:srgbClr val="263458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9314" tIns="169314" rIns="169314" bIns="169314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2500" kern="1200">
                <a:solidFill>
                  <a:schemeClr val="bg1"/>
                </a:solidFill>
              </a:endParaRPr>
            </a:p>
          </p:txBody>
        </p:sp>
        <p:sp>
          <p:nvSpPr>
            <p:cNvPr id="20" name="Freeform 11"/>
            <p:cNvSpPr/>
            <p:nvPr/>
          </p:nvSpPr>
          <p:spPr>
            <a:xfrm>
              <a:off x="10810878" y="2513135"/>
              <a:ext cx="2095500" cy="1831731"/>
            </a:xfrm>
            <a:custGeom>
              <a:avLst/>
              <a:gdLst>
                <a:gd name="connsiteX0" fmla="*/ 0 w 2095500"/>
                <a:gd name="connsiteY0" fmla="*/ 274760 h 1831730"/>
                <a:gd name="connsiteX1" fmla="*/ 1179635 w 2095500"/>
                <a:gd name="connsiteY1" fmla="*/ 274760 h 1831730"/>
                <a:gd name="connsiteX2" fmla="*/ 1179635 w 2095500"/>
                <a:gd name="connsiteY2" fmla="*/ 0 h 1831730"/>
                <a:gd name="connsiteX3" fmla="*/ 2095500 w 2095500"/>
                <a:gd name="connsiteY3" fmla="*/ 915865 h 1831730"/>
                <a:gd name="connsiteX4" fmla="*/ 1179635 w 2095500"/>
                <a:gd name="connsiteY4" fmla="*/ 1831730 h 1831730"/>
                <a:gd name="connsiteX5" fmla="*/ 1179635 w 2095500"/>
                <a:gd name="connsiteY5" fmla="*/ 1556971 h 1831730"/>
                <a:gd name="connsiteX6" fmla="*/ 0 w 2095500"/>
                <a:gd name="connsiteY6" fmla="*/ 1556971 h 1831730"/>
                <a:gd name="connsiteX7" fmla="*/ 0 w 2095500"/>
                <a:gd name="connsiteY7" fmla="*/ 274760 h 183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95500" h="1831730">
                  <a:moveTo>
                    <a:pt x="0" y="274760"/>
                  </a:moveTo>
                  <a:lnTo>
                    <a:pt x="1179635" y="274760"/>
                  </a:lnTo>
                  <a:lnTo>
                    <a:pt x="1179635" y="0"/>
                  </a:lnTo>
                  <a:lnTo>
                    <a:pt x="2095500" y="915865"/>
                  </a:lnTo>
                  <a:lnTo>
                    <a:pt x="1179635" y="1831730"/>
                  </a:lnTo>
                  <a:lnTo>
                    <a:pt x="1179635" y="1556971"/>
                  </a:lnTo>
                  <a:lnTo>
                    <a:pt x="0" y="1556971"/>
                  </a:lnTo>
                  <a:lnTo>
                    <a:pt x="0" y="274760"/>
                  </a:lnTo>
                  <a:close/>
                </a:path>
              </a:pathLst>
            </a:custGeom>
            <a:solidFill>
              <a:srgbClr val="263458"/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4835" tIns="290000" rIns="580549" bIns="289999" numCol="1" spcCol="1270" anchor="ctr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GB" sz="2400" kern="1200">
                <a:solidFill>
                  <a:schemeClr val="bg1"/>
                </a:solidFill>
              </a:endParaRPr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GB" sz="2400" kern="1200">
                <a:solidFill>
                  <a:schemeClr val="bg1"/>
                </a:solidFill>
              </a:endParaRPr>
            </a:p>
          </p:txBody>
        </p:sp>
        <p:sp>
          <p:nvSpPr>
            <p:cNvPr id="21" name="Freeform 12"/>
            <p:cNvSpPr/>
            <p:nvPr/>
          </p:nvSpPr>
          <p:spPr>
            <a:xfrm>
              <a:off x="10287000" y="2905124"/>
              <a:ext cx="1047750" cy="1047750"/>
            </a:xfrm>
            <a:custGeom>
              <a:avLst/>
              <a:gdLst>
                <a:gd name="connsiteX0" fmla="*/ 0 w 1047750"/>
                <a:gd name="connsiteY0" fmla="*/ 523875 h 1047750"/>
                <a:gd name="connsiteX1" fmla="*/ 523875 w 1047750"/>
                <a:gd name="connsiteY1" fmla="*/ 0 h 1047750"/>
                <a:gd name="connsiteX2" fmla="*/ 1047750 w 1047750"/>
                <a:gd name="connsiteY2" fmla="*/ 523875 h 1047750"/>
                <a:gd name="connsiteX3" fmla="*/ 523875 w 1047750"/>
                <a:gd name="connsiteY3" fmla="*/ 1047750 h 1047750"/>
                <a:gd name="connsiteX4" fmla="*/ 0 w 1047750"/>
                <a:gd name="connsiteY4" fmla="*/ 523875 h 104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7750" h="1047750">
                  <a:moveTo>
                    <a:pt x="0" y="523875"/>
                  </a:moveTo>
                  <a:cubicBezTo>
                    <a:pt x="0" y="234547"/>
                    <a:pt x="234547" y="0"/>
                    <a:pt x="523875" y="0"/>
                  </a:cubicBezTo>
                  <a:cubicBezTo>
                    <a:pt x="813203" y="0"/>
                    <a:pt x="1047750" y="234547"/>
                    <a:pt x="1047750" y="523875"/>
                  </a:cubicBezTo>
                  <a:cubicBezTo>
                    <a:pt x="1047750" y="813203"/>
                    <a:pt x="813203" y="1047750"/>
                    <a:pt x="523875" y="1047750"/>
                  </a:cubicBezTo>
                  <a:cubicBezTo>
                    <a:pt x="234547" y="1047750"/>
                    <a:pt x="0" y="813203"/>
                    <a:pt x="0" y="523875"/>
                  </a:cubicBezTo>
                  <a:close/>
                </a:path>
              </a:pathLst>
            </a:custGeom>
            <a:solidFill>
              <a:srgbClr val="263458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9314" tIns="169314" rIns="169314" bIns="169314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2500" kern="120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Group 13"/>
          <p:cNvGrpSpPr/>
          <p:nvPr/>
        </p:nvGrpSpPr>
        <p:grpSpPr>
          <a:xfrm>
            <a:off x="8996598" y="2754611"/>
            <a:ext cx="433424" cy="434165"/>
            <a:chOff x="9145601" y="4435465"/>
            <a:chExt cx="464345" cy="465137"/>
          </a:xfrm>
          <a:solidFill>
            <a:schemeClr val="bg1"/>
          </a:solidFill>
        </p:grpSpPr>
        <p:sp>
          <p:nvSpPr>
            <p:cNvPr id="23" name="AutoShape 7"/>
            <p:cNvSpPr/>
            <p:nvPr/>
          </p:nvSpPr>
          <p:spPr bwMode="auto">
            <a:xfrm>
              <a:off x="9145601" y="4435465"/>
              <a:ext cx="464345" cy="465137"/>
            </a:xfrm>
            <a:custGeom>
              <a:avLst/>
              <a:gdLst>
                <a:gd name="T0" fmla="+- 0 10800 1271"/>
                <a:gd name="T1" fmla="*/ T0 w 19058"/>
                <a:gd name="T2" fmla="+- 0 10799 1270"/>
                <a:gd name="T3" fmla="*/ 10799 h 19059"/>
                <a:gd name="T4" fmla="+- 0 10800 1271"/>
                <a:gd name="T5" fmla="*/ T4 w 19058"/>
                <a:gd name="T6" fmla="+- 0 10799 1270"/>
                <a:gd name="T7" fmla="*/ 10799 h 19059"/>
                <a:gd name="T8" fmla="+- 0 10800 1271"/>
                <a:gd name="T9" fmla="*/ T8 w 19058"/>
                <a:gd name="T10" fmla="+- 0 10799 1270"/>
                <a:gd name="T11" fmla="*/ 10799 h 19059"/>
                <a:gd name="T12" fmla="+- 0 10800 1271"/>
                <a:gd name="T13" fmla="*/ T12 w 19058"/>
                <a:gd name="T14" fmla="+- 0 10799 1270"/>
                <a:gd name="T15" fmla="*/ 10799 h 1905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8" h="19059">
                  <a:moveTo>
                    <a:pt x="6430" y="17268"/>
                  </a:moveTo>
                  <a:cubicBezTo>
                    <a:pt x="2162" y="15559"/>
                    <a:pt x="82" y="10698"/>
                    <a:pt x="1790" y="6431"/>
                  </a:cubicBezTo>
                  <a:cubicBezTo>
                    <a:pt x="3499" y="2164"/>
                    <a:pt x="8360" y="81"/>
                    <a:pt x="12627" y="1791"/>
                  </a:cubicBezTo>
                  <a:cubicBezTo>
                    <a:pt x="16894" y="3499"/>
                    <a:pt x="18975" y="8361"/>
                    <a:pt x="17267" y="12628"/>
                  </a:cubicBezTo>
                  <a:cubicBezTo>
                    <a:pt x="15558" y="16895"/>
                    <a:pt x="10696" y="18976"/>
                    <a:pt x="6430" y="17268"/>
                  </a:cubicBezTo>
                  <a:moveTo>
                    <a:pt x="13070" y="685"/>
                  </a:moveTo>
                  <a:cubicBezTo>
                    <a:pt x="8186" y="-1270"/>
                    <a:pt x="2641" y="1103"/>
                    <a:pt x="685" y="5987"/>
                  </a:cubicBezTo>
                  <a:cubicBezTo>
                    <a:pt x="-1271" y="10872"/>
                    <a:pt x="1103" y="16418"/>
                    <a:pt x="5987" y="18373"/>
                  </a:cubicBezTo>
                  <a:cubicBezTo>
                    <a:pt x="10871" y="20330"/>
                    <a:pt x="16416" y="17955"/>
                    <a:pt x="18373" y="13071"/>
                  </a:cubicBezTo>
                  <a:cubicBezTo>
                    <a:pt x="20329" y="8186"/>
                    <a:pt x="17954" y="2641"/>
                    <a:pt x="13070" y="68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4" name="AutoShape 8"/>
            <p:cNvSpPr/>
            <p:nvPr/>
          </p:nvSpPr>
          <p:spPr bwMode="auto">
            <a:xfrm>
              <a:off x="9348802" y="4638665"/>
              <a:ext cx="57945" cy="57944"/>
            </a:xfrm>
            <a:custGeom>
              <a:avLst/>
              <a:gdLst>
                <a:gd name="T0" fmla="+- 0 10801 1272"/>
                <a:gd name="T1" fmla="*/ T0 w 19059"/>
                <a:gd name="T2" fmla="+- 0 10800 1272"/>
                <a:gd name="T3" fmla="*/ 10800 h 19056"/>
                <a:gd name="T4" fmla="+- 0 10801 1272"/>
                <a:gd name="T5" fmla="*/ T4 w 19059"/>
                <a:gd name="T6" fmla="+- 0 10800 1272"/>
                <a:gd name="T7" fmla="*/ 10800 h 19056"/>
                <a:gd name="T8" fmla="+- 0 10801 1272"/>
                <a:gd name="T9" fmla="*/ T8 w 19059"/>
                <a:gd name="T10" fmla="+- 0 10800 1272"/>
                <a:gd name="T11" fmla="*/ 10800 h 19056"/>
                <a:gd name="T12" fmla="+- 0 10801 1272"/>
                <a:gd name="T13" fmla="*/ T12 w 19059"/>
                <a:gd name="T14" fmla="+- 0 10800 1272"/>
                <a:gd name="T15" fmla="*/ 10800 h 190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6">
                  <a:moveTo>
                    <a:pt x="7753" y="13951"/>
                  </a:moveTo>
                  <a:cubicBezTo>
                    <a:pt x="5315" y="12969"/>
                    <a:pt x="4129" y="10197"/>
                    <a:pt x="5101" y="7755"/>
                  </a:cubicBezTo>
                  <a:cubicBezTo>
                    <a:pt x="6083" y="5323"/>
                    <a:pt x="8860" y="4132"/>
                    <a:pt x="11298" y="5104"/>
                  </a:cubicBezTo>
                  <a:cubicBezTo>
                    <a:pt x="13735" y="6081"/>
                    <a:pt x="14926" y="8858"/>
                    <a:pt x="13949" y="11300"/>
                  </a:cubicBezTo>
                  <a:cubicBezTo>
                    <a:pt x="12972" y="13737"/>
                    <a:pt x="10195" y="14923"/>
                    <a:pt x="7753" y="13951"/>
                  </a:cubicBezTo>
                  <a:moveTo>
                    <a:pt x="13070" y="686"/>
                  </a:moveTo>
                  <a:cubicBezTo>
                    <a:pt x="8190" y="-1272"/>
                    <a:pt x="2640" y="1104"/>
                    <a:pt x="686" y="5988"/>
                  </a:cubicBezTo>
                  <a:cubicBezTo>
                    <a:pt x="-1272" y="10872"/>
                    <a:pt x="1105" y="16416"/>
                    <a:pt x="5985" y="18369"/>
                  </a:cubicBezTo>
                  <a:cubicBezTo>
                    <a:pt x="10870" y="20328"/>
                    <a:pt x="16415" y="17951"/>
                    <a:pt x="18374" y="13072"/>
                  </a:cubicBezTo>
                  <a:cubicBezTo>
                    <a:pt x="20328" y="8188"/>
                    <a:pt x="17960" y="2644"/>
                    <a:pt x="13070" y="68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5" name="AutoShape 9"/>
            <p:cNvSpPr/>
            <p:nvPr/>
          </p:nvSpPr>
          <p:spPr bwMode="auto">
            <a:xfrm>
              <a:off x="9290063" y="4580722"/>
              <a:ext cx="174625" cy="174625"/>
            </a:xfrm>
            <a:custGeom>
              <a:avLst/>
              <a:gdLst>
                <a:gd name="T0" fmla="+- 0 10800 1271"/>
                <a:gd name="T1" fmla="*/ T0 w 19059"/>
                <a:gd name="T2" fmla="+- 0 10800 1271"/>
                <a:gd name="T3" fmla="*/ 10800 h 19058"/>
                <a:gd name="T4" fmla="+- 0 10800 1271"/>
                <a:gd name="T5" fmla="*/ T4 w 19059"/>
                <a:gd name="T6" fmla="+- 0 10800 1271"/>
                <a:gd name="T7" fmla="*/ 10800 h 19058"/>
                <a:gd name="T8" fmla="+- 0 10800 1271"/>
                <a:gd name="T9" fmla="*/ T8 w 19059"/>
                <a:gd name="T10" fmla="+- 0 10800 1271"/>
                <a:gd name="T11" fmla="*/ 10800 h 19058"/>
                <a:gd name="T12" fmla="+- 0 10800 1271"/>
                <a:gd name="T13" fmla="*/ T12 w 19059"/>
                <a:gd name="T14" fmla="+- 0 10800 1271"/>
                <a:gd name="T15" fmla="*/ 10800 h 1905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8">
                  <a:moveTo>
                    <a:pt x="7169" y="15424"/>
                  </a:moveTo>
                  <a:cubicBezTo>
                    <a:pt x="3916" y="14123"/>
                    <a:pt x="2331" y="10417"/>
                    <a:pt x="3632" y="7167"/>
                  </a:cubicBezTo>
                  <a:cubicBezTo>
                    <a:pt x="4934" y="3917"/>
                    <a:pt x="8638" y="2331"/>
                    <a:pt x="11889" y="3632"/>
                  </a:cubicBezTo>
                  <a:cubicBezTo>
                    <a:pt x="15141" y="4934"/>
                    <a:pt x="16728" y="8640"/>
                    <a:pt x="15425" y="11890"/>
                  </a:cubicBezTo>
                  <a:cubicBezTo>
                    <a:pt x="14124" y="15140"/>
                    <a:pt x="10419" y="16728"/>
                    <a:pt x="7169" y="15424"/>
                  </a:cubicBezTo>
                  <a:moveTo>
                    <a:pt x="13071" y="685"/>
                  </a:moveTo>
                  <a:cubicBezTo>
                    <a:pt x="8186" y="-1271"/>
                    <a:pt x="2639" y="1104"/>
                    <a:pt x="686" y="5987"/>
                  </a:cubicBezTo>
                  <a:cubicBezTo>
                    <a:pt x="-1271" y="10871"/>
                    <a:pt x="1104" y="16416"/>
                    <a:pt x="5987" y="18372"/>
                  </a:cubicBezTo>
                  <a:cubicBezTo>
                    <a:pt x="10874" y="20329"/>
                    <a:pt x="16418" y="17955"/>
                    <a:pt x="18375" y="13070"/>
                  </a:cubicBezTo>
                  <a:cubicBezTo>
                    <a:pt x="20328" y="8186"/>
                    <a:pt x="17956" y="2641"/>
                    <a:pt x="13071" y="68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6" name="AutoShape 10"/>
            <p:cNvSpPr/>
            <p:nvPr/>
          </p:nvSpPr>
          <p:spPr bwMode="auto">
            <a:xfrm>
              <a:off x="9406746" y="4696609"/>
              <a:ext cx="72231" cy="74613"/>
            </a:xfrm>
            <a:custGeom>
              <a:avLst/>
              <a:gdLst>
                <a:gd name="T0" fmla="+- 0 10804 288"/>
                <a:gd name="T1" fmla="*/ T0 w 21033"/>
                <a:gd name="T2" fmla="+- 0 10798 277"/>
                <a:gd name="T3" fmla="*/ 10798 h 21043"/>
                <a:gd name="T4" fmla="+- 0 10804 288"/>
                <a:gd name="T5" fmla="*/ T4 w 21033"/>
                <a:gd name="T6" fmla="+- 0 10798 277"/>
                <a:gd name="T7" fmla="*/ 10798 h 21043"/>
                <a:gd name="T8" fmla="+- 0 10804 288"/>
                <a:gd name="T9" fmla="*/ T8 w 21033"/>
                <a:gd name="T10" fmla="+- 0 10798 277"/>
                <a:gd name="T11" fmla="*/ 10798 h 21043"/>
                <a:gd name="T12" fmla="+- 0 10804 288"/>
                <a:gd name="T13" fmla="*/ T12 w 21033"/>
                <a:gd name="T14" fmla="+- 0 10798 277"/>
                <a:gd name="T15" fmla="*/ 10798 h 2104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3" h="21043">
                  <a:moveTo>
                    <a:pt x="20881" y="2825"/>
                  </a:moveTo>
                  <a:cubicBezTo>
                    <a:pt x="21312" y="1771"/>
                    <a:pt x="20787" y="572"/>
                    <a:pt x="19713" y="149"/>
                  </a:cubicBezTo>
                  <a:cubicBezTo>
                    <a:pt x="18636" y="-277"/>
                    <a:pt x="17414" y="238"/>
                    <a:pt x="16984" y="1296"/>
                  </a:cubicBezTo>
                  <a:lnTo>
                    <a:pt x="16980" y="1292"/>
                  </a:lnTo>
                  <a:cubicBezTo>
                    <a:pt x="13964" y="8692"/>
                    <a:pt x="8182" y="14184"/>
                    <a:pt x="1269" y="17089"/>
                  </a:cubicBezTo>
                  <a:cubicBezTo>
                    <a:pt x="207" y="17536"/>
                    <a:pt x="-288" y="18747"/>
                    <a:pt x="170" y="19789"/>
                  </a:cubicBezTo>
                  <a:cubicBezTo>
                    <a:pt x="629" y="20840"/>
                    <a:pt x="1863" y="21323"/>
                    <a:pt x="2924" y="20876"/>
                  </a:cubicBezTo>
                  <a:cubicBezTo>
                    <a:pt x="2961" y="20860"/>
                    <a:pt x="2982" y="20828"/>
                    <a:pt x="3014" y="20815"/>
                  </a:cubicBezTo>
                  <a:cubicBezTo>
                    <a:pt x="10874" y="17480"/>
                    <a:pt x="17451" y="11227"/>
                    <a:pt x="20877" y="2825"/>
                  </a:cubicBezTo>
                  <a:cubicBezTo>
                    <a:pt x="20877" y="2825"/>
                    <a:pt x="20881" y="2825"/>
                    <a:pt x="20881" y="282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7" name="AutoShape 11"/>
            <p:cNvSpPr/>
            <p:nvPr/>
          </p:nvSpPr>
          <p:spPr bwMode="auto">
            <a:xfrm>
              <a:off x="9435322" y="4725981"/>
              <a:ext cx="103981" cy="106362"/>
            </a:xfrm>
            <a:custGeom>
              <a:avLst/>
              <a:gdLst>
                <a:gd name="T0" fmla="+- 0 10803 203"/>
                <a:gd name="T1" fmla="*/ T0 w 21201"/>
                <a:gd name="T2" fmla="+- 0 10798 194"/>
                <a:gd name="T3" fmla="*/ 10798 h 21209"/>
                <a:gd name="T4" fmla="+- 0 10803 203"/>
                <a:gd name="T5" fmla="*/ T4 w 21201"/>
                <a:gd name="T6" fmla="+- 0 10798 194"/>
                <a:gd name="T7" fmla="*/ 10798 h 21209"/>
                <a:gd name="T8" fmla="+- 0 10803 203"/>
                <a:gd name="T9" fmla="*/ T8 w 21201"/>
                <a:gd name="T10" fmla="+- 0 10798 194"/>
                <a:gd name="T11" fmla="*/ 10798 h 21209"/>
                <a:gd name="T12" fmla="+- 0 10803 203"/>
                <a:gd name="T13" fmla="*/ T12 w 21201"/>
                <a:gd name="T14" fmla="+- 0 10798 194"/>
                <a:gd name="T15" fmla="*/ 10798 h 2120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201" h="21209">
                  <a:moveTo>
                    <a:pt x="20267" y="104"/>
                  </a:moveTo>
                  <a:cubicBezTo>
                    <a:pt x="19508" y="-194"/>
                    <a:pt x="18645" y="169"/>
                    <a:pt x="18339" y="912"/>
                  </a:cubicBezTo>
                  <a:cubicBezTo>
                    <a:pt x="14991" y="9110"/>
                    <a:pt x="8568" y="15198"/>
                    <a:pt x="894" y="18420"/>
                  </a:cubicBezTo>
                  <a:cubicBezTo>
                    <a:pt x="144" y="18735"/>
                    <a:pt x="-203" y="19589"/>
                    <a:pt x="121" y="20327"/>
                  </a:cubicBezTo>
                  <a:cubicBezTo>
                    <a:pt x="442" y="21068"/>
                    <a:pt x="1314" y="21406"/>
                    <a:pt x="2067" y="21090"/>
                  </a:cubicBezTo>
                  <a:cubicBezTo>
                    <a:pt x="2102" y="21073"/>
                    <a:pt x="2125" y="21042"/>
                    <a:pt x="2159" y="21025"/>
                  </a:cubicBezTo>
                  <a:cubicBezTo>
                    <a:pt x="10491" y="17500"/>
                    <a:pt x="17461" y="10881"/>
                    <a:pt x="21095" y="1994"/>
                  </a:cubicBezTo>
                  <a:cubicBezTo>
                    <a:pt x="21397" y="1250"/>
                    <a:pt x="21026" y="404"/>
                    <a:pt x="20267" y="10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8" name="AutoShape 12"/>
            <p:cNvSpPr/>
            <p:nvPr/>
          </p:nvSpPr>
          <p:spPr bwMode="auto">
            <a:xfrm>
              <a:off x="9421042" y="4711695"/>
              <a:ext cx="88106" cy="89693"/>
            </a:xfrm>
            <a:custGeom>
              <a:avLst/>
              <a:gdLst>
                <a:gd name="T0" fmla="+- 0 10802 238"/>
                <a:gd name="T1" fmla="*/ T0 w 21128"/>
                <a:gd name="T2" fmla="+- 0 10797 227"/>
                <a:gd name="T3" fmla="*/ 10797 h 21141"/>
                <a:gd name="T4" fmla="+- 0 10802 238"/>
                <a:gd name="T5" fmla="*/ T4 w 21128"/>
                <a:gd name="T6" fmla="+- 0 10797 227"/>
                <a:gd name="T7" fmla="*/ 10797 h 21141"/>
                <a:gd name="T8" fmla="+- 0 10802 238"/>
                <a:gd name="T9" fmla="*/ T8 w 21128"/>
                <a:gd name="T10" fmla="+- 0 10797 227"/>
                <a:gd name="T11" fmla="*/ 10797 h 21141"/>
                <a:gd name="T12" fmla="+- 0 10802 238"/>
                <a:gd name="T13" fmla="*/ T12 w 21128"/>
                <a:gd name="T14" fmla="+- 0 10797 227"/>
                <a:gd name="T15" fmla="*/ 10797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8" h="21141">
                  <a:moveTo>
                    <a:pt x="20035" y="122"/>
                  </a:moveTo>
                  <a:cubicBezTo>
                    <a:pt x="19142" y="-227"/>
                    <a:pt x="18134" y="195"/>
                    <a:pt x="17778" y="1071"/>
                  </a:cubicBezTo>
                  <a:cubicBezTo>
                    <a:pt x="14571" y="8936"/>
                    <a:pt x="8412" y="14778"/>
                    <a:pt x="1051" y="17867"/>
                  </a:cubicBezTo>
                  <a:lnTo>
                    <a:pt x="1054" y="17867"/>
                  </a:lnTo>
                  <a:cubicBezTo>
                    <a:pt x="172" y="18240"/>
                    <a:pt x="-238" y="19242"/>
                    <a:pt x="142" y="20108"/>
                  </a:cubicBezTo>
                  <a:cubicBezTo>
                    <a:pt x="522" y="20973"/>
                    <a:pt x="1543" y="21372"/>
                    <a:pt x="2425" y="21003"/>
                  </a:cubicBezTo>
                  <a:cubicBezTo>
                    <a:pt x="2459" y="20986"/>
                    <a:pt x="2476" y="20956"/>
                    <a:pt x="2514" y="20936"/>
                  </a:cubicBezTo>
                  <a:cubicBezTo>
                    <a:pt x="10651" y="17491"/>
                    <a:pt x="17459" y="11027"/>
                    <a:pt x="21002" y="2339"/>
                  </a:cubicBezTo>
                  <a:cubicBezTo>
                    <a:pt x="21361" y="1463"/>
                    <a:pt x="20927" y="472"/>
                    <a:pt x="20035" y="12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9" name="AutoShape 13"/>
            <p:cNvSpPr/>
            <p:nvPr/>
          </p:nvSpPr>
          <p:spPr bwMode="auto">
            <a:xfrm>
              <a:off x="9275767" y="4566456"/>
              <a:ext cx="73025" cy="73819"/>
            </a:xfrm>
            <a:custGeom>
              <a:avLst/>
              <a:gdLst>
                <a:gd name="T0" fmla="+- 0 10797 278"/>
                <a:gd name="T1" fmla="*/ T0 w 21039"/>
                <a:gd name="T2" fmla="+- 0 10803 281"/>
                <a:gd name="T3" fmla="*/ 10803 h 21044"/>
                <a:gd name="T4" fmla="+- 0 10797 278"/>
                <a:gd name="T5" fmla="*/ T4 w 21039"/>
                <a:gd name="T6" fmla="+- 0 10803 281"/>
                <a:gd name="T7" fmla="*/ 10803 h 21044"/>
                <a:gd name="T8" fmla="+- 0 10797 278"/>
                <a:gd name="T9" fmla="*/ T8 w 21039"/>
                <a:gd name="T10" fmla="+- 0 10803 281"/>
                <a:gd name="T11" fmla="*/ 10803 h 21044"/>
                <a:gd name="T12" fmla="+- 0 10797 278"/>
                <a:gd name="T13" fmla="*/ T12 w 21039"/>
                <a:gd name="T14" fmla="+- 0 10803 281"/>
                <a:gd name="T15" fmla="*/ 10803 h 2104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9" h="21044">
                  <a:moveTo>
                    <a:pt x="20871" y="1248"/>
                  </a:moveTo>
                  <a:cubicBezTo>
                    <a:pt x="20411" y="197"/>
                    <a:pt x="19177" y="-281"/>
                    <a:pt x="18112" y="169"/>
                  </a:cubicBezTo>
                  <a:cubicBezTo>
                    <a:pt x="18075" y="181"/>
                    <a:pt x="18050" y="214"/>
                    <a:pt x="18021" y="226"/>
                  </a:cubicBezTo>
                  <a:cubicBezTo>
                    <a:pt x="10159" y="3562"/>
                    <a:pt x="3583" y="9820"/>
                    <a:pt x="152" y="18220"/>
                  </a:cubicBezTo>
                  <a:lnTo>
                    <a:pt x="148" y="18220"/>
                  </a:lnTo>
                  <a:cubicBezTo>
                    <a:pt x="-278" y="19278"/>
                    <a:pt x="242" y="20473"/>
                    <a:pt x="1320" y="20896"/>
                  </a:cubicBezTo>
                  <a:cubicBezTo>
                    <a:pt x="2398" y="21318"/>
                    <a:pt x="3620" y="20803"/>
                    <a:pt x="4046" y="19749"/>
                  </a:cubicBezTo>
                  <a:lnTo>
                    <a:pt x="4051" y="19749"/>
                  </a:lnTo>
                  <a:cubicBezTo>
                    <a:pt x="7068" y="12356"/>
                    <a:pt x="12856" y="6858"/>
                    <a:pt x="19764" y="3956"/>
                  </a:cubicBezTo>
                  <a:cubicBezTo>
                    <a:pt x="20830" y="3506"/>
                    <a:pt x="21322" y="2298"/>
                    <a:pt x="20871" y="1248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30" name="AutoShape 14"/>
            <p:cNvSpPr/>
            <p:nvPr/>
          </p:nvSpPr>
          <p:spPr bwMode="auto">
            <a:xfrm>
              <a:off x="9217828" y="4508524"/>
              <a:ext cx="103981" cy="105569"/>
            </a:xfrm>
            <a:custGeom>
              <a:avLst/>
              <a:gdLst>
                <a:gd name="T0" fmla="+- 0 10797 198"/>
                <a:gd name="T1" fmla="*/ T0 w 21199"/>
                <a:gd name="T2" fmla="+- 0 10802 198"/>
                <a:gd name="T3" fmla="*/ 10802 h 21208"/>
                <a:gd name="T4" fmla="+- 0 10797 198"/>
                <a:gd name="T5" fmla="*/ T4 w 21199"/>
                <a:gd name="T6" fmla="+- 0 10802 198"/>
                <a:gd name="T7" fmla="*/ 10802 h 21208"/>
                <a:gd name="T8" fmla="+- 0 10797 198"/>
                <a:gd name="T9" fmla="*/ T8 w 21199"/>
                <a:gd name="T10" fmla="+- 0 10802 198"/>
                <a:gd name="T11" fmla="*/ 10802 h 21208"/>
                <a:gd name="T12" fmla="+- 0 10797 198"/>
                <a:gd name="T13" fmla="*/ T12 w 21199"/>
                <a:gd name="T14" fmla="+- 0 10802 198"/>
                <a:gd name="T15" fmla="*/ 10802 h 212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99" h="21208">
                  <a:moveTo>
                    <a:pt x="21077" y="880"/>
                  </a:moveTo>
                  <a:cubicBezTo>
                    <a:pt x="20753" y="142"/>
                    <a:pt x="19881" y="-198"/>
                    <a:pt x="19129" y="117"/>
                  </a:cubicBezTo>
                  <a:cubicBezTo>
                    <a:pt x="19097" y="131"/>
                    <a:pt x="19071" y="162"/>
                    <a:pt x="19039" y="179"/>
                  </a:cubicBezTo>
                  <a:cubicBezTo>
                    <a:pt x="10706" y="3707"/>
                    <a:pt x="3739" y="10322"/>
                    <a:pt x="106" y="19208"/>
                  </a:cubicBezTo>
                  <a:cubicBezTo>
                    <a:pt x="-198" y="19957"/>
                    <a:pt x="172" y="20803"/>
                    <a:pt x="934" y="21101"/>
                  </a:cubicBezTo>
                  <a:cubicBezTo>
                    <a:pt x="1689" y="21401"/>
                    <a:pt x="2552" y="21041"/>
                    <a:pt x="2859" y="20292"/>
                  </a:cubicBezTo>
                  <a:cubicBezTo>
                    <a:pt x="6206" y="12096"/>
                    <a:pt x="12625" y="6008"/>
                    <a:pt x="20301" y="2787"/>
                  </a:cubicBezTo>
                  <a:cubicBezTo>
                    <a:pt x="21051" y="2469"/>
                    <a:pt x="21402" y="1618"/>
                    <a:pt x="21077" y="88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31" name="AutoShape 15"/>
            <p:cNvSpPr/>
            <p:nvPr/>
          </p:nvSpPr>
          <p:spPr bwMode="auto">
            <a:xfrm>
              <a:off x="9247188" y="4537075"/>
              <a:ext cx="88107" cy="90489"/>
            </a:xfrm>
            <a:custGeom>
              <a:avLst/>
              <a:gdLst>
                <a:gd name="T0" fmla="+- 0 10796 232"/>
                <a:gd name="T1" fmla="*/ T0 w 21129"/>
                <a:gd name="T2" fmla="+- 0 10804 234"/>
                <a:gd name="T3" fmla="*/ 10804 h 21141"/>
                <a:gd name="T4" fmla="+- 0 10796 232"/>
                <a:gd name="T5" fmla="*/ T4 w 21129"/>
                <a:gd name="T6" fmla="+- 0 10804 234"/>
                <a:gd name="T7" fmla="*/ 10804 h 21141"/>
                <a:gd name="T8" fmla="+- 0 10796 232"/>
                <a:gd name="T9" fmla="*/ T8 w 21129"/>
                <a:gd name="T10" fmla="+- 0 10804 234"/>
                <a:gd name="T11" fmla="*/ 10804 h 21141"/>
                <a:gd name="T12" fmla="+- 0 10796 232"/>
                <a:gd name="T13" fmla="*/ T12 w 21129"/>
                <a:gd name="T14" fmla="+- 0 10804 234"/>
                <a:gd name="T15" fmla="*/ 10804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9" h="21141">
                  <a:moveTo>
                    <a:pt x="20075" y="3267"/>
                  </a:moveTo>
                  <a:cubicBezTo>
                    <a:pt x="20953" y="2898"/>
                    <a:pt x="21368" y="1899"/>
                    <a:pt x="20987" y="1030"/>
                  </a:cubicBezTo>
                  <a:cubicBezTo>
                    <a:pt x="20611" y="168"/>
                    <a:pt x="19589" y="-234"/>
                    <a:pt x="18707" y="138"/>
                  </a:cubicBezTo>
                  <a:cubicBezTo>
                    <a:pt x="18670" y="152"/>
                    <a:pt x="18649" y="185"/>
                    <a:pt x="18615" y="198"/>
                  </a:cubicBezTo>
                  <a:cubicBezTo>
                    <a:pt x="10481" y="3647"/>
                    <a:pt x="3673" y="10118"/>
                    <a:pt x="124" y="18802"/>
                  </a:cubicBezTo>
                  <a:cubicBezTo>
                    <a:pt x="-232" y="19678"/>
                    <a:pt x="205" y="20666"/>
                    <a:pt x="1094" y="21019"/>
                  </a:cubicBezTo>
                  <a:cubicBezTo>
                    <a:pt x="1983" y="21366"/>
                    <a:pt x="2991" y="20946"/>
                    <a:pt x="3354" y="20071"/>
                  </a:cubicBezTo>
                  <a:cubicBezTo>
                    <a:pt x="6561" y="12205"/>
                    <a:pt x="12717" y="6360"/>
                    <a:pt x="20075" y="3274"/>
                  </a:cubicBezTo>
                  <a:cubicBezTo>
                    <a:pt x="20075" y="3274"/>
                    <a:pt x="20075" y="3267"/>
                    <a:pt x="20075" y="326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32" name="Group 23"/>
          <p:cNvGrpSpPr/>
          <p:nvPr/>
        </p:nvGrpSpPr>
        <p:grpSpPr>
          <a:xfrm>
            <a:off x="6429403" y="2754612"/>
            <a:ext cx="433424" cy="420828"/>
            <a:chOff x="8216107" y="4449763"/>
            <a:chExt cx="464344" cy="450850"/>
          </a:xfrm>
          <a:solidFill>
            <a:schemeClr val="bg1"/>
          </a:solidFill>
        </p:grpSpPr>
        <p:sp>
          <p:nvSpPr>
            <p:cNvPr id="33" name="AutoShape 16"/>
            <p:cNvSpPr/>
            <p:nvPr/>
          </p:nvSpPr>
          <p:spPr bwMode="auto">
            <a:xfrm>
              <a:off x="8448675" y="4696619"/>
              <a:ext cx="57944" cy="587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38" y="0"/>
                    <a:pt x="0" y="4841"/>
                    <a:pt x="0" y="10800"/>
                  </a:cubicBezTo>
                  <a:cubicBezTo>
                    <a:pt x="0" y="16758"/>
                    <a:pt x="4838" y="21599"/>
                    <a:pt x="10800" y="21599"/>
                  </a:cubicBezTo>
                  <a:cubicBezTo>
                    <a:pt x="16761" y="21599"/>
                    <a:pt x="21600" y="16758"/>
                    <a:pt x="21600" y="10800"/>
                  </a:cubicBezTo>
                  <a:cubicBezTo>
                    <a:pt x="21600" y="4841"/>
                    <a:pt x="16761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34" name="AutoShape 17"/>
            <p:cNvSpPr/>
            <p:nvPr/>
          </p:nvSpPr>
          <p:spPr bwMode="auto">
            <a:xfrm>
              <a:off x="8216107" y="4449763"/>
              <a:ext cx="464344" cy="450850"/>
            </a:xfrm>
            <a:custGeom>
              <a:avLst/>
              <a:gdLst>
                <a:gd name="T0" fmla="*/ 10473 w 20946"/>
                <a:gd name="T1" fmla="*/ 10800 h 21600"/>
                <a:gd name="T2" fmla="*/ 10473 w 20946"/>
                <a:gd name="T3" fmla="*/ 10800 h 21600"/>
                <a:gd name="T4" fmla="*/ 10473 w 20946"/>
                <a:gd name="T5" fmla="*/ 10800 h 21600"/>
                <a:gd name="T6" fmla="*/ 10473 w 20946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946" h="21600">
                  <a:moveTo>
                    <a:pt x="18509" y="15329"/>
                  </a:moveTo>
                  <a:lnTo>
                    <a:pt x="11782" y="15329"/>
                  </a:lnTo>
                  <a:cubicBezTo>
                    <a:pt x="10699" y="15329"/>
                    <a:pt x="9818" y="14391"/>
                    <a:pt x="9818" y="13238"/>
                  </a:cubicBezTo>
                  <a:cubicBezTo>
                    <a:pt x="9818" y="12086"/>
                    <a:pt x="10699" y="11148"/>
                    <a:pt x="11782" y="11148"/>
                  </a:cubicBezTo>
                  <a:lnTo>
                    <a:pt x="17673" y="11148"/>
                  </a:lnTo>
                  <a:cubicBezTo>
                    <a:pt x="18077" y="11142"/>
                    <a:pt x="18477" y="10934"/>
                    <a:pt x="18721" y="10588"/>
                  </a:cubicBezTo>
                  <a:cubicBezTo>
                    <a:pt x="18789" y="10491"/>
                    <a:pt x="18842" y="10381"/>
                    <a:pt x="18885" y="10267"/>
                  </a:cubicBezTo>
                  <a:cubicBezTo>
                    <a:pt x="18890" y="10251"/>
                    <a:pt x="18901" y="10239"/>
                    <a:pt x="18906" y="10224"/>
                  </a:cubicBezTo>
                  <a:cubicBezTo>
                    <a:pt x="19377" y="10880"/>
                    <a:pt x="19636" y="11686"/>
                    <a:pt x="19636" y="12541"/>
                  </a:cubicBezTo>
                  <a:cubicBezTo>
                    <a:pt x="19636" y="13613"/>
                    <a:pt x="19230" y="14607"/>
                    <a:pt x="18509" y="15329"/>
                  </a:cubicBezTo>
                  <a:moveTo>
                    <a:pt x="17673" y="17767"/>
                  </a:moveTo>
                  <a:cubicBezTo>
                    <a:pt x="17673" y="19114"/>
                    <a:pt x="16647" y="20206"/>
                    <a:pt x="15382" y="20206"/>
                  </a:cubicBezTo>
                  <a:lnTo>
                    <a:pt x="3600" y="20206"/>
                  </a:lnTo>
                  <a:cubicBezTo>
                    <a:pt x="2334" y="20206"/>
                    <a:pt x="1309" y="19114"/>
                    <a:pt x="1309" y="17767"/>
                  </a:cubicBezTo>
                  <a:lnTo>
                    <a:pt x="1309" y="6786"/>
                  </a:lnTo>
                  <a:cubicBezTo>
                    <a:pt x="1931" y="7334"/>
                    <a:pt x="2730" y="7664"/>
                    <a:pt x="3600" y="7664"/>
                  </a:cubicBezTo>
                  <a:lnTo>
                    <a:pt x="14400" y="7664"/>
                  </a:lnTo>
                  <a:lnTo>
                    <a:pt x="17018" y="7664"/>
                  </a:lnTo>
                  <a:cubicBezTo>
                    <a:pt x="17379" y="7664"/>
                    <a:pt x="17673" y="7976"/>
                    <a:pt x="17673" y="8361"/>
                  </a:cubicBezTo>
                  <a:lnTo>
                    <a:pt x="17673" y="9754"/>
                  </a:lnTo>
                  <a:lnTo>
                    <a:pt x="11782" y="9754"/>
                  </a:lnTo>
                  <a:cubicBezTo>
                    <a:pt x="9974" y="9754"/>
                    <a:pt x="8509" y="11314"/>
                    <a:pt x="8509" y="13238"/>
                  </a:cubicBezTo>
                  <a:cubicBezTo>
                    <a:pt x="8509" y="15163"/>
                    <a:pt x="9974" y="16722"/>
                    <a:pt x="11782" y="16722"/>
                  </a:cubicBezTo>
                  <a:lnTo>
                    <a:pt x="17673" y="16722"/>
                  </a:lnTo>
                  <a:cubicBezTo>
                    <a:pt x="17673" y="16722"/>
                    <a:pt x="17673" y="17767"/>
                    <a:pt x="17673" y="17767"/>
                  </a:cubicBezTo>
                  <a:close/>
                  <a:moveTo>
                    <a:pt x="16363" y="5574"/>
                  </a:moveTo>
                  <a:lnTo>
                    <a:pt x="16363" y="6270"/>
                  </a:lnTo>
                  <a:lnTo>
                    <a:pt x="14400" y="6270"/>
                  </a:lnTo>
                  <a:lnTo>
                    <a:pt x="3600" y="6270"/>
                  </a:lnTo>
                  <a:cubicBezTo>
                    <a:pt x="3246" y="6270"/>
                    <a:pt x="2916" y="6179"/>
                    <a:pt x="2617" y="6027"/>
                  </a:cubicBezTo>
                  <a:lnTo>
                    <a:pt x="2617" y="5574"/>
                  </a:lnTo>
                  <a:cubicBezTo>
                    <a:pt x="2617" y="5574"/>
                    <a:pt x="16363" y="5574"/>
                    <a:pt x="16363" y="5574"/>
                  </a:cubicBezTo>
                  <a:close/>
                  <a:moveTo>
                    <a:pt x="16363" y="4877"/>
                  </a:moveTo>
                  <a:lnTo>
                    <a:pt x="2617" y="4877"/>
                  </a:lnTo>
                  <a:lnTo>
                    <a:pt x="2617" y="4180"/>
                  </a:lnTo>
                  <a:lnTo>
                    <a:pt x="16363" y="4180"/>
                  </a:lnTo>
                  <a:cubicBezTo>
                    <a:pt x="16363" y="4180"/>
                    <a:pt x="16363" y="4877"/>
                    <a:pt x="16363" y="4877"/>
                  </a:cubicBezTo>
                  <a:close/>
                  <a:moveTo>
                    <a:pt x="16363" y="3483"/>
                  </a:moveTo>
                  <a:lnTo>
                    <a:pt x="2617" y="3483"/>
                  </a:lnTo>
                  <a:lnTo>
                    <a:pt x="2617" y="2787"/>
                  </a:lnTo>
                  <a:lnTo>
                    <a:pt x="16363" y="2787"/>
                  </a:lnTo>
                  <a:cubicBezTo>
                    <a:pt x="16363" y="2787"/>
                    <a:pt x="16363" y="3483"/>
                    <a:pt x="16363" y="3483"/>
                  </a:cubicBezTo>
                  <a:close/>
                  <a:moveTo>
                    <a:pt x="3600" y="1393"/>
                  </a:moveTo>
                  <a:lnTo>
                    <a:pt x="14400" y="1393"/>
                  </a:lnTo>
                  <a:lnTo>
                    <a:pt x="17018" y="1393"/>
                  </a:lnTo>
                  <a:cubicBezTo>
                    <a:pt x="17379" y="1393"/>
                    <a:pt x="17673" y="1705"/>
                    <a:pt x="17673" y="2090"/>
                  </a:cubicBezTo>
                  <a:lnTo>
                    <a:pt x="17673" y="3832"/>
                  </a:lnTo>
                  <a:lnTo>
                    <a:pt x="17673" y="4180"/>
                  </a:lnTo>
                  <a:lnTo>
                    <a:pt x="17673" y="6398"/>
                  </a:lnTo>
                  <a:cubicBezTo>
                    <a:pt x="17466" y="6321"/>
                    <a:pt x="17249" y="6270"/>
                    <a:pt x="17018" y="6270"/>
                  </a:cubicBezTo>
                  <a:lnTo>
                    <a:pt x="17018" y="5574"/>
                  </a:lnTo>
                  <a:lnTo>
                    <a:pt x="17018" y="4180"/>
                  </a:lnTo>
                  <a:lnTo>
                    <a:pt x="17018" y="2787"/>
                  </a:lnTo>
                  <a:cubicBezTo>
                    <a:pt x="17018" y="2401"/>
                    <a:pt x="16724" y="2090"/>
                    <a:pt x="16363" y="2090"/>
                  </a:cubicBezTo>
                  <a:lnTo>
                    <a:pt x="2617" y="2090"/>
                  </a:lnTo>
                  <a:cubicBezTo>
                    <a:pt x="2256" y="2090"/>
                    <a:pt x="1963" y="2401"/>
                    <a:pt x="1963" y="2787"/>
                  </a:cubicBezTo>
                  <a:lnTo>
                    <a:pt x="1963" y="4180"/>
                  </a:lnTo>
                  <a:lnTo>
                    <a:pt x="1963" y="5534"/>
                  </a:lnTo>
                  <a:cubicBezTo>
                    <a:pt x="1559" y="5094"/>
                    <a:pt x="1309" y="4495"/>
                    <a:pt x="1309" y="3832"/>
                  </a:cubicBezTo>
                  <a:cubicBezTo>
                    <a:pt x="1309" y="2485"/>
                    <a:pt x="2334" y="1393"/>
                    <a:pt x="3600" y="1393"/>
                  </a:cubicBezTo>
                  <a:moveTo>
                    <a:pt x="18983" y="8361"/>
                  </a:moveTo>
                  <a:lnTo>
                    <a:pt x="18982" y="8361"/>
                  </a:lnTo>
                  <a:lnTo>
                    <a:pt x="18982" y="4180"/>
                  </a:lnTo>
                  <a:lnTo>
                    <a:pt x="18982" y="3832"/>
                  </a:lnTo>
                  <a:lnTo>
                    <a:pt x="18982" y="2090"/>
                  </a:lnTo>
                  <a:cubicBezTo>
                    <a:pt x="18982" y="935"/>
                    <a:pt x="18102" y="0"/>
                    <a:pt x="17018" y="0"/>
                  </a:cubicBezTo>
                  <a:lnTo>
                    <a:pt x="14400" y="0"/>
                  </a:lnTo>
                  <a:lnTo>
                    <a:pt x="3600" y="0"/>
                  </a:lnTo>
                  <a:cubicBezTo>
                    <a:pt x="1614" y="0"/>
                    <a:pt x="0" y="1719"/>
                    <a:pt x="0" y="3832"/>
                  </a:cubicBezTo>
                  <a:lnTo>
                    <a:pt x="0" y="17767"/>
                  </a:lnTo>
                  <a:cubicBezTo>
                    <a:pt x="0" y="19880"/>
                    <a:pt x="1614" y="21600"/>
                    <a:pt x="3600" y="21600"/>
                  </a:cubicBezTo>
                  <a:lnTo>
                    <a:pt x="15382" y="21600"/>
                  </a:lnTo>
                  <a:cubicBezTo>
                    <a:pt x="17366" y="21600"/>
                    <a:pt x="18982" y="19880"/>
                    <a:pt x="18982" y="17767"/>
                  </a:cubicBezTo>
                  <a:lnTo>
                    <a:pt x="18982" y="16722"/>
                  </a:lnTo>
                  <a:lnTo>
                    <a:pt x="18983" y="16722"/>
                  </a:lnTo>
                  <a:cubicBezTo>
                    <a:pt x="21600" y="14631"/>
                    <a:pt x="21600" y="10452"/>
                    <a:pt x="18983" y="836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35" name="Group 26"/>
          <p:cNvGrpSpPr/>
          <p:nvPr/>
        </p:nvGrpSpPr>
        <p:grpSpPr>
          <a:xfrm>
            <a:off x="3889244" y="2742018"/>
            <a:ext cx="379338" cy="433424"/>
            <a:chOff x="9174456" y="2577347"/>
            <a:chExt cx="406413" cy="464351"/>
          </a:xfrm>
          <a:solidFill>
            <a:schemeClr val="bg1"/>
          </a:solidFill>
        </p:grpSpPr>
        <p:sp>
          <p:nvSpPr>
            <p:cNvPr id="36" name="AutoShape 48"/>
            <p:cNvSpPr/>
            <p:nvPr/>
          </p:nvSpPr>
          <p:spPr bwMode="auto">
            <a:xfrm>
              <a:off x="9174456" y="2577347"/>
              <a:ext cx="406413" cy="4643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7425"/>
                  </a:moveTo>
                  <a:cubicBezTo>
                    <a:pt x="5687" y="7425"/>
                    <a:pt x="1542" y="6064"/>
                    <a:pt x="1542" y="4387"/>
                  </a:cubicBezTo>
                  <a:cubicBezTo>
                    <a:pt x="1542" y="2709"/>
                    <a:pt x="5687" y="1350"/>
                    <a:pt x="10800" y="1350"/>
                  </a:cubicBezTo>
                  <a:cubicBezTo>
                    <a:pt x="15912" y="1350"/>
                    <a:pt x="20057" y="2709"/>
                    <a:pt x="20057" y="4387"/>
                  </a:cubicBezTo>
                  <a:cubicBezTo>
                    <a:pt x="20057" y="6064"/>
                    <a:pt x="15912" y="7425"/>
                    <a:pt x="10800" y="7425"/>
                  </a:cubicBezTo>
                  <a:moveTo>
                    <a:pt x="20057" y="9112"/>
                  </a:moveTo>
                  <a:lnTo>
                    <a:pt x="20054" y="9112"/>
                  </a:lnTo>
                  <a:cubicBezTo>
                    <a:pt x="20054" y="9119"/>
                    <a:pt x="20057" y="9127"/>
                    <a:pt x="20057" y="9133"/>
                  </a:cubicBezTo>
                  <a:cubicBezTo>
                    <a:pt x="20057" y="10800"/>
                    <a:pt x="15912" y="12150"/>
                    <a:pt x="10800" y="12150"/>
                  </a:cubicBezTo>
                  <a:cubicBezTo>
                    <a:pt x="5687" y="12150"/>
                    <a:pt x="1542" y="10800"/>
                    <a:pt x="1542" y="9133"/>
                  </a:cubicBezTo>
                  <a:cubicBezTo>
                    <a:pt x="1542" y="9127"/>
                    <a:pt x="1545" y="9119"/>
                    <a:pt x="1545" y="9112"/>
                  </a:cubicBezTo>
                  <a:lnTo>
                    <a:pt x="1542" y="9112"/>
                  </a:lnTo>
                  <a:lnTo>
                    <a:pt x="1542" y="6793"/>
                  </a:lnTo>
                  <a:cubicBezTo>
                    <a:pt x="3564" y="8140"/>
                    <a:pt x="7271" y="8774"/>
                    <a:pt x="10800" y="8774"/>
                  </a:cubicBezTo>
                  <a:cubicBezTo>
                    <a:pt x="14328" y="8774"/>
                    <a:pt x="18035" y="8140"/>
                    <a:pt x="20057" y="6793"/>
                  </a:cubicBezTo>
                  <a:cubicBezTo>
                    <a:pt x="20057" y="6793"/>
                    <a:pt x="20057" y="9112"/>
                    <a:pt x="20057" y="9112"/>
                  </a:cubicBezTo>
                  <a:close/>
                  <a:moveTo>
                    <a:pt x="20057" y="13162"/>
                  </a:moveTo>
                  <a:lnTo>
                    <a:pt x="20054" y="13162"/>
                  </a:lnTo>
                  <a:cubicBezTo>
                    <a:pt x="20054" y="13169"/>
                    <a:pt x="20057" y="13177"/>
                    <a:pt x="20057" y="13183"/>
                  </a:cubicBezTo>
                  <a:cubicBezTo>
                    <a:pt x="20057" y="14850"/>
                    <a:pt x="15912" y="16200"/>
                    <a:pt x="10800" y="16200"/>
                  </a:cubicBezTo>
                  <a:cubicBezTo>
                    <a:pt x="5687" y="16200"/>
                    <a:pt x="1542" y="14850"/>
                    <a:pt x="1542" y="13183"/>
                  </a:cubicBezTo>
                  <a:cubicBezTo>
                    <a:pt x="1542" y="13177"/>
                    <a:pt x="1545" y="13169"/>
                    <a:pt x="1545" y="13162"/>
                  </a:cubicBezTo>
                  <a:lnTo>
                    <a:pt x="1542" y="13162"/>
                  </a:lnTo>
                  <a:lnTo>
                    <a:pt x="1542" y="10640"/>
                  </a:lnTo>
                  <a:cubicBezTo>
                    <a:pt x="3136" y="12077"/>
                    <a:pt x="6982" y="12825"/>
                    <a:pt x="10800" y="12825"/>
                  </a:cubicBezTo>
                  <a:cubicBezTo>
                    <a:pt x="14617" y="12825"/>
                    <a:pt x="18463" y="12077"/>
                    <a:pt x="20057" y="10640"/>
                  </a:cubicBezTo>
                  <a:cubicBezTo>
                    <a:pt x="20057" y="10640"/>
                    <a:pt x="20057" y="13162"/>
                    <a:pt x="20057" y="13162"/>
                  </a:cubicBezTo>
                  <a:close/>
                  <a:moveTo>
                    <a:pt x="20057" y="17212"/>
                  </a:moveTo>
                  <a:cubicBezTo>
                    <a:pt x="20057" y="18889"/>
                    <a:pt x="15912" y="20249"/>
                    <a:pt x="10800" y="20249"/>
                  </a:cubicBezTo>
                  <a:cubicBezTo>
                    <a:pt x="5687" y="20249"/>
                    <a:pt x="1542" y="18889"/>
                    <a:pt x="1542" y="17212"/>
                  </a:cubicBezTo>
                  <a:lnTo>
                    <a:pt x="1542" y="14690"/>
                  </a:lnTo>
                  <a:cubicBezTo>
                    <a:pt x="3136" y="16127"/>
                    <a:pt x="6982" y="16875"/>
                    <a:pt x="10800" y="16875"/>
                  </a:cubicBezTo>
                  <a:cubicBezTo>
                    <a:pt x="14617" y="16875"/>
                    <a:pt x="18463" y="16127"/>
                    <a:pt x="20057" y="14690"/>
                  </a:cubicBezTo>
                  <a:cubicBezTo>
                    <a:pt x="20057" y="14690"/>
                    <a:pt x="20057" y="17212"/>
                    <a:pt x="20057" y="17212"/>
                  </a:cubicBezTo>
                  <a:close/>
                  <a:moveTo>
                    <a:pt x="10800" y="0"/>
                  </a:moveTo>
                  <a:cubicBezTo>
                    <a:pt x="5598" y="0"/>
                    <a:pt x="0" y="1372"/>
                    <a:pt x="0" y="4387"/>
                  </a:cubicBezTo>
                  <a:lnTo>
                    <a:pt x="0" y="17212"/>
                  </a:lnTo>
                  <a:cubicBezTo>
                    <a:pt x="0" y="20226"/>
                    <a:pt x="5598" y="21599"/>
                    <a:pt x="10800" y="21599"/>
                  </a:cubicBezTo>
                  <a:cubicBezTo>
                    <a:pt x="16001" y="21599"/>
                    <a:pt x="21599" y="20226"/>
                    <a:pt x="21599" y="17212"/>
                  </a:cubicBezTo>
                  <a:lnTo>
                    <a:pt x="21599" y="4387"/>
                  </a:lnTo>
                  <a:cubicBezTo>
                    <a:pt x="21599" y="1372"/>
                    <a:pt x="16001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37" name="AutoShape 49"/>
            <p:cNvSpPr/>
            <p:nvPr/>
          </p:nvSpPr>
          <p:spPr bwMode="auto">
            <a:xfrm>
              <a:off x="9493482" y="2940097"/>
              <a:ext cx="29369" cy="285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30"/>
                    <a:pt x="16769" y="0"/>
                    <a:pt x="10800" y="0"/>
                  </a:cubicBezTo>
                  <a:cubicBezTo>
                    <a:pt x="4830" y="0"/>
                    <a:pt x="0" y="4830"/>
                    <a:pt x="0" y="10800"/>
                  </a:cubicBezTo>
                  <a:cubicBezTo>
                    <a:pt x="0" y="16769"/>
                    <a:pt x="4830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38" name="AutoShape 50"/>
            <p:cNvSpPr/>
            <p:nvPr/>
          </p:nvSpPr>
          <p:spPr bwMode="auto">
            <a:xfrm>
              <a:off x="9493365" y="2852775"/>
              <a:ext cx="29369" cy="293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30"/>
                    <a:pt x="16769" y="0"/>
                    <a:pt x="10800" y="0"/>
                  </a:cubicBezTo>
                  <a:cubicBezTo>
                    <a:pt x="4830" y="0"/>
                    <a:pt x="0" y="4830"/>
                    <a:pt x="0" y="10800"/>
                  </a:cubicBezTo>
                  <a:cubicBezTo>
                    <a:pt x="0" y="16769"/>
                    <a:pt x="4830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39" name="AutoShape 51"/>
            <p:cNvSpPr/>
            <p:nvPr/>
          </p:nvSpPr>
          <p:spPr bwMode="auto">
            <a:xfrm>
              <a:off x="9493250" y="2765424"/>
              <a:ext cx="29369" cy="293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30"/>
                    <a:pt x="16769" y="0"/>
                    <a:pt x="10800" y="0"/>
                  </a:cubicBezTo>
                  <a:cubicBezTo>
                    <a:pt x="4830" y="0"/>
                    <a:pt x="0" y="4830"/>
                    <a:pt x="0" y="10800"/>
                  </a:cubicBezTo>
                  <a:cubicBezTo>
                    <a:pt x="0" y="16769"/>
                    <a:pt x="4830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40" name="Group 31"/>
          <p:cNvGrpSpPr/>
          <p:nvPr/>
        </p:nvGrpSpPr>
        <p:grpSpPr>
          <a:xfrm>
            <a:off x="1295001" y="2742388"/>
            <a:ext cx="433424" cy="433424"/>
            <a:chOff x="4439444" y="2582069"/>
            <a:chExt cx="464344" cy="464344"/>
          </a:xfrm>
          <a:solidFill>
            <a:schemeClr val="bg1"/>
          </a:solidFill>
        </p:grpSpPr>
        <p:sp>
          <p:nvSpPr>
            <p:cNvPr id="41" name="AutoShape 123"/>
            <p:cNvSpPr/>
            <p:nvPr/>
          </p:nvSpPr>
          <p:spPr bwMode="auto">
            <a:xfrm>
              <a:off x="4439444" y="2582069"/>
              <a:ext cx="464344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180" y="12132"/>
                  </a:moveTo>
                  <a:cubicBezTo>
                    <a:pt x="17710" y="12226"/>
                    <a:pt x="17327" y="12561"/>
                    <a:pt x="17170" y="13012"/>
                  </a:cubicBezTo>
                  <a:cubicBezTo>
                    <a:pt x="17083" y="13261"/>
                    <a:pt x="16981" y="13503"/>
                    <a:pt x="16868" y="13738"/>
                  </a:cubicBezTo>
                  <a:cubicBezTo>
                    <a:pt x="16658" y="14169"/>
                    <a:pt x="16694" y="14677"/>
                    <a:pt x="16959" y="15075"/>
                  </a:cubicBezTo>
                  <a:lnTo>
                    <a:pt x="18131" y="16833"/>
                  </a:lnTo>
                  <a:lnTo>
                    <a:pt x="16832" y="18132"/>
                  </a:lnTo>
                  <a:lnTo>
                    <a:pt x="15075" y="16960"/>
                  </a:lnTo>
                  <a:cubicBezTo>
                    <a:pt x="14850" y="16810"/>
                    <a:pt x="14589" y="16733"/>
                    <a:pt x="14326" y="16733"/>
                  </a:cubicBezTo>
                  <a:cubicBezTo>
                    <a:pt x="14126" y="16733"/>
                    <a:pt x="13924" y="16778"/>
                    <a:pt x="13738" y="16868"/>
                  </a:cubicBezTo>
                  <a:cubicBezTo>
                    <a:pt x="13504" y="16981"/>
                    <a:pt x="13262" y="17083"/>
                    <a:pt x="13012" y="17170"/>
                  </a:cubicBezTo>
                  <a:cubicBezTo>
                    <a:pt x="12561" y="17327"/>
                    <a:pt x="12226" y="17712"/>
                    <a:pt x="12133" y="18180"/>
                  </a:cubicBezTo>
                  <a:lnTo>
                    <a:pt x="11717" y="20249"/>
                  </a:lnTo>
                  <a:lnTo>
                    <a:pt x="9881" y="20249"/>
                  </a:lnTo>
                  <a:lnTo>
                    <a:pt x="9467" y="18180"/>
                  </a:lnTo>
                  <a:cubicBezTo>
                    <a:pt x="9373" y="17712"/>
                    <a:pt x="9039" y="17327"/>
                    <a:pt x="8588" y="17170"/>
                  </a:cubicBezTo>
                  <a:cubicBezTo>
                    <a:pt x="8339" y="17083"/>
                    <a:pt x="8096" y="16983"/>
                    <a:pt x="7861" y="16869"/>
                  </a:cubicBezTo>
                  <a:cubicBezTo>
                    <a:pt x="7675" y="16778"/>
                    <a:pt x="7474" y="16733"/>
                    <a:pt x="7273" y="16733"/>
                  </a:cubicBezTo>
                  <a:cubicBezTo>
                    <a:pt x="7011" y="16733"/>
                    <a:pt x="6750" y="16810"/>
                    <a:pt x="6525" y="16960"/>
                  </a:cubicBezTo>
                  <a:lnTo>
                    <a:pt x="4767" y="18132"/>
                  </a:lnTo>
                  <a:lnTo>
                    <a:pt x="3468" y="16833"/>
                  </a:lnTo>
                  <a:lnTo>
                    <a:pt x="4639" y="15075"/>
                  </a:lnTo>
                  <a:cubicBezTo>
                    <a:pt x="4904" y="14677"/>
                    <a:pt x="4939" y="14169"/>
                    <a:pt x="4732" y="13738"/>
                  </a:cubicBezTo>
                  <a:cubicBezTo>
                    <a:pt x="4618" y="13504"/>
                    <a:pt x="4516" y="13263"/>
                    <a:pt x="4429" y="13013"/>
                  </a:cubicBezTo>
                  <a:cubicBezTo>
                    <a:pt x="4273" y="12561"/>
                    <a:pt x="3888" y="12227"/>
                    <a:pt x="3419" y="12133"/>
                  </a:cubicBezTo>
                  <a:lnTo>
                    <a:pt x="1350" y="11718"/>
                  </a:lnTo>
                  <a:lnTo>
                    <a:pt x="1349" y="9882"/>
                  </a:lnTo>
                  <a:lnTo>
                    <a:pt x="3419" y="9468"/>
                  </a:lnTo>
                  <a:cubicBezTo>
                    <a:pt x="3888" y="9374"/>
                    <a:pt x="4273" y="9039"/>
                    <a:pt x="4429" y="8588"/>
                  </a:cubicBezTo>
                  <a:cubicBezTo>
                    <a:pt x="4516" y="8338"/>
                    <a:pt x="4617" y="8096"/>
                    <a:pt x="4731" y="7862"/>
                  </a:cubicBezTo>
                  <a:cubicBezTo>
                    <a:pt x="4940" y="7431"/>
                    <a:pt x="4905" y="6923"/>
                    <a:pt x="4639" y="6524"/>
                  </a:cubicBezTo>
                  <a:lnTo>
                    <a:pt x="3468" y="4767"/>
                  </a:lnTo>
                  <a:lnTo>
                    <a:pt x="4767" y="3468"/>
                  </a:lnTo>
                  <a:lnTo>
                    <a:pt x="6525" y="4639"/>
                  </a:lnTo>
                  <a:cubicBezTo>
                    <a:pt x="6750" y="4790"/>
                    <a:pt x="7011" y="4866"/>
                    <a:pt x="7273" y="4866"/>
                  </a:cubicBezTo>
                  <a:cubicBezTo>
                    <a:pt x="7474" y="4866"/>
                    <a:pt x="7674" y="4822"/>
                    <a:pt x="7861" y="4732"/>
                  </a:cubicBezTo>
                  <a:cubicBezTo>
                    <a:pt x="8095" y="4619"/>
                    <a:pt x="8337" y="4517"/>
                    <a:pt x="8586" y="4430"/>
                  </a:cubicBezTo>
                  <a:cubicBezTo>
                    <a:pt x="9039" y="4272"/>
                    <a:pt x="9373" y="3888"/>
                    <a:pt x="9467" y="3420"/>
                  </a:cubicBezTo>
                  <a:lnTo>
                    <a:pt x="9881" y="1350"/>
                  </a:lnTo>
                  <a:lnTo>
                    <a:pt x="11717" y="1350"/>
                  </a:lnTo>
                  <a:lnTo>
                    <a:pt x="12131" y="3420"/>
                  </a:lnTo>
                  <a:cubicBezTo>
                    <a:pt x="12225" y="3888"/>
                    <a:pt x="12560" y="4272"/>
                    <a:pt x="13012" y="4430"/>
                  </a:cubicBezTo>
                  <a:cubicBezTo>
                    <a:pt x="13261" y="4517"/>
                    <a:pt x="13502" y="4617"/>
                    <a:pt x="13737" y="4731"/>
                  </a:cubicBezTo>
                  <a:cubicBezTo>
                    <a:pt x="13924" y="4822"/>
                    <a:pt x="14125" y="4866"/>
                    <a:pt x="14326" y="4866"/>
                  </a:cubicBezTo>
                  <a:cubicBezTo>
                    <a:pt x="14589" y="4866"/>
                    <a:pt x="14850" y="4790"/>
                    <a:pt x="15075" y="4639"/>
                  </a:cubicBezTo>
                  <a:lnTo>
                    <a:pt x="16832" y="3468"/>
                  </a:lnTo>
                  <a:lnTo>
                    <a:pt x="18131" y="4767"/>
                  </a:lnTo>
                  <a:lnTo>
                    <a:pt x="16959" y="6524"/>
                  </a:lnTo>
                  <a:cubicBezTo>
                    <a:pt x="16694" y="6923"/>
                    <a:pt x="16660" y="7431"/>
                    <a:pt x="16867" y="7861"/>
                  </a:cubicBezTo>
                  <a:cubicBezTo>
                    <a:pt x="16980" y="8096"/>
                    <a:pt x="17083" y="8337"/>
                    <a:pt x="17170" y="8587"/>
                  </a:cubicBezTo>
                  <a:cubicBezTo>
                    <a:pt x="17327" y="9039"/>
                    <a:pt x="17710" y="9373"/>
                    <a:pt x="18180" y="9467"/>
                  </a:cubicBezTo>
                  <a:lnTo>
                    <a:pt x="20248" y="9882"/>
                  </a:lnTo>
                  <a:lnTo>
                    <a:pt x="20250" y="11718"/>
                  </a:lnTo>
                  <a:cubicBezTo>
                    <a:pt x="20250" y="11718"/>
                    <a:pt x="18180" y="12132"/>
                    <a:pt x="18180" y="12132"/>
                  </a:cubicBezTo>
                  <a:close/>
                  <a:moveTo>
                    <a:pt x="20513" y="8558"/>
                  </a:moveTo>
                  <a:lnTo>
                    <a:pt x="18445" y="8143"/>
                  </a:lnTo>
                  <a:cubicBezTo>
                    <a:pt x="18341" y="7844"/>
                    <a:pt x="18218" y="7554"/>
                    <a:pt x="18082" y="7273"/>
                  </a:cubicBezTo>
                  <a:lnTo>
                    <a:pt x="19254" y="5516"/>
                  </a:lnTo>
                  <a:cubicBezTo>
                    <a:pt x="19611" y="4980"/>
                    <a:pt x="19540" y="4268"/>
                    <a:pt x="19085" y="3813"/>
                  </a:cubicBezTo>
                  <a:lnTo>
                    <a:pt x="17787" y="2514"/>
                  </a:lnTo>
                  <a:cubicBezTo>
                    <a:pt x="17526" y="2253"/>
                    <a:pt x="17181" y="2118"/>
                    <a:pt x="16831" y="2118"/>
                  </a:cubicBezTo>
                  <a:cubicBezTo>
                    <a:pt x="16573" y="2118"/>
                    <a:pt x="16312" y="2193"/>
                    <a:pt x="16084" y="2345"/>
                  </a:cubicBezTo>
                  <a:lnTo>
                    <a:pt x="14326" y="3516"/>
                  </a:lnTo>
                  <a:cubicBezTo>
                    <a:pt x="14044" y="3380"/>
                    <a:pt x="13754" y="3258"/>
                    <a:pt x="13455" y="3155"/>
                  </a:cubicBezTo>
                  <a:lnTo>
                    <a:pt x="13041" y="1085"/>
                  </a:lnTo>
                  <a:cubicBezTo>
                    <a:pt x="12916" y="454"/>
                    <a:pt x="12361" y="0"/>
                    <a:pt x="11717" y="0"/>
                  </a:cubicBezTo>
                  <a:lnTo>
                    <a:pt x="9881" y="0"/>
                  </a:lnTo>
                  <a:cubicBezTo>
                    <a:pt x="9238" y="0"/>
                    <a:pt x="8684" y="454"/>
                    <a:pt x="8557" y="1085"/>
                  </a:cubicBezTo>
                  <a:lnTo>
                    <a:pt x="8143" y="3155"/>
                  </a:lnTo>
                  <a:cubicBezTo>
                    <a:pt x="7843" y="3258"/>
                    <a:pt x="7554" y="3381"/>
                    <a:pt x="7273" y="3516"/>
                  </a:cubicBezTo>
                  <a:lnTo>
                    <a:pt x="5516" y="2345"/>
                  </a:lnTo>
                  <a:cubicBezTo>
                    <a:pt x="5287" y="2193"/>
                    <a:pt x="5026" y="2118"/>
                    <a:pt x="4767" y="2118"/>
                  </a:cubicBezTo>
                  <a:cubicBezTo>
                    <a:pt x="4419" y="2118"/>
                    <a:pt x="4073" y="2253"/>
                    <a:pt x="3812" y="2514"/>
                  </a:cubicBezTo>
                  <a:lnTo>
                    <a:pt x="2514" y="3813"/>
                  </a:lnTo>
                  <a:cubicBezTo>
                    <a:pt x="2059" y="4268"/>
                    <a:pt x="1988" y="4980"/>
                    <a:pt x="2345" y="5516"/>
                  </a:cubicBezTo>
                  <a:lnTo>
                    <a:pt x="3516" y="7273"/>
                  </a:lnTo>
                  <a:cubicBezTo>
                    <a:pt x="3380" y="7555"/>
                    <a:pt x="3258" y="7844"/>
                    <a:pt x="3154" y="8144"/>
                  </a:cubicBezTo>
                  <a:lnTo>
                    <a:pt x="1085" y="8558"/>
                  </a:lnTo>
                  <a:cubicBezTo>
                    <a:pt x="454" y="8684"/>
                    <a:pt x="0" y="9238"/>
                    <a:pt x="0" y="9882"/>
                  </a:cubicBezTo>
                  <a:lnTo>
                    <a:pt x="0" y="11718"/>
                  </a:lnTo>
                  <a:cubicBezTo>
                    <a:pt x="0" y="12361"/>
                    <a:pt x="454" y="12916"/>
                    <a:pt x="1085" y="13042"/>
                  </a:cubicBezTo>
                  <a:lnTo>
                    <a:pt x="3154" y="13456"/>
                  </a:lnTo>
                  <a:cubicBezTo>
                    <a:pt x="3258" y="13755"/>
                    <a:pt x="3380" y="14046"/>
                    <a:pt x="3516" y="14326"/>
                  </a:cubicBezTo>
                  <a:lnTo>
                    <a:pt x="2345" y="16083"/>
                  </a:lnTo>
                  <a:cubicBezTo>
                    <a:pt x="1988" y="16619"/>
                    <a:pt x="2059" y="17332"/>
                    <a:pt x="2514" y="17787"/>
                  </a:cubicBezTo>
                  <a:lnTo>
                    <a:pt x="3812" y="19086"/>
                  </a:lnTo>
                  <a:cubicBezTo>
                    <a:pt x="4073" y="19346"/>
                    <a:pt x="4419" y="19482"/>
                    <a:pt x="4767" y="19482"/>
                  </a:cubicBezTo>
                  <a:cubicBezTo>
                    <a:pt x="5026" y="19482"/>
                    <a:pt x="5287" y="19406"/>
                    <a:pt x="5516" y="19254"/>
                  </a:cubicBezTo>
                  <a:lnTo>
                    <a:pt x="7273" y="18083"/>
                  </a:lnTo>
                  <a:cubicBezTo>
                    <a:pt x="7554" y="18220"/>
                    <a:pt x="7843" y="18341"/>
                    <a:pt x="8143" y="18445"/>
                  </a:cubicBezTo>
                  <a:lnTo>
                    <a:pt x="8557" y="20514"/>
                  </a:lnTo>
                  <a:cubicBezTo>
                    <a:pt x="8684" y="21146"/>
                    <a:pt x="9238" y="21599"/>
                    <a:pt x="9881" y="21599"/>
                  </a:cubicBezTo>
                  <a:lnTo>
                    <a:pt x="11717" y="21599"/>
                  </a:lnTo>
                  <a:cubicBezTo>
                    <a:pt x="12361" y="21599"/>
                    <a:pt x="12916" y="21146"/>
                    <a:pt x="13041" y="20514"/>
                  </a:cubicBezTo>
                  <a:lnTo>
                    <a:pt x="13456" y="18445"/>
                  </a:lnTo>
                  <a:cubicBezTo>
                    <a:pt x="13755" y="18341"/>
                    <a:pt x="14046" y="18219"/>
                    <a:pt x="14326" y="18083"/>
                  </a:cubicBezTo>
                  <a:lnTo>
                    <a:pt x="16084" y="19254"/>
                  </a:lnTo>
                  <a:cubicBezTo>
                    <a:pt x="16312" y="19406"/>
                    <a:pt x="16573" y="19482"/>
                    <a:pt x="16831" y="19482"/>
                  </a:cubicBezTo>
                  <a:cubicBezTo>
                    <a:pt x="17181" y="19482"/>
                    <a:pt x="17526" y="19346"/>
                    <a:pt x="17787" y="19086"/>
                  </a:cubicBezTo>
                  <a:lnTo>
                    <a:pt x="19085" y="17787"/>
                  </a:lnTo>
                  <a:cubicBezTo>
                    <a:pt x="19540" y="17332"/>
                    <a:pt x="19611" y="16619"/>
                    <a:pt x="19254" y="16083"/>
                  </a:cubicBezTo>
                  <a:lnTo>
                    <a:pt x="18082" y="14326"/>
                  </a:lnTo>
                  <a:cubicBezTo>
                    <a:pt x="18219" y="14045"/>
                    <a:pt x="18341" y="13755"/>
                    <a:pt x="18445" y="13456"/>
                  </a:cubicBezTo>
                  <a:lnTo>
                    <a:pt x="20513" y="13042"/>
                  </a:lnTo>
                  <a:cubicBezTo>
                    <a:pt x="21145" y="12916"/>
                    <a:pt x="21599" y="12361"/>
                    <a:pt x="21599" y="11718"/>
                  </a:cubicBezTo>
                  <a:lnTo>
                    <a:pt x="21599" y="9882"/>
                  </a:lnTo>
                  <a:cubicBezTo>
                    <a:pt x="21599" y="9238"/>
                    <a:pt x="21145" y="8684"/>
                    <a:pt x="20513" y="8558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42" name="AutoShape 124"/>
            <p:cNvSpPr/>
            <p:nvPr/>
          </p:nvSpPr>
          <p:spPr bwMode="auto">
            <a:xfrm>
              <a:off x="4570413" y="2712244"/>
              <a:ext cx="203200" cy="2032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0250"/>
                  </a:moveTo>
                  <a:cubicBezTo>
                    <a:pt x="5580" y="20250"/>
                    <a:pt x="1350" y="16017"/>
                    <a:pt x="1350" y="10800"/>
                  </a:cubicBezTo>
                  <a:cubicBezTo>
                    <a:pt x="1350" y="5582"/>
                    <a:pt x="5580" y="1349"/>
                    <a:pt x="10800" y="1349"/>
                  </a:cubicBezTo>
                  <a:cubicBezTo>
                    <a:pt x="16016" y="1349"/>
                    <a:pt x="20250" y="5582"/>
                    <a:pt x="20250" y="10800"/>
                  </a:cubicBezTo>
                  <a:cubicBezTo>
                    <a:pt x="20250" y="16017"/>
                    <a:pt x="16016" y="20250"/>
                    <a:pt x="10800" y="20250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3"/>
                    <a:pt x="4836" y="21600"/>
                    <a:pt x="10800" y="21600"/>
                  </a:cubicBezTo>
                  <a:cubicBezTo>
                    <a:pt x="16763" y="21600"/>
                    <a:pt x="21599" y="16763"/>
                    <a:pt x="21599" y="10800"/>
                  </a:cubicBezTo>
                  <a:cubicBezTo>
                    <a:pt x="21599" y="4836"/>
                    <a:pt x="16763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43" name="AutoShape 125"/>
            <p:cNvSpPr/>
            <p:nvPr/>
          </p:nvSpPr>
          <p:spPr bwMode="auto">
            <a:xfrm>
              <a:off x="4613275" y="2755900"/>
              <a:ext cx="116682" cy="1166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8900"/>
                  </a:moveTo>
                  <a:cubicBezTo>
                    <a:pt x="6328" y="18900"/>
                    <a:pt x="2699" y="15271"/>
                    <a:pt x="2699" y="10800"/>
                  </a:cubicBezTo>
                  <a:cubicBezTo>
                    <a:pt x="2699" y="6329"/>
                    <a:pt x="6328" y="2700"/>
                    <a:pt x="10800" y="2700"/>
                  </a:cubicBezTo>
                  <a:cubicBezTo>
                    <a:pt x="15271" y="2700"/>
                    <a:pt x="18899" y="6329"/>
                    <a:pt x="18899" y="10800"/>
                  </a:cubicBezTo>
                  <a:cubicBezTo>
                    <a:pt x="18899" y="15271"/>
                    <a:pt x="15271" y="18900"/>
                    <a:pt x="10800" y="18900"/>
                  </a:cubicBezTo>
                  <a:moveTo>
                    <a:pt x="10800" y="0"/>
                  </a:moveTo>
                  <a:cubicBezTo>
                    <a:pt x="4830" y="0"/>
                    <a:pt x="0" y="4833"/>
                    <a:pt x="0" y="10800"/>
                  </a:cubicBezTo>
                  <a:cubicBezTo>
                    <a:pt x="0" y="16766"/>
                    <a:pt x="4830" y="21599"/>
                    <a:pt x="10800" y="21599"/>
                  </a:cubicBezTo>
                  <a:cubicBezTo>
                    <a:pt x="16764" y="21599"/>
                    <a:pt x="21600" y="16766"/>
                    <a:pt x="21600" y="10800"/>
                  </a:cubicBezTo>
                  <a:cubicBezTo>
                    <a:pt x="21600" y="4833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44" name="文本框 43"/>
          <p:cNvSpPr txBox="1"/>
          <p:nvPr/>
        </p:nvSpPr>
        <p:spPr>
          <a:xfrm>
            <a:off x="1170246" y="4086257"/>
            <a:ext cx="2088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YOUR TEXT </a:t>
            </a:r>
          </a:p>
        </p:txBody>
      </p:sp>
      <p:sp>
        <p:nvSpPr>
          <p:cNvPr id="45" name="Text Placeholder 32"/>
          <p:cNvSpPr txBox="1"/>
          <p:nvPr/>
        </p:nvSpPr>
        <p:spPr>
          <a:xfrm>
            <a:off x="1022722" y="4518741"/>
            <a:ext cx="2383832" cy="8951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3798568" y="4086257"/>
            <a:ext cx="2088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YOUR TEXT </a:t>
            </a:r>
          </a:p>
        </p:txBody>
      </p:sp>
      <p:sp>
        <p:nvSpPr>
          <p:cNvPr id="47" name="Text Placeholder 32"/>
          <p:cNvSpPr txBox="1"/>
          <p:nvPr/>
        </p:nvSpPr>
        <p:spPr>
          <a:xfrm>
            <a:off x="3651044" y="4518741"/>
            <a:ext cx="2383832" cy="8951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48" name="文本框 36"/>
          <p:cNvSpPr txBox="1"/>
          <p:nvPr/>
        </p:nvSpPr>
        <p:spPr>
          <a:xfrm>
            <a:off x="6169700" y="4086257"/>
            <a:ext cx="2088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YOUR TEXT </a:t>
            </a:r>
          </a:p>
        </p:txBody>
      </p:sp>
      <p:sp>
        <p:nvSpPr>
          <p:cNvPr id="49" name="Text Placeholder 32"/>
          <p:cNvSpPr txBox="1"/>
          <p:nvPr/>
        </p:nvSpPr>
        <p:spPr>
          <a:xfrm>
            <a:off x="6022176" y="4518741"/>
            <a:ext cx="2383832" cy="8951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50" name="文本框 36"/>
          <p:cNvSpPr txBox="1"/>
          <p:nvPr/>
        </p:nvSpPr>
        <p:spPr>
          <a:xfrm>
            <a:off x="8798022" y="4086257"/>
            <a:ext cx="2088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YOUR TEXT </a:t>
            </a:r>
          </a:p>
        </p:txBody>
      </p:sp>
      <p:sp>
        <p:nvSpPr>
          <p:cNvPr id="51" name="Text Placeholder 32"/>
          <p:cNvSpPr txBox="1"/>
          <p:nvPr/>
        </p:nvSpPr>
        <p:spPr>
          <a:xfrm>
            <a:off x="8650498" y="4518741"/>
            <a:ext cx="2383832" cy="8951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52" name="TextBox 35"/>
          <p:cNvSpPr txBox="1"/>
          <p:nvPr/>
        </p:nvSpPr>
        <p:spPr>
          <a:xfrm>
            <a:off x="1988679" y="2774063"/>
            <a:ext cx="1284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Web Analysis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53" name="TextBox 34"/>
          <p:cNvSpPr txBox="1"/>
          <p:nvPr/>
        </p:nvSpPr>
        <p:spPr>
          <a:xfrm>
            <a:off x="4689074" y="2806108"/>
            <a:ext cx="1137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Maketting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4" name="TextBox 33"/>
          <p:cNvSpPr txBox="1"/>
          <p:nvPr/>
        </p:nvSpPr>
        <p:spPr>
          <a:xfrm>
            <a:off x="7161781" y="2789452"/>
            <a:ext cx="14339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Graphic Design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55" name="TextBox 32"/>
          <p:cNvSpPr txBox="1"/>
          <p:nvPr/>
        </p:nvSpPr>
        <p:spPr>
          <a:xfrm>
            <a:off x="9702298" y="2758674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Social Media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5400000">
            <a:off x="2666274" y="-2666273"/>
            <a:ext cx="6859453" cy="1219200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7410030" y="1784839"/>
            <a:ext cx="4310642" cy="4837416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6930498" y="4641408"/>
            <a:ext cx="460869" cy="360146"/>
          </a:xfrm>
          <a:prstGeom prst="rect">
            <a:avLst/>
          </a:prstGeom>
        </p:spPr>
      </p:pic>
      <p:grpSp>
        <p:nvGrpSpPr>
          <p:cNvPr id="26" name="组合 25"/>
          <p:cNvGrpSpPr/>
          <p:nvPr/>
        </p:nvGrpSpPr>
        <p:grpSpPr>
          <a:xfrm>
            <a:off x="2140585" y="2746330"/>
            <a:ext cx="4203065" cy="2040073"/>
            <a:chOff x="3994468" y="2438995"/>
            <a:chExt cx="4203065" cy="2040073"/>
          </a:xfrm>
        </p:grpSpPr>
        <p:sp>
          <p:nvSpPr>
            <p:cNvPr id="27" name="文本框 26"/>
            <p:cNvSpPr txBox="1"/>
            <p:nvPr/>
          </p:nvSpPr>
          <p:spPr>
            <a:xfrm>
              <a:off x="3994468" y="2438995"/>
              <a:ext cx="420306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200" dirty="0">
                  <a:solidFill>
                    <a:srgbClr val="263458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 pitchFamily="34" charset="0"/>
                </a:rPr>
                <a:t>Part 02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4351421" y="3552239"/>
              <a:ext cx="34891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600" dirty="0">
                  <a:solidFill>
                    <a:srgbClr val="263458"/>
                  </a:solidFill>
                  <a:latin typeface="微软雅黑" panose="020B0503020204020204" charset="-122"/>
                  <a:ea typeface="微软雅黑" panose="020B0503020204020204" charset="-122"/>
                </a:rPr>
                <a:t>工作完成情况</a:t>
              </a:r>
              <a:endParaRPr lang="en-US" altLang="zh-CN" sz="3600" dirty="0">
                <a:solidFill>
                  <a:srgbClr val="263458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4974987" y="4140514"/>
              <a:ext cx="224202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rgbClr val="263458"/>
                  </a:solidFill>
                  <a:latin typeface="微软雅黑" panose="020B0503020204020204" charset="-122"/>
                  <a:ea typeface="微软雅黑" panose="020B0503020204020204" charset="-122"/>
                </a:rPr>
                <a:t>WORK COMPLETION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5400000">
            <a:off x="2666274" y="-2666273"/>
            <a:ext cx="6859453" cy="1219200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直接连接符 9"/>
          <p:cNvCxnSpPr/>
          <p:nvPr/>
        </p:nvCxnSpPr>
        <p:spPr>
          <a:xfrm>
            <a:off x="7149424" y="642983"/>
            <a:ext cx="520339" cy="0"/>
          </a:xfrm>
          <a:prstGeom prst="line">
            <a:avLst/>
          </a:prstGeom>
          <a:ln w="19050">
            <a:solidFill>
              <a:srgbClr val="5A23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48"/>
          <p:cNvSpPr txBox="1">
            <a:spLocks noChangeArrowheads="1"/>
          </p:cNvSpPr>
          <p:nvPr/>
        </p:nvSpPr>
        <p:spPr bwMode="auto">
          <a:xfrm>
            <a:off x="5042576" y="438947"/>
            <a:ext cx="2106848" cy="461665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5pPr>
            <a:lvl6pPr marL="25146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6pPr>
            <a:lvl7pPr marL="29718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7pPr>
            <a:lvl8pPr marL="34290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8pPr>
            <a:lvl9pPr marL="38862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zh-CN" altLang="en-US" sz="2400" dirty="0">
                <a:solidFill>
                  <a:srgbClr val="263458"/>
                </a:solidFill>
                <a:latin typeface="方正宋刻本秀楷简体" panose="02000000000000000000" pitchFamily="2" charset="-122"/>
                <a:ea typeface="方正宋刻本秀楷简体" panose="02000000000000000000" pitchFamily="2" charset="-122"/>
              </a:rPr>
              <a:t>工作完成情况</a:t>
            </a:r>
            <a:endParaRPr lang="en-US" altLang="zh-CN" sz="2400" dirty="0">
              <a:solidFill>
                <a:srgbClr val="263458"/>
              </a:solidFill>
              <a:latin typeface="方正宋刻本秀楷简体" panose="02000000000000000000" pitchFamily="2" charset="-122"/>
              <a:ea typeface="方正宋刻本秀楷简体" panose="02000000000000000000" pitchFamily="2" charset="-122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4522237" y="642983"/>
            <a:ext cx="520339" cy="0"/>
          </a:xfrm>
          <a:prstGeom prst="line">
            <a:avLst/>
          </a:prstGeom>
          <a:ln w="19050">
            <a:solidFill>
              <a:srgbClr val="2634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979720" y="1583982"/>
            <a:ext cx="291" cy="1821"/>
          </a:xfrm>
          <a:custGeom>
            <a:avLst/>
            <a:gdLst>
              <a:gd name="connsiteX0" fmla="*/ 291 w 291"/>
              <a:gd name="connsiteY0" fmla="*/ 0 h 1821"/>
              <a:gd name="connsiteX1" fmla="*/ 197 w 291"/>
              <a:gd name="connsiteY1" fmla="*/ 600 h 1821"/>
              <a:gd name="connsiteX2" fmla="*/ 106 w 291"/>
              <a:gd name="connsiteY2" fmla="*/ 1148 h 1821"/>
              <a:gd name="connsiteX3" fmla="*/ 291 w 291"/>
              <a:gd name="connsiteY3" fmla="*/ 0 h 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" h="1821">
                <a:moveTo>
                  <a:pt x="291" y="0"/>
                </a:moveTo>
                <a:lnTo>
                  <a:pt x="197" y="600"/>
                </a:lnTo>
                <a:cubicBezTo>
                  <a:pt x="-16" y="1943"/>
                  <a:pt x="-70" y="2257"/>
                  <a:pt x="106" y="1148"/>
                </a:cubicBezTo>
                <a:lnTo>
                  <a:pt x="291" y="0"/>
                </a:lnTo>
                <a:close/>
              </a:path>
            </a:pathLst>
          </a:cu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359307" y="1592007"/>
            <a:ext cx="1953" cy="2698"/>
          </a:xfrm>
          <a:custGeom>
            <a:avLst/>
            <a:gdLst>
              <a:gd name="connsiteX0" fmla="*/ 1510 w 1953"/>
              <a:gd name="connsiteY0" fmla="*/ 674 h 2698"/>
              <a:gd name="connsiteX1" fmla="*/ 0 w 1953"/>
              <a:gd name="connsiteY1" fmla="*/ 2698 h 2698"/>
              <a:gd name="connsiteX2" fmla="*/ 416 w 1953"/>
              <a:gd name="connsiteY2" fmla="*/ 2094 h 2698"/>
              <a:gd name="connsiteX3" fmla="*/ 1510 w 1953"/>
              <a:gd name="connsiteY3" fmla="*/ 674 h 2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3" h="2698">
                <a:moveTo>
                  <a:pt x="1510" y="674"/>
                </a:moveTo>
                <a:lnTo>
                  <a:pt x="0" y="2698"/>
                </a:lnTo>
                <a:lnTo>
                  <a:pt x="416" y="2094"/>
                </a:lnTo>
                <a:cubicBezTo>
                  <a:pt x="2142" y="-333"/>
                  <a:pt x="2272" y="-423"/>
                  <a:pt x="1510" y="674"/>
                </a:cubicBezTo>
                <a:close/>
              </a:path>
            </a:pathLst>
          </a:custGeom>
        </p:spPr>
      </p:pic>
      <p:grpSp>
        <p:nvGrpSpPr>
          <p:cNvPr id="8" name="组合 7"/>
          <p:cNvGrpSpPr/>
          <p:nvPr/>
        </p:nvGrpSpPr>
        <p:grpSpPr>
          <a:xfrm>
            <a:off x="3819828" y="1884784"/>
            <a:ext cx="4552345" cy="4973216"/>
            <a:chOff x="2833985" y="2618574"/>
            <a:chExt cx="3811867" cy="4239426"/>
          </a:xfrm>
          <a:solidFill>
            <a:srgbClr val="263458"/>
          </a:solidFill>
        </p:grpSpPr>
        <p:sp>
          <p:nvSpPr>
            <p:cNvPr id="9" name="Bent Arrow 5"/>
            <p:cNvSpPr/>
            <p:nvPr/>
          </p:nvSpPr>
          <p:spPr>
            <a:xfrm>
              <a:off x="4107048" y="3423075"/>
              <a:ext cx="2073852" cy="3434925"/>
            </a:xfrm>
            <a:prstGeom prst="bentArrow">
              <a:avLst>
                <a:gd name="adj1" fmla="val 10194"/>
                <a:gd name="adj2" fmla="val 9038"/>
                <a:gd name="adj3" fmla="val 14263"/>
                <a:gd name="adj4" fmla="val 2493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Bent Arrow 6"/>
            <p:cNvSpPr/>
            <p:nvPr/>
          </p:nvSpPr>
          <p:spPr>
            <a:xfrm flipH="1">
              <a:off x="3113418" y="3999145"/>
              <a:ext cx="2337326" cy="2858855"/>
            </a:xfrm>
            <a:prstGeom prst="bentArrow">
              <a:avLst>
                <a:gd name="adj1" fmla="val 8879"/>
                <a:gd name="adj2" fmla="val 9038"/>
                <a:gd name="adj3" fmla="val 14263"/>
                <a:gd name="adj4" fmla="val 1945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Bent Arrow 7"/>
            <p:cNvSpPr/>
            <p:nvPr/>
          </p:nvSpPr>
          <p:spPr>
            <a:xfrm flipH="1">
              <a:off x="2833985" y="4728481"/>
              <a:ext cx="1120789" cy="2129519"/>
            </a:xfrm>
            <a:prstGeom prst="bentArrow">
              <a:avLst>
                <a:gd name="adj1" fmla="val 19713"/>
                <a:gd name="adj2" fmla="val 20879"/>
                <a:gd name="adj3" fmla="val 22762"/>
                <a:gd name="adj4" fmla="val 2949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Bent Arrow 8"/>
            <p:cNvSpPr/>
            <p:nvPr/>
          </p:nvSpPr>
          <p:spPr>
            <a:xfrm>
              <a:off x="4818880" y="4595780"/>
              <a:ext cx="1826972" cy="2262220"/>
            </a:xfrm>
            <a:prstGeom prst="bentArrow">
              <a:avLst>
                <a:gd name="adj1" fmla="val 13127"/>
                <a:gd name="adj2" fmla="val 10495"/>
                <a:gd name="adj3" fmla="val 17138"/>
                <a:gd name="adj4" fmla="val 2192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Up Arrow 9"/>
            <p:cNvSpPr/>
            <p:nvPr/>
          </p:nvSpPr>
          <p:spPr>
            <a:xfrm>
              <a:off x="4345702" y="2618574"/>
              <a:ext cx="444404" cy="4239426"/>
            </a:xfrm>
            <a:prstGeom prst="upArrow">
              <a:avLst>
                <a:gd name="adj1" fmla="val 50000"/>
                <a:gd name="adj2" fmla="val 6714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1635318" y="2837217"/>
            <a:ext cx="2501487" cy="1356792"/>
            <a:chOff x="1424257" y="1640323"/>
            <a:chExt cx="2501487" cy="1356792"/>
          </a:xfrm>
        </p:grpSpPr>
        <p:sp>
          <p:nvSpPr>
            <p:cNvPr id="20" name="文本框 36"/>
            <p:cNvSpPr txBox="1"/>
            <p:nvPr/>
          </p:nvSpPr>
          <p:spPr>
            <a:xfrm>
              <a:off x="1836960" y="1640323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 YOUR TEXT </a:t>
              </a:r>
            </a:p>
          </p:txBody>
        </p:sp>
        <p:sp>
          <p:nvSpPr>
            <p:cNvPr id="21" name="Text Placeholder 32"/>
            <p:cNvSpPr txBox="1"/>
            <p:nvPr/>
          </p:nvSpPr>
          <p:spPr>
            <a:xfrm>
              <a:off x="1424257" y="2101988"/>
              <a:ext cx="2383832" cy="89512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charset="-122"/>
                  <a:ea typeface="微软雅黑" panose="020B050302020402020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1227414" y="4359889"/>
            <a:ext cx="2501487" cy="1356792"/>
            <a:chOff x="1424257" y="1640323"/>
            <a:chExt cx="2501487" cy="1356792"/>
          </a:xfrm>
        </p:grpSpPr>
        <p:sp>
          <p:nvSpPr>
            <p:cNvPr id="23" name="文本框 36"/>
            <p:cNvSpPr txBox="1"/>
            <p:nvPr/>
          </p:nvSpPr>
          <p:spPr>
            <a:xfrm>
              <a:off x="1836960" y="1640323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 YOUR TEXT </a:t>
              </a:r>
            </a:p>
          </p:txBody>
        </p:sp>
        <p:sp>
          <p:nvSpPr>
            <p:cNvPr id="24" name="Text Placeholder 32"/>
            <p:cNvSpPr txBox="1"/>
            <p:nvPr/>
          </p:nvSpPr>
          <p:spPr>
            <a:xfrm>
              <a:off x="1424257" y="2101988"/>
              <a:ext cx="2383832" cy="89512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charset="-122"/>
                  <a:ea typeface="微软雅黑" panose="020B050302020402020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7667665" y="2375552"/>
            <a:ext cx="2550503" cy="1356792"/>
            <a:chOff x="8217241" y="1640323"/>
            <a:chExt cx="2550503" cy="1356792"/>
          </a:xfrm>
        </p:grpSpPr>
        <p:sp>
          <p:nvSpPr>
            <p:cNvPr id="26" name="文本框 25"/>
            <p:cNvSpPr txBox="1"/>
            <p:nvPr/>
          </p:nvSpPr>
          <p:spPr>
            <a:xfrm>
              <a:off x="8217241" y="1640323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YOUR TEXT </a:t>
              </a:r>
            </a:p>
          </p:txBody>
        </p:sp>
        <p:sp>
          <p:nvSpPr>
            <p:cNvPr id="27" name="Text Placeholder 32"/>
            <p:cNvSpPr txBox="1"/>
            <p:nvPr/>
          </p:nvSpPr>
          <p:spPr>
            <a:xfrm>
              <a:off x="8383912" y="2101988"/>
              <a:ext cx="2383832" cy="89512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charset="-122"/>
                  <a:ea typeface="微软雅黑" panose="020B050302020402020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8340139" y="3912325"/>
            <a:ext cx="2550503" cy="1356792"/>
            <a:chOff x="8217241" y="1640323"/>
            <a:chExt cx="2550503" cy="1356792"/>
          </a:xfrm>
        </p:grpSpPr>
        <p:sp>
          <p:nvSpPr>
            <p:cNvPr id="29" name="文本框 28"/>
            <p:cNvSpPr txBox="1"/>
            <p:nvPr/>
          </p:nvSpPr>
          <p:spPr>
            <a:xfrm>
              <a:off x="8217241" y="1640323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YOUR TEXT </a:t>
              </a:r>
            </a:p>
          </p:txBody>
        </p:sp>
        <p:sp>
          <p:nvSpPr>
            <p:cNvPr id="30" name="Text Placeholder 32"/>
            <p:cNvSpPr txBox="1"/>
            <p:nvPr/>
          </p:nvSpPr>
          <p:spPr>
            <a:xfrm>
              <a:off x="8383912" y="2101988"/>
              <a:ext cx="2383832" cy="89512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charset="-122"/>
                  <a:ea typeface="微软雅黑" panose="020B0503020204020204" charset="-122"/>
                </a:rPr>
                <a:t>Lemon drops oat cake oat cake sugar plum. Jelly beans macaroon I love topping danish cake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5400000">
            <a:off x="2666274" y="-2666273"/>
            <a:ext cx="6859453" cy="12192004"/>
          </a:xfrm>
          <a:prstGeom prst="rect">
            <a:avLst/>
          </a:prstGeom>
          <a:ln>
            <a:noFill/>
          </a:ln>
        </p:spPr>
      </p:pic>
      <p:cxnSp>
        <p:nvCxnSpPr>
          <p:cNvPr id="10" name="直接连接符 9"/>
          <p:cNvCxnSpPr/>
          <p:nvPr/>
        </p:nvCxnSpPr>
        <p:spPr>
          <a:xfrm>
            <a:off x="7149424" y="642983"/>
            <a:ext cx="520339" cy="0"/>
          </a:xfrm>
          <a:prstGeom prst="line">
            <a:avLst/>
          </a:prstGeom>
          <a:ln w="19050">
            <a:solidFill>
              <a:srgbClr val="5A23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48"/>
          <p:cNvSpPr txBox="1">
            <a:spLocks noChangeArrowheads="1"/>
          </p:cNvSpPr>
          <p:nvPr/>
        </p:nvSpPr>
        <p:spPr bwMode="auto">
          <a:xfrm>
            <a:off x="5042576" y="438947"/>
            <a:ext cx="2106848" cy="461665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5pPr>
            <a:lvl6pPr marL="25146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6pPr>
            <a:lvl7pPr marL="29718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7pPr>
            <a:lvl8pPr marL="34290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8pPr>
            <a:lvl9pPr marL="38862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zh-CN" altLang="en-US" sz="2400" dirty="0">
                <a:solidFill>
                  <a:srgbClr val="263458"/>
                </a:solidFill>
                <a:latin typeface="方正宋刻本秀楷简体" panose="02000000000000000000" pitchFamily="2" charset="-122"/>
                <a:ea typeface="方正宋刻本秀楷简体" panose="02000000000000000000" pitchFamily="2" charset="-122"/>
              </a:rPr>
              <a:t>工作完成情况</a:t>
            </a:r>
            <a:endParaRPr lang="en-US" altLang="zh-CN" sz="2400" dirty="0">
              <a:solidFill>
                <a:srgbClr val="263458"/>
              </a:solidFill>
              <a:latin typeface="方正宋刻本秀楷简体" panose="02000000000000000000" pitchFamily="2" charset="-122"/>
              <a:ea typeface="方正宋刻本秀楷简体" panose="02000000000000000000" pitchFamily="2" charset="-122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4522237" y="642983"/>
            <a:ext cx="520339" cy="0"/>
          </a:xfrm>
          <a:prstGeom prst="line">
            <a:avLst/>
          </a:prstGeom>
          <a:ln w="19050">
            <a:solidFill>
              <a:srgbClr val="2634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979720" y="1583982"/>
            <a:ext cx="291" cy="1821"/>
          </a:xfrm>
          <a:custGeom>
            <a:avLst/>
            <a:gdLst>
              <a:gd name="connsiteX0" fmla="*/ 291 w 291"/>
              <a:gd name="connsiteY0" fmla="*/ 0 h 1821"/>
              <a:gd name="connsiteX1" fmla="*/ 197 w 291"/>
              <a:gd name="connsiteY1" fmla="*/ 600 h 1821"/>
              <a:gd name="connsiteX2" fmla="*/ 106 w 291"/>
              <a:gd name="connsiteY2" fmla="*/ 1148 h 1821"/>
              <a:gd name="connsiteX3" fmla="*/ 291 w 291"/>
              <a:gd name="connsiteY3" fmla="*/ 0 h 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" h="1821">
                <a:moveTo>
                  <a:pt x="291" y="0"/>
                </a:moveTo>
                <a:lnTo>
                  <a:pt x="197" y="600"/>
                </a:lnTo>
                <a:cubicBezTo>
                  <a:pt x="-16" y="1943"/>
                  <a:pt x="-70" y="2257"/>
                  <a:pt x="106" y="1148"/>
                </a:cubicBezTo>
                <a:lnTo>
                  <a:pt x="291" y="0"/>
                </a:lnTo>
                <a:close/>
              </a:path>
            </a:pathLst>
          </a:cu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359307" y="1592007"/>
            <a:ext cx="1953" cy="2698"/>
          </a:xfrm>
          <a:custGeom>
            <a:avLst/>
            <a:gdLst>
              <a:gd name="connsiteX0" fmla="*/ 1510 w 1953"/>
              <a:gd name="connsiteY0" fmla="*/ 674 h 2698"/>
              <a:gd name="connsiteX1" fmla="*/ 0 w 1953"/>
              <a:gd name="connsiteY1" fmla="*/ 2698 h 2698"/>
              <a:gd name="connsiteX2" fmla="*/ 416 w 1953"/>
              <a:gd name="connsiteY2" fmla="*/ 2094 h 2698"/>
              <a:gd name="connsiteX3" fmla="*/ 1510 w 1953"/>
              <a:gd name="connsiteY3" fmla="*/ 674 h 2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3" h="2698">
                <a:moveTo>
                  <a:pt x="1510" y="674"/>
                </a:moveTo>
                <a:lnTo>
                  <a:pt x="0" y="2698"/>
                </a:lnTo>
                <a:lnTo>
                  <a:pt x="416" y="2094"/>
                </a:lnTo>
                <a:cubicBezTo>
                  <a:pt x="2142" y="-333"/>
                  <a:pt x="2272" y="-423"/>
                  <a:pt x="1510" y="674"/>
                </a:cubicBezTo>
                <a:close/>
              </a:path>
            </a:pathLst>
          </a:custGeom>
        </p:spPr>
      </p:pic>
      <p:sp>
        <p:nvSpPr>
          <p:cNvPr id="8" name="Freeform 10"/>
          <p:cNvSpPr/>
          <p:nvPr/>
        </p:nvSpPr>
        <p:spPr bwMode="auto">
          <a:xfrm>
            <a:off x="5213086" y="2824330"/>
            <a:ext cx="1499441" cy="1513586"/>
          </a:xfrm>
          <a:custGeom>
            <a:avLst/>
            <a:gdLst/>
            <a:ahLst/>
            <a:cxnLst>
              <a:cxn ang="0">
                <a:pos x="0" y="397"/>
              </a:cxn>
              <a:cxn ang="0">
                <a:pos x="0" y="345"/>
              </a:cxn>
              <a:cxn ang="0">
                <a:pos x="46" y="299"/>
              </a:cxn>
              <a:cxn ang="0">
                <a:pos x="46" y="98"/>
              </a:cxn>
              <a:cxn ang="0">
                <a:pos x="145" y="0"/>
              </a:cxn>
              <a:cxn ang="0">
                <a:pos x="394" y="0"/>
              </a:cxn>
              <a:cxn ang="0">
                <a:pos x="394" y="52"/>
              </a:cxn>
              <a:cxn ang="0">
                <a:pos x="145" y="52"/>
              </a:cxn>
              <a:cxn ang="0">
                <a:pos x="98" y="98"/>
              </a:cxn>
              <a:cxn ang="0">
                <a:pos x="98" y="299"/>
              </a:cxn>
              <a:cxn ang="0">
                <a:pos x="0" y="397"/>
              </a:cxn>
            </a:cxnLst>
            <a:rect l="0" t="0" r="r" b="b"/>
            <a:pathLst>
              <a:path w="394" h="397">
                <a:moveTo>
                  <a:pt x="0" y="397"/>
                </a:moveTo>
                <a:cubicBezTo>
                  <a:pt x="0" y="345"/>
                  <a:pt x="0" y="345"/>
                  <a:pt x="0" y="345"/>
                </a:cubicBezTo>
                <a:cubicBezTo>
                  <a:pt x="26" y="345"/>
                  <a:pt x="46" y="324"/>
                  <a:pt x="46" y="299"/>
                </a:cubicBezTo>
                <a:cubicBezTo>
                  <a:pt x="46" y="98"/>
                  <a:pt x="46" y="98"/>
                  <a:pt x="46" y="98"/>
                </a:cubicBezTo>
                <a:cubicBezTo>
                  <a:pt x="46" y="44"/>
                  <a:pt x="90" y="0"/>
                  <a:pt x="145" y="0"/>
                </a:cubicBezTo>
                <a:cubicBezTo>
                  <a:pt x="394" y="0"/>
                  <a:pt x="394" y="0"/>
                  <a:pt x="394" y="0"/>
                </a:cubicBezTo>
                <a:cubicBezTo>
                  <a:pt x="394" y="52"/>
                  <a:pt x="394" y="52"/>
                  <a:pt x="394" y="5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19" y="52"/>
                  <a:pt x="98" y="73"/>
                  <a:pt x="98" y="98"/>
                </a:cubicBezTo>
                <a:cubicBezTo>
                  <a:pt x="98" y="299"/>
                  <a:pt x="98" y="299"/>
                  <a:pt x="98" y="299"/>
                </a:cubicBezTo>
                <a:cubicBezTo>
                  <a:pt x="98" y="353"/>
                  <a:pt x="54" y="397"/>
                  <a:pt x="0" y="397"/>
                </a:cubicBezTo>
              </a:path>
            </a:pathLst>
          </a:custGeom>
          <a:solidFill>
            <a:srgbClr val="263458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9" name="Freeform 14"/>
          <p:cNvSpPr/>
          <p:nvPr/>
        </p:nvSpPr>
        <p:spPr bwMode="auto">
          <a:xfrm>
            <a:off x="7928934" y="2955575"/>
            <a:ext cx="1218886" cy="877031"/>
          </a:xfrm>
          <a:custGeom>
            <a:avLst/>
            <a:gdLst/>
            <a:ahLst/>
            <a:cxnLst>
              <a:cxn ang="0">
                <a:pos x="0" y="230"/>
              </a:cxn>
              <a:cxn ang="0">
                <a:pos x="0" y="178"/>
              </a:cxn>
              <a:cxn ang="0">
                <a:pos x="46" y="132"/>
              </a:cxn>
              <a:cxn ang="0">
                <a:pos x="46" y="98"/>
              </a:cxn>
              <a:cxn ang="0">
                <a:pos x="144" y="0"/>
              </a:cxn>
              <a:cxn ang="0">
                <a:pos x="320" y="0"/>
              </a:cxn>
              <a:cxn ang="0">
                <a:pos x="320" y="52"/>
              </a:cxn>
              <a:cxn ang="0">
                <a:pos x="144" y="52"/>
              </a:cxn>
              <a:cxn ang="0">
                <a:pos x="98" y="98"/>
              </a:cxn>
              <a:cxn ang="0">
                <a:pos x="98" y="132"/>
              </a:cxn>
              <a:cxn ang="0">
                <a:pos x="0" y="230"/>
              </a:cxn>
            </a:cxnLst>
            <a:rect l="0" t="0" r="r" b="b"/>
            <a:pathLst>
              <a:path w="320" h="230">
                <a:moveTo>
                  <a:pt x="0" y="230"/>
                </a:moveTo>
                <a:cubicBezTo>
                  <a:pt x="0" y="178"/>
                  <a:pt x="0" y="178"/>
                  <a:pt x="0" y="178"/>
                </a:cubicBezTo>
                <a:cubicBezTo>
                  <a:pt x="25" y="178"/>
                  <a:pt x="46" y="157"/>
                  <a:pt x="46" y="132"/>
                </a:cubicBezTo>
                <a:cubicBezTo>
                  <a:pt x="46" y="98"/>
                  <a:pt x="46" y="98"/>
                  <a:pt x="46" y="98"/>
                </a:cubicBezTo>
                <a:cubicBezTo>
                  <a:pt x="46" y="44"/>
                  <a:pt x="90" y="0"/>
                  <a:pt x="144" y="0"/>
                </a:cubicBezTo>
                <a:cubicBezTo>
                  <a:pt x="320" y="0"/>
                  <a:pt x="320" y="0"/>
                  <a:pt x="320" y="0"/>
                </a:cubicBezTo>
                <a:cubicBezTo>
                  <a:pt x="320" y="52"/>
                  <a:pt x="320" y="52"/>
                  <a:pt x="320" y="52"/>
                </a:cubicBezTo>
                <a:cubicBezTo>
                  <a:pt x="144" y="52"/>
                  <a:pt x="144" y="52"/>
                  <a:pt x="144" y="52"/>
                </a:cubicBezTo>
                <a:cubicBezTo>
                  <a:pt x="119" y="52"/>
                  <a:pt x="98" y="73"/>
                  <a:pt x="98" y="98"/>
                </a:cubicBezTo>
                <a:cubicBezTo>
                  <a:pt x="98" y="132"/>
                  <a:pt x="98" y="132"/>
                  <a:pt x="98" y="132"/>
                </a:cubicBezTo>
                <a:cubicBezTo>
                  <a:pt x="98" y="186"/>
                  <a:pt x="54" y="230"/>
                  <a:pt x="0" y="230"/>
                </a:cubicBezTo>
              </a:path>
            </a:pathLst>
          </a:custGeom>
          <a:solidFill>
            <a:srgbClr val="263458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Freeform 18"/>
          <p:cNvSpPr/>
          <p:nvPr/>
        </p:nvSpPr>
        <p:spPr bwMode="auto">
          <a:xfrm>
            <a:off x="6707692" y="2829445"/>
            <a:ext cx="1221242" cy="1001985"/>
          </a:xfrm>
          <a:custGeom>
            <a:avLst/>
            <a:gdLst/>
            <a:ahLst/>
            <a:cxnLst>
              <a:cxn ang="0">
                <a:pos x="321" y="263"/>
              </a:cxn>
              <a:cxn ang="0">
                <a:pos x="145" y="263"/>
              </a:cxn>
              <a:cxn ang="0">
                <a:pos x="47" y="165"/>
              </a:cxn>
              <a:cxn ang="0">
                <a:pos x="47" y="98"/>
              </a:cxn>
              <a:cxn ang="0">
                <a:pos x="0" y="52"/>
              </a:cxn>
              <a:cxn ang="0">
                <a:pos x="0" y="0"/>
              </a:cxn>
              <a:cxn ang="0">
                <a:pos x="99" y="98"/>
              </a:cxn>
              <a:cxn ang="0">
                <a:pos x="99" y="165"/>
              </a:cxn>
              <a:cxn ang="0">
                <a:pos x="145" y="211"/>
              </a:cxn>
              <a:cxn ang="0">
                <a:pos x="321" y="211"/>
              </a:cxn>
              <a:cxn ang="0">
                <a:pos x="321" y="263"/>
              </a:cxn>
            </a:cxnLst>
            <a:rect l="0" t="0" r="r" b="b"/>
            <a:pathLst>
              <a:path w="321" h="263">
                <a:moveTo>
                  <a:pt x="321" y="263"/>
                </a:moveTo>
                <a:cubicBezTo>
                  <a:pt x="145" y="263"/>
                  <a:pt x="145" y="263"/>
                  <a:pt x="145" y="263"/>
                </a:cubicBezTo>
                <a:cubicBezTo>
                  <a:pt x="91" y="263"/>
                  <a:pt x="47" y="219"/>
                  <a:pt x="47" y="165"/>
                </a:cubicBezTo>
                <a:cubicBezTo>
                  <a:pt x="47" y="98"/>
                  <a:pt x="47" y="98"/>
                  <a:pt x="47" y="98"/>
                </a:cubicBezTo>
                <a:cubicBezTo>
                  <a:pt x="47" y="73"/>
                  <a:pt x="26" y="52"/>
                  <a:pt x="0" y="52"/>
                </a:cubicBezTo>
                <a:cubicBezTo>
                  <a:pt x="0" y="0"/>
                  <a:pt x="0" y="0"/>
                  <a:pt x="0" y="0"/>
                </a:cubicBezTo>
                <a:cubicBezTo>
                  <a:pt x="55" y="0"/>
                  <a:pt x="99" y="44"/>
                  <a:pt x="99" y="98"/>
                </a:cubicBezTo>
                <a:cubicBezTo>
                  <a:pt x="99" y="165"/>
                  <a:pt x="99" y="165"/>
                  <a:pt x="99" y="165"/>
                </a:cubicBezTo>
                <a:cubicBezTo>
                  <a:pt x="99" y="190"/>
                  <a:pt x="119" y="211"/>
                  <a:pt x="145" y="211"/>
                </a:cubicBezTo>
                <a:cubicBezTo>
                  <a:pt x="321" y="211"/>
                  <a:pt x="321" y="211"/>
                  <a:pt x="321" y="211"/>
                </a:cubicBezTo>
                <a:cubicBezTo>
                  <a:pt x="321" y="263"/>
                  <a:pt x="321" y="263"/>
                  <a:pt x="321" y="263"/>
                </a:cubicBezTo>
              </a:path>
            </a:pathLst>
          </a:custGeom>
          <a:solidFill>
            <a:srgbClr val="263458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Freeform 172"/>
          <p:cNvSpPr/>
          <p:nvPr/>
        </p:nvSpPr>
        <p:spPr bwMode="auto">
          <a:xfrm>
            <a:off x="2775314" y="3327272"/>
            <a:ext cx="1218886" cy="1586673"/>
          </a:xfrm>
          <a:custGeom>
            <a:avLst/>
            <a:gdLst/>
            <a:ahLst/>
            <a:cxnLst>
              <a:cxn ang="0">
                <a:pos x="0" y="417"/>
              </a:cxn>
              <a:cxn ang="0">
                <a:pos x="0" y="365"/>
              </a:cxn>
              <a:cxn ang="0">
                <a:pos x="46" y="319"/>
              </a:cxn>
              <a:cxn ang="0">
                <a:pos x="46" y="98"/>
              </a:cxn>
              <a:cxn ang="0">
                <a:pos x="145" y="0"/>
              </a:cxn>
              <a:cxn ang="0">
                <a:pos x="320" y="0"/>
              </a:cxn>
              <a:cxn ang="0">
                <a:pos x="320" y="52"/>
              </a:cxn>
              <a:cxn ang="0">
                <a:pos x="145" y="52"/>
              </a:cxn>
              <a:cxn ang="0">
                <a:pos x="98" y="98"/>
              </a:cxn>
              <a:cxn ang="0">
                <a:pos x="98" y="319"/>
              </a:cxn>
              <a:cxn ang="0">
                <a:pos x="0" y="417"/>
              </a:cxn>
            </a:cxnLst>
            <a:rect l="0" t="0" r="r" b="b"/>
            <a:pathLst>
              <a:path w="320" h="417">
                <a:moveTo>
                  <a:pt x="0" y="417"/>
                </a:moveTo>
                <a:cubicBezTo>
                  <a:pt x="0" y="365"/>
                  <a:pt x="0" y="365"/>
                  <a:pt x="0" y="365"/>
                </a:cubicBezTo>
                <a:cubicBezTo>
                  <a:pt x="26" y="365"/>
                  <a:pt x="46" y="344"/>
                  <a:pt x="46" y="319"/>
                </a:cubicBezTo>
                <a:cubicBezTo>
                  <a:pt x="46" y="98"/>
                  <a:pt x="46" y="98"/>
                  <a:pt x="46" y="98"/>
                </a:cubicBezTo>
                <a:cubicBezTo>
                  <a:pt x="46" y="44"/>
                  <a:pt x="90" y="0"/>
                  <a:pt x="145" y="0"/>
                </a:cubicBezTo>
                <a:cubicBezTo>
                  <a:pt x="320" y="0"/>
                  <a:pt x="320" y="0"/>
                  <a:pt x="320" y="0"/>
                </a:cubicBezTo>
                <a:cubicBezTo>
                  <a:pt x="320" y="52"/>
                  <a:pt x="320" y="52"/>
                  <a:pt x="320" y="5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19" y="52"/>
                  <a:pt x="98" y="73"/>
                  <a:pt x="98" y="98"/>
                </a:cubicBezTo>
                <a:cubicBezTo>
                  <a:pt x="98" y="319"/>
                  <a:pt x="98" y="319"/>
                  <a:pt x="98" y="319"/>
                </a:cubicBezTo>
                <a:cubicBezTo>
                  <a:pt x="98" y="373"/>
                  <a:pt x="54" y="417"/>
                  <a:pt x="0" y="417"/>
                </a:cubicBezTo>
              </a:path>
            </a:pathLst>
          </a:custGeom>
          <a:solidFill>
            <a:srgbClr val="263458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7" name="Freeform 30"/>
          <p:cNvSpPr>
            <a:spLocks noEditPoints="1"/>
          </p:cNvSpPr>
          <p:nvPr/>
        </p:nvSpPr>
        <p:spPr bwMode="auto">
          <a:xfrm>
            <a:off x="547864" y="4257551"/>
            <a:ext cx="1089216" cy="1089216"/>
          </a:xfrm>
          <a:custGeom>
            <a:avLst/>
            <a:gdLst/>
            <a:ahLst/>
            <a:cxnLst>
              <a:cxn ang="0">
                <a:pos x="143" y="286"/>
              </a:cxn>
              <a:cxn ang="0">
                <a:pos x="0" y="143"/>
              </a:cxn>
              <a:cxn ang="0">
                <a:pos x="143" y="0"/>
              </a:cxn>
              <a:cxn ang="0">
                <a:pos x="286" y="143"/>
              </a:cxn>
              <a:cxn ang="0">
                <a:pos x="143" y="286"/>
              </a:cxn>
              <a:cxn ang="0">
                <a:pos x="143" y="52"/>
              </a:cxn>
              <a:cxn ang="0">
                <a:pos x="52" y="143"/>
              </a:cxn>
              <a:cxn ang="0">
                <a:pos x="143" y="234"/>
              </a:cxn>
              <a:cxn ang="0">
                <a:pos x="234" y="143"/>
              </a:cxn>
              <a:cxn ang="0">
                <a:pos x="143" y="52"/>
              </a:cxn>
            </a:cxnLst>
            <a:rect l="0" t="0" r="r" b="b"/>
            <a:pathLst>
              <a:path w="286" h="286">
                <a:moveTo>
                  <a:pt x="143" y="286"/>
                </a:moveTo>
                <a:cubicBezTo>
                  <a:pt x="65" y="286"/>
                  <a:pt x="0" y="222"/>
                  <a:pt x="0" y="143"/>
                </a:cubicBezTo>
                <a:cubicBezTo>
                  <a:pt x="0" y="64"/>
                  <a:pt x="65" y="0"/>
                  <a:pt x="143" y="0"/>
                </a:cubicBezTo>
                <a:cubicBezTo>
                  <a:pt x="222" y="0"/>
                  <a:pt x="286" y="64"/>
                  <a:pt x="286" y="143"/>
                </a:cubicBezTo>
                <a:cubicBezTo>
                  <a:pt x="286" y="222"/>
                  <a:pt x="222" y="286"/>
                  <a:pt x="143" y="286"/>
                </a:cubicBezTo>
                <a:moveTo>
                  <a:pt x="143" y="52"/>
                </a:moveTo>
                <a:cubicBezTo>
                  <a:pt x="93" y="52"/>
                  <a:pt x="52" y="93"/>
                  <a:pt x="52" y="143"/>
                </a:cubicBezTo>
                <a:cubicBezTo>
                  <a:pt x="52" y="193"/>
                  <a:pt x="93" y="234"/>
                  <a:pt x="143" y="234"/>
                </a:cubicBezTo>
                <a:cubicBezTo>
                  <a:pt x="193" y="234"/>
                  <a:pt x="234" y="193"/>
                  <a:pt x="234" y="143"/>
                </a:cubicBezTo>
                <a:cubicBezTo>
                  <a:pt x="234" y="93"/>
                  <a:pt x="193" y="52"/>
                  <a:pt x="143" y="52"/>
                </a:cubicBezTo>
              </a:path>
            </a:pathLst>
          </a:custGeom>
          <a:solidFill>
            <a:srgbClr val="263458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8" name="TextBox 174"/>
          <p:cNvSpPr txBox="1"/>
          <p:nvPr/>
        </p:nvSpPr>
        <p:spPr>
          <a:xfrm>
            <a:off x="640743" y="4648270"/>
            <a:ext cx="905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400" b="1" dirty="0">
                <a:solidFill>
                  <a:sysClr val="windowText" lastClr="000000"/>
                </a:solidFill>
                <a:ea typeface="Roboto" pitchFamily="2" charset="0"/>
              </a:rPr>
              <a:t>GO</a:t>
            </a:r>
            <a:endParaRPr lang="en-US" sz="1400" b="1" dirty="0">
              <a:solidFill>
                <a:sysClr val="windowText" lastClr="000000"/>
              </a:solidFill>
              <a:ea typeface="Roboto" pitchFamily="2" charset="0"/>
            </a:endParaRPr>
          </a:p>
        </p:txBody>
      </p:sp>
      <p:sp>
        <p:nvSpPr>
          <p:cNvPr id="19" name="Rectangle 175"/>
          <p:cNvSpPr/>
          <p:nvPr/>
        </p:nvSpPr>
        <p:spPr>
          <a:xfrm>
            <a:off x="3349822" y="2886249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>
              <a:solidFill>
                <a:srgbClr val="23C7E3"/>
              </a:solidFill>
              <a:latin typeface="FontAwesome" pitchFamily="2" charset="0"/>
            </a:endParaRPr>
          </a:p>
        </p:txBody>
      </p:sp>
      <p:sp>
        <p:nvSpPr>
          <p:cNvPr id="20" name="Rectangle 176"/>
          <p:cNvSpPr/>
          <p:nvPr/>
        </p:nvSpPr>
        <p:spPr>
          <a:xfrm>
            <a:off x="1617090" y="4720708"/>
            <a:ext cx="1158224" cy="190800"/>
          </a:xfrm>
          <a:prstGeom prst="rect">
            <a:avLst/>
          </a:prstGeom>
          <a:solidFill>
            <a:srgbClr val="2634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Freeform 18"/>
          <p:cNvSpPr/>
          <p:nvPr/>
        </p:nvSpPr>
        <p:spPr bwMode="auto">
          <a:xfrm>
            <a:off x="3991783" y="3327210"/>
            <a:ext cx="1221242" cy="1009583"/>
          </a:xfrm>
          <a:custGeom>
            <a:avLst/>
            <a:gdLst/>
            <a:ahLst/>
            <a:cxnLst>
              <a:cxn ang="0">
                <a:pos x="321" y="263"/>
              </a:cxn>
              <a:cxn ang="0">
                <a:pos x="145" y="263"/>
              </a:cxn>
              <a:cxn ang="0">
                <a:pos x="47" y="165"/>
              </a:cxn>
              <a:cxn ang="0">
                <a:pos x="47" y="98"/>
              </a:cxn>
              <a:cxn ang="0">
                <a:pos x="0" y="52"/>
              </a:cxn>
              <a:cxn ang="0">
                <a:pos x="0" y="0"/>
              </a:cxn>
              <a:cxn ang="0">
                <a:pos x="99" y="98"/>
              </a:cxn>
              <a:cxn ang="0">
                <a:pos x="99" y="165"/>
              </a:cxn>
              <a:cxn ang="0">
                <a:pos x="145" y="211"/>
              </a:cxn>
              <a:cxn ang="0">
                <a:pos x="321" y="211"/>
              </a:cxn>
              <a:cxn ang="0">
                <a:pos x="321" y="263"/>
              </a:cxn>
            </a:cxnLst>
            <a:rect l="0" t="0" r="r" b="b"/>
            <a:pathLst>
              <a:path w="321" h="263">
                <a:moveTo>
                  <a:pt x="321" y="263"/>
                </a:moveTo>
                <a:cubicBezTo>
                  <a:pt x="145" y="263"/>
                  <a:pt x="145" y="263"/>
                  <a:pt x="145" y="263"/>
                </a:cubicBezTo>
                <a:cubicBezTo>
                  <a:pt x="91" y="263"/>
                  <a:pt x="47" y="219"/>
                  <a:pt x="47" y="165"/>
                </a:cubicBezTo>
                <a:cubicBezTo>
                  <a:pt x="47" y="98"/>
                  <a:pt x="47" y="98"/>
                  <a:pt x="47" y="98"/>
                </a:cubicBezTo>
                <a:cubicBezTo>
                  <a:pt x="47" y="73"/>
                  <a:pt x="26" y="52"/>
                  <a:pt x="0" y="52"/>
                </a:cubicBezTo>
                <a:cubicBezTo>
                  <a:pt x="0" y="0"/>
                  <a:pt x="0" y="0"/>
                  <a:pt x="0" y="0"/>
                </a:cubicBezTo>
                <a:cubicBezTo>
                  <a:pt x="55" y="0"/>
                  <a:pt x="99" y="44"/>
                  <a:pt x="99" y="98"/>
                </a:cubicBezTo>
                <a:cubicBezTo>
                  <a:pt x="99" y="165"/>
                  <a:pt x="99" y="165"/>
                  <a:pt x="99" y="165"/>
                </a:cubicBezTo>
                <a:cubicBezTo>
                  <a:pt x="99" y="190"/>
                  <a:pt x="119" y="211"/>
                  <a:pt x="145" y="211"/>
                </a:cubicBezTo>
                <a:cubicBezTo>
                  <a:pt x="321" y="211"/>
                  <a:pt x="321" y="211"/>
                  <a:pt x="321" y="211"/>
                </a:cubicBezTo>
                <a:cubicBezTo>
                  <a:pt x="321" y="263"/>
                  <a:pt x="321" y="263"/>
                  <a:pt x="321" y="263"/>
                </a:cubicBezTo>
              </a:path>
            </a:pathLst>
          </a:custGeom>
          <a:solidFill>
            <a:srgbClr val="263458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22" name="Freeform 178"/>
          <p:cNvSpPr/>
          <p:nvPr/>
        </p:nvSpPr>
        <p:spPr bwMode="auto">
          <a:xfrm>
            <a:off x="9139763" y="1562764"/>
            <a:ext cx="1218886" cy="1586673"/>
          </a:xfrm>
          <a:custGeom>
            <a:avLst/>
            <a:gdLst/>
            <a:ahLst/>
            <a:cxnLst>
              <a:cxn ang="0">
                <a:pos x="0" y="417"/>
              </a:cxn>
              <a:cxn ang="0">
                <a:pos x="0" y="365"/>
              </a:cxn>
              <a:cxn ang="0">
                <a:pos x="46" y="319"/>
              </a:cxn>
              <a:cxn ang="0">
                <a:pos x="46" y="98"/>
              </a:cxn>
              <a:cxn ang="0">
                <a:pos x="145" y="0"/>
              </a:cxn>
              <a:cxn ang="0">
                <a:pos x="320" y="0"/>
              </a:cxn>
              <a:cxn ang="0">
                <a:pos x="320" y="52"/>
              </a:cxn>
              <a:cxn ang="0">
                <a:pos x="145" y="52"/>
              </a:cxn>
              <a:cxn ang="0">
                <a:pos x="98" y="98"/>
              </a:cxn>
              <a:cxn ang="0">
                <a:pos x="98" y="319"/>
              </a:cxn>
              <a:cxn ang="0">
                <a:pos x="0" y="417"/>
              </a:cxn>
            </a:cxnLst>
            <a:rect l="0" t="0" r="r" b="b"/>
            <a:pathLst>
              <a:path w="320" h="417">
                <a:moveTo>
                  <a:pt x="0" y="417"/>
                </a:moveTo>
                <a:cubicBezTo>
                  <a:pt x="0" y="365"/>
                  <a:pt x="0" y="365"/>
                  <a:pt x="0" y="365"/>
                </a:cubicBezTo>
                <a:cubicBezTo>
                  <a:pt x="26" y="365"/>
                  <a:pt x="46" y="344"/>
                  <a:pt x="46" y="319"/>
                </a:cubicBezTo>
                <a:cubicBezTo>
                  <a:pt x="46" y="98"/>
                  <a:pt x="46" y="98"/>
                  <a:pt x="46" y="98"/>
                </a:cubicBezTo>
                <a:cubicBezTo>
                  <a:pt x="46" y="44"/>
                  <a:pt x="90" y="0"/>
                  <a:pt x="145" y="0"/>
                </a:cubicBezTo>
                <a:cubicBezTo>
                  <a:pt x="320" y="0"/>
                  <a:pt x="320" y="0"/>
                  <a:pt x="320" y="0"/>
                </a:cubicBezTo>
                <a:cubicBezTo>
                  <a:pt x="320" y="52"/>
                  <a:pt x="320" y="52"/>
                  <a:pt x="320" y="5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19" y="52"/>
                  <a:pt x="98" y="73"/>
                  <a:pt x="98" y="98"/>
                </a:cubicBezTo>
                <a:cubicBezTo>
                  <a:pt x="98" y="319"/>
                  <a:pt x="98" y="319"/>
                  <a:pt x="98" y="319"/>
                </a:cubicBezTo>
                <a:cubicBezTo>
                  <a:pt x="98" y="373"/>
                  <a:pt x="54" y="417"/>
                  <a:pt x="0" y="417"/>
                </a:cubicBezTo>
              </a:path>
            </a:pathLst>
          </a:custGeom>
          <a:solidFill>
            <a:srgbClr val="263458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Right Arrow 179"/>
          <p:cNvSpPr/>
          <p:nvPr/>
        </p:nvSpPr>
        <p:spPr>
          <a:xfrm>
            <a:off x="9668138" y="1456854"/>
            <a:ext cx="1313665" cy="414000"/>
          </a:xfrm>
          <a:prstGeom prst="rightArrow">
            <a:avLst/>
          </a:prstGeom>
          <a:solidFill>
            <a:srgbClr val="2634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533862" y="2834179"/>
            <a:ext cx="2510318" cy="1420935"/>
            <a:chOff x="1051684" y="2881951"/>
            <a:chExt cx="2510318" cy="1420935"/>
          </a:xfrm>
        </p:grpSpPr>
        <p:sp>
          <p:nvSpPr>
            <p:cNvPr id="25" name="Text Placeholder 32"/>
            <p:cNvSpPr txBox="1"/>
            <p:nvPr/>
          </p:nvSpPr>
          <p:spPr>
            <a:xfrm>
              <a:off x="1051684" y="3351725"/>
              <a:ext cx="2274062" cy="951161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charset="-122"/>
                  <a:ea typeface="微软雅黑" panose="020B0503020204020204" charset="-122"/>
                </a:rPr>
                <a:t>Lemon drops oat cake oat cake sugar plum. Jelly beans macaroon I love topping danish cake</a:t>
              </a:r>
            </a:p>
          </p:txBody>
        </p:sp>
        <p:sp>
          <p:nvSpPr>
            <p:cNvPr id="26" name="文本框 36"/>
            <p:cNvSpPr txBox="1"/>
            <p:nvPr/>
          </p:nvSpPr>
          <p:spPr>
            <a:xfrm>
              <a:off x="1473218" y="2881951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 YOUR TEXT 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2949839" y="1728502"/>
            <a:ext cx="2510318" cy="1420935"/>
            <a:chOff x="1051684" y="2881951"/>
            <a:chExt cx="2510318" cy="1420935"/>
          </a:xfrm>
        </p:grpSpPr>
        <p:sp>
          <p:nvSpPr>
            <p:cNvPr id="28" name="Text Placeholder 32"/>
            <p:cNvSpPr txBox="1"/>
            <p:nvPr/>
          </p:nvSpPr>
          <p:spPr>
            <a:xfrm>
              <a:off x="1051684" y="3351725"/>
              <a:ext cx="2274062" cy="951161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charset="-122"/>
                  <a:ea typeface="微软雅黑" panose="020B0503020204020204" charset="-122"/>
                </a:rPr>
                <a:t>Lemon drops oat cake oat cake sugar plum. Jelly beans macaroon I love topping danish cake</a:t>
              </a:r>
            </a:p>
          </p:txBody>
        </p:sp>
        <p:sp>
          <p:nvSpPr>
            <p:cNvPr id="29" name="文本框 36"/>
            <p:cNvSpPr txBox="1"/>
            <p:nvPr/>
          </p:nvSpPr>
          <p:spPr>
            <a:xfrm>
              <a:off x="1473218" y="2881951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 YOUR TEXT 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6643129" y="1403395"/>
            <a:ext cx="2510318" cy="1420935"/>
            <a:chOff x="1051684" y="2881951"/>
            <a:chExt cx="2510318" cy="1420935"/>
          </a:xfrm>
        </p:grpSpPr>
        <p:sp>
          <p:nvSpPr>
            <p:cNvPr id="31" name="Text Placeholder 32"/>
            <p:cNvSpPr txBox="1"/>
            <p:nvPr/>
          </p:nvSpPr>
          <p:spPr>
            <a:xfrm>
              <a:off x="1051684" y="3351725"/>
              <a:ext cx="2274062" cy="951161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charset="-122"/>
                  <a:ea typeface="微软雅黑" panose="020B0503020204020204" charset="-122"/>
                </a:rPr>
                <a:t>Lemon drops oat cake oat cake sugar plum. Jelly beans macaroon I love topping danish cake</a:t>
              </a:r>
            </a:p>
          </p:txBody>
        </p:sp>
        <p:sp>
          <p:nvSpPr>
            <p:cNvPr id="32" name="文本框 36"/>
            <p:cNvSpPr txBox="1"/>
            <p:nvPr/>
          </p:nvSpPr>
          <p:spPr>
            <a:xfrm>
              <a:off x="1473218" y="2881951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 YOUR TEXT 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3169352" y="4464175"/>
            <a:ext cx="2462321" cy="1439719"/>
            <a:chOff x="8677996" y="2720103"/>
            <a:chExt cx="2462321" cy="1439719"/>
          </a:xfrm>
        </p:grpSpPr>
        <p:sp>
          <p:nvSpPr>
            <p:cNvPr id="34" name="Text Placeholder 32"/>
            <p:cNvSpPr txBox="1"/>
            <p:nvPr/>
          </p:nvSpPr>
          <p:spPr>
            <a:xfrm>
              <a:off x="8866255" y="3208661"/>
              <a:ext cx="2274062" cy="951161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charset="-122"/>
                  <a:ea typeface="微软雅黑" panose="020B0503020204020204" charset="-122"/>
                </a:rPr>
                <a:t>Lemon drops oat cake oat cake sugar plum. Jelly beans macaroon I love topping danish cake</a:t>
              </a:r>
            </a:p>
          </p:txBody>
        </p:sp>
        <p:sp>
          <p:nvSpPr>
            <p:cNvPr id="35" name="文本框 36"/>
            <p:cNvSpPr txBox="1"/>
            <p:nvPr/>
          </p:nvSpPr>
          <p:spPr>
            <a:xfrm>
              <a:off x="8677996" y="2720103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 YOUR TEXT </a:t>
              </a: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8436977" y="3449210"/>
            <a:ext cx="2462321" cy="1439719"/>
            <a:chOff x="8677996" y="2720103"/>
            <a:chExt cx="2462321" cy="1439719"/>
          </a:xfrm>
        </p:grpSpPr>
        <p:sp>
          <p:nvSpPr>
            <p:cNvPr id="37" name="Text Placeholder 32"/>
            <p:cNvSpPr txBox="1"/>
            <p:nvPr/>
          </p:nvSpPr>
          <p:spPr>
            <a:xfrm>
              <a:off x="8866255" y="3208661"/>
              <a:ext cx="2274062" cy="951161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charset="-122"/>
                  <a:ea typeface="微软雅黑" panose="020B0503020204020204" charset="-122"/>
                </a:rPr>
                <a:t>Lemon drops oat cake oat cake sugar plum. Jelly beans macaroon I love topping danish cake</a:t>
              </a:r>
            </a:p>
          </p:txBody>
        </p:sp>
        <p:sp>
          <p:nvSpPr>
            <p:cNvPr id="38" name="文本框 36"/>
            <p:cNvSpPr txBox="1"/>
            <p:nvPr/>
          </p:nvSpPr>
          <p:spPr>
            <a:xfrm>
              <a:off x="8677996" y="2720103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 YOUR TEXT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5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59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6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68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7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78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8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87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93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5" grpId="0" animBg="1"/>
      <p:bldP spid="16" grpId="0" animBg="1"/>
      <p:bldP spid="17" grpId="0" animBg="1"/>
      <p:bldP spid="18" grpId="0"/>
      <p:bldP spid="20" grpId="0" animBg="1"/>
      <p:bldP spid="21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1075</Words>
  <Application>Microsoft Office PowerPoint</Application>
  <PresentationFormat>宽屏</PresentationFormat>
  <Paragraphs>161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6" baseType="lpstr">
      <vt:lpstr>FontAwesome</vt:lpstr>
      <vt:lpstr>Gill Sans</vt:lpstr>
      <vt:lpstr>hakuyoxingshu7000</vt:lpstr>
      <vt:lpstr>Lato Regular</vt:lpstr>
      <vt:lpstr>Open Sans Light</vt:lpstr>
      <vt:lpstr>Source Sans Pro Light</vt:lpstr>
      <vt:lpstr>U.S. 101</vt:lpstr>
      <vt:lpstr>等线</vt:lpstr>
      <vt:lpstr>等线 Light</vt:lpstr>
      <vt:lpstr>方正大标宋简体</vt:lpstr>
      <vt:lpstr>方正宋刻本秀楷简体</vt:lpstr>
      <vt:lpstr>微软雅黑</vt:lpstr>
      <vt:lpstr>Agency FB</vt:lpstr>
      <vt:lpstr>Arial</vt:lpstr>
      <vt:lpstr>Calibri Light</vt:lpstr>
      <vt:lpstr>Roboto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2021-07-09T00:59:46Z</dcterms:created>
  <dcterms:modified xsi:type="dcterms:W3CDTF">2023-01-10T05:53:25Z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60A4860BA11144EA8386E03647CA9051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