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Slides/notesSlide13.xml" ContentType="application/vnd.openxmlformats-officedocument.presentationml.notesSlide+xml"/>
  <Override PartName="/ppt/tags/tag2.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3.xml" ContentType="application/vnd.openxmlformats-officedocument.presentationml.tags+xml"/>
  <Override PartName="/ppt/notesSlides/notesSlide16.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17.xml" ContentType="application/vnd.openxmlformats-officedocument.presentationml.notesSlide+xml"/>
  <Override PartName="/ppt/tags/tag13.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4" r:id="rId2"/>
  </p:sldMasterIdLst>
  <p:notesMasterIdLst>
    <p:notesMasterId r:id="rId22"/>
  </p:notesMasterIdLst>
  <p:handoutMasterIdLst>
    <p:handoutMasterId r:id="rId23"/>
  </p:handoutMasterIdLst>
  <p:sldIdLst>
    <p:sldId id="312" r:id="rId3"/>
    <p:sldId id="313" r:id="rId4"/>
    <p:sldId id="319" r:id="rId5"/>
    <p:sldId id="299" r:id="rId6"/>
    <p:sldId id="279" r:id="rId7"/>
    <p:sldId id="280" r:id="rId8"/>
    <p:sldId id="320" r:id="rId9"/>
    <p:sldId id="295" r:id="rId10"/>
    <p:sldId id="260" r:id="rId11"/>
    <p:sldId id="261" r:id="rId12"/>
    <p:sldId id="321" r:id="rId13"/>
    <p:sldId id="264" r:id="rId14"/>
    <p:sldId id="271" r:id="rId15"/>
    <p:sldId id="270" r:id="rId16"/>
    <p:sldId id="322" r:id="rId17"/>
    <p:sldId id="323" r:id="rId18"/>
    <p:sldId id="324" r:id="rId19"/>
    <p:sldId id="325" r:id="rId20"/>
    <p:sldId id="318" r:id="rId21"/>
  </p:sldIdLst>
  <p:sldSz cx="12192000" cy="6858000"/>
  <p:notesSz cx="6858000" cy="9144000"/>
  <p:custDataLst>
    <p:tags r:id="rId2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0C09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4" autoAdjust="0"/>
    <p:restoredTop sz="94660"/>
  </p:normalViewPr>
  <p:slideViewPr>
    <p:cSldViewPr snapToGrid="0">
      <p:cViewPr>
        <p:scale>
          <a:sx n="75" d="100"/>
          <a:sy n="75" d="100"/>
        </p:scale>
        <p:origin x="-1950" y="-942"/>
      </p:cViewPr>
      <p:guideLst>
        <p:guide orient="horz" pos="2160"/>
        <p:guide pos="3840"/>
      </p:guideLst>
    </p:cSldViewPr>
  </p:slideViewPr>
  <p:notesTextViewPr>
    <p:cViewPr>
      <p:scale>
        <a:sx n="1" d="1"/>
        <a:sy n="1" d="1"/>
      </p:scale>
      <p:origin x="0" y="0"/>
    </p:cViewPr>
  </p:notesTextViewPr>
  <p:sorterViewPr>
    <p:cViewPr>
      <p:scale>
        <a:sx n="100" d="100"/>
        <a:sy n="100" d="100"/>
      </p:scale>
      <p:origin x="0" y="796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gs" Target="tags/tag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___.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___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___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___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DE691B"/>
            </a:solidFill>
            <a:ln w="25385">
              <a:noFill/>
            </a:ln>
          </c:spPr>
          <c:explosion val="25"/>
          <c:dPt>
            <c:idx val="0"/>
            <c:bubble3D val="0"/>
            <c:spPr>
              <a:solidFill>
                <a:srgbClr val="7BA396"/>
              </a:solidFill>
              <a:ln w="25385">
                <a:noFill/>
              </a:ln>
            </c:spPr>
            <c:extLst>
              <c:ext xmlns:c16="http://schemas.microsoft.com/office/drawing/2014/chart" uri="{C3380CC4-5D6E-409C-BE32-E72D297353CC}">
                <c16:uniqueId val="{00000001-4352-4345-B314-196EFF1DDBB4}"/>
              </c:ext>
            </c:extLst>
          </c:dPt>
          <c:dPt>
            <c:idx val="1"/>
            <c:bubble3D val="0"/>
            <c:spPr>
              <a:solidFill>
                <a:schemeClr val="tx1">
                  <a:alpha val="10588"/>
                </a:schemeClr>
              </a:solidFill>
              <a:ln w="25385">
                <a:noFill/>
              </a:ln>
            </c:spPr>
            <c:extLst>
              <c:ext xmlns:c16="http://schemas.microsoft.com/office/drawing/2014/chart" uri="{C3380CC4-5D6E-409C-BE32-E72D297353CC}">
                <c16:uniqueId val="{00000003-4352-4345-B314-196EFF1DDBB4}"/>
              </c:ext>
            </c:extLst>
          </c:dPt>
          <c:dPt>
            <c:idx val="2"/>
            <c:bubble3D val="0"/>
            <c:spPr>
              <a:solidFill>
                <a:srgbClr val="DE691B"/>
              </a:solidFill>
              <a:ln w="12693">
                <a:solidFill>
                  <a:srgbClr val="FFFFFF"/>
                </a:solidFill>
                <a:prstDash val="solid"/>
              </a:ln>
            </c:spPr>
            <c:extLst>
              <c:ext xmlns:c16="http://schemas.microsoft.com/office/drawing/2014/chart" uri="{C3380CC4-5D6E-409C-BE32-E72D297353CC}">
                <c16:uniqueId val="{00000005-4352-4345-B314-196EFF1DDBB4}"/>
              </c:ext>
            </c:extLst>
          </c:dPt>
          <c:dPt>
            <c:idx val="3"/>
            <c:bubble3D val="0"/>
            <c:spPr>
              <a:solidFill>
                <a:srgbClr val="B4B4BA"/>
              </a:solidFill>
              <a:ln w="12693">
                <a:solidFill>
                  <a:srgbClr val="FFFFFF"/>
                </a:solidFill>
                <a:prstDash val="solid"/>
              </a:ln>
            </c:spPr>
            <c:extLst>
              <c:ext xmlns:c16="http://schemas.microsoft.com/office/drawing/2014/chart" uri="{C3380CC4-5D6E-409C-BE32-E72D297353CC}">
                <c16:uniqueId val="{00000007-4352-4345-B314-196EFF1DDBB4}"/>
              </c:ext>
            </c:extLst>
          </c:dPt>
          <c:cat>
            <c:strRef>
              <c:f>Sheet1!$A$2:$A$5</c:f>
              <c:strCache>
                <c:ptCount val="2"/>
                <c:pt idx="0">
                  <c:v>1st Qtr</c:v>
                </c:pt>
                <c:pt idx="1">
                  <c:v>2nd Qtr</c:v>
                </c:pt>
              </c:strCache>
            </c:strRef>
          </c:cat>
          <c:val>
            <c:numRef>
              <c:f>Sheet1!$B$2:$B$5</c:f>
              <c:numCache>
                <c:formatCode>g/"通""用""格""式"</c:formatCode>
                <c:ptCount val="4"/>
                <c:pt idx="0">
                  <c:v>50</c:v>
                </c:pt>
                <c:pt idx="1">
                  <c:v>50</c:v>
                </c:pt>
              </c:numCache>
            </c:numRef>
          </c:val>
          <c:extLst>
            <c:ext xmlns:c16="http://schemas.microsoft.com/office/drawing/2014/chart" uri="{C3380CC4-5D6E-409C-BE32-E72D297353CC}">
              <c16:uniqueId val="{00000008-4352-4345-B314-196EFF1DDBB4}"/>
            </c:ext>
          </c:extLst>
        </c:ser>
        <c:dLbls>
          <c:showLegendKey val="0"/>
          <c:showVal val="0"/>
          <c:showCatName val="0"/>
          <c:showSerName val="0"/>
          <c:showPercent val="0"/>
          <c:showBubbleSize val="0"/>
          <c:showLeaderLines val="1"/>
        </c:dLbls>
        <c:firstSliceAng val="0"/>
        <c:holeSize val="50"/>
      </c:doughnutChart>
      <c:spPr>
        <a:noFill/>
        <a:ln w="25385">
          <a:noFill/>
        </a:ln>
      </c:spPr>
    </c:plotArea>
    <c:plotVisOnly val="1"/>
    <c:dispBlanksAs val="gap"/>
    <c:showDLblsOverMax val="0"/>
  </c:chart>
  <c:spPr>
    <a:noFill/>
    <a:ln>
      <a:noFill/>
    </a:ln>
  </c:spPr>
  <c:txPr>
    <a:bodyPr/>
    <a:lstStyle/>
    <a:p>
      <a:pPr>
        <a:defRPr lang="zh-CN" sz="1000" b="0" i="0" u="none" strike="noStrike" baseline="0">
          <a:solidFill>
            <a:srgbClr val="CCFFFF"/>
          </a:solidFill>
          <a:latin typeface="+mn-lt"/>
          <a:ea typeface="+mn-ea"/>
          <a:cs typeface="+mn-ea"/>
          <a:sym typeface="+mn-lt"/>
        </a:defRPr>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DE691B"/>
            </a:solidFill>
            <a:ln w="25385">
              <a:noFill/>
            </a:ln>
          </c:spPr>
          <c:explosion val="25"/>
          <c:dPt>
            <c:idx val="0"/>
            <c:bubble3D val="0"/>
            <c:spPr>
              <a:solidFill>
                <a:srgbClr val="7BA396"/>
              </a:solidFill>
              <a:ln w="25385">
                <a:noFill/>
              </a:ln>
            </c:spPr>
            <c:extLst>
              <c:ext xmlns:c16="http://schemas.microsoft.com/office/drawing/2014/chart" uri="{C3380CC4-5D6E-409C-BE32-E72D297353CC}">
                <c16:uniqueId val="{00000001-78C2-48AB-8BA5-07B2DAFB143B}"/>
              </c:ext>
            </c:extLst>
          </c:dPt>
          <c:dPt>
            <c:idx val="1"/>
            <c:bubble3D val="0"/>
            <c:spPr>
              <a:solidFill>
                <a:schemeClr val="tx1">
                  <a:alpha val="10588"/>
                </a:schemeClr>
              </a:solidFill>
              <a:ln w="25385">
                <a:noFill/>
              </a:ln>
            </c:spPr>
            <c:extLst>
              <c:ext xmlns:c16="http://schemas.microsoft.com/office/drawing/2014/chart" uri="{C3380CC4-5D6E-409C-BE32-E72D297353CC}">
                <c16:uniqueId val="{00000003-78C2-48AB-8BA5-07B2DAFB143B}"/>
              </c:ext>
            </c:extLst>
          </c:dPt>
          <c:dPt>
            <c:idx val="2"/>
            <c:bubble3D val="0"/>
            <c:spPr>
              <a:solidFill>
                <a:srgbClr val="DE691B"/>
              </a:solidFill>
              <a:ln w="12693">
                <a:solidFill>
                  <a:srgbClr val="FFFFFF"/>
                </a:solidFill>
                <a:prstDash val="solid"/>
              </a:ln>
            </c:spPr>
            <c:extLst>
              <c:ext xmlns:c16="http://schemas.microsoft.com/office/drawing/2014/chart" uri="{C3380CC4-5D6E-409C-BE32-E72D297353CC}">
                <c16:uniqueId val="{00000005-78C2-48AB-8BA5-07B2DAFB143B}"/>
              </c:ext>
            </c:extLst>
          </c:dPt>
          <c:dPt>
            <c:idx val="3"/>
            <c:bubble3D val="0"/>
            <c:spPr>
              <a:solidFill>
                <a:srgbClr val="B4B4BA"/>
              </a:solidFill>
              <a:ln w="12693">
                <a:solidFill>
                  <a:srgbClr val="FFFFFF"/>
                </a:solidFill>
                <a:prstDash val="solid"/>
              </a:ln>
            </c:spPr>
            <c:extLst>
              <c:ext xmlns:c16="http://schemas.microsoft.com/office/drawing/2014/chart" uri="{C3380CC4-5D6E-409C-BE32-E72D297353CC}">
                <c16:uniqueId val="{00000007-78C2-48AB-8BA5-07B2DAFB143B}"/>
              </c:ext>
            </c:extLst>
          </c:dPt>
          <c:cat>
            <c:strRef>
              <c:f>Sheet1!$A$2:$A$5</c:f>
              <c:strCache>
                <c:ptCount val="2"/>
                <c:pt idx="0">
                  <c:v>1st Qtr</c:v>
                </c:pt>
                <c:pt idx="1">
                  <c:v>2nd Qtr</c:v>
                </c:pt>
              </c:strCache>
            </c:strRef>
          </c:cat>
          <c:val>
            <c:numRef>
              <c:f>Sheet1!$B$2:$B$5</c:f>
              <c:numCache>
                <c:formatCode>g/"通""用""格""式"</c:formatCode>
                <c:ptCount val="4"/>
                <c:pt idx="0">
                  <c:v>70</c:v>
                </c:pt>
                <c:pt idx="1">
                  <c:v>30</c:v>
                </c:pt>
              </c:numCache>
            </c:numRef>
          </c:val>
          <c:extLst>
            <c:ext xmlns:c16="http://schemas.microsoft.com/office/drawing/2014/chart" uri="{C3380CC4-5D6E-409C-BE32-E72D297353CC}">
              <c16:uniqueId val="{00000008-78C2-48AB-8BA5-07B2DAFB143B}"/>
            </c:ext>
          </c:extLst>
        </c:ser>
        <c:dLbls>
          <c:showLegendKey val="0"/>
          <c:showVal val="0"/>
          <c:showCatName val="0"/>
          <c:showSerName val="0"/>
          <c:showPercent val="0"/>
          <c:showBubbleSize val="0"/>
          <c:showLeaderLines val="1"/>
        </c:dLbls>
        <c:firstSliceAng val="0"/>
        <c:holeSize val="50"/>
      </c:doughnutChart>
      <c:spPr>
        <a:noFill/>
        <a:ln w="25385">
          <a:noFill/>
        </a:ln>
      </c:spPr>
    </c:plotArea>
    <c:plotVisOnly val="1"/>
    <c:dispBlanksAs val="gap"/>
    <c:showDLblsOverMax val="0"/>
  </c:chart>
  <c:spPr>
    <a:noFill/>
    <a:ln>
      <a:noFill/>
    </a:ln>
  </c:spPr>
  <c:txPr>
    <a:bodyPr/>
    <a:lstStyle/>
    <a:p>
      <a:pPr>
        <a:defRPr lang="zh-CN" sz="1000" b="0" i="0" u="none" strike="noStrike" baseline="0">
          <a:solidFill>
            <a:srgbClr val="CCFFFF"/>
          </a:solidFill>
          <a:latin typeface="+mn-lt"/>
          <a:ea typeface="+mn-ea"/>
          <a:cs typeface="+mn-ea"/>
          <a:sym typeface="+mn-lt"/>
        </a:defRPr>
      </a:pPr>
      <a:endParaRPr lang="zh-CN"/>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DE691B"/>
            </a:solidFill>
            <a:ln w="25385">
              <a:noFill/>
            </a:ln>
          </c:spPr>
          <c:explosion val="25"/>
          <c:dPt>
            <c:idx val="0"/>
            <c:bubble3D val="0"/>
            <c:explosion val="6"/>
            <c:spPr>
              <a:solidFill>
                <a:srgbClr val="7BA396"/>
              </a:solidFill>
              <a:ln w="25385">
                <a:noFill/>
              </a:ln>
            </c:spPr>
            <c:extLst>
              <c:ext xmlns:c16="http://schemas.microsoft.com/office/drawing/2014/chart" uri="{C3380CC4-5D6E-409C-BE32-E72D297353CC}">
                <c16:uniqueId val="{00000001-715D-455E-92E6-D3440D6C46B1}"/>
              </c:ext>
            </c:extLst>
          </c:dPt>
          <c:dPt>
            <c:idx val="1"/>
            <c:bubble3D val="0"/>
            <c:spPr>
              <a:solidFill>
                <a:schemeClr val="tx1">
                  <a:alpha val="10588"/>
                </a:schemeClr>
              </a:solidFill>
              <a:ln w="25385">
                <a:noFill/>
              </a:ln>
            </c:spPr>
            <c:extLst>
              <c:ext xmlns:c16="http://schemas.microsoft.com/office/drawing/2014/chart" uri="{C3380CC4-5D6E-409C-BE32-E72D297353CC}">
                <c16:uniqueId val="{00000003-715D-455E-92E6-D3440D6C46B1}"/>
              </c:ext>
            </c:extLst>
          </c:dPt>
          <c:dPt>
            <c:idx val="2"/>
            <c:bubble3D val="0"/>
            <c:spPr>
              <a:solidFill>
                <a:srgbClr val="DE691B"/>
              </a:solidFill>
              <a:ln w="12693">
                <a:solidFill>
                  <a:srgbClr val="FFFFFF"/>
                </a:solidFill>
                <a:prstDash val="solid"/>
              </a:ln>
            </c:spPr>
            <c:extLst>
              <c:ext xmlns:c16="http://schemas.microsoft.com/office/drawing/2014/chart" uri="{C3380CC4-5D6E-409C-BE32-E72D297353CC}">
                <c16:uniqueId val="{00000005-715D-455E-92E6-D3440D6C46B1}"/>
              </c:ext>
            </c:extLst>
          </c:dPt>
          <c:dPt>
            <c:idx val="3"/>
            <c:bubble3D val="0"/>
            <c:spPr>
              <a:solidFill>
                <a:srgbClr val="B4B4BA"/>
              </a:solidFill>
              <a:ln w="12693">
                <a:solidFill>
                  <a:srgbClr val="FFFFFF"/>
                </a:solidFill>
                <a:prstDash val="solid"/>
              </a:ln>
            </c:spPr>
            <c:extLst>
              <c:ext xmlns:c16="http://schemas.microsoft.com/office/drawing/2014/chart" uri="{C3380CC4-5D6E-409C-BE32-E72D297353CC}">
                <c16:uniqueId val="{00000007-715D-455E-92E6-D3440D6C46B1}"/>
              </c:ext>
            </c:extLst>
          </c:dPt>
          <c:cat>
            <c:strRef>
              <c:f>Sheet1!$A$2:$A$5</c:f>
              <c:strCache>
                <c:ptCount val="2"/>
                <c:pt idx="0">
                  <c:v>1st Qtr</c:v>
                </c:pt>
                <c:pt idx="1">
                  <c:v>2nd Qtr</c:v>
                </c:pt>
              </c:strCache>
            </c:strRef>
          </c:cat>
          <c:val>
            <c:numRef>
              <c:f>Sheet1!$B$2:$B$5</c:f>
              <c:numCache>
                <c:formatCode>g/"通""用""格""式"</c:formatCode>
                <c:ptCount val="4"/>
                <c:pt idx="0">
                  <c:v>25</c:v>
                </c:pt>
                <c:pt idx="1">
                  <c:v>75</c:v>
                </c:pt>
              </c:numCache>
            </c:numRef>
          </c:val>
          <c:extLst>
            <c:ext xmlns:c16="http://schemas.microsoft.com/office/drawing/2014/chart" uri="{C3380CC4-5D6E-409C-BE32-E72D297353CC}">
              <c16:uniqueId val="{00000008-715D-455E-92E6-D3440D6C46B1}"/>
            </c:ext>
          </c:extLst>
        </c:ser>
        <c:dLbls>
          <c:showLegendKey val="0"/>
          <c:showVal val="0"/>
          <c:showCatName val="0"/>
          <c:showSerName val="0"/>
          <c:showPercent val="0"/>
          <c:showBubbleSize val="0"/>
          <c:showLeaderLines val="1"/>
        </c:dLbls>
        <c:firstSliceAng val="0"/>
        <c:holeSize val="50"/>
      </c:doughnutChart>
      <c:spPr>
        <a:noFill/>
        <a:ln w="25385">
          <a:noFill/>
        </a:ln>
      </c:spPr>
    </c:plotArea>
    <c:plotVisOnly val="1"/>
    <c:dispBlanksAs val="gap"/>
    <c:showDLblsOverMax val="0"/>
  </c:chart>
  <c:spPr>
    <a:noFill/>
    <a:ln>
      <a:noFill/>
    </a:ln>
  </c:spPr>
  <c:txPr>
    <a:bodyPr/>
    <a:lstStyle/>
    <a:p>
      <a:pPr>
        <a:defRPr lang="zh-CN" sz="1000" b="0" i="0" u="none" strike="noStrike" baseline="0">
          <a:solidFill>
            <a:srgbClr val="CCFFFF"/>
          </a:solidFill>
          <a:latin typeface="+mn-lt"/>
          <a:ea typeface="+mn-ea"/>
          <a:cs typeface="+mn-ea"/>
          <a:sym typeface="+mn-lt"/>
        </a:defRPr>
      </a:pPr>
      <a:endParaRPr lang="zh-CN"/>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DE691B"/>
            </a:solidFill>
            <a:ln w="25385">
              <a:noFill/>
            </a:ln>
          </c:spPr>
          <c:explosion val="25"/>
          <c:dPt>
            <c:idx val="0"/>
            <c:bubble3D val="0"/>
            <c:spPr>
              <a:solidFill>
                <a:srgbClr val="7BA396"/>
              </a:solidFill>
              <a:ln w="25385">
                <a:noFill/>
              </a:ln>
            </c:spPr>
            <c:extLst>
              <c:ext xmlns:c16="http://schemas.microsoft.com/office/drawing/2014/chart" uri="{C3380CC4-5D6E-409C-BE32-E72D297353CC}">
                <c16:uniqueId val="{00000001-A7E8-475A-B5A4-3FF257A4C527}"/>
              </c:ext>
            </c:extLst>
          </c:dPt>
          <c:dPt>
            <c:idx val="1"/>
            <c:bubble3D val="0"/>
            <c:spPr>
              <a:solidFill>
                <a:schemeClr val="tx1">
                  <a:alpha val="10588"/>
                </a:schemeClr>
              </a:solidFill>
              <a:ln w="25385">
                <a:noFill/>
              </a:ln>
            </c:spPr>
            <c:extLst>
              <c:ext xmlns:c16="http://schemas.microsoft.com/office/drawing/2014/chart" uri="{C3380CC4-5D6E-409C-BE32-E72D297353CC}">
                <c16:uniqueId val="{00000003-A7E8-475A-B5A4-3FF257A4C527}"/>
              </c:ext>
            </c:extLst>
          </c:dPt>
          <c:dPt>
            <c:idx val="2"/>
            <c:bubble3D val="0"/>
            <c:spPr>
              <a:solidFill>
                <a:srgbClr val="DE691B"/>
              </a:solidFill>
              <a:ln w="12693">
                <a:solidFill>
                  <a:srgbClr val="FFFFFF"/>
                </a:solidFill>
                <a:prstDash val="solid"/>
              </a:ln>
            </c:spPr>
            <c:extLst>
              <c:ext xmlns:c16="http://schemas.microsoft.com/office/drawing/2014/chart" uri="{C3380CC4-5D6E-409C-BE32-E72D297353CC}">
                <c16:uniqueId val="{00000005-A7E8-475A-B5A4-3FF257A4C527}"/>
              </c:ext>
            </c:extLst>
          </c:dPt>
          <c:dPt>
            <c:idx val="3"/>
            <c:bubble3D val="0"/>
            <c:spPr>
              <a:solidFill>
                <a:srgbClr val="B4B4BA"/>
              </a:solidFill>
              <a:ln w="12693">
                <a:solidFill>
                  <a:srgbClr val="FFFFFF"/>
                </a:solidFill>
                <a:prstDash val="solid"/>
              </a:ln>
            </c:spPr>
            <c:extLst>
              <c:ext xmlns:c16="http://schemas.microsoft.com/office/drawing/2014/chart" uri="{C3380CC4-5D6E-409C-BE32-E72D297353CC}">
                <c16:uniqueId val="{00000007-A7E8-475A-B5A4-3FF257A4C527}"/>
              </c:ext>
            </c:extLst>
          </c:dPt>
          <c:cat>
            <c:strRef>
              <c:f>Sheet1!$A$2:$A$5</c:f>
              <c:strCache>
                <c:ptCount val="2"/>
                <c:pt idx="0">
                  <c:v>1st Qtr</c:v>
                </c:pt>
                <c:pt idx="1">
                  <c:v>2nd Qtr</c:v>
                </c:pt>
              </c:strCache>
            </c:strRef>
          </c:cat>
          <c:val>
            <c:numRef>
              <c:f>Sheet1!$B$2:$B$5</c:f>
              <c:numCache>
                <c:formatCode>g/"通""用""格""式"</c:formatCode>
                <c:ptCount val="4"/>
                <c:pt idx="0">
                  <c:v>81</c:v>
                </c:pt>
                <c:pt idx="1">
                  <c:v>9</c:v>
                </c:pt>
              </c:numCache>
            </c:numRef>
          </c:val>
          <c:extLst>
            <c:ext xmlns:c16="http://schemas.microsoft.com/office/drawing/2014/chart" uri="{C3380CC4-5D6E-409C-BE32-E72D297353CC}">
              <c16:uniqueId val="{00000008-A7E8-475A-B5A4-3FF257A4C527}"/>
            </c:ext>
          </c:extLst>
        </c:ser>
        <c:dLbls>
          <c:showLegendKey val="0"/>
          <c:showVal val="0"/>
          <c:showCatName val="0"/>
          <c:showSerName val="0"/>
          <c:showPercent val="0"/>
          <c:showBubbleSize val="0"/>
          <c:showLeaderLines val="1"/>
        </c:dLbls>
        <c:firstSliceAng val="0"/>
        <c:holeSize val="50"/>
      </c:doughnutChart>
      <c:spPr>
        <a:noFill/>
        <a:ln w="25385">
          <a:noFill/>
        </a:ln>
      </c:spPr>
    </c:plotArea>
    <c:plotVisOnly val="1"/>
    <c:dispBlanksAs val="gap"/>
    <c:showDLblsOverMax val="0"/>
  </c:chart>
  <c:spPr>
    <a:noFill/>
    <a:ln>
      <a:noFill/>
    </a:ln>
  </c:spPr>
  <c:txPr>
    <a:bodyPr/>
    <a:lstStyle/>
    <a:p>
      <a:pPr>
        <a:defRPr lang="zh-CN" sz="1000" b="0" i="0" u="none" strike="noStrike" baseline="0">
          <a:solidFill>
            <a:srgbClr val="CCFFFF"/>
          </a:solidFill>
          <a:latin typeface="+mn-lt"/>
          <a:ea typeface="+mn-ea"/>
          <a:cs typeface="+mn-ea"/>
          <a:sym typeface="+mn-lt"/>
        </a:defRPr>
      </a:pPr>
      <a:endParaRPr lang="zh-CN"/>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B3062D-D8BC-4CAF-9D2D-8D9D8D7C8D51}"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1643E8-00F8-4BA7-8E88-B9EC708E514E}"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61643E8-00F8-4BA7-8E88-B9EC708E514E}"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61643E8-00F8-4BA7-8E88-B9EC708E514E}"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61643E8-00F8-4BA7-8E88-B9EC708E514E}" type="slidenum">
              <a:rPr lang="zh-CN" altLang="en-US" smtClean="0">
                <a:solidFill>
                  <a:prstClr val="black"/>
                </a:solidFill>
                <a:latin typeface="Calibri" panose="020F0502020204030204"/>
                <a:ea typeface="宋体" panose="02010600030101010101" pitchFamily="2" charset="-122"/>
              </a:rPr>
              <a:t>11</a:t>
            </a:fld>
            <a:endParaRPr lang="zh-CN" altLang="en-US">
              <a:solidFill>
                <a:prstClr val="black"/>
              </a:solidFill>
              <a:latin typeface="Calibri" panose="020F0502020204030204"/>
              <a:ea typeface="宋体" panose="02010600030101010101" pitchFamily="2" charset="-122"/>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72760EF0-27D5-4E1B-8B98-FFF90C7DB461}"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72760EF0-27D5-4E1B-8B98-FFF90C7DB461}"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3EE6A57-F93F-4043-ABFB-320706E9B7AE}"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61643E8-00F8-4BA7-8E88-B9EC708E514E}" type="slidenum">
              <a:rPr lang="zh-CN" altLang="en-US" smtClean="0">
                <a:solidFill>
                  <a:prstClr val="black"/>
                </a:solidFill>
                <a:latin typeface="Calibri" panose="020F0502020204030204"/>
                <a:ea typeface="宋体" panose="02010600030101010101" pitchFamily="2" charset="-122"/>
              </a:rPr>
              <a:t>15</a:t>
            </a:fld>
            <a:endParaRPr lang="zh-CN" altLang="en-US">
              <a:solidFill>
                <a:prstClr val="black"/>
              </a:solidFill>
              <a:latin typeface="Calibri" panose="020F0502020204030204"/>
              <a:ea typeface="宋体" panose="02010600030101010101" pitchFamily="2" charset="-122"/>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3EE6A57-F93F-4043-ABFB-320706E9B7AE}"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3EE6A57-F93F-4043-ABFB-320706E9B7AE}"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3EE6A57-F93F-4043-ABFB-320706E9B7AE}" type="slidenum">
              <a:rPr lang="zh-CN" altLang="en-US" smtClean="0">
                <a:solidFill>
                  <a:prstClr val="black"/>
                </a:solidFill>
                <a:latin typeface="Calibri" panose="020F0502020204030204"/>
                <a:ea typeface="宋体" panose="02010600030101010101" pitchFamily="2" charset="-122"/>
              </a:rPr>
              <a:t>18</a:t>
            </a:fld>
            <a:endParaRPr lang="zh-CN" altLang="en-US">
              <a:solidFill>
                <a:prstClr val="black"/>
              </a:solidFill>
              <a:latin typeface="Calibri" panose="020F0502020204030204"/>
              <a:ea typeface="宋体" panose="02010600030101010101" pitchFamily="2" charset="-122"/>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61643E8-00F8-4BA7-8E88-B9EC708E514E}"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61643E8-00F8-4BA7-8E88-B9EC708E514E}" type="slidenum">
              <a:rPr lang="zh-CN" altLang="en-US" smtClean="0"/>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61643E8-00F8-4BA7-8E88-B9EC708E514E}" type="slidenum">
              <a:rPr lang="zh-CN" altLang="en-US" smtClean="0">
                <a:solidFill>
                  <a:prstClr val="black"/>
                </a:solidFill>
                <a:latin typeface="Calibri" panose="020F0502020204030204"/>
                <a:ea typeface="宋体" panose="02010600030101010101" pitchFamily="2" charset="-122"/>
              </a:rPr>
              <a:t>3</a:t>
            </a:fld>
            <a:endParaRPr lang="zh-CN" altLang="en-US">
              <a:solidFill>
                <a:prstClr val="black"/>
              </a:solidFill>
              <a:latin typeface="Calibri" panose="020F0502020204030204"/>
              <a:ea typeface="宋体" panose="02010600030101010101" pitchFamily="2"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61643E8-00F8-4BA7-8E88-B9EC708E514E}"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1CB8912-F0BA-4AD8-8415-DA1F26BCB09F}"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1CB8912-F0BA-4AD8-8415-DA1F26BCB09F}"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61643E8-00F8-4BA7-8E88-B9EC708E514E}" type="slidenum">
              <a:rPr lang="zh-CN" altLang="en-US" smtClean="0">
                <a:solidFill>
                  <a:prstClr val="black"/>
                </a:solidFill>
                <a:latin typeface="Calibri" panose="020F0502020204030204"/>
                <a:ea typeface="宋体" panose="02010600030101010101" pitchFamily="2" charset="-122"/>
              </a:rPr>
              <a:t>7</a:t>
            </a:fld>
            <a:endParaRPr lang="zh-CN" altLang="en-US">
              <a:solidFill>
                <a:prstClr val="black"/>
              </a:solidFill>
              <a:latin typeface="Calibri" panose="020F0502020204030204"/>
              <a:ea typeface="宋体" panose="02010600030101010101" pitchFamily="2" charset="-122"/>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1CB8912-F0BA-4AD8-8415-DA1F26BCB09F}"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61643E8-00F8-4BA7-8E88-B9EC708E514E}"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hyperlink" Target="http://www.1ppt.com/jieri/" TargetMode="Externa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4" name="TextBox 3"/>
          <p:cNvSpPr txBox="1"/>
          <p:nvPr userDrawn="1"/>
        </p:nvSpPr>
        <p:spPr>
          <a:xfrm>
            <a:off x="1187624" y="5658359"/>
            <a:ext cx="1440159" cy="12192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prstClr val="black"/>
                </a:solidFill>
                <a:effectLst/>
                <a:uLnTx/>
                <a:uFillTx/>
                <a:hlinkClick r:id="rId2"/>
              </a:rPr>
              <a:t>节日</a:t>
            </a:r>
            <a:r>
              <a:rPr kumimoji="0" lang="en-US" altLang="zh-CN" sz="100" b="0" i="0" u="none" strike="noStrike" kern="0" cap="none" spc="0" normalizeH="0" baseline="0" noProof="0" dirty="0" smtClean="0">
                <a:ln>
                  <a:noFill/>
                </a:ln>
                <a:solidFill>
                  <a:prstClr val="black"/>
                </a:solidFill>
                <a:effectLst/>
                <a:uLnTx/>
                <a:uFillTx/>
                <a:hlinkClick r:id="rId2"/>
              </a:rPr>
              <a:t>PPT</a:t>
            </a:r>
            <a:r>
              <a:rPr kumimoji="0" lang="zh-CN" altLang="en-US" sz="100" b="0" i="0" u="none" strike="noStrike" kern="0" cap="none" spc="0" normalizeH="0" baseline="0" noProof="0" dirty="0" smtClean="0">
                <a:ln>
                  <a:noFill/>
                </a:ln>
                <a:solidFill>
                  <a:prstClr val="black"/>
                </a:solidFill>
                <a:effectLst/>
                <a:uLnTx/>
                <a:uFillTx/>
                <a:hlinkClick r:id="rId2"/>
              </a:rPr>
              <a:t>模板</a:t>
            </a:r>
            <a:r>
              <a:rPr kumimoji="0" lang="zh-CN" altLang="en-US" sz="100" b="0" i="0" u="none" strike="noStrike" kern="0" cap="none" spc="0" normalizeH="0" baseline="0" noProof="0" dirty="0" smtClean="0">
                <a:ln>
                  <a:noFill/>
                </a:ln>
                <a:solidFill>
                  <a:prstClr val="black"/>
                </a:solidFill>
                <a:effectLst/>
                <a:uLnTx/>
                <a:uFillTx/>
              </a:rPr>
              <a:t> </a:t>
            </a:r>
            <a:r>
              <a:rPr kumimoji="0" lang="en-US" altLang="zh-CN" sz="100" b="0" i="0" u="none" strike="noStrike" kern="0" cap="none" spc="0" normalizeH="0" baseline="0" noProof="0" dirty="0" smtClean="0">
                <a:ln>
                  <a:noFill/>
                </a:ln>
                <a:solidFill>
                  <a:prstClr val="black"/>
                </a:solidFill>
                <a:effectLst/>
                <a:uLnTx/>
                <a:uFillTx/>
              </a:rPr>
              <a:t>http:// www.2ppt.com/jieri/</a:t>
            </a:r>
          </a:p>
        </p:txBody>
      </p:sp>
    </p:spTree>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t>2023-01-10</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t>2023-01-10</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标题幻灯片">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17" cstate="print">
            <a:extLst>
              <a:ext uri="{28A0092B-C50C-407E-A947-70E740481C1C}">
                <a14:useLocalDpi xmlns:a14="http://schemas.microsoft.com/office/drawing/2010/main" val="0"/>
              </a:ext>
            </a:extLst>
          </a:blip>
          <a:srcRect t="16667" b="14444"/>
          <a:stretch>
            <a:fillRect/>
          </a:stretch>
        </p:blipFill>
        <p:spPr>
          <a:xfrm>
            <a:off x="0" y="0"/>
            <a:ext cx="12192000" cy="6858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4.xml"/><Relationship Id="rId1" Type="http://schemas.openxmlformats.org/officeDocument/2006/relationships/tags" Target="../tags/tag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4.xml"/><Relationship Id="rId1" Type="http://schemas.openxmlformats.org/officeDocument/2006/relationships/tags" Target="../tags/tag3.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7.xml.rels><?xml version="1.0" encoding="UTF-8" standalone="yes"?>
<Relationships xmlns="http://schemas.openxmlformats.org/package/2006/relationships"><Relationship Id="rId8" Type="http://schemas.openxmlformats.org/officeDocument/2006/relationships/tags" Target="../tags/tag11.xml"/><Relationship Id="rId3" Type="http://schemas.openxmlformats.org/officeDocument/2006/relationships/tags" Target="../tags/tag6.xml"/><Relationship Id="rId7" Type="http://schemas.openxmlformats.org/officeDocument/2006/relationships/tags" Target="../tags/tag10.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tags" Target="../tags/tag9.xml"/><Relationship Id="rId11" Type="http://schemas.openxmlformats.org/officeDocument/2006/relationships/notesSlide" Target="../notesSlides/notesSlide17.xml"/><Relationship Id="rId5" Type="http://schemas.openxmlformats.org/officeDocument/2006/relationships/tags" Target="../tags/tag8.xml"/><Relationship Id="rId10" Type="http://schemas.openxmlformats.org/officeDocument/2006/relationships/slideLayout" Target="../slideLayouts/slideLayout4.xml"/><Relationship Id="rId4" Type="http://schemas.openxmlformats.org/officeDocument/2006/relationships/tags" Target="../tags/tag7.xml"/><Relationship Id="rId9" Type="http://schemas.openxmlformats.org/officeDocument/2006/relationships/tags" Target="../tags/tag1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4.xml"/><Relationship Id="rId1" Type="http://schemas.openxmlformats.org/officeDocument/2006/relationships/tags" Target="../tags/tag13.xml"/><Relationship Id="rId4" Type="http://schemas.openxmlformats.org/officeDocument/2006/relationships/image" Target="../media/image17.jpeg"/></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后起之秀模板，盗取必究"/>
          <p:cNvPicPr>
            <a:picLocks noChangeAspect="1"/>
          </p:cNvPicPr>
          <p:nvPr/>
        </p:nvPicPr>
        <p:blipFill rotWithShape="1">
          <a:blip r:embed="rId3" cstate="screen"/>
          <a:srcRect/>
          <a:stretch>
            <a:fillRect/>
          </a:stretch>
        </p:blipFill>
        <p:spPr>
          <a:xfrm>
            <a:off x="8614119" y="2070210"/>
            <a:ext cx="1124754" cy="760800"/>
          </a:xfrm>
          <a:prstGeom prst="rect">
            <a:avLst/>
          </a:prstGeom>
        </p:spPr>
      </p:pic>
      <p:pic>
        <p:nvPicPr>
          <p:cNvPr id="2" name="图片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5013" y="1"/>
            <a:ext cx="12186987" cy="6857999"/>
          </a:xfrm>
          <a:prstGeom prst="rect">
            <a:avLst/>
          </a:prstGeom>
        </p:spPr>
      </p:pic>
      <p:grpSp>
        <p:nvGrpSpPr>
          <p:cNvPr id="6" name="组合 5"/>
          <p:cNvGrpSpPr/>
          <p:nvPr/>
        </p:nvGrpSpPr>
        <p:grpSpPr>
          <a:xfrm>
            <a:off x="4644571" y="349926"/>
            <a:ext cx="3623130" cy="6158148"/>
            <a:chOff x="4644571" y="349926"/>
            <a:chExt cx="3623130" cy="6158148"/>
          </a:xfrm>
        </p:grpSpPr>
        <p:pic>
          <p:nvPicPr>
            <p:cNvPr id="3" name="图片 2"/>
            <p:cNvPicPr>
              <a:picLocks noChangeAspect="1"/>
            </p:cNvPicPr>
            <p:nvPr/>
          </p:nvPicPr>
          <p:blipFill rotWithShape="1">
            <a:blip r:embed="rId5">
              <a:biLevel thresh="50000"/>
              <a:extLst>
                <a:ext uri="{28A0092B-C50C-407E-A947-70E740481C1C}">
                  <a14:useLocalDpi xmlns:a14="http://schemas.microsoft.com/office/drawing/2010/main" val="0"/>
                </a:ext>
              </a:extLst>
            </a:blip>
            <a:srcRect l="23147"/>
            <a:stretch>
              <a:fillRect/>
            </a:stretch>
          </p:blipFill>
          <p:spPr>
            <a:xfrm>
              <a:off x="4644571" y="349926"/>
              <a:ext cx="3623130" cy="6158148"/>
            </a:xfrm>
            <a:prstGeom prst="rect">
              <a:avLst/>
            </a:prstGeom>
          </p:spPr>
        </p:pic>
        <p:sp>
          <p:nvSpPr>
            <p:cNvPr id="5" name="TextBox 4"/>
            <p:cNvSpPr txBox="1"/>
            <p:nvPr/>
          </p:nvSpPr>
          <p:spPr>
            <a:xfrm>
              <a:off x="7494955" y="4325255"/>
              <a:ext cx="461665" cy="1277260"/>
            </a:xfrm>
            <a:prstGeom prst="rect">
              <a:avLst/>
            </a:prstGeom>
            <a:solidFill>
              <a:srgbClr val="FF0000"/>
            </a:solidFill>
            <a:ln>
              <a:noFill/>
            </a:ln>
          </p:spPr>
          <p:txBody>
            <a:bodyPr vert="eaVert" wrap="square" rtlCol="0">
              <a:spAutoFit/>
            </a:bodyPr>
            <a:lstStyle/>
            <a:p>
              <a:r>
                <a:rPr lang="zh-CN" altLang="en-US" dirty="0" smtClean="0">
                  <a:solidFill>
                    <a:schemeClr val="bg1"/>
                  </a:solidFill>
                  <a:cs typeface="+mn-ea"/>
                  <a:sym typeface="+mn-lt"/>
                </a:rPr>
                <a:t>二十四节气</a:t>
              </a:r>
              <a:endParaRPr lang="zh-CN" altLang="en-US" dirty="0">
                <a:solidFill>
                  <a:schemeClr val="bg1"/>
                </a:solidFill>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9" name="直接连接符 48"/>
          <p:cNvCxnSpPr/>
          <p:nvPr/>
        </p:nvCxnSpPr>
        <p:spPr>
          <a:xfrm>
            <a:off x="1241419" y="2365134"/>
            <a:ext cx="9709163" cy="0"/>
          </a:xfrm>
          <a:prstGeom prst="line">
            <a:avLst/>
          </a:prstGeom>
        </p:spPr>
        <p:style>
          <a:lnRef idx="1">
            <a:schemeClr val="dk1"/>
          </a:lnRef>
          <a:fillRef idx="0">
            <a:schemeClr val="dk1"/>
          </a:fillRef>
          <a:effectRef idx="0">
            <a:schemeClr val="dk1"/>
          </a:effectRef>
          <a:fontRef idx="minor">
            <a:schemeClr val="tx1"/>
          </a:fontRef>
        </p:style>
      </p:cxnSp>
      <p:sp>
        <p:nvSpPr>
          <p:cNvPr id="30" name="矩形 29"/>
          <p:cNvSpPr/>
          <p:nvPr/>
        </p:nvSpPr>
        <p:spPr>
          <a:xfrm>
            <a:off x="1241419" y="2798702"/>
            <a:ext cx="9709163" cy="1712905"/>
          </a:xfrm>
          <a:prstGeom prst="rect">
            <a:avLst/>
          </a:prstGeom>
        </p:spPr>
        <p:txBody>
          <a:bodyPr wrap="square">
            <a:spAutoFit/>
            <a:scene3d>
              <a:camera prst="orthographicFront"/>
              <a:lightRig rig="threePt" dir="t"/>
            </a:scene3d>
            <a:sp3d contourW="12700"/>
          </a:bodyPr>
          <a:lstStyle/>
          <a:p>
            <a:pPr algn="ctr">
              <a:lnSpc>
                <a:spcPct val="250000"/>
              </a:lnSpc>
            </a:pPr>
            <a:r>
              <a:rPr lang="zh-CN" altLang="en-US" sz="1100" dirty="0">
                <a:solidFill>
                  <a:schemeClr val="tx1">
                    <a:lumMod val="75000"/>
                    <a:lumOff val="25000"/>
                  </a:schemeClr>
                </a:solidFill>
                <a:cs typeface="+mn-ea"/>
                <a:sym typeface="+mn-lt"/>
              </a:rPr>
              <a:t>用户可以在投影仪或者计算机上进行演示也可以将演示文稿打印出来胶片以便应用到更广泛的领域中用户可以在投影仪或者计算机上进行演示也可以将演示文稿打印出来胶片以便应用到更广泛的领域中用户可以在投影仪或者计算机上进行演示也可用户可以在投影仪或者计算机上进行演示也可以将演示文稿打印出来胶片以便应用到更广泛的领域中用户可以在投影仪或者计算机上进行演示也可以将演示文稿打印出来胶片应用到更广泛的领域中用户可以在投影仪或者</a:t>
            </a:r>
          </a:p>
          <a:p>
            <a:pPr algn="ctr">
              <a:lnSpc>
                <a:spcPct val="250000"/>
              </a:lnSpc>
            </a:pPr>
            <a:endParaRPr lang="zh-CN" altLang="en-US" sz="1100" dirty="0">
              <a:solidFill>
                <a:schemeClr val="tx1">
                  <a:lumMod val="75000"/>
                  <a:lumOff val="25000"/>
                </a:schemeClr>
              </a:solidFill>
              <a:cs typeface="+mn-ea"/>
              <a:sym typeface="+mn-lt"/>
            </a:endParaRPr>
          </a:p>
        </p:txBody>
      </p:sp>
      <p:grpSp>
        <p:nvGrpSpPr>
          <p:cNvPr id="5" name="组合 4"/>
          <p:cNvGrpSpPr/>
          <p:nvPr/>
        </p:nvGrpSpPr>
        <p:grpSpPr>
          <a:xfrm>
            <a:off x="3668265" y="477847"/>
            <a:ext cx="4789370" cy="1601537"/>
            <a:chOff x="3668265" y="477847"/>
            <a:chExt cx="4789370" cy="1601537"/>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68265" y="811222"/>
              <a:ext cx="2303912" cy="1268162"/>
            </a:xfrm>
            <a:prstGeom prst="rect">
              <a:avLst/>
            </a:prstGeom>
          </p:spPr>
        </p:pic>
        <p:pic>
          <p:nvPicPr>
            <p:cNvPr id="13" name="图片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53723" y="477847"/>
              <a:ext cx="2303912" cy="1268162"/>
            </a:xfrm>
            <a:prstGeom prst="rect">
              <a:avLst/>
            </a:prstGeom>
          </p:spPr>
        </p:pic>
      </p:grpSp>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229515" y="-359409"/>
            <a:ext cx="2941868" cy="3069889"/>
          </a:xfrm>
          <a:prstGeom prst="rect">
            <a:avLst/>
          </a:prstGeom>
        </p:spPr>
      </p:pic>
      <p:sp>
        <p:nvSpPr>
          <p:cNvPr id="9" name="TextBox 8"/>
          <p:cNvSpPr txBox="1"/>
          <p:nvPr/>
        </p:nvSpPr>
        <p:spPr>
          <a:xfrm>
            <a:off x="521339" y="6572759"/>
            <a:ext cx="1440159" cy="12192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defRPr/>
            </a:pPr>
            <a:r>
              <a:rPr kumimoji="0" lang="zh-CN" altLang="en-US" sz="100" b="0" i="0" u="none" strike="noStrike" kern="0" cap="none" spc="0" normalizeH="0" baseline="0" noProof="0" smtClean="0">
                <a:ln>
                  <a:noFill/>
                </a:ln>
                <a:solidFill>
                  <a:schemeClr val="bg1"/>
                </a:solidFill>
                <a:effectLst/>
                <a:uLnTx/>
                <a:uFillTx/>
              </a:rPr>
              <a:t>节日</a:t>
            </a:r>
            <a:r>
              <a:rPr kumimoji="0" lang="en-US" altLang="zh-CN" sz="100" b="0" i="0" u="none" strike="noStrike" kern="0" cap="none" spc="0" normalizeH="0" baseline="0" noProof="0" smtClean="0">
                <a:ln>
                  <a:noFill/>
                </a:ln>
                <a:solidFill>
                  <a:schemeClr val="bg1"/>
                </a:solidFill>
                <a:effectLst/>
                <a:uLnTx/>
                <a:uFillTx/>
              </a:rPr>
              <a:t>PPT</a:t>
            </a:r>
            <a:r>
              <a:rPr kumimoji="0" lang="zh-CN" altLang="en-US" sz="100" b="0" i="0" u="none" strike="noStrike" kern="0" cap="none" spc="0" normalizeH="0" baseline="0" noProof="0" smtClean="0">
                <a:ln>
                  <a:noFill/>
                </a:ln>
                <a:solidFill>
                  <a:schemeClr val="bg1"/>
                </a:solidFill>
                <a:effectLst/>
                <a:uLnTx/>
                <a:uFillTx/>
              </a:rPr>
              <a:t>模板 </a:t>
            </a:r>
            <a:r>
              <a:rPr kumimoji="0" lang="en-US" altLang="zh-CN" sz="100" b="0" i="0" u="none" strike="noStrike" kern="0" cap="none" spc="0" normalizeH="0" baseline="0" noProof="0" smtClean="0">
                <a:ln>
                  <a:noFill/>
                </a:ln>
                <a:solidFill>
                  <a:schemeClr val="bg1"/>
                </a:solidFill>
                <a:effectLst/>
                <a:uLnTx/>
                <a:uFillTx/>
              </a:rPr>
              <a:t>http:// www.PPT818.com/jieri/</a:t>
            </a:r>
            <a:endParaRPr kumimoji="0" lang="en-US" altLang="zh-CN" sz="100" b="0" i="0" u="none" strike="noStrike" kern="0" cap="none" spc="0" normalizeH="0" baseline="0" noProof="0" dirty="0" smtClean="0">
              <a:ln>
                <a:noFill/>
              </a:ln>
              <a:solidFill>
                <a:schemeClr val="bg1"/>
              </a:solidFill>
              <a:effectLst/>
              <a:uLnTx/>
              <a:uFillTx/>
            </a:endParaRPr>
          </a:p>
        </p:txBody>
      </p:sp>
    </p:spTree>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left)">
                                      <p:cBhvr>
                                        <p:cTn id="20" dur="500"/>
                                        <p:tgtEl>
                                          <p:spTgt spid="49"/>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barn(inVertical)">
                                      <p:cBhvr>
                                        <p:cTn id="2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a:extLst>
              <a:ext uri="{28A0092B-C50C-407E-A947-70E740481C1C}">
                <a14:useLocalDpi xmlns:a14="http://schemas.microsoft.com/office/drawing/2010/main" val="0"/>
              </a:ext>
            </a:extLst>
          </a:blip>
          <a:srcRect l="31265" r="3162" b="6762"/>
          <a:stretch>
            <a:fillRect/>
          </a:stretch>
        </p:blipFill>
        <p:spPr>
          <a:xfrm flipH="1">
            <a:off x="-1" y="0"/>
            <a:ext cx="12191999" cy="6858000"/>
          </a:xfrm>
          <a:prstGeom prst="rect">
            <a:avLst/>
          </a:prstGeom>
        </p:spPr>
      </p:pic>
      <p:pic>
        <p:nvPicPr>
          <p:cNvPr id="25" name="图片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66086" y="918169"/>
            <a:ext cx="1341123" cy="2234189"/>
          </a:xfrm>
          <a:prstGeom prst="rect">
            <a:avLst/>
          </a:prstGeom>
        </p:spPr>
      </p:pic>
      <p:pic>
        <p:nvPicPr>
          <p:cNvPr id="27" name="图片 26"/>
          <p:cNvPicPr>
            <a:picLocks noChangeAspect="1"/>
          </p:cNvPicPr>
          <p:nvPr/>
        </p:nvPicPr>
        <p:blipFill rotWithShape="1">
          <a:blip r:embed="rId3">
            <a:extLst>
              <a:ext uri="{28A0092B-C50C-407E-A947-70E740481C1C}">
                <a14:useLocalDpi xmlns:a14="http://schemas.microsoft.com/office/drawing/2010/main" val="0"/>
              </a:ext>
            </a:extLst>
          </a:blip>
          <a:srcRect l="31265" r="3162" b="6762"/>
          <a:stretch>
            <a:fillRect/>
          </a:stretch>
        </p:blipFill>
        <p:spPr>
          <a:xfrm flipH="1">
            <a:off x="-1" y="0"/>
            <a:ext cx="12191999" cy="6858000"/>
          </a:xfrm>
          <a:prstGeom prst="rect">
            <a:avLst/>
          </a:prstGeom>
        </p:spPr>
      </p:pic>
      <p:grpSp>
        <p:nvGrpSpPr>
          <p:cNvPr id="29" name="组合 28"/>
          <p:cNvGrpSpPr/>
          <p:nvPr/>
        </p:nvGrpSpPr>
        <p:grpSpPr>
          <a:xfrm>
            <a:off x="6406288" y="2505322"/>
            <a:ext cx="5234168" cy="1436111"/>
            <a:chOff x="3898294" y="1993191"/>
            <a:chExt cx="3162298" cy="1436111"/>
          </a:xfrm>
        </p:grpSpPr>
        <p:sp>
          <p:nvSpPr>
            <p:cNvPr id="34" name="文本框 11"/>
            <p:cNvSpPr txBox="1"/>
            <p:nvPr/>
          </p:nvSpPr>
          <p:spPr>
            <a:xfrm>
              <a:off x="3898294" y="1993191"/>
              <a:ext cx="655853" cy="1015663"/>
            </a:xfrm>
            <a:prstGeom prst="rect">
              <a:avLst/>
            </a:prstGeom>
            <a:noFill/>
          </p:spPr>
          <p:txBody>
            <a:bodyPr wrap="none">
              <a:spAutoFit/>
              <a:scene3d>
                <a:camera prst="orthographicFront"/>
                <a:lightRig rig="threePt" dir="t"/>
              </a:scene3d>
              <a:sp3d contourW="12700"/>
            </a:bodyPr>
            <a:lstStyle/>
            <a:p>
              <a:pPr algn="r">
                <a:defRPr/>
              </a:pPr>
              <a:r>
                <a:rPr lang="en-US" altLang="zh-CN" sz="6000" dirty="0" smtClean="0">
                  <a:solidFill>
                    <a:prstClr val="black">
                      <a:lumMod val="65000"/>
                      <a:lumOff val="35000"/>
                    </a:prstClr>
                  </a:solidFill>
                  <a:cs typeface="+mn-ea"/>
                  <a:sym typeface="+mn-lt"/>
                </a:rPr>
                <a:t>03</a:t>
              </a:r>
              <a:endParaRPr lang="zh-CN" altLang="en-US" sz="6000" dirty="0">
                <a:solidFill>
                  <a:prstClr val="black">
                    <a:lumMod val="65000"/>
                    <a:lumOff val="35000"/>
                  </a:prstClr>
                </a:solidFill>
                <a:cs typeface="+mn-ea"/>
                <a:sym typeface="+mn-lt"/>
              </a:endParaRPr>
            </a:p>
          </p:txBody>
        </p:sp>
        <p:sp>
          <p:nvSpPr>
            <p:cNvPr id="35" name="文本框 12"/>
            <p:cNvSpPr txBox="1"/>
            <p:nvPr/>
          </p:nvSpPr>
          <p:spPr>
            <a:xfrm>
              <a:off x="4540775" y="2048018"/>
              <a:ext cx="1785098" cy="646331"/>
            </a:xfrm>
            <a:prstGeom prst="rect">
              <a:avLst/>
            </a:prstGeom>
            <a:noFill/>
          </p:spPr>
          <p:txBody>
            <a:bodyPr wrap="none">
              <a:spAutoFit/>
              <a:scene3d>
                <a:camera prst="orthographicFront"/>
                <a:lightRig rig="threePt" dir="t"/>
              </a:scene3d>
              <a:sp3d contourW="12700"/>
            </a:bodyPr>
            <a:lstStyle/>
            <a:p>
              <a:pPr>
                <a:defRPr/>
              </a:pPr>
              <a:r>
                <a:rPr lang="zh-CN" altLang="en-US" sz="3600" dirty="0">
                  <a:solidFill>
                    <a:prstClr val="black">
                      <a:lumMod val="65000"/>
                      <a:lumOff val="35000"/>
                    </a:prstClr>
                  </a:solidFill>
                  <a:cs typeface="+mn-ea"/>
                  <a:sym typeface="+mn-lt"/>
                </a:rPr>
                <a:t>节气饮食保健</a:t>
              </a:r>
            </a:p>
          </p:txBody>
        </p:sp>
        <p:sp>
          <p:nvSpPr>
            <p:cNvPr id="36" name="文本框 13"/>
            <p:cNvSpPr txBox="1"/>
            <p:nvPr/>
          </p:nvSpPr>
          <p:spPr>
            <a:xfrm>
              <a:off x="4575459" y="2690638"/>
              <a:ext cx="2485133" cy="738664"/>
            </a:xfrm>
            <a:prstGeom prst="rect">
              <a:avLst/>
            </a:prstGeom>
            <a:noFill/>
          </p:spPr>
          <p:txBody>
            <a:bodyPr wrap="square">
              <a:spAutoFit/>
              <a:scene3d>
                <a:camera prst="orthographicFront"/>
                <a:lightRig rig="threePt" dir="t"/>
              </a:scene3d>
              <a:sp3d contourW="12700"/>
            </a:bodyPr>
            <a:lstStyle/>
            <a:p>
              <a:pPr>
                <a:spcBef>
                  <a:spcPct val="20000"/>
                </a:spcBef>
              </a:pPr>
              <a:r>
                <a:rPr lang="zh-CN" altLang="en-US" sz="1400" spc="300" dirty="0">
                  <a:solidFill>
                    <a:prstClr val="black"/>
                  </a:solidFill>
                </a:rPr>
                <a:t>您的内容打在这里，或者通过复制您的文本后，在此框中选择粘贴，并选择只保留文字。</a:t>
              </a:r>
            </a:p>
          </p:txBody>
        </p:sp>
      </p:grpSp>
      <p:pic>
        <p:nvPicPr>
          <p:cNvPr id="46" name="图片 4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18486" y="1070569"/>
            <a:ext cx="1341123" cy="223418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 calcmode="lin" valueType="num">
                                      <p:cBhvr additive="base">
                                        <p:cTn id="12" dur="500" fill="hold"/>
                                        <p:tgtEl>
                                          <p:spTgt spid="29"/>
                                        </p:tgtEl>
                                        <p:attrNameLst>
                                          <p:attrName>ppt_x</p:attrName>
                                        </p:attrNameLst>
                                      </p:cBhvr>
                                      <p:tavLst>
                                        <p:tav tm="0">
                                          <p:val>
                                            <p:strVal val="#ppt_x"/>
                                          </p:val>
                                        </p:tav>
                                        <p:tav tm="100000">
                                          <p:val>
                                            <p:strVal val="#ppt_x"/>
                                          </p:val>
                                        </p:tav>
                                      </p:tavLst>
                                    </p:anim>
                                    <p:anim calcmode="lin" valueType="num">
                                      <p:cBhvr additive="base">
                                        <p:cTn id="13"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1479253" y="1622873"/>
            <a:ext cx="9233495" cy="3328906"/>
            <a:chOff x="1715310" y="1956702"/>
            <a:chExt cx="9233495" cy="3328906"/>
          </a:xfrm>
        </p:grpSpPr>
        <p:grpSp>
          <p:nvGrpSpPr>
            <p:cNvPr id="8" name="组合 7"/>
            <p:cNvGrpSpPr/>
            <p:nvPr/>
          </p:nvGrpSpPr>
          <p:grpSpPr>
            <a:xfrm>
              <a:off x="1715310" y="1956702"/>
              <a:ext cx="2002916" cy="3328906"/>
              <a:chOff x="1715310" y="1956702"/>
              <a:chExt cx="2002916" cy="3328906"/>
            </a:xfrm>
          </p:grpSpPr>
          <p:grpSp>
            <p:nvGrpSpPr>
              <p:cNvPr id="3" name="组合 2"/>
              <p:cNvGrpSpPr/>
              <p:nvPr/>
            </p:nvGrpSpPr>
            <p:grpSpPr>
              <a:xfrm>
                <a:off x="1837607" y="1956702"/>
                <a:ext cx="1761300" cy="1672015"/>
                <a:chOff x="2106121" y="2159902"/>
                <a:chExt cx="1761300" cy="1672015"/>
              </a:xfrm>
            </p:grpSpPr>
            <p:graphicFrame>
              <p:nvGraphicFramePr>
                <p:cNvPr id="28" name="后起之秀模板，盗取必究"/>
                <p:cNvGraphicFramePr/>
                <p:nvPr/>
              </p:nvGraphicFramePr>
              <p:xfrm>
                <a:off x="2106121" y="2159902"/>
                <a:ext cx="1761300" cy="1672015"/>
              </p:xfrm>
              <a:graphic>
                <a:graphicData uri="http://schemas.openxmlformats.org/drawingml/2006/chart">
                  <c:chart xmlns:c="http://schemas.openxmlformats.org/drawingml/2006/chart" xmlns:r="http://schemas.openxmlformats.org/officeDocument/2006/relationships" r:id="rId3"/>
                </a:graphicData>
              </a:graphic>
            </p:graphicFrame>
            <p:sp>
              <p:nvSpPr>
                <p:cNvPr id="29" name="后起之秀模板，盗取必究"/>
                <p:cNvSpPr txBox="1">
                  <a:spLocks noChangeArrowheads="1"/>
                </p:cNvSpPr>
                <p:nvPr/>
              </p:nvSpPr>
              <p:spPr bwMode="auto">
                <a:xfrm>
                  <a:off x="2702037" y="2822399"/>
                  <a:ext cx="566490" cy="317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4" tIns="34287" rIns="68574" bIns="34287">
                  <a:spAutoFit/>
                </a:bodyPr>
                <a:lstStyle>
                  <a:lvl1pPr>
                    <a:defRPr sz="4300">
                      <a:solidFill>
                        <a:schemeClr val="tx1"/>
                      </a:solidFill>
                      <a:latin typeface="Calibri" panose="020F0502020204030204" pitchFamily="34" charset="0"/>
                      <a:ea typeface="MS PGothic" panose="020B0600070205080204" pitchFamily="34" charset="-128"/>
                    </a:defRPr>
                  </a:lvl1pPr>
                  <a:lvl2pPr marL="742950" indent="-285750">
                    <a:defRPr sz="4300">
                      <a:solidFill>
                        <a:schemeClr val="tx1"/>
                      </a:solidFill>
                      <a:latin typeface="Calibri" panose="020F0502020204030204" pitchFamily="34" charset="0"/>
                      <a:ea typeface="MS PGothic" panose="020B0600070205080204" pitchFamily="34" charset="-128"/>
                    </a:defRPr>
                  </a:lvl2pPr>
                  <a:lvl3pPr marL="1143000" indent="-228600">
                    <a:defRPr sz="4300">
                      <a:solidFill>
                        <a:schemeClr val="tx1"/>
                      </a:solidFill>
                      <a:latin typeface="Calibri" panose="020F0502020204030204" pitchFamily="34" charset="0"/>
                      <a:ea typeface="MS PGothic" panose="020B0600070205080204" pitchFamily="34" charset="-128"/>
                    </a:defRPr>
                  </a:lvl3pPr>
                  <a:lvl4pPr marL="1600200" indent="-228600">
                    <a:defRPr sz="4300">
                      <a:solidFill>
                        <a:schemeClr val="tx1"/>
                      </a:solidFill>
                      <a:latin typeface="Calibri" panose="020F0502020204030204" pitchFamily="34" charset="0"/>
                      <a:ea typeface="MS PGothic" panose="020B0600070205080204" pitchFamily="34" charset="-128"/>
                    </a:defRPr>
                  </a:lvl4pPr>
                  <a:lvl5pPr marL="2057400" indent="-228600">
                    <a:defRPr sz="4300">
                      <a:solidFill>
                        <a:schemeClr val="tx1"/>
                      </a:solidFill>
                      <a:latin typeface="Calibri" panose="020F0502020204030204" pitchFamily="34" charset="0"/>
                      <a:ea typeface="MS PGothic" panose="020B0600070205080204" pitchFamily="34" charset="-128"/>
                    </a:defRPr>
                  </a:lvl5pPr>
                  <a:lvl6pPr marL="2514600" indent="-228600" defTabSz="1087755"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6pPr>
                  <a:lvl7pPr marL="2971800" indent="-228600" defTabSz="1087755"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7pPr>
                  <a:lvl8pPr marL="3429000" indent="-228600" defTabSz="1087755"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8pPr>
                  <a:lvl9pPr marL="3886200" indent="-228600" defTabSz="1087755"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9pPr>
                </a:lstStyle>
                <a:p>
                  <a:pPr algn="ctr"/>
                  <a:r>
                    <a:rPr lang="id-ID" altLang="zh-CN" sz="1615" dirty="0">
                      <a:solidFill>
                        <a:schemeClr val="tx1">
                          <a:lumMod val="75000"/>
                          <a:lumOff val="25000"/>
                        </a:schemeClr>
                      </a:solidFill>
                      <a:latin typeface="+mn-lt"/>
                      <a:ea typeface="+mn-ea"/>
                      <a:cs typeface="+mn-ea"/>
                      <a:sym typeface="+mn-lt"/>
                    </a:rPr>
                    <a:t>50%</a:t>
                  </a:r>
                </a:p>
              </p:txBody>
            </p:sp>
          </p:grpSp>
          <p:sp>
            <p:nvSpPr>
              <p:cNvPr id="53" name="矩形 52"/>
              <p:cNvSpPr/>
              <p:nvPr/>
            </p:nvSpPr>
            <p:spPr>
              <a:xfrm>
                <a:off x="1715310" y="3715948"/>
                <a:ext cx="2002916" cy="1569660"/>
              </a:xfrm>
              <a:prstGeom prst="rect">
                <a:avLst/>
              </a:prstGeom>
            </p:spPr>
            <p:txBody>
              <a:bodyPr wrap="square">
                <a:spAutoFit/>
                <a:scene3d>
                  <a:camera prst="orthographicFront"/>
                  <a:lightRig rig="threePt" dir="t"/>
                </a:scene3d>
                <a:sp3d contourW="12700"/>
              </a:bodyPr>
              <a:lstStyle/>
              <a:p>
                <a:pPr algn="ctr">
                  <a:lnSpc>
                    <a:spcPct val="200000"/>
                  </a:lnSpc>
                </a:pPr>
                <a:r>
                  <a:rPr lang="zh-CN" altLang="en-US" sz="1200" dirty="0">
                    <a:solidFill>
                      <a:schemeClr val="tx1">
                        <a:lumMod val="75000"/>
                        <a:lumOff val="25000"/>
                      </a:schemeClr>
                    </a:solidFill>
                    <a:cs typeface="+mn-ea"/>
                    <a:sym typeface="+mn-lt"/>
                  </a:rPr>
                  <a:t>用户可以在投影仪或者计算机上进行演示也可以将演示文稿打印出来胶片以便应用到更广泛的领域中</a:t>
                </a:r>
              </a:p>
            </p:txBody>
          </p:sp>
        </p:grpSp>
        <p:grpSp>
          <p:nvGrpSpPr>
            <p:cNvPr id="9" name="组合 8"/>
            <p:cNvGrpSpPr/>
            <p:nvPr/>
          </p:nvGrpSpPr>
          <p:grpSpPr>
            <a:xfrm>
              <a:off x="4125503" y="1956702"/>
              <a:ext cx="2002916" cy="3328906"/>
              <a:chOff x="3975522" y="1956702"/>
              <a:chExt cx="2002916" cy="3328906"/>
            </a:xfrm>
          </p:grpSpPr>
          <p:grpSp>
            <p:nvGrpSpPr>
              <p:cNvPr id="4" name="组合 3"/>
              <p:cNvGrpSpPr/>
              <p:nvPr/>
            </p:nvGrpSpPr>
            <p:grpSpPr>
              <a:xfrm>
                <a:off x="4089436" y="1956702"/>
                <a:ext cx="1761300" cy="1672015"/>
                <a:chOff x="4077539" y="2159902"/>
                <a:chExt cx="1761300" cy="1672015"/>
              </a:xfrm>
            </p:grpSpPr>
            <p:graphicFrame>
              <p:nvGraphicFramePr>
                <p:cNvPr id="34" name="后起之秀模板，盗取必究"/>
                <p:cNvGraphicFramePr/>
                <p:nvPr/>
              </p:nvGraphicFramePr>
              <p:xfrm>
                <a:off x="4077539" y="2159902"/>
                <a:ext cx="1761300" cy="1672015"/>
              </p:xfrm>
              <a:graphic>
                <a:graphicData uri="http://schemas.openxmlformats.org/drawingml/2006/chart">
                  <c:chart xmlns:c="http://schemas.openxmlformats.org/drawingml/2006/chart" xmlns:r="http://schemas.openxmlformats.org/officeDocument/2006/relationships" r:id="rId4"/>
                </a:graphicData>
              </a:graphic>
            </p:graphicFrame>
            <p:sp>
              <p:nvSpPr>
                <p:cNvPr id="35" name="后起之秀模板，盗取必究"/>
                <p:cNvSpPr txBox="1">
                  <a:spLocks noChangeArrowheads="1"/>
                </p:cNvSpPr>
                <p:nvPr/>
              </p:nvSpPr>
              <p:spPr bwMode="auto">
                <a:xfrm>
                  <a:off x="4802550" y="2965577"/>
                  <a:ext cx="566490" cy="317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4" tIns="34287" rIns="68574" bIns="34287">
                  <a:spAutoFit/>
                </a:bodyPr>
                <a:lstStyle>
                  <a:lvl1pPr>
                    <a:defRPr sz="4300">
                      <a:solidFill>
                        <a:schemeClr val="tx1"/>
                      </a:solidFill>
                      <a:latin typeface="Calibri" panose="020F0502020204030204" pitchFamily="34" charset="0"/>
                      <a:ea typeface="MS PGothic" panose="020B0600070205080204" pitchFamily="34" charset="-128"/>
                    </a:defRPr>
                  </a:lvl1pPr>
                  <a:lvl2pPr marL="742950" indent="-285750">
                    <a:defRPr sz="4300">
                      <a:solidFill>
                        <a:schemeClr val="tx1"/>
                      </a:solidFill>
                      <a:latin typeface="Calibri" panose="020F0502020204030204" pitchFamily="34" charset="0"/>
                      <a:ea typeface="MS PGothic" panose="020B0600070205080204" pitchFamily="34" charset="-128"/>
                    </a:defRPr>
                  </a:lvl2pPr>
                  <a:lvl3pPr marL="1143000" indent="-228600">
                    <a:defRPr sz="4300">
                      <a:solidFill>
                        <a:schemeClr val="tx1"/>
                      </a:solidFill>
                      <a:latin typeface="Calibri" panose="020F0502020204030204" pitchFamily="34" charset="0"/>
                      <a:ea typeface="MS PGothic" panose="020B0600070205080204" pitchFamily="34" charset="-128"/>
                    </a:defRPr>
                  </a:lvl3pPr>
                  <a:lvl4pPr marL="1600200" indent="-228600">
                    <a:defRPr sz="4300">
                      <a:solidFill>
                        <a:schemeClr val="tx1"/>
                      </a:solidFill>
                      <a:latin typeface="Calibri" panose="020F0502020204030204" pitchFamily="34" charset="0"/>
                      <a:ea typeface="MS PGothic" panose="020B0600070205080204" pitchFamily="34" charset="-128"/>
                    </a:defRPr>
                  </a:lvl4pPr>
                  <a:lvl5pPr marL="2057400" indent="-228600">
                    <a:defRPr sz="4300">
                      <a:solidFill>
                        <a:schemeClr val="tx1"/>
                      </a:solidFill>
                      <a:latin typeface="Calibri" panose="020F0502020204030204" pitchFamily="34" charset="0"/>
                      <a:ea typeface="MS PGothic" panose="020B0600070205080204" pitchFamily="34" charset="-128"/>
                    </a:defRPr>
                  </a:lvl5pPr>
                  <a:lvl6pPr marL="2514600" indent="-228600" defTabSz="1087755"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6pPr>
                  <a:lvl7pPr marL="2971800" indent="-228600" defTabSz="1087755"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7pPr>
                  <a:lvl8pPr marL="3429000" indent="-228600" defTabSz="1087755"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8pPr>
                  <a:lvl9pPr marL="3886200" indent="-228600" defTabSz="1087755"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9pPr>
                </a:lstStyle>
                <a:p>
                  <a:r>
                    <a:rPr lang="id-ID" altLang="zh-CN" sz="1615" dirty="0">
                      <a:solidFill>
                        <a:schemeClr val="tx1">
                          <a:lumMod val="75000"/>
                          <a:lumOff val="25000"/>
                        </a:schemeClr>
                      </a:solidFill>
                      <a:latin typeface="+mn-lt"/>
                      <a:ea typeface="+mn-ea"/>
                      <a:cs typeface="+mn-ea"/>
                      <a:sym typeface="+mn-lt"/>
                    </a:rPr>
                    <a:t>70%</a:t>
                  </a:r>
                </a:p>
              </p:txBody>
            </p:sp>
          </p:grpSp>
          <p:sp>
            <p:nvSpPr>
              <p:cNvPr id="55" name="矩形 54"/>
              <p:cNvSpPr/>
              <p:nvPr/>
            </p:nvSpPr>
            <p:spPr>
              <a:xfrm>
                <a:off x="3975522" y="3715948"/>
                <a:ext cx="2002916" cy="1569660"/>
              </a:xfrm>
              <a:prstGeom prst="rect">
                <a:avLst/>
              </a:prstGeom>
            </p:spPr>
            <p:txBody>
              <a:bodyPr wrap="square">
                <a:spAutoFit/>
                <a:scene3d>
                  <a:camera prst="orthographicFront"/>
                  <a:lightRig rig="threePt" dir="t"/>
                </a:scene3d>
                <a:sp3d contourW="12700"/>
              </a:bodyPr>
              <a:lstStyle/>
              <a:p>
                <a:pPr algn="ctr">
                  <a:lnSpc>
                    <a:spcPct val="200000"/>
                  </a:lnSpc>
                </a:pPr>
                <a:r>
                  <a:rPr lang="zh-CN" altLang="en-US" sz="1200" dirty="0">
                    <a:solidFill>
                      <a:schemeClr val="tx1">
                        <a:lumMod val="75000"/>
                        <a:lumOff val="25000"/>
                      </a:schemeClr>
                    </a:solidFill>
                    <a:cs typeface="+mn-ea"/>
                    <a:sym typeface="+mn-lt"/>
                  </a:rPr>
                  <a:t>用户可以在投影仪或者计算机上进行演示也可以将演示文稿打印出来胶片以便应用到更广泛的领域中</a:t>
                </a:r>
              </a:p>
            </p:txBody>
          </p:sp>
        </p:grpSp>
        <p:grpSp>
          <p:nvGrpSpPr>
            <p:cNvPr id="10" name="组合 9"/>
            <p:cNvGrpSpPr/>
            <p:nvPr/>
          </p:nvGrpSpPr>
          <p:grpSpPr>
            <a:xfrm>
              <a:off x="6535696" y="1956702"/>
              <a:ext cx="2002916" cy="3328906"/>
              <a:chOff x="6235734" y="1956702"/>
              <a:chExt cx="2002916" cy="3328906"/>
            </a:xfrm>
          </p:grpSpPr>
          <p:grpSp>
            <p:nvGrpSpPr>
              <p:cNvPr id="5" name="组合 4"/>
              <p:cNvGrpSpPr/>
              <p:nvPr/>
            </p:nvGrpSpPr>
            <p:grpSpPr>
              <a:xfrm>
                <a:off x="6341265" y="1956702"/>
                <a:ext cx="1761300" cy="1672015"/>
                <a:chOff x="6048362" y="2159902"/>
                <a:chExt cx="1761300" cy="1672015"/>
              </a:xfrm>
            </p:grpSpPr>
            <p:graphicFrame>
              <p:nvGraphicFramePr>
                <p:cNvPr id="36" name="后起之秀模板，盗取必究"/>
                <p:cNvGraphicFramePr/>
                <p:nvPr/>
              </p:nvGraphicFramePr>
              <p:xfrm>
                <a:off x="6048362" y="2159902"/>
                <a:ext cx="1761300" cy="1672015"/>
              </p:xfrm>
              <a:graphic>
                <a:graphicData uri="http://schemas.openxmlformats.org/drawingml/2006/chart">
                  <c:chart xmlns:c="http://schemas.openxmlformats.org/drawingml/2006/chart" xmlns:r="http://schemas.openxmlformats.org/officeDocument/2006/relationships" r:id="rId5"/>
                </a:graphicData>
              </a:graphic>
            </p:graphicFrame>
            <p:sp>
              <p:nvSpPr>
                <p:cNvPr id="37" name="后起之秀模板，盗取必究"/>
                <p:cNvSpPr txBox="1">
                  <a:spLocks noChangeArrowheads="1"/>
                </p:cNvSpPr>
                <p:nvPr/>
              </p:nvSpPr>
              <p:spPr bwMode="auto">
                <a:xfrm>
                  <a:off x="6659073" y="2966207"/>
                  <a:ext cx="566490" cy="317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4" tIns="34287" rIns="68574" bIns="34287">
                  <a:spAutoFit/>
                </a:bodyPr>
                <a:lstStyle>
                  <a:lvl1pPr>
                    <a:defRPr sz="4300">
                      <a:solidFill>
                        <a:schemeClr val="tx1"/>
                      </a:solidFill>
                      <a:latin typeface="Calibri" panose="020F0502020204030204" pitchFamily="34" charset="0"/>
                      <a:ea typeface="MS PGothic" panose="020B0600070205080204" pitchFamily="34" charset="-128"/>
                    </a:defRPr>
                  </a:lvl1pPr>
                  <a:lvl2pPr marL="742950" indent="-285750">
                    <a:defRPr sz="4300">
                      <a:solidFill>
                        <a:schemeClr val="tx1"/>
                      </a:solidFill>
                      <a:latin typeface="Calibri" panose="020F0502020204030204" pitchFamily="34" charset="0"/>
                      <a:ea typeface="MS PGothic" panose="020B0600070205080204" pitchFamily="34" charset="-128"/>
                    </a:defRPr>
                  </a:lvl2pPr>
                  <a:lvl3pPr marL="1143000" indent="-228600">
                    <a:defRPr sz="4300">
                      <a:solidFill>
                        <a:schemeClr val="tx1"/>
                      </a:solidFill>
                      <a:latin typeface="Calibri" panose="020F0502020204030204" pitchFamily="34" charset="0"/>
                      <a:ea typeface="MS PGothic" panose="020B0600070205080204" pitchFamily="34" charset="-128"/>
                    </a:defRPr>
                  </a:lvl3pPr>
                  <a:lvl4pPr marL="1600200" indent="-228600">
                    <a:defRPr sz="4300">
                      <a:solidFill>
                        <a:schemeClr val="tx1"/>
                      </a:solidFill>
                      <a:latin typeface="Calibri" panose="020F0502020204030204" pitchFamily="34" charset="0"/>
                      <a:ea typeface="MS PGothic" panose="020B0600070205080204" pitchFamily="34" charset="-128"/>
                    </a:defRPr>
                  </a:lvl4pPr>
                  <a:lvl5pPr marL="2057400" indent="-228600">
                    <a:defRPr sz="4300">
                      <a:solidFill>
                        <a:schemeClr val="tx1"/>
                      </a:solidFill>
                      <a:latin typeface="Calibri" panose="020F0502020204030204" pitchFamily="34" charset="0"/>
                      <a:ea typeface="MS PGothic" panose="020B0600070205080204" pitchFamily="34" charset="-128"/>
                    </a:defRPr>
                  </a:lvl5pPr>
                  <a:lvl6pPr marL="2514600" indent="-228600" defTabSz="1087755"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6pPr>
                  <a:lvl7pPr marL="2971800" indent="-228600" defTabSz="1087755"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7pPr>
                  <a:lvl8pPr marL="3429000" indent="-228600" defTabSz="1087755"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8pPr>
                  <a:lvl9pPr marL="3886200" indent="-228600" defTabSz="1087755"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9pPr>
                </a:lstStyle>
                <a:p>
                  <a:r>
                    <a:rPr lang="id-ID" altLang="zh-CN" sz="1615" dirty="0">
                      <a:solidFill>
                        <a:schemeClr val="tx1">
                          <a:lumMod val="75000"/>
                          <a:lumOff val="25000"/>
                        </a:schemeClr>
                      </a:solidFill>
                      <a:latin typeface="+mn-lt"/>
                      <a:ea typeface="+mn-ea"/>
                      <a:cs typeface="+mn-ea"/>
                      <a:sym typeface="+mn-lt"/>
                    </a:rPr>
                    <a:t>25%</a:t>
                  </a:r>
                </a:p>
              </p:txBody>
            </p:sp>
          </p:grpSp>
          <p:sp>
            <p:nvSpPr>
              <p:cNvPr id="56" name="矩形 55"/>
              <p:cNvSpPr/>
              <p:nvPr/>
            </p:nvSpPr>
            <p:spPr>
              <a:xfrm>
                <a:off x="6235734" y="3715948"/>
                <a:ext cx="2002916" cy="1569660"/>
              </a:xfrm>
              <a:prstGeom prst="rect">
                <a:avLst/>
              </a:prstGeom>
            </p:spPr>
            <p:txBody>
              <a:bodyPr wrap="square">
                <a:spAutoFit/>
                <a:scene3d>
                  <a:camera prst="orthographicFront"/>
                  <a:lightRig rig="threePt" dir="t"/>
                </a:scene3d>
                <a:sp3d contourW="12700"/>
              </a:bodyPr>
              <a:lstStyle/>
              <a:p>
                <a:pPr algn="ctr">
                  <a:lnSpc>
                    <a:spcPct val="200000"/>
                  </a:lnSpc>
                </a:pPr>
                <a:r>
                  <a:rPr lang="zh-CN" altLang="en-US" sz="1200" dirty="0">
                    <a:solidFill>
                      <a:schemeClr val="tx1">
                        <a:lumMod val="75000"/>
                        <a:lumOff val="25000"/>
                      </a:schemeClr>
                    </a:solidFill>
                    <a:cs typeface="+mn-ea"/>
                    <a:sym typeface="+mn-lt"/>
                  </a:rPr>
                  <a:t>用户可以在投影仪或者计算机上进行演示也可以将演示文稿打印出来胶片以便应用到更广泛的领域中</a:t>
                </a:r>
              </a:p>
            </p:txBody>
          </p:sp>
        </p:grpSp>
        <p:grpSp>
          <p:nvGrpSpPr>
            <p:cNvPr id="11" name="组合 10"/>
            <p:cNvGrpSpPr/>
            <p:nvPr/>
          </p:nvGrpSpPr>
          <p:grpSpPr>
            <a:xfrm>
              <a:off x="8945889" y="1956702"/>
              <a:ext cx="2002916" cy="3328906"/>
              <a:chOff x="8495946" y="1956702"/>
              <a:chExt cx="2002916" cy="3328906"/>
            </a:xfrm>
          </p:grpSpPr>
          <p:grpSp>
            <p:nvGrpSpPr>
              <p:cNvPr id="6" name="组合 5"/>
              <p:cNvGrpSpPr/>
              <p:nvPr/>
            </p:nvGrpSpPr>
            <p:grpSpPr>
              <a:xfrm>
                <a:off x="8593094" y="1956702"/>
                <a:ext cx="1761300" cy="1672015"/>
                <a:chOff x="8019780" y="2159902"/>
                <a:chExt cx="1761300" cy="1672015"/>
              </a:xfrm>
            </p:grpSpPr>
            <p:graphicFrame>
              <p:nvGraphicFramePr>
                <p:cNvPr id="38" name="后起之秀模板，盗取必究"/>
                <p:cNvGraphicFramePr/>
                <p:nvPr/>
              </p:nvGraphicFramePr>
              <p:xfrm>
                <a:off x="8019780" y="2159902"/>
                <a:ext cx="1761300" cy="1672015"/>
              </p:xfrm>
              <a:graphic>
                <a:graphicData uri="http://schemas.openxmlformats.org/drawingml/2006/chart">
                  <c:chart xmlns:c="http://schemas.openxmlformats.org/drawingml/2006/chart" xmlns:r="http://schemas.openxmlformats.org/officeDocument/2006/relationships" r:id="rId6"/>
                </a:graphicData>
              </a:graphic>
            </p:graphicFrame>
            <p:sp>
              <p:nvSpPr>
                <p:cNvPr id="39" name="后起之秀模板，盗取必究"/>
                <p:cNvSpPr txBox="1">
                  <a:spLocks noChangeArrowheads="1"/>
                </p:cNvSpPr>
                <p:nvPr/>
              </p:nvSpPr>
              <p:spPr bwMode="auto">
                <a:xfrm>
                  <a:off x="8647257" y="2981125"/>
                  <a:ext cx="566490" cy="317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4" tIns="34287" rIns="68574" bIns="34287">
                  <a:spAutoFit/>
                </a:bodyPr>
                <a:lstStyle>
                  <a:lvl1pPr>
                    <a:defRPr sz="4300">
                      <a:solidFill>
                        <a:schemeClr val="tx1"/>
                      </a:solidFill>
                      <a:latin typeface="Calibri" panose="020F0502020204030204" pitchFamily="34" charset="0"/>
                      <a:ea typeface="MS PGothic" panose="020B0600070205080204" pitchFamily="34" charset="-128"/>
                    </a:defRPr>
                  </a:lvl1pPr>
                  <a:lvl2pPr marL="742950" indent="-285750">
                    <a:defRPr sz="4300">
                      <a:solidFill>
                        <a:schemeClr val="tx1"/>
                      </a:solidFill>
                      <a:latin typeface="Calibri" panose="020F0502020204030204" pitchFamily="34" charset="0"/>
                      <a:ea typeface="MS PGothic" panose="020B0600070205080204" pitchFamily="34" charset="-128"/>
                    </a:defRPr>
                  </a:lvl2pPr>
                  <a:lvl3pPr marL="1143000" indent="-228600">
                    <a:defRPr sz="4300">
                      <a:solidFill>
                        <a:schemeClr val="tx1"/>
                      </a:solidFill>
                      <a:latin typeface="Calibri" panose="020F0502020204030204" pitchFamily="34" charset="0"/>
                      <a:ea typeface="MS PGothic" panose="020B0600070205080204" pitchFamily="34" charset="-128"/>
                    </a:defRPr>
                  </a:lvl3pPr>
                  <a:lvl4pPr marL="1600200" indent="-228600">
                    <a:defRPr sz="4300">
                      <a:solidFill>
                        <a:schemeClr val="tx1"/>
                      </a:solidFill>
                      <a:latin typeface="Calibri" panose="020F0502020204030204" pitchFamily="34" charset="0"/>
                      <a:ea typeface="MS PGothic" panose="020B0600070205080204" pitchFamily="34" charset="-128"/>
                    </a:defRPr>
                  </a:lvl4pPr>
                  <a:lvl5pPr marL="2057400" indent="-228600">
                    <a:defRPr sz="4300">
                      <a:solidFill>
                        <a:schemeClr val="tx1"/>
                      </a:solidFill>
                      <a:latin typeface="Calibri" panose="020F0502020204030204" pitchFamily="34" charset="0"/>
                      <a:ea typeface="MS PGothic" panose="020B0600070205080204" pitchFamily="34" charset="-128"/>
                    </a:defRPr>
                  </a:lvl5pPr>
                  <a:lvl6pPr marL="2514600" indent="-228600" defTabSz="1087755"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6pPr>
                  <a:lvl7pPr marL="2971800" indent="-228600" defTabSz="1087755"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7pPr>
                  <a:lvl8pPr marL="3429000" indent="-228600" defTabSz="1087755"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8pPr>
                  <a:lvl9pPr marL="3886200" indent="-228600" defTabSz="1087755"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9pPr>
                </a:lstStyle>
                <a:p>
                  <a:r>
                    <a:rPr lang="id-ID" altLang="zh-CN" sz="1615" dirty="0">
                      <a:solidFill>
                        <a:schemeClr val="tx1">
                          <a:lumMod val="75000"/>
                          <a:lumOff val="25000"/>
                        </a:schemeClr>
                      </a:solidFill>
                      <a:latin typeface="+mn-lt"/>
                      <a:ea typeface="+mn-ea"/>
                      <a:cs typeface="+mn-ea"/>
                      <a:sym typeface="+mn-lt"/>
                    </a:rPr>
                    <a:t>81%</a:t>
                  </a:r>
                </a:p>
              </p:txBody>
            </p:sp>
          </p:grpSp>
          <p:sp>
            <p:nvSpPr>
              <p:cNvPr id="57" name="矩形 56"/>
              <p:cNvSpPr/>
              <p:nvPr/>
            </p:nvSpPr>
            <p:spPr>
              <a:xfrm>
                <a:off x="8495946" y="3715948"/>
                <a:ext cx="2002916" cy="1569660"/>
              </a:xfrm>
              <a:prstGeom prst="rect">
                <a:avLst/>
              </a:prstGeom>
            </p:spPr>
            <p:txBody>
              <a:bodyPr wrap="square">
                <a:spAutoFit/>
                <a:scene3d>
                  <a:camera prst="orthographicFront"/>
                  <a:lightRig rig="threePt" dir="t"/>
                </a:scene3d>
                <a:sp3d contourW="12700"/>
              </a:bodyPr>
              <a:lstStyle/>
              <a:p>
                <a:pPr algn="ctr">
                  <a:lnSpc>
                    <a:spcPct val="200000"/>
                  </a:lnSpc>
                </a:pPr>
                <a:r>
                  <a:rPr lang="zh-CN" altLang="en-US" sz="1200" dirty="0">
                    <a:solidFill>
                      <a:schemeClr val="tx1">
                        <a:lumMod val="75000"/>
                        <a:lumOff val="25000"/>
                      </a:schemeClr>
                    </a:solidFill>
                    <a:cs typeface="+mn-ea"/>
                    <a:sym typeface="+mn-lt"/>
                  </a:rPr>
                  <a:t>用户可以在投影仪或者计算机上进行演示也可以将演示文稿打印出来胶片以便应用到更广泛的领域中</a:t>
                </a:r>
              </a:p>
            </p:txBody>
          </p:sp>
        </p:grpSp>
      </p:grpSp>
    </p:spTree>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1439564" y="2537540"/>
            <a:ext cx="9461500" cy="1659731"/>
            <a:chOff x="1439564" y="2537540"/>
            <a:chExt cx="9461500" cy="1659731"/>
          </a:xfrm>
        </p:grpSpPr>
        <p:grpSp>
          <p:nvGrpSpPr>
            <p:cNvPr id="7" name="组合 6"/>
            <p:cNvGrpSpPr/>
            <p:nvPr/>
          </p:nvGrpSpPr>
          <p:grpSpPr>
            <a:xfrm>
              <a:off x="1439564" y="3859134"/>
              <a:ext cx="9461500" cy="338137"/>
              <a:chOff x="1219201" y="2963409"/>
              <a:chExt cx="9461500" cy="338137"/>
            </a:xfrm>
          </p:grpSpPr>
          <p:sp>
            <p:nvSpPr>
              <p:cNvPr id="20493" name="后起之秀模板，盗取必究"/>
              <p:cNvSpPr>
                <a:spLocks noChangeArrowheads="1"/>
              </p:cNvSpPr>
              <p:nvPr/>
            </p:nvSpPr>
            <p:spPr bwMode="auto">
              <a:xfrm>
                <a:off x="1219201" y="2963409"/>
                <a:ext cx="2895600" cy="338137"/>
              </a:xfrm>
              <a:prstGeom prst="homePlate">
                <a:avLst/>
              </a:prstGeom>
              <a:solidFill>
                <a:srgbClr val="7BA396"/>
              </a:solid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sz="1600" dirty="0">
                    <a:solidFill>
                      <a:schemeClr val="bg1"/>
                    </a:solidFill>
                    <a:latin typeface="+mn-lt"/>
                    <a:ea typeface="+mn-ea"/>
                    <a:cs typeface="+mn-ea"/>
                    <a:sym typeface="+mn-lt"/>
                  </a:rPr>
                  <a:t>添 加 标 题</a:t>
                </a:r>
                <a:endParaRPr lang="en-US" altLang="zh-CN" sz="1600" dirty="0">
                  <a:solidFill>
                    <a:schemeClr val="bg1"/>
                  </a:solidFill>
                  <a:latin typeface="+mn-lt"/>
                  <a:ea typeface="+mn-ea"/>
                  <a:cs typeface="+mn-ea"/>
                  <a:sym typeface="+mn-lt"/>
                </a:endParaRPr>
              </a:p>
            </p:txBody>
          </p:sp>
          <p:sp>
            <p:nvSpPr>
              <p:cNvPr id="36" name="后起之秀模板，盗取必究"/>
              <p:cNvSpPr>
                <a:spLocks noChangeArrowheads="1"/>
              </p:cNvSpPr>
              <p:nvPr/>
            </p:nvSpPr>
            <p:spPr bwMode="auto">
              <a:xfrm>
                <a:off x="4502151" y="2963409"/>
                <a:ext cx="2895600" cy="338137"/>
              </a:xfrm>
              <a:prstGeom prst="homePlate">
                <a:avLst/>
              </a:prstGeom>
              <a:solidFill>
                <a:srgbClr val="7BA396"/>
              </a:solid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sz="1600" dirty="0">
                    <a:solidFill>
                      <a:schemeClr val="bg1"/>
                    </a:solidFill>
                    <a:latin typeface="+mn-lt"/>
                    <a:ea typeface="+mn-ea"/>
                    <a:cs typeface="+mn-ea"/>
                    <a:sym typeface="+mn-lt"/>
                  </a:rPr>
                  <a:t>添 加 标 题</a:t>
                </a:r>
                <a:endParaRPr lang="en-US" altLang="zh-CN" sz="1600" dirty="0">
                  <a:solidFill>
                    <a:schemeClr val="bg1"/>
                  </a:solidFill>
                  <a:latin typeface="+mn-lt"/>
                  <a:ea typeface="+mn-ea"/>
                  <a:cs typeface="+mn-ea"/>
                  <a:sym typeface="+mn-lt"/>
                </a:endParaRPr>
              </a:p>
            </p:txBody>
          </p:sp>
          <p:sp>
            <p:nvSpPr>
              <p:cNvPr id="39" name="后起之秀模板，盗取必究"/>
              <p:cNvSpPr>
                <a:spLocks noChangeArrowheads="1"/>
              </p:cNvSpPr>
              <p:nvPr/>
            </p:nvSpPr>
            <p:spPr bwMode="auto">
              <a:xfrm>
                <a:off x="7785101" y="2963409"/>
                <a:ext cx="2895600" cy="338137"/>
              </a:xfrm>
              <a:prstGeom prst="homePlate">
                <a:avLst/>
              </a:prstGeom>
              <a:solidFill>
                <a:srgbClr val="7BA396"/>
              </a:solid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sz="1600" dirty="0">
                    <a:solidFill>
                      <a:schemeClr val="bg1"/>
                    </a:solidFill>
                    <a:latin typeface="+mn-lt"/>
                    <a:ea typeface="+mn-ea"/>
                    <a:cs typeface="+mn-ea"/>
                    <a:sym typeface="+mn-lt"/>
                  </a:rPr>
                  <a:t>添 加 标 题</a:t>
                </a:r>
                <a:endParaRPr lang="en-US" altLang="zh-CN" sz="1600" dirty="0">
                  <a:solidFill>
                    <a:schemeClr val="bg1"/>
                  </a:solidFill>
                  <a:latin typeface="+mn-lt"/>
                  <a:ea typeface="+mn-ea"/>
                  <a:cs typeface="+mn-ea"/>
                  <a:sym typeface="+mn-lt"/>
                </a:endParaRPr>
              </a:p>
            </p:txBody>
          </p:sp>
        </p:grpSp>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37773" y="2537540"/>
              <a:ext cx="2699181" cy="952102"/>
            </a:xfrm>
            <a:prstGeom prst="rect">
              <a:avLst/>
            </a:prstGeom>
          </p:spPr>
        </p:pic>
        <p:pic>
          <p:nvPicPr>
            <p:cNvPr id="17" name="图片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05464" y="2537540"/>
              <a:ext cx="2699181" cy="952102"/>
            </a:xfrm>
            <a:prstGeom prst="rect">
              <a:avLst/>
            </a:prstGeom>
          </p:spPr>
        </p:pic>
        <p:pic>
          <p:nvPicPr>
            <p:cNvPr id="18" name="图片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20723" y="2537540"/>
              <a:ext cx="2699181" cy="952102"/>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1413890" y="887025"/>
            <a:ext cx="9364221" cy="4050032"/>
            <a:chOff x="1413890" y="887025"/>
            <a:chExt cx="9364221" cy="4050032"/>
          </a:xfrm>
        </p:grpSpPr>
        <p:sp>
          <p:nvSpPr>
            <p:cNvPr id="2" name="菱形 1"/>
            <p:cNvSpPr/>
            <p:nvPr/>
          </p:nvSpPr>
          <p:spPr>
            <a:xfrm>
              <a:off x="5615785" y="887025"/>
              <a:ext cx="959567" cy="900112"/>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6" name="后起之秀模板，盗取必究"/>
            <p:cNvSpPr/>
            <p:nvPr/>
          </p:nvSpPr>
          <p:spPr bwMode="auto">
            <a:xfrm>
              <a:off x="5836570" y="1133333"/>
              <a:ext cx="505300" cy="407496"/>
            </a:xfrm>
            <a:custGeom>
              <a:avLst/>
              <a:gdLst/>
              <a:ahLst/>
              <a:cxnLst>
                <a:cxn ang="0">
                  <a:pos x="55" y="27"/>
                </a:cxn>
                <a:cxn ang="0">
                  <a:pos x="54" y="27"/>
                </a:cxn>
                <a:cxn ang="0">
                  <a:pos x="54" y="27"/>
                </a:cxn>
                <a:cxn ang="0">
                  <a:pos x="53" y="27"/>
                </a:cxn>
                <a:cxn ang="0">
                  <a:pos x="28" y="6"/>
                </a:cxn>
                <a:cxn ang="0">
                  <a:pos x="4" y="27"/>
                </a:cxn>
                <a:cxn ang="0">
                  <a:pos x="3" y="27"/>
                </a:cxn>
                <a:cxn ang="0">
                  <a:pos x="2" y="27"/>
                </a:cxn>
                <a:cxn ang="0">
                  <a:pos x="0" y="24"/>
                </a:cxn>
                <a:cxn ang="0">
                  <a:pos x="0" y="23"/>
                </a:cxn>
                <a:cxn ang="0">
                  <a:pos x="26" y="1"/>
                </a:cxn>
                <a:cxn ang="0">
                  <a:pos x="31" y="1"/>
                </a:cxn>
                <a:cxn ang="0">
                  <a:pos x="40" y="8"/>
                </a:cxn>
                <a:cxn ang="0">
                  <a:pos x="40" y="1"/>
                </a:cxn>
                <a:cxn ang="0">
                  <a:pos x="41" y="0"/>
                </a:cxn>
                <a:cxn ang="0">
                  <a:pos x="48" y="0"/>
                </a:cxn>
                <a:cxn ang="0">
                  <a:pos x="49" y="1"/>
                </a:cxn>
                <a:cxn ang="0">
                  <a:pos x="49" y="16"/>
                </a:cxn>
                <a:cxn ang="0">
                  <a:pos x="57" y="23"/>
                </a:cxn>
                <a:cxn ang="0">
                  <a:pos x="57" y="24"/>
                </a:cxn>
                <a:cxn ang="0">
                  <a:pos x="55" y="27"/>
                </a:cxn>
                <a:cxn ang="0">
                  <a:pos x="49" y="44"/>
                </a:cxn>
                <a:cxn ang="0">
                  <a:pos x="47" y="46"/>
                </a:cxn>
                <a:cxn ang="0">
                  <a:pos x="33" y="46"/>
                </a:cxn>
                <a:cxn ang="0">
                  <a:pos x="33" y="32"/>
                </a:cxn>
                <a:cxn ang="0">
                  <a:pos x="24" y="32"/>
                </a:cxn>
                <a:cxn ang="0">
                  <a:pos x="24" y="46"/>
                </a:cxn>
                <a:cxn ang="0">
                  <a:pos x="10" y="46"/>
                </a:cxn>
                <a:cxn ang="0">
                  <a:pos x="8" y="44"/>
                </a:cxn>
                <a:cxn ang="0">
                  <a:pos x="8" y="27"/>
                </a:cxn>
                <a:cxn ang="0">
                  <a:pos x="8" y="26"/>
                </a:cxn>
                <a:cxn ang="0">
                  <a:pos x="28" y="9"/>
                </a:cxn>
                <a:cxn ang="0">
                  <a:pos x="49" y="26"/>
                </a:cxn>
                <a:cxn ang="0">
                  <a:pos x="49" y="27"/>
                </a:cxn>
                <a:cxn ang="0">
                  <a:pos x="49" y="44"/>
                </a:cxn>
              </a:cxnLst>
              <a:rect l="0" t="0" r="r" b="b"/>
              <a:pathLst>
                <a:path w="57" h="46">
                  <a:moveTo>
                    <a:pt x="55" y="27"/>
                  </a:moveTo>
                  <a:cubicBezTo>
                    <a:pt x="55" y="27"/>
                    <a:pt x="54" y="27"/>
                    <a:pt x="54" y="27"/>
                  </a:cubicBezTo>
                  <a:cubicBezTo>
                    <a:pt x="54" y="27"/>
                    <a:pt x="54" y="27"/>
                    <a:pt x="54" y="27"/>
                  </a:cubicBezTo>
                  <a:cubicBezTo>
                    <a:pt x="54" y="27"/>
                    <a:pt x="53" y="27"/>
                    <a:pt x="53" y="27"/>
                  </a:cubicBezTo>
                  <a:cubicBezTo>
                    <a:pt x="28" y="6"/>
                    <a:pt x="28" y="6"/>
                    <a:pt x="28" y="6"/>
                  </a:cubicBezTo>
                  <a:cubicBezTo>
                    <a:pt x="4" y="27"/>
                    <a:pt x="4" y="27"/>
                    <a:pt x="4" y="27"/>
                  </a:cubicBezTo>
                  <a:cubicBezTo>
                    <a:pt x="4" y="27"/>
                    <a:pt x="3" y="27"/>
                    <a:pt x="3" y="27"/>
                  </a:cubicBezTo>
                  <a:cubicBezTo>
                    <a:pt x="3" y="27"/>
                    <a:pt x="2" y="27"/>
                    <a:pt x="2" y="27"/>
                  </a:cubicBezTo>
                  <a:cubicBezTo>
                    <a:pt x="0" y="24"/>
                    <a:pt x="0" y="24"/>
                    <a:pt x="0" y="24"/>
                  </a:cubicBezTo>
                  <a:cubicBezTo>
                    <a:pt x="0" y="24"/>
                    <a:pt x="0" y="23"/>
                    <a:pt x="0" y="23"/>
                  </a:cubicBezTo>
                  <a:cubicBezTo>
                    <a:pt x="26" y="1"/>
                    <a:pt x="26" y="1"/>
                    <a:pt x="26" y="1"/>
                  </a:cubicBezTo>
                  <a:cubicBezTo>
                    <a:pt x="27" y="0"/>
                    <a:pt x="30" y="0"/>
                    <a:pt x="31" y="1"/>
                  </a:cubicBezTo>
                  <a:cubicBezTo>
                    <a:pt x="40" y="8"/>
                    <a:pt x="40" y="8"/>
                    <a:pt x="40" y="8"/>
                  </a:cubicBezTo>
                  <a:cubicBezTo>
                    <a:pt x="40" y="1"/>
                    <a:pt x="40" y="1"/>
                    <a:pt x="40" y="1"/>
                  </a:cubicBezTo>
                  <a:cubicBezTo>
                    <a:pt x="40" y="1"/>
                    <a:pt x="40" y="0"/>
                    <a:pt x="41" y="0"/>
                  </a:cubicBezTo>
                  <a:cubicBezTo>
                    <a:pt x="48" y="0"/>
                    <a:pt x="48" y="0"/>
                    <a:pt x="48" y="0"/>
                  </a:cubicBezTo>
                  <a:cubicBezTo>
                    <a:pt x="49" y="0"/>
                    <a:pt x="49" y="1"/>
                    <a:pt x="49" y="1"/>
                  </a:cubicBezTo>
                  <a:cubicBezTo>
                    <a:pt x="49" y="16"/>
                    <a:pt x="49" y="16"/>
                    <a:pt x="49" y="16"/>
                  </a:cubicBezTo>
                  <a:cubicBezTo>
                    <a:pt x="57" y="23"/>
                    <a:pt x="57" y="23"/>
                    <a:pt x="57" y="23"/>
                  </a:cubicBezTo>
                  <a:cubicBezTo>
                    <a:pt x="57" y="23"/>
                    <a:pt x="57" y="24"/>
                    <a:pt x="57" y="24"/>
                  </a:cubicBezTo>
                  <a:lnTo>
                    <a:pt x="55" y="27"/>
                  </a:lnTo>
                  <a:close/>
                  <a:moveTo>
                    <a:pt x="49" y="44"/>
                  </a:moveTo>
                  <a:cubicBezTo>
                    <a:pt x="49" y="45"/>
                    <a:pt x="48" y="46"/>
                    <a:pt x="47" y="46"/>
                  </a:cubicBezTo>
                  <a:cubicBezTo>
                    <a:pt x="33" y="46"/>
                    <a:pt x="33" y="46"/>
                    <a:pt x="33" y="46"/>
                  </a:cubicBezTo>
                  <a:cubicBezTo>
                    <a:pt x="33" y="32"/>
                    <a:pt x="33" y="32"/>
                    <a:pt x="33" y="32"/>
                  </a:cubicBezTo>
                  <a:cubicBezTo>
                    <a:pt x="24" y="32"/>
                    <a:pt x="24" y="32"/>
                    <a:pt x="24" y="32"/>
                  </a:cubicBezTo>
                  <a:cubicBezTo>
                    <a:pt x="24" y="46"/>
                    <a:pt x="24" y="46"/>
                    <a:pt x="24" y="46"/>
                  </a:cubicBezTo>
                  <a:cubicBezTo>
                    <a:pt x="10" y="46"/>
                    <a:pt x="10" y="46"/>
                    <a:pt x="10" y="46"/>
                  </a:cubicBezTo>
                  <a:cubicBezTo>
                    <a:pt x="9" y="46"/>
                    <a:pt x="8" y="45"/>
                    <a:pt x="8" y="44"/>
                  </a:cubicBezTo>
                  <a:cubicBezTo>
                    <a:pt x="8" y="27"/>
                    <a:pt x="8" y="27"/>
                    <a:pt x="8" y="27"/>
                  </a:cubicBezTo>
                  <a:cubicBezTo>
                    <a:pt x="8" y="27"/>
                    <a:pt x="8" y="26"/>
                    <a:pt x="8" y="26"/>
                  </a:cubicBezTo>
                  <a:cubicBezTo>
                    <a:pt x="28" y="9"/>
                    <a:pt x="28" y="9"/>
                    <a:pt x="28" y="9"/>
                  </a:cubicBezTo>
                  <a:cubicBezTo>
                    <a:pt x="49" y="26"/>
                    <a:pt x="49" y="26"/>
                    <a:pt x="49" y="26"/>
                  </a:cubicBezTo>
                  <a:cubicBezTo>
                    <a:pt x="49" y="26"/>
                    <a:pt x="49" y="27"/>
                    <a:pt x="49" y="27"/>
                  </a:cubicBezTo>
                  <a:lnTo>
                    <a:pt x="49" y="44"/>
                  </a:lnTo>
                  <a:close/>
                </a:path>
              </a:pathLst>
            </a:custGeom>
            <a:solidFill>
              <a:srgbClr val="7BA396"/>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chemeClr val="bg1"/>
                </a:solidFill>
                <a:cs typeface="+mn-ea"/>
                <a:sym typeface="+mn-lt"/>
              </a:endParaRPr>
            </a:p>
          </p:txBody>
        </p:sp>
        <p:cxnSp>
          <p:nvCxnSpPr>
            <p:cNvPr id="82" name="肘形连接符 81"/>
            <p:cNvCxnSpPr/>
            <p:nvPr/>
          </p:nvCxnSpPr>
          <p:spPr>
            <a:xfrm rot="5400000">
              <a:off x="4108384" y="527689"/>
              <a:ext cx="304395" cy="3657277"/>
            </a:xfrm>
            <a:prstGeom prst="bentConnector3">
              <a:avLst/>
            </a:prstGeom>
            <a:ln w="12700" cap="rnd">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0" name="肘形连接符 89"/>
            <p:cNvCxnSpPr/>
            <p:nvPr/>
          </p:nvCxnSpPr>
          <p:spPr>
            <a:xfrm rot="16200000" flipH="1">
              <a:off x="7773345" y="526355"/>
              <a:ext cx="304395" cy="3659946"/>
            </a:xfrm>
            <a:prstGeom prst="bentConnector3">
              <a:avLst/>
            </a:prstGeom>
            <a:ln w="12700" cap="rnd">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6" name="组合 5"/>
            <p:cNvGrpSpPr/>
            <p:nvPr/>
          </p:nvGrpSpPr>
          <p:grpSpPr>
            <a:xfrm rot="5400000">
              <a:off x="2096229" y="2705738"/>
              <a:ext cx="841199" cy="901794"/>
              <a:chOff x="2181478" y="3413941"/>
              <a:chExt cx="516047" cy="553220"/>
            </a:xfrm>
          </p:grpSpPr>
          <p:sp>
            <p:nvSpPr>
              <p:cNvPr id="75" name="后起之秀模板，盗取必究"/>
              <p:cNvSpPr/>
              <p:nvPr/>
            </p:nvSpPr>
            <p:spPr bwMode="auto">
              <a:xfrm rot="5400000" flipV="1">
                <a:off x="2181478" y="3439250"/>
                <a:ext cx="516047" cy="516047"/>
              </a:xfrm>
              <a:prstGeom prst="flowChartMerge">
                <a:avLst/>
              </a:prstGeom>
              <a:solidFill>
                <a:srgbClr val="60C095"/>
              </a:solidFill>
              <a:ln w="9525">
                <a:noFill/>
                <a:round/>
              </a:ln>
            </p:spPr>
            <p:txBody>
              <a:bodyPr anchor="ctr"/>
              <a:lstStyle/>
              <a:p>
                <a:pPr algn="ctr"/>
                <a:endParaRPr>
                  <a:solidFill>
                    <a:schemeClr val="tx1">
                      <a:lumMod val="65000"/>
                      <a:lumOff val="35000"/>
                    </a:schemeClr>
                  </a:solidFill>
                  <a:cs typeface="+mn-ea"/>
                  <a:sym typeface="+mn-lt"/>
                </a:endParaRPr>
              </a:p>
            </p:txBody>
          </p:sp>
          <p:sp>
            <p:nvSpPr>
              <p:cNvPr id="89" name="文本框 88"/>
              <p:cNvSpPr txBox="1"/>
              <p:nvPr/>
            </p:nvSpPr>
            <p:spPr>
              <a:xfrm rot="16200000">
                <a:off x="2162892" y="3465512"/>
                <a:ext cx="553220" cy="450077"/>
              </a:xfrm>
              <a:prstGeom prst="flowChartMerge">
                <a:avLst/>
              </a:prstGeom>
              <a:noFill/>
            </p:spPr>
            <p:txBody>
              <a:bodyPr wrap="none">
                <a:spAutoFit/>
                <a:scene3d>
                  <a:camera prst="orthographicFront"/>
                  <a:lightRig rig="threePt" dir="t"/>
                </a:scene3d>
                <a:sp3d contourW="12700"/>
              </a:bodyPr>
              <a:lstStyle/>
              <a:p>
                <a:pPr algn="r">
                  <a:defRPr/>
                </a:pPr>
                <a:r>
                  <a:rPr lang="en-US" altLang="zh-CN" dirty="0">
                    <a:solidFill>
                      <a:schemeClr val="tx1">
                        <a:lumMod val="65000"/>
                        <a:lumOff val="35000"/>
                      </a:schemeClr>
                    </a:solidFill>
                    <a:cs typeface="+mn-ea"/>
                    <a:sym typeface="+mn-lt"/>
                  </a:rPr>
                  <a:t>01</a:t>
                </a:r>
                <a:endParaRPr lang="zh-CN" altLang="en-US" dirty="0">
                  <a:solidFill>
                    <a:schemeClr val="tx1">
                      <a:lumMod val="65000"/>
                      <a:lumOff val="35000"/>
                    </a:schemeClr>
                  </a:solidFill>
                  <a:cs typeface="+mn-ea"/>
                  <a:sym typeface="+mn-lt"/>
                </a:endParaRPr>
              </a:p>
            </p:txBody>
          </p:sp>
        </p:grpSp>
        <p:grpSp>
          <p:nvGrpSpPr>
            <p:cNvPr id="3" name="组合 2"/>
            <p:cNvGrpSpPr/>
            <p:nvPr/>
          </p:nvGrpSpPr>
          <p:grpSpPr>
            <a:xfrm>
              <a:off x="4616626" y="2718880"/>
              <a:ext cx="841199" cy="841199"/>
              <a:chOff x="4134454" y="3439250"/>
              <a:chExt cx="516047" cy="516047"/>
            </a:xfrm>
          </p:grpSpPr>
          <p:sp>
            <p:nvSpPr>
              <p:cNvPr id="72" name="后起之秀模板，盗取必究"/>
              <p:cNvSpPr/>
              <p:nvPr/>
            </p:nvSpPr>
            <p:spPr bwMode="auto">
              <a:xfrm rot="10800000" flipV="1">
                <a:off x="4134454" y="3439250"/>
                <a:ext cx="516047" cy="516047"/>
              </a:xfrm>
              <a:prstGeom prst="flowChartMerge">
                <a:avLst/>
              </a:prstGeom>
              <a:solidFill>
                <a:srgbClr val="60C095"/>
              </a:solidFill>
              <a:ln w="9525">
                <a:noFill/>
                <a:round/>
              </a:ln>
            </p:spPr>
            <p:txBody>
              <a:bodyPr anchor="ctr"/>
              <a:lstStyle/>
              <a:p>
                <a:pPr algn="ctr"/>
                <a:endParaRPr>
                  <a:solidFill>
                    <a:schemeClr val="tx1">
                      <a:lumMod val="65000"/>
                      <a:lumOff val="35000"/>
                    </a:schemeClr>
                  </a:solidFill>
                  <a:cs typeface="+mn-ea"/>
                  <a:sym typeface="+mn-lt"/>
                </a:endParaRPr>
              </a:p>
            </p:txBody>
          </p:sp>
          <p:sp>
            <p:nvSpPr>
              <p:cNvPr id="96" name="文本框 95"/>
              <p:cNvSpPr txBox="1"/>
              <p:nvPr/>
            </p:nvSpPr>
            <p:spPr>
              <a:xfrm>
                <a:off x="4216395" y="3481225"/>
                <a:ext cx="320307" cy="226573"/>
              </a:xfrm>
              <a:prstGeom prst="rect">
                <a:avLst/>
              </a:prstGeom>
              <a:noFill/>
            </p:spPr>
            <p:txBody>
              <a:bodyPr wrap="square">
                <a:spAutoFit/>
                <a:scene3d>
                  <a:camera prst="orthographicFront"/>
                  <a:lightRig rig="threePt" dir="t"/>
                </a:scene3d>
                <a:sp3d contourW="12700"/>
              </a:bodyPr>
              <a:lstStyle/>
              <a:p>
                <a:pPr algn="r">
                  <a:defRPr/>
                </a:pPr>
                <a:r>
                  <a:rPr lang="en-US" altLang="zh-CN" dirty="0">
                    <a:solidFill>
                      <a:schemeClr val="tx1">
                        <a:lumMod val="65000"/>
                        <a:lumOff val="35000"/>
                      </a:schemeClr>
                    </a:solidFill>
                    <a:cs typeface="+mn-ea"/>
                    <a:sym typeface="+mn-lt"/>
                  </a:rPr>
                  <a:t>02</a:t>
                </a:r>
                <a:endParaRPr lang="zh-CN" altLang="en-US" dirty="0">
                  <a:solidFill>
                    <a:schemeClr val="tx1">
                      <a:lumMod val="65000"/>
                      <a:lumOff val="35000"/>
                    </a:schemeClr>
                  </a:solidFill>
                  <a:cs typeface="+mn-ea"/>
                  <a:sym typeface="+mn-lt"/>
                </a:endParaRPr>
              </a:p>
            </p:txBody>
          </p:sp>
        </p:grpSp>
        <p:grpSp>
          <p:nvGrpSpPr>
            <p:cNvPr id="4" name="组合 3"/>
            <p:cNvGrpSpPr/>
            <p:nvPr/>
          </p:nvGrpSpPr>
          <p:grpSpPr>
            <a:xfrm>
              <a:off x="7055136" y="2718880"/>
              <a:ext cx="841199" cy="841199"/>
              <a:chOff x="7564258" y="3439250"/>
              <a:chExt cx="516047" cy="516047"/>
            </a:xfrm>
          </p:grpSpPr>
          <p:sp>
            <p:nvSpPr>
              <p:cNvPr id="66" name="后起之秀模板，盗取必究"/>
              <p:cNvSpPr/>
              <p:nvPr/>
            </p:nvSpPr>
            <p:spPr bwMode="auto">
              <a:xfrm rot="10800000" flipV="1">
                <a:off x="7564258" y="3439250"/>
                <a:ext cx="516047" cy="516047"/>
              </a:xfrm>
              <a:prstGeom prst="flowChartMerge">
                <a:avLst/>
              </a:prstGeom>
              <a:solidFill>
                <a:srgbClr val="60C095"/>
              </a:solidFill>
              <a:ln w="9525">
                <a:noFill/>
                <a:round/>
              </a:ln>
            </p:spPr>
            <p:txBody>
              <a:bodyPr anchor="ctr"/>
              <a:lstStyle/>
              <a:p>
                <a:pPr algn="ctr"/>
                <a:endParaRPr>
                  <a:solidFill>
                    <a:schemeClr val="tx1">
                      <a:lumMod val="65000"/>
                      <a:lumOff val="35000"/>
                    </a:schemeClr>
                  </a:solidFill>
                  <a:cs typeface="+mn-ea"/>
                  <a:sym typeface="+mn-lt"/>
                </a:endParaRPr>
              </a:p>
            </p:txBody>
          </p:sp>
          <p:sp>
            <p:nvSpPr>
              <p:cNvPr id="97" name="文本框 96"/>
              <p:cNvSpPr txBox="1"/>
              <p:nvPr/>
            </p:nvSpPr>
            <p:spPr>
              <a:xfrm>
                <a:off x="7637766" y="3470700"/>
                <a:ext cx="318869" cy="226573"/>
              </a:xfrm>
              <a:prstGeom prst="rect">
                <a:avLst/>
              </a:prstGeom>
              <a:noFill/>
            </p:spPr>
            <p:txBody>
              <a:bodyPr wrap="square">
                <a:spAutoFit/>
                <a:scene3d>
                  <a:camera prst="orthographicFront"/>
                  <a:lightRig rig="threePt" dir="t"/>
                </a:scene3d>
                <a:sp3d contourW="12700"/>
              </a:bodyPr>
              <a:lstStyle/>
              <a:p>
                <a:pPr algn="r">
                  <a:defRPr/>
                </a:pPr>
                <a:r>
                  <a:rPr lang="en-US" altLang="zh-CN" dirty="0">
                    <a:solidFill>
                      <a:schemeClr val="tx1">
                        <a:lumMod val="65000"/>
                        <a:lumOff val="35000"/>
                      </a:schemeClr>
                    </a:solidFill>
                    <a:cs typeface="+mn-ea"/>
                    <a:sym typeface="+mn-lt"/>
                  </a:rPr>
                  <a:t>03</a:t>
                </a:r>
                <a:endParaRPr lang="zh-CN" altLang="en-US" dirty="0">
                  <a:solidFill>
                    <a:schemeClr val="tx1">
                      <a:lumMod val="65000"/>
                      <a:lumOff val="35000"/>
                    </a:schemeClr>
                  </a:solidFill>
                  <a:cs typeface="+mn-ea"/>
                  <a:sym typeface="+mn-lt"/>
                </a:endParaRPr>
              </a:p>
            </p:txBody>
          </p:sp>
        </p:grpSp>
        <p:grpSp>
          <p:nvGrpSpPr>
            <p:cNvPr id="5" name="组合 4"/>
            <p:cNvGrpSpPr/>
            <p:nvPr/>
          </p:nvGrpSpPr>
          <p:grpSpPr>
            <a:xfrm>
              <a:off x="9493647" y="2718880"/>
              <a:ext cx="841199" cy="841199"/>
              <a:chOff x="9497009" y="3439250"/>
              <a:chExt cx="516047" cy="516047"/>
            </a:xfrm>
          </p:grpSpPr>
          <p:sp>
            <p:nvSpPr>
              <p:cNvPr id="63" name="后起之秀模板，盗取必究"/>
              <p:cNvSpPr/>
              <p:nvPr/>
            </p:nvSpPr>
            <p:spPr bwMode="auto">
              <a:xfrm rot="10800000" flipV="1">
                <a:off x="9497009" y="3439250"/>
                <a:ext cx="516047" cy="516047"/>
              </a:xfrm>
              <a:prstGeom prst="flowChartMerge">
                <a:avLst/>
              </a:prstGeom>
              <a:solidFill>
                <a:srgbClr val="60C095"/>
              </a:solidFill>
              <a:ln w="9525">
                <a:noFill/>
                <a:round/>
              </a:ln>
            </p:spPr>
            <p:txBody>
              <a:bodyPr anchor="ctr"/>
              <a:lstStyle/>
              <a:p>
                <a:pPr algn="ctr"/>
                <a:endParaRPr>
                  <a:solidFill>
                    <a:schemeClr val="tx1">
                      <a:lumMod val="65000"/>
                      <a:lumOff val="35000"/>
                    </a:schemeClr>
                  </a:solidFill>
                  <a:cs typeface="+mn-ea"/>
                  <a:sym typeface="+mn-lt"/>
                </a:endParaRPr>
              </a:p>
            </p:txBody>
          </p:sp>
          <p:sp>
            <p:nvSpPr>
              <p:cNvPr id="98" name="文本框 97"/>
              <p:cNvSpPr txBox="1"/>
              <p:nvPr/>
            </p:nvSpPr>
            <p:spPr>
              <a:xfrm>
                <a:off x="9574825" y="3448619"/>
                <a:ext cx="327435" cy="226574"/>
              </a:xfrm>
              <a:prstGeom prst="rect">
                <a:avLst/>
              </a:prstGeom>
              <a:noFill/>
            </p:spPr>
            <p:txBody>
              <a:bodyPr wrap="square">
                <a:spAutoFit/>
                <a:scene3d>
                  <a:camera prst="orthographicFront"/>
                  <a:lightRig rig="threePt" dir="t"/>
                </a:scene3d>
                <a:sp3d contourW="12700"/>
              </a:bodyPr>
              <a:lstStyle/>
              <a:p>
                <a:pPr algn="r">
                  <a:defRPr/>
                </a:pPr>
                <a:r>
                  <a:rPr lang="en-US" altLang="zh-CN" dirty="0">
                    <a:solidFill>
                      <a:schemeClr val="tx1">
                        <a:lumMod val="65000"/>
                        <a:lumOff val="35000"/>
                      </a:schemeClr>
                    </a:solidFill>
                    <a:cs typeface="+mn-ea"/>
                    <a:sym typeface="+mn-lt"/>
                  </a:rPr>
                  <a:t>04</a:t>
                </a:r>
                <a:endParaRPr lang="zh-CN" altLang="en-US" dirty="0">
                  <a:solidFill>
                    <a:schemeClr val="tx1">
                      <a:lumMod val="65000"/>
                      <a:lumOff val="35000"/>
                    </a:schemeClr>
                  </a:solidFill>
                  <a:cs typeface="+mn-ea"/>
                  <a:sym typeface="+mn-lt"/>
                </a:endParaRPr>
              </a:p>
            </p:txBody>
          </p:sp>
        </p:grpSp>
        <p:sp>
          <p:nvSpPr>
            <p:cNvPr id="99" name="矩形 98"/>
            <p:cNvSpPr/>
            <p:nvPr/>
          </p:nvSpPr>
          <p:spPr>
            <a:xfrm>
              <a:off x="1413890" y="3792448"/>
              <a:ext cx="2036106" cy="1144609"/>
            </a:xfrm>
            <a:prstGeom prst="rect">
              <a:avLst/>
            </a:prstGeom>
          </p:spPr>
          <p:txBody>
            <a:bodyPr wrap="square">
              <a:spAutoFit/>
              <a:scene3d>
                <a:camera prst="orthographicFront"/>
                <a:lightRig rig="threePt" dir="t"/>
              </a:scene3d>
              <a:sp3d contourW="12700"/>
            </a:bodyPr>
            <a:lstStyle/>
            <a:p>
              <a:pPr>
                <a:lnSpc>
                  <a:spcPct val="200000"/>
                </a:lnSpc>
              </a:pPr>
              <a:r>
                <a:rPr lang="zh-CN" altLang="en-US" sz="1200" dirty="0">
                  <a:solidFill>
                    <a:schemeClr val="tx1">
                      <a:lumMod val="65000"/>
                      <a:lumOff val="35000"/>
                    </a:schemeClr>
                  </a:solidFill>
                  <a:cs typeface="+mn-ea"/>
                  <a:sym typeface="+mn-lt"/>
                </a:rPr>
                <a:t>用户可以在投影仪或者计算机上进行演示也可以将演也可稿打印出来，制作成胶片</a:t>
              </a:r>
            </a:p>
          </p:txBody>
        </p:sp>
        <p:sp>
          <p:nvSpPr>
            <p:cNvPr id="105" name="矩形 104"/>
            <p:cNvSpPr/>
            <p:nvPr/>
          </p:nvSpPr>
          <p:spPr>
            <a:xfrm>
              <a:off x="3856595" y="3792448"/>
              <a:ext cx="2036106" cy="1144609"/>
            </a:xfrm>
            <a:prstGeom prst="rect">
              <a:avLst/>
            </a:prstGeom>
          </p:spPr>
          <p:txBody>
            <a:bodyPr wrap="square">
              <a:spAutoFit/>
              <a:scene3d>
                <a:camera prst="orthographicFront"/>
                <a:lightRig rig="threePt" dir="t"/>
              </a:scene3d>
              <a:sp3d contourW="12700"/>
            </a:bodyPr>
            <a:lstStyle/>
            <a:p>
              <a:pPr>
                <a:lnSpc>
                  <a:spcPct val="200000"/>
                </a:lnSpc>
              </a:pPr>
              <a:r>
                <a:rPr lang="zh-CN" altLang="en-US" sz="1200" dirty="0">
                  <a:solidFill>
                    <a:schemeClr val="tx1">
                      <a:lumMod val="65000"/>
                      <a:lumOff val="35000"/>
                    </a:schemeClr>
                  </a:solidFill>
                  <a:cs typeface="+mn-ea"/>
                  <a:sym typeface="+mn-lt"/>
                </a:rPr>
                <a:t>用户可以在投影仪或者计算机上进行演示也可以将演也可稿打印出来，制作成胶片</a:t>
              </a:r>
            </a:p>
          </p:txBody>
        </p:sp>
        <p:sp>
          <p:nvSpPr>
            <p:cNvPr id="106" name="矩形 105"/>
            <p:cNvSpPr/>
            <p:nvPr/>
          </p:nvSpPr>
          <p:spPr>
            <a:xfrm>
              <a:off x="6299300" y="3792448"/>
              <a:ext cx="2036106" cy="1144609"/>
            </a:xfrm>
            <a:prstGeom prst="rect">
              <a:avLst/>
            </a:prstGeom>
          </p:spPr>
          <p:txBody>
            <a:bodyPr wrap="square">
              <a:spAutoFit/>
              <a:scene3d>
                <a:camera prst="orthographicFront"/>
                <a:lightRig rig="threePt" dir="t"/>
              </a:scene3d>
              <a:sp3d contourW="12700"/>
            </a:bodyPr>
            <a:lstStyle/>
            <a:p>
              <a:pPr>
                <a:lnSpc>
                  <a:spcPct val="200000"/>
                </a:lnSpc>
              </a:pPr>
              <a:r>
                <a:rPr lang="zh-CN" altLang="en-US" sz="1200" dirty="0">
                  <a:solidFill>
                    <a:schemeClr val="tx1">
                      <a:lumMod val="65000"/>
                      <a:lumOff val="35000"/>
                    </a:schemeClr>
                  </a:solidFill>
                  <a:cs typeface="+mn-ea"/>
                  <a:sym typeface="+mn-lt"/>
                </a:rPr>
                <a:t>用户可以在投影仪或者计算机上进行演示也可以将演也可稿打印出来，制作成胶片</a:t>
              </a:r>
            </a:p>
          </p:txBody>
        </p:sp>
        <p:sp>
          <p:nvSpPr>
            <p:cNvPr id="107" name="矩形 106"/>
            <p:cNvSpPr/>
            <p:nvPr/>
          </p:nvSpPr>
          <p:spPr>
            <a:xfrm>
              <a:off x="8742005" y="3792448"/>
              <a:ext cx="2036106" cy="1144609"/>
            </a:xfrm>
            <a:prstGeom prst="rect">
              <a:avLst/>
            </a:prstGeom>
          </p:spPr>
          <p:txBody>
            <a:bodyPr wrap="square">
              <a:spAutoFit/>
              <a:scene3d>
                <a:camera prst="orthographicFront"/>
                <a:lightRig rig="threePt" dir="t"/>
              </a:scene3d>
              <a:sp3d contourW="12700"/>
            </a:bodyPr>
            <a:lstStyle/>
            <a:p>
              <a:pPr>
                <a:lnSpc>
                  <a:spcPct val="200000"/>
                </a:lnSpc>
              </a:pPr>
              <a:r>
                <a:rPr lang="zh-CN" altLang="en-US" sz="1200" dirty="0">
                  <a:solidFill>
                    <a:schemeClr val="tx1">
                      <a:lumMod val="65000"/>
                      <a:lumOff val="35000"/>
                    </a:schemeClr>
                  </a:solidFill>
                  <a:cs typeface="+mn-ea"/>
                  <a:sym typeface="+mn-lt"/>
                </a:rPr>
                <a:t>用户可以在投影仪或者计算机上进行演示也可以将演也可稿打印出来，制作成胶片</a:t>
              </a: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a:extLst>
              <a:ext uri="{28A0092B-C50C-407E-A947-70E740481C1C}">
                <a14:useLocalDpi xmlns:a14="http://schemas.microsoft.com/office/drawing/2010/main" val="0"/>
              </a:ext>
            </a:extLst>
          </a:blip>
          <a:srcRect l="31265" r="3162" b="6762"/>
          <a:stretch>
            <a:fillRect/>
          </a:stretch>
        </p:blipFill>
        <p:spPr>
          <a:xfrm flipH="1">
            <a:off x="-1" y="0"/>
            <a:ext cx="12191999" cy="6858000"/>
          </a:xfrm>
          <a:prstGeom prst="rect">
            <a:avLst/>
          </a:prstGeom>
        </p:spPr>
      </p:pic>
      <p:pic>
        <p:nvPicPr>
          <p:cNvPr id="25" name="图片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66086" y="918169"/>
            <a:ext cx="1341123" cy="2234189"/>
          </a:xfrm>
          <a:prstGeom prst="rect">
            <a:avLst/>
          </a:prstGeom>
        </p:spPr>
      </p:pic>
      <p:pic>
        <p:nvPicPr>
          <p:cNvPr id="27" name="图片 26"/>
          <p:cNvPicPr>
            <a:picLocks noChangeAspect="1"/>
          </p:cNvPicPr>
          <p:nvPr/>
        </p:nvPicPr>
        <p:blipFill rotWithShape="1">
          <a:blip r:embed="rId3">
            <a:extLst>
              <a:ext uri="{28A0092B-C50C-407E-A947-70E740481C1C}">
                <a14:useLocalDpi xmlns:a14="http://schemas.microsoft.com/office/drawing/2010/main" val="0"/>
              </a:ext>
            </a:extLst>
          </a:blip>
          <a:srcRect l="31265" r="3162" b="6762"/>
          <a:stretch>
            <a:fillRect/>
          </a:stretch>
        </p:blipFill>
        <p:spPr>
          <a:xfrm flipH="1">
            <a:off x="-1" y="0"/>
            <a:ext cx="12191999" cy="6858000"/>
          </a:xfrm>
          <a:prstGeom prst="rect">
            <a:avLst/>
          </a:prstGeom>
        </p:spPr>
      </p:pic>
      <p:grpSp>
        <p:nvGrpSpPr>
          <p:cNvPr id="29" name="组合 28"/>
          <p:cNvGrpSpPr/>
          <p:nvPr/>
        </p:nvGrpSpPr>
        <p:grpSpPr>
          <a:xfrm>
            <a:off x="6406288" y="2505322"/>
            <a:ext cx="5234168" cy="1436111"/>
            <a:chOff x="3898294" y="1993191"/>
            <a:chExt cx="3162298" cy="1436111"/>
          </a:xfrm>
        </p:grpSpPr>
        <p:sp>
          <p:nvSpPr>
            <p:cNvPr id="34" name="文本框 11"/>
            <p:cNvSpPr txBox="1"/>
            <p:nvPr/>
          </p:nvSpPr>
          <p:spPr>
            <a:xfrm>
              <a:off x="3898294" y="1993191"/>
              <a:ext cx="655853" cy="1015663"/>
            </a:xfrm>
            <a:prstGeom prst="rect">
              <a:avLst/>
            </a:prstGeom>
            <a:noFill/>
          </p:spPr>
          <p:txBody>
            <a:bodyPr wrap="none">
              <a:spAutoFit/>
              <a:scene3d>
                <a:camera prst="orthographicFront"/>
                <a:lightRig rig="threePt" dir="t"/>
              </a:scene3d>
              <a:sp3d contourW="12700"/>
            </a:bodyPr>
            <a:lstStyle/>
            <a:p>
              <a:pPr algn="r">
                <a:defRPr/>
              </a:pPr>
              <a:r>
                <a:rPr lang="en-US" altLang="zh-CN" sz="6000" dirty="0" smtClean="0">
                  <a:solidFill>
                    <a:prstClr val="black">
                      <a:lumMod val="65000"/>
                      <a:lumOff val="35000"/>
                    </a:prstClr>
                  </a:solidFill>
                  <a:cs typeface="+mn-ea"/>
                  <a:sym typeface="+mn-lt"/>
                </a:rPr>
                <a:t>04</a:t>
              </a:r>
              <a:endParaRPr lang="zh-CN" altLang="en-US" sz="6000" dirty="0">
                <a:solidFill>
                  <a:prstClr val="black">
                    <a:lumMod val="65000"/>
                    <a:lumOff val="35000"/>
                  </a:prstClr>
                </a:solidFill>
                <a:cs typeface="+mn-ea"/>
                <a:sym typeface="+mn-lt"/>
              </a:endParaRPr>
            </a:p>
          </p:txBody>
        </p:sp>
        <p:sp>
          <p:nvSpPr>
            <p:cNvPr id="35" name="文本框 12"/>
            <p:cNvSpPr txBox="1"/>
            <p:nvPr/>
          </p:nvSpPr>
          <p:spPr>
            <a:xfrm>
              <a:off x="4540775" y="2048018"/>
              <a:ext cx="1785098" cy="646331"/>
            </a:xfrm>
            <a:prstGeom prst="rect">
              <a:avLst/>
            </a:prstGeom>
            <a:noFill/>
          </p:spPr>
          <p:txBody>
            <a:bodyPr wrap="none">
              <a:spAutoFit/>
              <a:scene3d>
                <a:camera prst="orthographicFront"/>
                <a:lightRig rig="threePt" dir="t"/>
              </a:scene3d>
              <a:sp3d contourW="12700"/>
            </a:bodyPr>
            <a:lstStyle/>
            <a:p>
              <a:pPr>
                <a:defRPr/>
              </a:pPr>
              <a:r>
                <a:rPr lang="zh-CN" altLang="en-US" sz="3600" dirty="0">
                  <a:solidFill>
                    <a:prstClr val="black">
                      <a:lumMod val="65000"/>
                      <a:lumOff val="35000"/>
                    </a:prstClr>
                  </a:solidFill>
                  <a:cs typeface="+mn-ea"/>
                  <a:sym typeface="+mn-lt"/>
                </a:rPr>
                <a:t>节气相关民俗</a:t>
              </a:r>
            </a:p>
          </p:txBody>
        </p:sp>
        <p:sp>
          <p:nvSpPr>
            <p:cNvPr id="36" name="文本框 13"/>
            <p:cNvSpPr txBox="1"/>
            <p:nvPr/>
          </p:nvSpPr>
          <p:spPr>
            <a:xfrm>
              <a:off x="4575459" y="2690638"/>
              <a:ext cx="2485133" cy="738664"/>
            </a:xfrm>
            <a:prstGeom prst="rect">
              <a:avLst/>
            </a:prstGeom>
            <a:noFill/>
          </p:spPr>
          <p:txBody>
            <a:bodyPr wrap="square">
              <a:spAutoFit/>
              <a:scene3d>
                <a:camera prst="orthographicFront"/>
                <a:lightRig rig="threePt" dir="t"/>
              </a:scene3d>
              <a:sp3d contourW="12700"/>
            </a:bodyPr>
            <a:lstStyle/>
            <a:p>
              <a:pPr>
                <a:spcBef>
                  <a:spcPct val="20000"/>
                </a:spcBef>
              </a:pPr>
              <a:r>
                <a:rPr lang="zh-CN" altLang="en-US" sz="1400" spc="300" dirty="0">
                  <a:solidFill>
                    <a:prstClr val="black"/>
                  </a:solidFill>
                </a:rPr>
                <a:t>您的内容打在这里，或者通过复制您的文本后，在此框中选择粘贴，并选择只保留文字。</a:t>
              </a:r>
            </a:p>
          </p:txBody>
        </p:sp>
      </p:grpSp>
      <p:pic>
        <p:nvPicPr>
          <p:cNvPr id="46" name="图片 4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18486" y="1070569"/>
            <a:ext cx="1341123" cy="223418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 calcmode="lin" valueType="num">
                                      <p:cBhvr additive="base">
                                        <p:cTn id="12" dur="500" fill="hold"/>
                                        <p:tgtEl>
                                          <p:spTgt spid="29"/>
                                        </p:tgtEl>
                                        <p:attrNameLst>
                                          <p:attrName>ppt_x</p:attrName>
                                        </p:attrNameLst>
                                      </p:cBhvr>
                                      <p:tavLst>
                                        <p:tav tm="0">
                                          <p:val>
                                            <p:strVal val="#ppt_x"/>
                                          </p:val>
                                        </p:tav>
                                        <p:tav tm="100000">
                                          <p:val>
                                            <p:strVal val="#ppt_x"/>
                                          </p:val>
                                        </p:tav>
                                      </p:tavLst>
                                    </p:anim>
                                    <p:anim calcmode="lin" valueType="num">
                                      <p:cBhvr additive="base">
                                        <p:cTn id="13"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30"/>
          <p:cNvSpPr>
            <a:spLocks noChangeArrowheads="1"/>
          </p:cNvSpPr>
          <p:nvPr/>
        </p:nvSpPr>
        <p:spPr bwMode="auto">
          <a:xfrm>
            <a:off x="657976" y="3918259"/>
            <a:ext cx="3179198" cy="1200329"/>
          </a:xfrm>
          <a:prstGeom prst="rect">
            <a:avLst/>
          </a:prstGeom>
        </p:spPr>
        <p:txBody>
          <a:bodyPr wrap="square">
            <a:spAutoFit/>
            <a:scene3d>
              <a:camera prst="orthographicFront"/>
              <a:lightRig rig="threePt" dir="t"/>
            </a:scene3d>
            <a:sp3d contourW="12700"/>
          </a:bodyPr>
          <a:lstStyle/>
          <a:p>
            <a:pPr>
              <a:lnSpc>
                <a:spcPct val="200000"/>
              </a:lnSpc>
            </a:pPr>
            <a:r>
              <a:rPr lang="zh-CN" altLang="en-US" sz="1200" dirty="0">
                <a:solidFill>
                  <a:schemeClr val="tx1">
                    <a:lumMod val="65000"/>
                    <a:lumOff val="35000"/>
                  </a:schemeClr>
                </a:solidFill>
                <a:cs typeface="+mn-ea"/>
                <a:sym typeface="+mn-lt"/>
              </a:rPr>
              <a:t>在此输入相关文字，输入您的文字内容输入您的文字内容，输入您的文字内容输入您的文字内容</a:t>
            </a:r>
          </a:p>
        </p:txBody>
      </p:sp>
      <p:sp>
        <p:nvSpPr>
          <p:cNvPr id="31" name="Rectangle 30"/>
          <p:cNvSpPr>
            <a:spLocks noChangeArrowheads="1"/>
          </p:cNvSpPr>
          <p:nvPr/>
        </p:nvSpPr>
        <p:spPr bwMode="auto">
          <a:xfrm>
            <a:off x="4405519" y="3918259"/>
            <a:ext cx="3179198" cy="1200329"/>
          </a:xfrm>
          <a:prstGeom prst="rect">
            <a:avLst/>
          </a:prstGeom>
        </p:spPr>
        <p:txBody>
          <a:bodyPr wrap="square">
            <a:spAutoFit/>
            <a:scene3d>
              <a:camera prst="orthographicFront"/>
              <a:lightRig rig="threePt" dir="t"/>
            </a:scene3d>
            <a:sp3d contourW="12700"/>
          </a:bodyPr>
          <a:lstStyle/>
          <a:p>
            <a:pPr>
              <a:lnSpc>
                <a:spcPct val="200000"/>
              </a:lnSpc>
            </a:pPr>
            <a:r>
              <a:rPr lang="zh-CN" altLang="en-US" sz="1200" dirty="0">
                <a:solidFill>
                  <a:schemeClr val="tx1">
                    <a:lumMod val="65000"/>
                    <a:lumOff val="35000"/>
                  </a:schemeClr>
                </a:solidFill>
                <a:cs typeface="+mn-ea"/>
                <a:sym typeface="+mn-lt"/>
              </a:rPr>
              <a:t>在此输入相关文字，输入您的文字内容输入您的文字内容，输入您的文字内容输入您的文字内容</a:t>
            </a:r>
          </a:p>
        </p:txBody>
      </p:sp>
      <p:sp>
        <p:nvSpPr>
          <p:cNvPr id="32" name="Rectangle 30"/>
          <p:cNvSpPr>
            <a:spLocks noChangeArrowheads="1"/>
          </p:cNvSpPr>
          <p:nvPr/>
        </p:nvSpPr>
        <p:spPr bwMode="auto">
          <a:xfrm>
            <a:off x="8198032" y="3918259"/>
            <a:ext cx="3074266" cy="1200329"/>
          </a:xfrm>
          <a:prstGeom prst="rect">
            <a:avLst/>
          </a:prstGeom>
        </p:spPr>
        <p:txBody>
          <a:bodyPr wrap="square">
            <a:spAutoFit/>
            <a:scene3d>
              <a:camera prst="orthographicFront"/>
              <a:lightRig rig="threePt" dir="t"/>
            </a:scene3d>
            <a:sp3d contourW="12700"/>
          </a:bodyPr>
          <a:lstStyle/>
          <a:p>
            <a:pPr>
              <a:lnSpc>
                <a:spcPct val="200000"/>
              </a:lnSpc>
            </a:pPr>
            <a:r>
              <a:rPr lang="zh-CN" altLang="en-US" sz="1200" dirty="0">
                <a:solidFill>
                  <a:schemeClr val="tx1">
                    <a:lumMod val="65000"/>
                    <a:lumOff val="35000"/>
                  </a:schemeClr>
                </a:solidFill>
                <a:cs typeface="+mn-ea"/>
                <a:sym typeface="+mn-lt"/>
              </a:rPr>
              <a:t>在此输入相关文字，输入您的文字内容输入您的文字内容，输入您的文字内容输入您的文字内容</a:t>
            </a:r>
          </a:p>
        </p:txBody>
      </p:sp>
      <p:pic>
        <p:nvPicPr>
          <p:cNvPr id="33" name="图片 32"/>
          <p:cNvPicPr>
            <a:picLocks noChangeAspect="1"/>
          </p:cNvPicPr>
          <p:nvPr/>
        </p:nvPicPr>
        <p:blipFill rotWithShape="1">
          <a:blip r:embed="rId4" cstate="screen"/>
          <a:srcRect l="-250"/>
          <a:stretch>
            <a:fillRect/>
          </a:stretch>
        </p:blipFill>
        <p:spPr>
          <a:xfrm>
            <a:off x="745051" y="1293113"/>
            <a:ext cx="2900891" cy="2370314"/>
          </a:xfrm>
          <a:prstGeom prst="rect">
            <a:avLst/>
          </a:prstGeom>
        </p:spPr>
      </p:pic>
      <p:pic>
        <p:nvPicPr>
          <p:cNvPr id="34" name="图片 33"/>
          <p:cNvPicPr>
            <a:picLocks noChangeAspect="1"/>
          </p:cNvPicPr>
          <p:nvPr/>
        </p:nvPicPr>
        <p:blipFill rotWithShape="1">
          <a:blip r:embed="rId5" cstate="screen"/>
          <a:srcRect/>
          <a:stretch>
            <a:fillRect/>
          </a:stretch>
        </p:blipFill>
        <p:spPr>
          <a:xfrm>
            <a:off x="4575316" y="1293113"/>
            <a:ext cx="2708331" cy="2370313"/>
          </a:xfrm>
          <a:prstGeom prst="rect">
            <a:avLst/>
          </a:prstGeom>
        </p:spPr>
      </p:pic>
      <p:pic>
        <p:nvPicPr>
          <p:cNvPr id="35" name="图片 34"/>
          <p:cNvPicPr>
            <a:picLocks noChangeAspect="1"/>
          </p:cNvPicPr>
          <p:nvPr/>
        </p:nvPicPr>
        <p:blipFill rotWithShape="1">
          <a:blip r:embed="rId6" cstate="screen"/>
          <a:srcRect/>
          <a:stretch>
            <a:fillRect/>
          </a:stretch>
        </p:blipFill>
        <p:spPr>
          <a:xfrm>
            <a:off x="8497796" y="1280454"/>
            <a:ext cx="2474737" cy="2354587"/>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randombar(horizontal)">
                                      <p:cBhvr>
                                        <p:cTn id="7" dur="500"/>
                                        <p:tgtEl>
                                          <p:spTgt spid="33"/>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randombar(horizontal)">
                                      <p:cBhvr>
                                        <p:cTn id="11" dur="500"/>
                                        <p:tgtEl>
                                          <p:spTgt spid="34"/>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randombar(horizontal)">
                                      <p:cBhvr>
                                        <p:cTn id="15" dur="500"/>
                                        <p:tgtEl>
                                          <p:spTgt spid="35"/>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wipe(left)">
                                      <p:cBhvr>
                                        <p:cTn id="19" dur="500"/>
                                        <p:tgtEl>
                                          <p:spTgt spid="30"/>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wipe(left)">
                                      <p:cBhvr>
                                        <p:cTn id="23" dur="500"/>
                                        <p:tgtEl>
                                          <p:spTgt spid="31"/>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wipe(left)">
                                      <p:cBhvr>
                                        <p:cTn id="2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MH_Other_1"/>
          <p:cNvCxnSpPr/>
          <p:nvPr>
            <p:custDataLst>
              <p:tags r:id="rId2"/>
            </p:custDataLst>
          </p:nvPr>
        </p:nvCxnSpPr>
        <p:spPr>
          <a:xfrm>
            <a:off x="1312976" y="1334879"/>
            <a:ext cx="3566196" cy="0"/>
          </a:xfrm>
          <a:prstGeom prst="line">
            <a:avLst/>
          </a:prstGeom>
          <a:ln w="9525">
            <a:solidFill>
              <a:schemeClr val="bg1">
                <a:lumMod val="65000"/>
              </a:schemeClr>
            </a:solidFill>
            <a:prstDash val="dash"/>
            <a:headEnd type="oval"/>
            <a:tailEnd type="none"/>
          </a:ln>
        </p:spPr>
        <p:style>
          <a:lnRef idx="1">
            <a:schemeClr val="accent1"/>
          </a:lnRef>
          <a:fillRef idx="0">
            <a:schemeClr val="accent1"/>
          </a:fillRef>
          <a:effectRef idx="0">
            <a:schemeClr val="accent1"/>
          </a:effectRef>
          <a:fontRef idx="minor">
            <a:schemeClr val="tx1"/>
          </a:fontRef>
        </p:style>
      </p:cxnSp>
      <p:cxnSp>
        <p:nvCxnSpPr>
          <p:cNvPr id="24" name="MH_Other_2"/>
          <p:cNvCxnSpPr/>
          <p:nvPr>
            <p:custDataLst>
              <p:tags r:id="rId3"/>
            </p:custDataLst>
          </p:nvPr>
        </p:nvCxnSpPr>
        <p:spPr>
          <a:xfrm>
            <a:off x="7819491" y="2040680"/>
            <a:ext cx="3462743" cy="0"/>
          </a:xfrm>
          <a:prstGeom prst="line">
            <a:avLst/>
          </a:prstGeom>
          <a:ln w="9525">
            <a:solidFill>
              <a:schemeClr val="bg1">
                <a:lumMod val="65000"/>
              </a:schemeClr>
            </a:solidFill>
            <a:prstDash val="dash"/>
            <a:headEnd type="none"/>
            <a:tailEnd type="oval"/>
          </a:ln>
        </p:spPr>
        <p:style>
          <a:lnRef idx="1">
            <a:schemeClr val="accent1"/>
          </a:lnRef>
          <a:fillRef idx="0">
            <a:schemeClr val="accent1"/>
          </a:fillRef>
          <a:effectRef idx="0">
            <a:schemeClr val="accent1"/>
          </a:effectRef>
          <a:fontRef idx="minor">
            <a:schemeClr val="tx1"/>
          </a:fontRef>
        </p:style>
      </p:cxnSp>
      <p:cxnSp>
        <p:nvCxnSpPr>
          <p:cNvPr id="25" name="MH_Other_3"/>
          <p:cNvCxnSpPr/>
          <p:nvPr>
            <p:custDataLst>
              <p:tags r:id="rId4"/>
            </p:custDataLst>
          </p:nvPr>
        </p:nvCxnSpPr>
        <p:spPr>
          <a:xfrm>
            <a:off x="714740" y="3857947"/>
            <a:ext cx="3368378" cy="0"/>
          </a:xfrm>
          <a:prstGeom prst="line">
            <a:avLst/>
          </a:prstGeom>
          <a:ln w="9525">
            <a:solidFill>
              <a:schemeClr val="bg1">
                <a:lumMod val="65000"/>
              </a:schemeClr>
            </a:solidFill>
            <a:prstDash val="dash"/>
            <a:headEnd type="oval"/>
            <a:tailEnd type="none"/>
          </a:ln>
        </p:spPr>
        <p:style>
          <a:lnRef idx="1">
            <a:schemeClr val="accent1"/>
          </a:lnRef>
          <a:fillRef idx="0">
            <a:schemeClr val="accent1"/>
          </a:fillRef>
          <a:effectRef idx="0">
            <a:schemeClr val="accent1"/>
          </a:effectRef>
          <a:fontRef idx="minor">
            <a:schemeClr val="tx1"/>
          </a:fontRef>
        </p:style>
      </p:cxnSp>
      <p:cxnSp>
        <p:nvCxnSpPr>
          <p:cNvPr id="27" name="MH_Other_4"/>
          <p:cNvCxnSpPr/>
          <p:nvPr>
            <p:custDataLst>
              <p:tags r:id="rId5"/>
            </p:custDataLst>
          </p:nvPr>
        </p:nvCxnSpPr>
        <p:spPr>
          <a:xfrm>
            <a:off x="7183279" y="4539464"/>
            <a:ext cx="3462743" cy="0"/>
          </a:xfrm>
          <a:prstGeom prst="line">
            <a:avLst/>
          </a:prstGeom>
          <a:ln w="9525">
            <a:solidFill>
              <a:schemeClr val="bg1">
                <a:lumMod val="65000"/>
              </a:schemeClr>
            </a:solidFill>
            <a:prstDash val="dash"/>
            <a:headEnd type="none"/>
            <a:tailEnd type="oval"/>
          </a:ln>
        </p:spPr>
        <p:style>
          <a:lnRef idx="1">
            <a:schemeClr val="accent1"/>
          </a:lnRef>
          <a:fillRef idx="0">
            <a:schemeClr val="accent1"/>
          </a:fillRef>
          <a:effectRef idx="0">
            <a:schemeClr val="accent1"/>
          </a:effectRef>
          <a:fontRef idx="minor">
            <a:schemeClr val="tx1"/>
          </a:fontRef>
        </p:style>
      </p:cxnSp>
      <p:grpSp>
        <p:nvGrpSpPr>
          <p:cNvPr id="28" name="组合 3"/>
          <p:cNvGrpSpPr/>
          <p:nvPr/>
        </p:nvGrpSpPr>
        <p:grpSpPr>
          <a:xfrm>
            <a:off x="3946634" y="1036184"/>
            <a:ext cx="4114921" cy="3931937"/>
            <a:chOff x="3131215" y="1347614"/>
            <a:chExt cx="2749670" cy="2627042"/>
          </a:xfrm>
          <a:solidFill>
            <a:srgbClr val="96C9BA"/>
          </a:solidFill>
        </p:grpSpPr>
        <p:sp>
          <p:nvSpPr>
            <p:cNvPr id="29" name="MH_SubTitle_1"/>
            <p:cNvSpPr/>
            <p:nvPr>
              <p:custDataLst>
                <p:tags r:id="rId6"/>
              </p:custDataLst>
            </p:nvPr>
          </p:nvSpPr>
          <p:spPr>
            <a:xfrm rot="18218127">
              <a:off x="3865819" y="1162291"/>
              <a:ext cx="1053707" cy="1424354"/>
            </a:xfrm>
            <a:custGeom>
              <a:avLst/>
              <a:gdLst>
                <a:gd name="connsiteX0" fmla="*/ 495300 w 1250950"/>
                <a:gd name="connsiteY0" fmla="*/ 0 h 1511300"/>
                <a:gd name="connsiteX1" fmla="*/ 1250950 w 1250950"/>
                <a:gd name="connsiteY1" fmla="*/ 755650 h 1511300"/>
                <a:gd name="connsiteX2" fmla="*/ 495300 w 1250950"/>
                <a:gd name="connsiteY2" fmla="*/ 1511300 h 1511300"/>
                <a:gd name="connsiteX3" fmla="*/ 72809 w 1250950"/>
                <a:gd name="connsiteY3" fmla="*/ 1382247 h 1511300"/>
                <a:gd name="connsiteX4" fmla="*/ 0 w 1250950"/>
                <a:gd name="connsiteY4" fmla="*/ 1322174 h 1511300"/>
                <a:gd name="connsiteX5" fmla="*/ 39025 w 1250950"/>
                <a:gd name="connsiteY5" fmla="*/ 1289975 h 1511300"/>
                <a:gd name="connsiteX6" fmla="*/ 260350 w 1250950"/>
                <a:gd name="connsiteY6" fmla="*/ 755650 h 1511300"/>
                <a:gd name="connsiteX7" fmla="*/ 39025 w 1250950"/>
                <a:gd name="connsiteY7" fmla="*/ 221325 h 1511300"/>
                <a:gd name="connsiteX8" fmla="*/ 0 w 1250950"/>
                <a:gd name="connsiteY8" fmla="*/ 189126 h 1511300"/>
                <a:gd name="connsiteX9" fmla="*/ 72809 w 1250950"/>
                <a:gd name="connsiteY9" fmla="*/ 129053 h 1511300"/>
                <a:gd name="connsiteX10" fmla="*/ 495300 w 1250950"/>
                <a:gd name="connsiteY10" fmla="*/ 0 h 1511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50950" h="1511300">
                  <a:moveTo>
                    <a:pt x="495300" y="0"/>
                  </a:moveTo>
                  <a:cubicBezTo>
                    <a:pt x="912634" y="0"/>
                    <a:pt x="1250950" y="338316"/>
                    <a:pt x="1250950" y="755650"/>
                  </a:cubicBezTo>
                  <a:cubicBezTo>
                    <a:pt x="1250950" y="1172984"/>
                    <a:pt x="912634" y="1511300"/>
                    <a:pt x="495300" y="1511300"/>
                  </a:cubicBezTo>
                  <a:cubicBezTo>
                    <a:pt x="338800" y="1511300"/>
                    <a:pt x="193412" y="1463724"/>
                    <a:pt x="72809" y="1382247"/>
                  </a:cubicBezTo>
                  <a:lnTo>
                    <a:pt x="0" y="1322174"/>
                  </a:lnTo>
                  <a:lnTo>
                    <a:pt x="39025" y="1289975"/>
                  </a:lnTo>
                  <a:cubicBezTo>
                    <a:pt x="175771" y="1153230"/>
                    <a:pt x="260350" y="964317"/>
                    <a:pt x="260350" y="755650"/>
                  </a:cubicBezTo>
                  <a:cubicBezTo>
                    <a:pt x="260350" y="546983"/>
                    <a:pt x="175771" y="358071"/>
                    <a:pt x="39025" y="221325"/>
                  </a:cubicBezTo>
                  <a:lnTo>
                    <a:pt x="0" y="189126"/>
                  </a:lnTo>
                  <a:lnTo>
                    <a:pt x="72809" y="129053"/>
                  </a:lnTo>
                  <a:cubicBezTo>
                    <a:pt x="193412" y="47576"/>
                    <a:pt x="338800" y="0"/>
                    <a:pt x="4953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vert" wrap="square" lIns="107967" tIns="0" rIns="0" bIns="0" rtlCol="0" anchor="ctr">
              <a:normAutofit/>
            </a:bodyPr>
            <a:lstStyle/>
            <a:p>
              <a:pPr algn="ctr"/>
              <a:r>
                <a:rPr lang="zh-CN" altLang="en-US" sz="3200" dirty="0">
                  <a:solidFill>
                    <a:srgbClr val="FFFFFF"/>
                  </a:solidFill>
                  <a:cs typeface="+mn-ea"/>
                  <a:sym typeface="+mn-lt"/>
                </a:rPr>
                <a:t>标题</a:t>
              </a:r>
            </a:p>
          </p:txBody>
        </p:sp>
        <p:sp>
          <p:nvSpPr>
            <p:cNvPr id="30" name="MH_SubTitle_2"/>
            <p:cNvSpPr/>
            <p:nvPr>
              <p:custDataLst>
                <p:tags r:id="rId7"/>
              </p:custDataLst>
            </p:nvPr>
          </p:nvSpPr>
          <p:spPr>
            <a:xfrm rot="1955786">
              <a:off x="4767402" y="1863098"/>
              <a:ext cx="1113483" cy="1347889"/>
            </a:xfrm>
            <a:custGeom>
              <a:avLst/>
              <a:gdLst>
                <a:gd name="connsiteX0" fmla="*/ 495300 w 1250950"/>
                <a:gd name="connsiteY0" fmla="*/ 0 h 1511300"/>
                <a:gd name="connsiteX1" fmla="*/ 1250950 w 1250950"/>
                <a:gd name="connsiteY1" fmla="*/ 755650 h 1511300"/>
                <a:gd name="connsiteX2" fmla="*/ 495300 w 1250950"/>
                <a:gd name="connsiteY2" fmla="*/ 1511300 h 1511300"/>
                <a:gd name="connsiteX3" fmla="*/ 72809 w 1250950"/>
                <a:gd name="connsiteY3" fmla="*/ 1382247 h 1511300"/>
                <a:gd name="connsiteX4" fmla="*/ 0 w 1250950"/>
                <a:gd name="connsiteY4" fmla="*/ 1322174 h 1511300"/>
                <a:gd name="connsiteX5" fmla="*/ 39025 w 1250950"/>
                <a:gd name="connsiteY5" fmla="*/ 1289975 h 1511300"/>
                <a:gd name="connsiteX6" fmla="*/ 260350 w 1250950"/>
                <a:gd name="connsiteY6" fmla="*/ 755650 h 1511300"/>
                <a:gd name="connsiteX7" fmla="*/ 39025 w 1250950"/>
                <a:gd name="connsiteY7" fmla="*/ 221325 h 1511300"/>
                <a:gd name="connsiteX8" fmla="*/ 0 w 1250950"/>
                <a:gd name="connsiteY8" fmla="*/ 189126 h 1511300"/>
                <a:gd name="connsiteX9" fmla="*/ 72809 w 1250950"/>
                <a:gd name="connsiteY9" fmla="*/ 129053 h 1511300"/>
                <a:gd name="connsiteX10" fmla="*/ 495300 w 1250950"/>
                <a:gd name="connsiteY10" fmla="*/ 0 h 1511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50950" h="1511300">
                  <a:moveTo>
                    <a:pt x="495300" y="0"/>
                  </a:moveTo>
                  <a:cubicBezTo>
                    <a:pt x="912634" y="0"/>
                    <a:pt x="1250950" y="338316"/>
                    <a:pt x="1250950" y="755650"/>
                  </a:cubicBezTo>
                  <a:cubicBezTo>
                    <a:pt x="1250950" y="1172984"/>
                    <a:pt x="912634" y="1511300"/>
                    <a:pt x="495300" y="1511300"/>
                  </a:cubicBezTo>
                  <a:cubicBezTo>
                    <a:pt x="338800" y="1511300"/>
                    <a:pt x="193412" y="1463724"/>
                    <a:pt x="72809" y="1382247"/>
                  </a:cubicBezTo>
                  <a:lnTo>
                    <a:pt x="0" y="1322174"/>
                  </a:lnTo>
                  <a:lnTo>
                    <a:pt x="39025" y="1289975"/>
                  </a:lnTo>
                  <a:cubicBezTo>
                    <a:pt x="175771" y="1153230"/>
                    <a:pt x="260350" y="964317"/>
                    <a:pt x="260350" y="755650"/>
                  </a:cubicBezTo>
                  <a:cubicBezTo>
                    <a:pt x="260350" y="546983"/>
                    <a:pt x="175771" y="358071"/>
                    <a:pt x="39025" y="221325"/>
                  </a:cubicBezTo>
                  <a:lnTo>
                    <a:pt x="0" y="189126"/>
                  </a:lnTo>
                  <a:lnTo>
                    <a:pt x="72809" y="129053"/>
                  </a:lnTo>
                  <a:cubicBezTo>
                    <a:pt x="193412" y="47576"/>
                    <a:pt x="338800" y="0"/>
                    <a:pt x="4953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vert" wrap="square" lIns="107967" tIns="0" rIns="0" bIns="0" rtlCol="0" anchor="ctr">
              <a:normAutofit/>
            </a:bodyPr>
            <a:lstStyle/>
            <a:p>
              <a:pPr algn="ctr"/>
              <a:r>
                <a:rPr lang="zh-CN" altLang="en-US" sz="3200" dirty="0">
                  <a:solidFill>
                    <a:srgbClr val="FFFFFF"/>
                  </a:solidFill>
                  <a:cs typeface="+mn-ea"/>
                  <a:sym typeface="+mn-lt"/>
                </a:rPr>
                <a:t>标题</a:t>
              </a:r>
            </a:p>
          </p:txBody>
        </p:sp>
        <p:sp>
          <p:nvSpPr>
            <p:cNvPr id="31" name="MH_SubTitle_3"/>
            <p:cNvSpPr/>
            <p:nvPr>
              <p:custDataLst>
                <p:tags r:id="rId8"/>
              </p:custDataLst>
            </p:nvPr>
          </p:nvSpPr>
          <p:spPr>
            <a:xfrm rot="7109777">
              <a:off x="4148318" y="2735626"/>
              <a:ext cx="1053707" cy="1424354"/>
            </a:xfrm>
            <a:custGeom>
              <a:avLst/>
              <a:gdLst>
                <a:gd name="connsiteX0" fmla="*/ 495300 w 1250950"/>
                <a:gd name="connsiteY0" fmla="*/ 0 h 1511300"/>
                <a:gd name="connsiteX1" fmla="*/ 1250950 w 1250950"/>
                <a:gd name="connsiteY1" fmla="*/ 755650 h 1511300"/>
                <a:gd name="connsiteX2" fmla="*/ 495300 w 1250950"/>
                <a:gd name="connsiteY2" fmla="*/ 1511300 h 1511300"/>
                <a:gd name="connsiteX3" fmla="*/ 72809 w 1250950"/>
                <a:gd name="connsiteY3" fmla="*/ 1382247 h 1511300"/>
                <a:gd name="connsiteX4" fmla="*/ 0 w 1250950"/>
                <a:gd name="connsiteY4" fmla="*/ 1322174 h 1511300"/>
                <a:gd name="connsiteX5" fmla="*/ 39025 w 1250950"/>
                <a:gd name="connsiteY5" fmla="*/ 1289975 h 1511300"/>
                <a:gd name="connsiteX6" fmla="*/ 260350 w 1250950"/>
                <a:gd name="connsiteY6" fmla="*/ 755650 h 1511300"/>
                <a:gd name="connsiteX7" fmla="*/ 39025 w 1250950"/>
                <a:gd name="connsiteY7" fmla="*/ 221325 h 1511300"/>
                <a:gd name="connsiteX8" fmla="*/ 0 w 1250950"/>
                <a:gd name="connsiteY8" fmla="*/ 189126 h 1511300"/>
                <a:gd name="connsiteX9" fmla="*/ 72809 w 1250950"/>
                <a:gd name="connsiteY9" fmla="*/ 129053 h 1511300"/>
                <a:gd name="connsiteX10" fmla="*/ 495300 w 1250950"/>
                <a:gd name="connsiteY10" fmla="*/ 0 h 1511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50950" h="1511300">
                  <a:moveTo>
                    <a:pt x="495300" y="0"/>
                  </a:moveTo>
                  <a:cubicBezTo>
                    <a:pt x="912634" y="0"/>
                    <a:pt x="1250950" y="338316"/>
                    <a:pt x="1250950" y="755650"/>
                  </a:cubicBezTo>
                  <a:cubicBezTo>
                    <a:pt x="1250950" y="1172984"/>
                    <a:pt x="912634" y="1511300"/>
                    <a:pt x="495300" y="1511300"/>
                  </a:cubicBezTo>
                  <a:cubicBezTo>
                    <a:pt x="338800" y="1511300"/>
                    <a:pt x="193412" y="1463724"/>
                    <a:pt x="72809" y="1382247"/>
                  </a:cubicBezTo>
                  <a:lnTo>
                    <a:pt x="0" y="1322174"/>
                  </a:lnTo>
                  <a:lnTo>
                    <a:pt x="39025" y="1289975"/>
                  </a:lnTo>
                  <a:cubicBezTo>
                    <a:pt x="175771" y="1153230"/>
                    <a:pt x="260350" y="964317"/>
                    <a:pt x="260350" y="755650"/>
                  </a:cubicBezTo>
                  <a:cubicBezTo>
                    <a:pt x="260350" y="546983"/>
                    <a:pt x="175771" y="358071"/>
                    <a:pt x="39025" y="221325"/>
                  </a:cubicBezTo>
                  <a:lnTo>
                    <a:pt x="0" y="189126"/>
                  </a:lnTo>
                  <a:lnTo>
                    <a:pt x="72809" y="129053"/>
                  </a:lnTo>
                  <a:cubicBezTo>
                    <a:pt x="193412" y="47576"/>
                    <a:pt x="338800" y="0"/>
                    <a:pt x="4953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vert" wrap="square" lIns="107967" tIns="0" rIns="0" bIns="0" rtlCol="0" anchor="ctr">
              <a:normAutofit/>
            </a:bodyPr>
            <a:lstStyle/>
            <a:p>
              <a:pPr algn="ctr"/>
              <a:r>
                <a:rPr lang="zh-CN" altLang="en-US" sz="3200" dirty="0">
                  <a:solidFill>
                    <a:srgbClr val="FFFFFF"/>
                  </a:solidFill>
                  <a:cs typeface="+mn-ea"/>
                  <a:sym typeface="+mn-lt"/>
                </a:rPr>
                <a:t>标题</a:t>
              </a:r>
            </a:p>
          </p:txBody>
        </p:sp>
        <p:sp>
          <p:nvSpPr>
            <p:cNvPr id="32" name="MH_SubTitle_4"/>
            <p:cNvSpPr/>
            <p:nvPr>
              <p:custDataLst>
                <p:tags r:id="rId9"/>
              </p:custDataLst>
            </p:nvPr>
          </p:nvSpPr>
          <p:spPr>
            <a:xfrm rot="12790540">
              <a:off x="3131215" y="2123513"/>
              <a:ext cx="1113483" cy="1347889"/>
            </a:xfrm>
            <a:custGeom>
              <a:avLst/>
              <a:gdLst>
                <a:gd name="connsiteX0" fmla="*/ 495300 w 1250950"/>
                <a:gd name="connsiteY0" fmla="*/ 0 h 1511300"/>
                <a:gd name="connsiteX1" fmla="*/ 1250950 w 1250950"/>
                <a:gd name="connsiteY1" fmla="*/ 755650 h 1511300"/>
                <a:gd name="connsiteX2" fmla="*/ 495300 w 1250950"/>
                <a:gd name="connsiteY2" fmla="*/ 1511300 h 1511300"/>
                <a:gd name="connsiteX3" fmla="*/ 72809 w 1250950"/>
                <a:gd name="connsiteY3" fmla="*/ 1382247 h 1511300"/>
                <a:gd name="connsiteX4" fmla="*/ 0 w 1250950"/>
                <a:gd name="connsiteY4" fmla="*/ 1322174 h 1511300"/>
                <a:gd name="connsiteX5" fmla="*/ 39025 w 1250950"/>
                <a:gd name="connsiteY5" fmla="*/ 1289975 h 1511300"/>
                <a:gd name="connsiteX6" fmla="*/ 260350 w 1250950"/>
                <a:gd name="connsiteY6" fmla="*/ 755650 h 1511300"/>
                <a:gd name="connsiteX7" fmla="*/ 39025 w 1250950"/>
                <a:gd name="connsiteY7" fmla="*/ 221325 h 1511300"/>
                <a:gd name="connsiteX8" fmla="*/ 0 w 1250950"/>
                <a:gd name="connsiteY8" fmla="*/ 189126 h 1511300"/>
                <a:gd name="connsiteX9" fmla="*/ 72809 w 1250950"/>
                <a:gd name="connsiteY9" fmla="*/ 129053 h 1511300"/>
                <a:gd name="connsiteX10" fmla="*/ 495300 w 1250950"/>
                <a:gd name="connsiteY10" fmla="*/ 0 h 1511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50950" h="1511300">
                  <a:moveTo>
                    <a:pt x="495300" y="0"/>
                  </a:moveTo>
                  <a:cubicBezTo>
                    <a:pt x="912634" y="0"/>
                    <a:pt x="1250950" y="338316"/>
                    <a:pt x="1250950" y="755650"/>
                  </a:cubicBezTo>
                  <a:cubicBezTo>
                    <a:pt x="1250950" y="1172984"/>
                    <a:pt x="912634" y="1511300"/>
                    <a:pt x="495300" y="1511300"/>
                  </a:cubicBezTo>
                  <a:cubicBezTo>
                    <a:pt x="338800" y="1511300"/>
                    <a:pt x="193412" y="1463724"/>
                    <a:pt x="72809" y="1382247"/>
                  </a:cubicBezTo>
                  <a:lnTo>
                    <a:pt x="0" y="1322174"/>
                  </a:lnTo>
                  <a:lnTo>
                    <a:pt x="39025" y="1289975"/>
                  </a:lnTo>
                  <a:cubicBezTo>
                    <a:pt x="175771" y="1153230"/>
                    <a:pt x="260350" y="964317"/>
                    <a:pt x="260350" y="755650"/>
                  </a:cubicBezTo>
                  <a:cubicBezTo>
                    <a:pt x="260350" y="546983"/>
                    <a:pt x="175771" y="358071"/>
                    <a:pt x="39025" y="221325"/>
                  </a:cubicBezTo>
                  <a:lnTo>
                    <a:pt x="0" y="189126"/>
                  </a:lnTo>
                  <a:lnTo>
                    <a:pt x="72809" y="129053"/>
                  </a:lnTo>
                  <a:cubicBezTo>
                    <a:pt x="193412" y="47576"/>
                    <a:pt x="338800" y="0"/>
                    <a:pt x="4953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vert" wrap="square" lIns="107967" tIns="0" rIns="0" bIns="0" rtlCol="0" anchor="ctr">
              <a:normAutofit/>
            </a:bodyPr>
            <a:lstStyle/>
            <a:p>
              <a:pPr algn="ctr"/>
              <a:r>
                <a:rPr lang="zh-CN" altLang="en-US" sz="3200" dirty="0">
                  <a:solidFill>
                    <a:srgbClr val="FFFFFF"/>
                  </a:solidFill>
                  <a:cs typeface="+mn-ea"/>
                  <a:sym typeface="+mn-lt"/>
                </a:rPr>
                <a:t>标题</a:t>
              </a:r>
            </a:p>
          </p:txBody>
        </p:sp>
      </p:grpSp>
      <p:sp>
        <p:nvSpPr>
          <p:cNvPr id="33" name="Rectangle 30"/>
          <p:cNvSpPr>
            <a:spLocks noChangeArrowheads="1"/>
          </p:cNvSpPr>
          <p:nvPr/>
        </p:nvSpPr>
        <p:spPr bwMode="auto">
          <a:xfrm>
            <a:off x="1225699" y="1544509"/>
            <a:ext cx="2792539" cy="1200329"/>
          </a:xfrm>
          <a:prstGeom prst="rect">
            <a:avLst/>
          </a:prstGeom>
        </p:spPr>
        <p:txBody>
          <a:bodyPr wrap="square">
            <a:spAutoFit/>
            <a:scene3d>
              <a:camera prst="orthographicFront"/>
              <a:lightRig rig="threePt" dir="t"/>
            </a:scene3d>
            <a:sp3d contourW="12700"/>
          </a:bodyPr>
          <a:lstStyle/>
          <a:p>
            <a:pPr>
              <a:lnSpc>
                <a:spcPct val="200000"/>
              </a:lnSpc>
            </a:pPr>
            <a:r>
              <a:rPr lang="zh-CN" altLang="en-US" sz="1200" dirty="0">
                <a:solidFill>
                  <a:schemeClr val="tx1">
                    <a:lumMod val="65000"/>
                    <a:lumOff val="35000"/>
                  </a:schemeClr>
                </a:solidFill>
                <a:cs typeface="+mn-ea"/>
                <a:sym typeface="+mn-lt"/>
              </a:rPr>
              <a:t>在此输入相关文字，输入您的文字内容输入您的文字内容，输入您的文字内容输入您的文字内容</a:t>
            </a:r>
          </a:p>
        </p:txBody>
      </p:sp>
      <p:sp>
        <p:nvSpPr>
          <p:cNvPr id="34" name="Rectangle 30"/>
          <p:cNvSpPr>
            <a:spLocks noChangeArrowheads="1"/>
          </p:cNvSpPr>
          <p:nvPr/>
        </p:nvSpPr>
        <p:spPr bwMode="auto">
          <a:xfrm>
            <a:off x="7739904" y="4752404"/>
            <a:ext cx="2792539" cy="1200329"/>
          </a:xfrm>
          <a:prstGeom prst="rect">
            <a:avLst/>
          </a:prstGeom>
        </p:spPr>
        <p:txBody>
          <a:bodyPr wrap="square">
            <a:spAutoFit/>
            <a:scene3d>
              <a:camera prst="orthographicFront"/>
              <a:lightRig rig="threePt" dir="t"/>
            </a:scene3d>
            <a:sp3d contourW="12700"/>
          </a:bodyPr>
          <a:lstStyle/>
          <a:p>
            <a:pPr>
              <a:lnSpc>
                <a:spcPct val="200000"/>
              </a:lnSpc>
            </a:pPr>
            <a:r>
              <a:rPr lang="zh-CN" altLang="en-US" sz="1200" dirty="0">
                <a:solidFill>
                  <a:schemeClr val="tx1">
                    <a:lumMod val="65000"/>
                    <a:lumOff val="35000"/>
                  </a:schemeClr>
                </a:solidFill>
                <a:cs typeface="+mn-ea"/>
                <a:sym typeface="+mn-lt"/>
              </a:rPr>
              <a:t>在此输入相关文字，输入您的文字内容输入您的文字内容，输入您的文字内容输入您的文字内容</a:t>
            </a:r>
          </a:p>
        </p:txBody>
      </p:sp>
      <p:sp>
        <p:nvSpPr>
          <p:cNvPr id="35" name="Rectangle 30"/>
          <p:cNvSpPr>
            <a:spLocks noChangeArrowheads="1"/>
          </p:cNvSpPr>
          <p:nvPr/>
        </p:nvSpPr>
        <p:spPr bwMode="auto">
          <a:xfrm>
            <a:off x="712889" y="4096897"/>
            <a:ext cx="3305349" cy="1200329"/>
          </a:xfrm>
          <a:prstGeom prst="rect">
            <a:avLst/>
          </a:prstGeom>
        </p:spPr>
        <p:txBody>
          <a:bodyPr wrap="square">
            <a:spAutoFit/>
            <a:scene3d>
              <a:camera prst="orthographicFront"/>
              <a:lightRig rig="threePt" dir="t"/>
            </a:scene3d>
            <a:sp3d contourW="12700"/>
          </a:bodyPr>
          <a:lstStyle/>
          <a:p>
            <a:pPr>
              <a:lnSpc>
                <a:spcPct val="200000"/>
              </a:lnSpc>
            </a:pPr>
            <a:r>
              <a:rPr lang="zh-CN" altLang="en-US" sz="1200" dirty="0">
                <a:solidFill>
                  <a:schemeClr val="tx1">
                    <a:lumMod val="65000"/>
                    <a:lumOff val="35000"/>
                  </a:schemeClr>
                </a:solidFill>
                <a:cs typeface="+mn-ea"/>
                <a:sym typeface="+mn-lt"/>
              </a:rPr>
              <a:t>在此输入相关文字，输入您的文字内容输入您的文字内容，输入您的文字内容输入您的文字内容</a:t>
            </a:r>
          </a:p>
        </p:txBody>
      </p:sp>
      <p:sp>
        <p:nvSpPr>
          <p:cNvPr id="36" name="Rectangle 30"/>
          <p:cNvSpPr>
            <a:spLocks noChangeArrowheads="1"/>
          </p:cNvSpPr>
          <p:nvPr/>
        </p:nvSpPr>
        <p:spPr bwMode="auto">
          <a:xfrm>
            <a:off x="8333912" y="2259535"/>
            <a:ext cx="3305349" cy="1200329"/>
          </a:xfrm>
          <a:prstGeom prst="rect">
            <a:avLst/>
          </a:prstGeom>
        </p:spPr>
        <p:txBody>
          <a:bodyPr wrap="square">
            <a:spAutoFit/>
            <a:scene3d>
              <a:camera prst="orthographicFront"/>
              <a:lightRig rig="threePt" dir="t"/>
            </a:scene3d>
            <a:sp3d contourW="12700"/>
          </a:bodyPr>
          <a:lstStyle/>
          <a:p>
            <a:pPr>
              <a:lnSpc>
                <a:spcPct val="200000"/>
              </a:lnSpc>
            </a:pPr>
            <a:r>
              <a:rPr lang="zh-CN" altLang="en-US" sz="1200" dirty="0">
                <a:solidFill>
                  <a:schemeClr val="tx1">
                    <a:lumMod val="65000"/>
                    <a:lumOff val="35000"/>
                  </a:schemeClr>
                </a:solidFill>
                <a:cs typeface="+mn-ea"/>
                <a:sym typeface="+mn-lt"/>
              </a:rPr>
              <a:t>在此输入相关文字，输入您的文字内容输入您的文字内容，输入您的文字内容输入您的文字内容</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heel(1)">
                                      <p:cBhvr>
                                        <p:cTn id="7" dur="2000"/>
                                        <p:tgtEl>
                                          <p:spTgt spid="28"/>
                                        </p:tgtEl>
                                      </p:cBhvr>
                                    </p:animEffect>
                                  </p:childTnLst>
                                </p:cTn>
                              </p:par>
                            </p:childTnLst>
                          </p:cTn>
                        </p:par>
                        <p:par>
                          <p:cTn id="8" fill="hold">
                            <p:stCondLst>
                              <p:cond delay="2000"/>
                            </p:stCondLst>
                            <p:childTnLst>
                              <p:par>
                                <p:cTn id="9" presetID="22" presetClass="entr" presetSubtype="8"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left)">
                                      <p:cBhvr>
                                        <p:cTn id="11" dur="500"/>
                                        <p:tgtEl>
                                          <p:spTgt spid="33"/>
                                        </p:tgtEl>
                                      </p:cBhvr>
                                    </p:animEffect>
                                  </p:childTnLst>
                                </p:cTn>
                              </p:par>
                            </p:childTnLst>
                          </p:cTn>
                        </p:par>
                        <p:par>
                          <p:cTn id="12" fill="hold">
                            <p:stCondLst>
                              <p:cond delay="2500"/>
                            </p:stCondLst>
                            <p:childTnLst>
                              <p:par>
                                <p:cTn id="13" presetID="22" presetClass="entr" presetSubtype="8"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Effect transition="in" filter="wipe(left)">
                                      <p:cBhvr>
                                        <p:cTn id="15" dur="500"/>
                                        <p:tgtEl>
                                          <p:spTgt spid="34"/>
                                        </p:tgtEl>
                                      </p:cBhvr>
                                    </p:animEffect>
                                  </p:childTnLst>
                                </p:cTn>
                              </p:par>
                            </p:childTnLst>
                          </p:cTn>
                        </p:par>
                        <p:par>
                          <p:cTn id="16" fill="hold">
                            <p:stCondLst>
                              <p:cond delay="3000"/>
                            </p:stCondLst>
                            <p:childTnLst>
                              <p:par>
                                <p:cTn id="17" presetID="22" presetClass="entr" presetSubtype="8"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left)">
                                      <p:cBhvr>
                                        <p:cTn id="19" dur="500"/>
                                        <p:tgtEl>
                                          <p:spTgt spid="35"/>
                                        </p:tgtEl>
                                      </p:cBhvr>
                                    </p:animEffect>
                                  </p:childTnLst>
                                </p:cTn>
                              </p:par>
                            </p:childTnLst>
                          </p:cTn>
                        </p:par>
                        <p:par>
                          <p:cTn id="20" fill="hold">
                            <p:stCondLst>
                              <p:cond delay="3500"/>
                            </p:stCondLst>
                            <p:childTnLst>
                              <p:par>
                                <p:cTn id="21" presetID="22" presetClass="entr" presetSubtype="8" fill="hold" grpId="0" nodeType="after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wipe(left)">
                                      <p:cBhvr>
                                        <p:cTn id="23" dur="500"/>
                                        <p:tgtEl>
                                          <p:spTgt spid="36"/>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randombar(horizontal)">
                                      <p:cBhvr>
                                        <p:cTn id="28" dur="500"/>
                                        <p:tgtEl>
                                          <p:spTgt spid="23"/>
                                        </p:tgtEl>
                                      </p:cBhvr>
                                    </p:animEffect>
                                  </p:childTnLst>
                                </p:cTn>
                              </p:par>
                              <p:par>
                                <p:cTn id="29" presetID="14" presetClass="entr" presetSubtype="10" fill="hold" nodeType="with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randombar(horizontal)">
                                      <p:cBhvr>
                                        <p:cTn id="31" dur="500"/>
                                        <p:tgtEl>
                                          <p:spTgt spid="24"/>
                                        </p:tgtEl>
                                      </p:cBhvr>
                                    </p:animEffect>
                                  </p:childTnLst>
                                </p:cTn>
                              </p:par>
                              <p:par>
                                <p:cTn id="32" presetID="14" presetClass="entr" presetSubtype="10" fill="hold" nodeType="with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randombar(horizontal)">
                                      <p:cBhvr>
                                        <p:cTn id="34" dur="500"/>
                                        <p:tgtEl>
                                          <p:spTgt spid="25"/>
                                        </p:tgtEl>
                                      </p:cBhvr>
                                    </p:animEffect>
                                  </p:childTnLst>
                                </p:cTn>
                              </p:par>
                              <p:par>
                                <p:cTn id="35" presetID="14" presetClass="entr" presetSubtype="10" fill="hold"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randombar(horizontal)">
                                      <p:cBhvr>
                                        <p:cTn id="3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P spid="3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0"/>
          <p:cNvSpPr>
            <a:spLocks noChangeArrowheads="1"/>
          </p:cNvSpPr>
          <p:nvPr/>
        </p:nvSpPr>
        <p:spPr bwMode="auto">
          <a:xfrm>
            <a:off x="5762410" y="2895708"/>
            <a:ext cx="5094483" cy="1200329"/>
          </a:xfrm>
          <a:prstGeom prst="rect">
            <a:avLst/>
          </a:prstGeom>
        </p:spPr>
        <p:txBody>
          <a:bodyPr wrap="square">
            <a:spAutoFit/>
            <a:scene3d>
              <a:camera prst="orthographicFront"/>
              <a:lightRig rig="threePt" dir="t"/>
            </a:scene3d>
            <a:sp3d contourW="12700"/>
          </a:bodyPr>
          <a:lstStyle/>
          <a:p>
            <a:pPr>
              <a:lnSpc>
                <a:spcPct val="200000"/>
              </a:lnSpc>
            </a:pPr>
            <a:r>
              <a:rPr lang="zh-CN" altLang="en-US" sz="1200" dirty="0">
                <a:solidFill>
                  <a:schemeClr val="tx1">
                    <a:lumMod val="65000"/>
                    <a:lumOff val="35000"/>
                  </a:schemeClr>
                </a:solidFill>
                <a:cs typeface="+mn-ea"/>
                <a:sym typeface="+mn-lt"/>
              </a:rPr>
              <a:t>在此输入相关文字，输入您的文字内容输入您的文字内容，输入您的文字内容输入您的文字内容，更多精品模板输入您的文字内容输入您的文字内容。</a:t>
            </a:r>
          </a:p>
        </p:txBody>
      </p:sp>
      <p:sp>
        <p:nvSpPr>
          <p:cNvPr id="41" name="TextBox 19"/>
          <p:cNvSpPr txBox="1"/>
          <p:nvPr/>
        </p:nvSpPr>
        <p:spPr>
          <a:xfrm>
            <a:off x="5762410" y="2219254"/>
            <a:ext cx="2900388" cy="472389"/>
          </a:xfrm>
          <a:prstGeom prst="rect">
            <a:avLst/>
          </a:prstGeom>
          <a:noFill/>
        </p:spPr>
        <p:txBody>
          <a:bodyPr wrap="square" lIns="102060" tIns="51030" rIns="102060" bIns="51030">
            <a:spAutoFit/>
          </a:bodyPr>
          <a:lstStyle/>
          <a:p>
            <a:pPr>
              <a:defRPr/>
            </a:pPr>
            <a:r>
              <a:rPr lang="zh-CN" altLang="en-US" sz="2400" b="1" spc="336" dirty="0">
                <a:solidFill>
                  <a:srgbClr val="96C9BA"/>
                </a:solidFill>
                <a:cs typeface="+mn-ea"/>
                <a:sym typeface="+mn-lt"/>
              </a:rPr>
              <a:t>输入您的标题</a:t>
            </a:r>
          </a:p>
        </p:txBody>
      </p:sp>
      <p:sp>
        <p:nvSpPr>
          <p:cNvPr id="42" name="Rectangle 30"/>
          <p:cNvSpPr>
            <a:spLocks noChangeArrowheads="1"/>
          </p:cNvSpPr>
          <p:nvPr/>
        </p:nvSpPr>
        <p:spPr bwMode="auto">
          <a:xfrm>
            <a:off x="5792830" y="4391770"/>
            <a:ext cx="4650101" cy="830997"/>
          </a:xfrm>
          <a:prstGeom prst="rect">
            <a:avLst/>
          </a:prstGeom>
        </p:spPr>
        <p:txBody>
          <a:bodyPr wrap="square">
            <a:spAutoFit/>
            <a:scene3d>
              <a:camera prst="orthographicFront"/>
              <a:lightRig rig="threePt" dir="t"/>
            </a:scene3d>
            <a:sp3d contourW="12700"/>
          </a:bodyPr>
          <a:lstStyle/>
          <a:p>
            <a:pPr>
              <a:lnSpc>
                <a:spcPct val="200000"/>
              </a:lnSpc>
            </a:pPr>
            <a:r>
              <a:rPr lang="zh-CN" altLang="en-US" sz="1200" dirty="0">
                <a:solidFill>
                  <a:schemeClr val="tx1">
                    <a:lumMod val="65000"/>
                    <a:lumOff val="35000"/>
                  </a:schemeClr>
                </a:solidFill>
                <a:cs typeface="+mn-ea"/>
                <a:sym typeface="+mn-lt"/>
              </a:rPr>
              <a:t>在此输入相关文字，输入您的文字内容输入您的文字内容，输入您的文字内容输入您的文字内容</a:t>
            </a:r>
          </a:p>
        </p:txBody>
      </p:sp>
      <p:sp>
        <p:nvSpPr>
          <p:cNvPr id="43" name="矩形 42"/>
          <p:cNvSpPr/>
          <p:nvPr/>
        </p:nvSpPr>
        <p:spPr>
          <a:xfrm>
            <a:off x="932490" y="5840270"/>
            <a:ext cx="4423214" cy="351282"/>
          </a:xfrm>
          <a:prstGeom prst="rect">
            <a:avLst/>
          </a:prstGeom>
          <a:solidFill>
            <a:srgbClr val="96C9B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微软雅黑" panose="020B0503020204020204" pitchFamily="34" charset="-122"/>
              <a:ea typeface="微软雅黑" panose="020B0503020204020204" pitchFamily="34" charset="-122"/>
              <a:cs typeface="+mn-ea"/>
              <a:sym typeface="+mn-lt"/>
            </a:endParaRPr>
          </a:p>
        </p:txBody>
      </p:sp>
      <p:pic>
        <p:nvPicPr>
          <p:cNvPr id="44" name="图片 43"/>
          <p:cNvPicPr>
            <a:picLocks noChangeAspect="1"/>
          </p:cNvPicPr>
          <p:nvPr/>
        </p:nvPicPr>
        <p:blipFill>
          <a:blip r:embed="rId4" cstate="screen"/>
          <a:stretch>
            <a:fillRect/>
          </a:stretch>
        </p:blipFill>
        <p:spPr>
          <a:xfrm>
            <a:off x="932489" y="1032086"/>
            <a:ext cx="3354697" cy="4638969"/>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29" presetClass="entr" presetSubtype="0"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ppt_x</p:attrName>
                                        </p:attrNameLst>
                                      </p:cBhvr>
                                      <p:tavLst>
                                        <p:tav tm="0">
                                          <p:val>
                                            <p:strVal val="#ppt_x-.2"/>
                                          </p:val>
                                        </p:tav>
                                        <p:tav tm="100000">
                                          <p:val>
                                            <p:strVal val="#ppt_x"/>
                                          </p:val>
                                        </p:tav>
                                      </p:tavLst>
                                    </p:anim>
                                    <p:anim calcmode="lin" valueType="num">
                                      <p:cBhvr>
                                        <p:cTn id="12" dur="500" fill="hold"/>
                                        <p:tgtEl>
                                          <p:spTgt spid="41"/>
                                        </p:tgtEl>
                                        <p:attrNameLst>
                                          <p:attrName>ppt_y</p:attrName>
                                        </p:attrNameLst>
                                      </p:cBhvr>
                                      <p:tavLst>
                                        <p:tav tm="0">
                                          <p:val>
                                            <p:strVal val="#ppt_y"/>
                                          </p:val>
                                        </p:tav>
                                        <p:tav tm="100000">
                                          <p:val>
                                            <p:strVal val="#ppt_y"/>
                                          </p:val>
                                        </p:tav>
                                      </p:tavLst>
                                    </p:anim>
                                    <p:animEffect transition="in" filter="wipe(right)" prLst="gradientSize: 0.1">
                                      <p:cBhvr>
                                        <p:cTn id="13" dur="500"/>
                                        <p:tgtEl>
                                          <p:spTgt spid="4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wipe(left)">
                                      <p:cBhvr>
                                        <p:cTn id="17" dur="500"/>
                                        <p:tgtEl>
                                          <p:spTgt spid="40"/>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left)">
                                      <p:cBhvr>
                                        <p:cTn id="21" dur="500"/>
                                        <p:tgtEl>
                                          <p:spTgt spid="42"/>
                                        </p:tgtEl>
                                      </p:cBhvr>
                                    </p:animEffect>
                                  </p:childTnLst>
                                </p:cTn>
                              </p:par>
                            </p:childTnLst>
                          </p:cTn>
                        </p:par>
                        <p:par>
                          <p:cTn id="22" fill="hold">
                            <p:stCondLst>
                              <p:cond delay="2000"/>
                            </p:stCondLst>
                            <p:childTnLst>
                              <p:par>
                                <p:cTn id="23" presetID="16" presetClass="entr" presetSubtype="21" fill="hold" grpId="0" nodeType="afterEffect">
                                  <p:stCondLst>
                                    <p:cond delay="0"/>
                                  </p:stCondLst>
                                  <p:childTnLst>
                                    <p:set>
                                      <p:cBhvr>
                                        <p:cTn id="24" dur="1" fill="hold">
                                          <p:stCondLst>
                                            <p:cond delay="0"/>
                                          </p:stCondLst>
                                        </p:cTn>
                                        <p:tgtEl>
                                          <p:spTgt spid="43"/>
                                        </p:tgtEl>
                                        <p:attrNameLst>
                                          <p:attrName>style.visibility</p:attrName>
                                        </p:attrNameLst>
                                      </p:cBhvr>
                                      <p:to>
                                        <p:strVal val="visible"/>
                                      </p:to>
                                    </p:set>
                                    <p:animEffect transition="in" filter="barn(inVertical)">
                                      <p:cBhvr>
                                        <p:cTn id="25"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1" grpId="0"/>
      <p:bldP spid="42" grpId="0"/>
      <p:bldP spid="4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5013" y="1"/>
            <a:ext cx="12186987" cy="6857999"/>
          </a:xfrm>
          <a:prstGeom prst="rect">
            <a:avLst/>
          </a:prstGeom>
        </p:spPr>
      </p:pic>
      <p:grpSp>
        <p:nvGrpSpPr>
          <p:cNvPr id="2" name="组合 1"/>
          <p:cNvGrpSpPr/>
          <p:nvPr/>
        </p:nvGrpSpPr>
        <p:grpSpPr>
          <a:xfrm>
            <a:off x="4644571" y="349926"/>
            <a:ext cx="3623130" cy="6158148"/>
            <a:chOff x="4644571" y="349926"/>
            <a:chExt cx="3623130" cy="6158148"/>
          </a:xfrm>
        </p:grpSpPr>
        <p:pic>
          <p:nvPicPr>
            <p:cNvPr id="10" name="图片 9"/>
            <p:cNvPicPr>
              <a:picLocks noChangeAspect="1"/>
            </p:cNvPicPr>
            <p:nvPr/>
          </p:nvPicPr>
          <p:blipFill rotWithShape="1">
            <a:blip r:embed="rId4">
              <a:biLevel thresh="50000"/>
              <a:extLst>
                <a:ext uri="{28A0092B-C50C-407E-A947-70E740481C1C}">
                  <a14:useLocalDpi xmlns:a14="http://schemas.microsoft.com/office/drawing/2010/main" val="0"/>
                </a:ext>
              </a:extLst>
            </a:blip>
            <a:srcRect l="23147"/>
            <a:stretch>
              <a:fillRect/>
            </a:stretch>
          </p:blipFill>
          <p:spPr>
            <a:xfrm>
              <a:off x="4644571" y="349926"/>
              <a:ext cx="3623130" cy="6158148"/>
            </a:xfrm>
            <a:prstGeom prst="rect">
              <a:avLst/>
            </a:prstGeom>
          </p:spPr>
        </p:pic>
        <p:sp>
          <p:nvSpPr>
            <p:cNvPr id="4" name="TextBox 3"/>
            <p:cNvSpPr txBox="1"/>
            <p:nvPr/>
          </p:nvSpPr>
          <p:spPr>
            <a:xfrm>
              <a:off x="7494955" y="4325255"/>
              <a:ext cx="461665" cy="1277260"/>
            </a:xfrm>
            <a:prstGeom prst="rect">
              <a:avLst/>
            </a:prstGeom>
            <a:solidFill>
              <a:srgbClr val="FF0000"/>
            </a:solidFill>
            <a:ln>
              <a:noFill/>
            </a:ln>
          </p:spPr>
          <p:txBody>
            <a:bodyPr vert="eaVert" wrap="square" rtlCol="0">
              <a:spAutoFit/>
            </a:bodyPr>
            <a:lstStyle/>
            <a:p>
              <a:r>
                <a:rPr lang="zh-CN" altLang="en-US" dirty="0" smtClean="0">
                  <a:solidFill>
                    <a:schemeClr val="bg1"/>
                  </a:solidFill>
                  <a:cs typeface="+mn-ea"/>
                  <a:sym typeface="+mn-lt"/>
                </a:rPr>
                <a:t>二十四节气</a:t>
              </a:r>
              <a:endParaRPr lang="zh-CN" altLang="en-US" dirty="0">
                <a:solidFill>
                  <a:schemeClr val="bg1"/>
                </a:solidFill>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a:extLst>
              <a:ext uri="{28A0092B-C50C-407E-A947-70E740481C1C}">
                <a14:useLocalDpi xmlns:a14="http://schemas.microsoft.com/office/drawing/2010/main" val="0"/>
              </a:ext>
            </a:extLst>
          </a:blip>
          <a:srcRect l="31265" r="3162" b="6762"/>
          <a:stretch>
            <a:fillRect/>
          </a:stretch>
        </p:blipFill>
        <p:spPr>
          <a:xfrm flipH="1">
            <a:off x="-1" y="0"/>
            <a:ext cx="12191999" cy="6858000"/>
          </a:xfrm>
          <a:prstGeom prst="rect">
            <a:avLst/>
          </a:prstGeom>
        </p:spPr>
      </p:pic>
      <p:pic>
        <p:nvPicPr>
          <p:cNvPr id="25" name="图片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66086" y="918169"/>
            <a:ext cx="1341123" cy="2234189"/>
          </a:xfrm>
          <a:prstGeom prst="rect">
            <a:avLst/>
          </a:prstGeom>
        </p:spPr>
      </p:pic>
      <p:pic>
        <p:nvPicPr>
          <p:cNvPr id="27" name="图片 26"/>
          <p:cNvPicPr>
            <a:picLocks noChangeAspect="1"/>
          </p:cNvPicPr>
          <p:nvPr/>
        </p:nvPicPr>
        <p:blipFill rotWithShape="1">
          <a:blip r:embed="rId3">
            <a:extLst>
              <a:ext uri="{28A0092B-C50C-407E-A947-70E740481C1C}">
                <a14:useLocalDpi xmlns:a14="http://schemas.microsoft.com/office/drawing/2010/main" val="0"/>
              </a:ext>
            </a:extLst>
          </a:blip>
          <a:srcRect l="31265" r="3162" b="6762"/>
          <a:stretch>
            <a:fillRect/>
          </a:stretch>
        </p:blipFill>
        <p:spPr>
          <a:xfrm flipH="1">
            <a:off x="-1" y="0"/>
            <a:ext cx="12191999" cy="6858000"/>
          </a:xfrm>
          <a:prstGeom prst="rect">
            <a:avLst/>
          </a:prstGeom>
        </p:spPr>
      </p:pic>
      <p:grpSp>
        <p:nvGrpSpPr>
          <p:cNvPr id="29" name="组合 28"/>
          <p:cNvGrpSpPr/>
          <p:nvPr/>
        </p:nvGrpSpPr>
        <p:grpSpPr>
          <a:xfrm>
            <a:off x="6246621" y="1532884"/>
            <a:ext cx="3258764" cy="823993"/>
            <a:chOff x="3801828" y="2167359"/>
            <a:chExt cx="3258764" cy="823993"/>
          </a:xfrm>
        </p:grpSpPr>
        <p:sp>
          <p:nvSpPr>
            <p:cNvPr id="34" name="文本框 11"/>
            <p:cNvSpPr txBox="1"/>
            <p:nvPr/>
          </p:nvSpPr>
          <p:spPr>
            <a:xfrm>
              <a:off x="3801828" y="2167359"/>
              <a:ext cx="787395" cy="707886"/>
            </a:xfrm>
            <a:prstGeom prst="rect">
              <a:avLst/>
            </a:prstGeom>
            <a:noFill/>
          </p:spPr>
          <p:txBody>
            <a:bodyPr wrap="none">
              <a:spAutoFit/>
              <a:scene3d>
                <a:camera prst="orthographicFront"/>
                <a:lightRig rig="threePt" dir="t"/>
              </a:scene3d>
              <a:sp3d contourW="12700"/>
            </a:bodyPr>
            <a:lstStyle/>
            <a:p>
              <a:pPr algn="r">
                <a:defRPr/>
              </a:pPr>
              <a:r>
                <a:rPr lang="en-US" altLang="zh-CN" sz="4000" dirty="0">
                  <a:solidFill>
                    <a:schemeClr val="tx1">
                      <a:lumMod val="65000"/>
                      <a:lumOff val="35000"/>
                    </a:schemeClr>
                  </a:solidFill>
                  <a:cs typeface="+mn-ea"/>
                  <a:sym typeface="+mn-lt"/>
                </a:rPr>
                <a:t>01</a:t>
              </a:r>
              <a:endParaRPr lang="zh-CN" altLang="en-US" sz="4000" dirty="0">
                <a:solidFill>
                  <a:schemeClr val="tx1">
                    <a:lumMod val="65000"/>
                    <a:lumOff val="35000"/>
                  </a:schemeClr>
                </a:solidFill>
                <a:cs typeface="+mn-ea"/>
                <a:sym typeface="+mn-lt"/>
              </a:endParaRPr>
            </a:p>
          </p:txBody>
        </p:sp>
        <p:sp>
          <p:nvSpPr>
            <p:cNvPr id="35" name="文本框 12"/>
            <p:cNvSpPr txBox="1"/>
            <p:nvPr/>
          </p:nvSpPr>
          <p:spPr>
            <a:xfrm>
              <a:off x="4540775" y="2222186"/>
              <a:ext cx="1723549" cy="400110"/>
            </a:xfrm>
            <a:prstGeom prst="rect">
              <a:avLst/>
            </a:prstGeom>
            <a:noFill/>
          </p:spPr>
          <p:txBody>
            <a:bodyPr wrap="none">
              <a:spAutoFit/>
              <a:scene3d>
                <a:camera prst="orthographicFront"/>
                <a:lightRig rig="threePt" dir="t"/>
              </a:scene3d>
              <a:sp3d contourW="12700"/>
            </a:bodyPr>
            <a:lstStyle/>
            <a:p>
              <a:pPr>
                <a:defRPr/>
              </a:pPr>
              <a:r>
                <a:rPr lang="zh-CN" altLang="en-US" sz="2000" dirty="0">
                  <a:solidFill>
                    <a:schemeClr val="tx1">
                      <a:lumMod val="65000"/>
                      <a:lumOff val="35000"/>
                    </a:schemeClr>
                  </a:solidFill>
                  <a:cs typeface="+mn-ea"/>
                  <a:sym typeface="+mn-lt"/>
                </a:rPr>
                <a:t>小雪节气介绍</a:t>
              </a:r>
            </a:p>
          </p:txBody>
        </p:sp>
        <p:sp>
          <p:nvSpPr>
            <p:cNvPr id="36" name="文本框 13"/>
            <p:cNvSpPr txBox="1"/>
            <p:nvPr/>
          </p:nvSpPr>
          <p:spPr>
            <a:xfrm>
              <a:off x="4575459" y="2603554"/>
              <a:ext cx="2485133" cy="387798"/>
            </a:xfrm>
            <a:prstGeom prst="rect">
              <a:avLst/>
            </a:prstGeom>
            <a:noFill/>
          </p:spPr>
          <p:txBody>
            <a:bodyPr wrap="square">
              <a:spAutoFit/>
              <a:scene3d>
                <a:camera prst="orthographicFront"/>
                <a:lightRig rig="threePt" dir="t"/>
              </a:scene3d>
              <a:sp3d contourW="12700"/>
            </a:bodyPr>
            <a:lstStyle/>
            <a:p>
              <a:pPr>
                <a:lnSpc>
                  <a:spcPct val="120000"/>
                </a:lnSpc>
              </a:pPr>
              <a:r>
                <a:rPr lang="zh-CN" altLang="en-US" sz="800" dirty="0">
                  <a:solidFill>
                    <a:schemeClr val="dk1">
                      <a:lumMod val="100000"/>
                    </a:schemeClr>
                  </a:solidFill>
                  <a:cs typeface="+mn-ea"/>
                  <a:sym typeface="+mn-lt"/>
                </a:rPr>
                <a:t>此部分内容作为文字排版占位显示</a:t>
              </a:r>
              <a:br>
                <a:rPr lang="zh-CN" altLang="en-US" sz="800" dirty="0">
                  <a:solidFill>
                    <a:schemeClr val="dk1">
                      <a:lumMod val="100000"/>
                    </a:schemeClr>
                  </a:solidFill>
                  <a:cs typeface="+mn-ea"/>
                  <a:sym typeface="+mn-lt"/>
                </a:rPr>
              </a:br>
              <a:r>
                <a:rPr lang="zh-CN" altLang="en-US" sz="800" dirty="0">
                  <a:solidFill>
                    <a:schemeClr val="dk1">
                      <a:lumMod val="100000"/>
                    </a:schemeClr>
                  </a:solidFill>
                  <a:cs typeface="+mn-ea"/>
                  <a:sym typeface="+mn-lt"/>
                </a:rPr>
                <a:t>（建议使用主题字体）</a:t>
              </a:r>
            </a:p>
          </p:txBody>
        </p:sp>
      </p:grpSp>
      <p:grpSp>
        <p:nvGrpSpPr>
          <p:cNvPr id="30" name="组合 29"/>
          <p:cNvGrpSpPr/>
          <p:nvPr/>
        </p:nvGrpSpPr>
        <p:grpSpPr>
          <a:xfrm>
            <a:off x="6246622" y="2805656"/>
            <a:ext cx="3258764" cy="823993"/>
            <a:chOff x="3801828" y="2167359"/>
            <a:chExt cx="3258764" cy="823993"/>
          </a:xfrm>
        </p:grpSpPr>
        <p:sp>
          <p:nvSpPr>
            <p:cNvPr id="31" name="文本框 8"/>
            <p:cNvSpPr txBox="1"/>
            <p:nvPr/>
          </p:nvSpPr>
          <p:spPr>
            <a:xfrm>
              <a:off x="3801828" y="2167359"/>
              <a:ext cx="787395" cy="707886"/>
            </a:xfrm>
            <a:prstGeom prst="rect">
              <a:avLst/>
            </a:prstGeom>
            <a:noFill/>
          </p:spPr>
          <p:txBody>
            <a:bodyPr wrap="none">
              <a:spAutoFit/>
              <a:scene3d>
                <a:camera prst="orthographicFront"/>
                <a:lightRig rig="threePt" dir="t"/>
              </a:scene3d>
              <a:sp3d contourW="12700"/>
            </a:bodyPr>
            <a:lstStyle/>
            <a:p>
              <a:pPr algn="r">
                <a:defRPr/>
              </a:pPr>
              <a:r>
                <a:rPr lang="en-US" altLang="zh-CN" sz="4000" dirty="0">
                  <a:solidFill>
                    <a:schemeClr val="tx1">
                      <a:lumMod val="65000"/>
                      <a:lumOff val="35000"/>
                    </a:schemeClr>
                  </a:solidFill>
                  <a:cs typeface="+mn-ea"/>
                  <a:sym typeface="+mn-lt"/>
                </a:rPr>
                <a:t>02</a:t>
              </a:r>
              <a:endParaRPr lang="zh-CN" altLang="en-US" sz="4000" dirty="0">
                <a:solidFill>
                  <a:schemeClr val="tx1">
                    <a:lumMod val="65000"/>
                    <a:lumOff val="35000"/>
                  </a:schemeClr>
                </a:solidFill>
                <a:cs typeface="+mn-ea"/>
                <a:sym typeface="+mn-lt"/>
              </a:endParaRPr>
            </a:p>
          </p:txBody>
        </p:sp>
        <p:sp>
          <p:nvSpPr>
            <p:cNvPr id="32" name="文本框 9"/>
            <p:cNvSpPr txBox="1"/>
            <p:nvPr/>
          </p:nvSpPr>
          <p:spPr>
            <a:xfrm>
              <a:off x="4540775" y="2222186"/>
              <a:ext cx="1723549" cy="400110"/>
            </a:xfrm>
            <a:prstGeom prst="rect">
              <a:avLst/>
            </a:prstGeom>
            <a:noFill/>
          </p:spPr>
          <p:txBody>
            <a:bodyPr wrap="none">
              <a:spAutoFit/>
              <a:scene3d>
                <a:camera prst="orthographicFront"/>
                <a:lightRig rig="threePt" dir="t"/>
              </a:scene3d>
              <a:sp3d contourW="12700"/>
            </a:bodyPr>
            <a:lstStyle/>
            <a:p>
              <a:pPr>
                <a:defRPr/>
              </a:pPr>
              <a:r>
                <a:rPr lang="zh-CN" altLang="en-US" sz="2000" dirty="0">
                  <a:solidFill>
                    <a:schemeClr val="tx1">
                      <a:lumMod val="65000"/>
                      <a:lumOff val="35000"/>
                    </a:schemeClr>
                  </a:solidFill>
                  <a:cs typeface="+mn-ea"/>
                  <a:sym typeface="+mn-lt"/>
                </a:rPr>
                <a:t>小雪农事活动</a:t>
              </a:r>
            </a:p>
          </p:txBody>
        </p:sp>
        <p:sp>
          <p:nvSpPr>
            <p:cNvPr id="33" name="文本框 10"/>
            <p:cNvSpPr txBox="1"/>
            <p:nvPr/>
          </p:nvSpPr>
          <p:spPr>
            <a:xfrm>
              <a:off x="4575459" y="2603554"/>
              <a:ext cx="2485133" cy="387798"/>
            </a:xfrm>
            <a:prstGeom prst="rect">
              <a:avLst/>
            </a:prstGeom>
            <a:noFill/>
          </p:spPr>
          <p:txBody>
            <a:bodyPr wrap="square">
              <a:spAutoFit/>
              <a:scene3d>
                <a:camera prst="orthographicFront"/>
                <a:lightRig rig="threePt" dir="t"/>
              </a:scene3d>
              <a:sp3d contourW="12700"/>
            </a:bodyPr>
            <a:lstStyle/>
            <a:p>
              <a:pPr>
                <a:lnSpc>
                  <a:spcPct val="120000"/>
                </a:lnSpc>
              </a:pPr>
              <a:r>
                <a:rPr lang="zh-CN" altLang="en-US" sz="800" dirty="0">
                  <a:solidFill>
                    <a:schemeClr val="dk1">
                      <a:lumMod val="100000"/>
                    </a:schemeClr>
                  </a:solidFill>
                  <a:cs typeface="+mn-ea"/>
                  <a:sym typeface="+mn-lt"/>
                </a:rPr>
                <a:t>此部分内容作为文字排版占位显示</a:t>
              </a:r>
              <a:br>
                <a:rPr lang="zh-CN" altLang="en-US" sz="800" dirty="0">
                  <a:solidFill>
                    <a:schemeClr val="dk1">
                      <a:lumMod val="100000"/>
                    </a:schemeClr>
                  </a:solidFill>
                  <a:cs typeface="+mn-ea"/>
                  <a:sym typeface="+mn-lt"/>
                </a:rPr>
              </a:br>
              <a:r>
                <a:rPr lang="zh-CN" altLang="en-US" sz="800" dirty="0">
                  <a:solidFill>
                    <a:schemeClr val="dk1">
                      <a:lumMod val="100000"/>
                    </a:schemeClr>
                  </a:solidFill>
                  <a:cs typeface="+mn-ea"/>
                  <a:sym typeface="+mn-lt"/>
                </a:rPr>
                <a:t>（建议使用主题字体）</a:t>
              </a:r>
            </a:p>
          </p:txBody>
        </p:sp>
      </p:grpSp>
      <p:grpSp>
        <p:nvGrpSpPr>
          <p:cNvPr id="38" name="组合 37"/>
          <p:cNvGrpSpPr/>
          <p:nvPr/>
        </p:nvGrpSpPr>
        <p:grpSpPr>
          <a:xfrm>
            <a:off x="6246621" y="3761832"/>
            <a:ext cx="3258764" cy="823993"/>
            <a:chOff x="3801828" y="2167359"/>
            <a:chExt cx="3258764" cy="823993"/>
          </a:xfrm>
        </p:grpSpPr>
        <p:sp>
          <p:nvSpPr>
            <p:cNvPr id="43" name="文本框 20"/>
            <p:cNvSpPr txBox="1"/>
            <p:nvPr/>
          </p:nvSpPr>
          <p:spPr>
            <a:xfrm>
              <a:off x="3801828" y="2167359"/>
              <a:ext cx="787395" cy="707886"/>
            </a:xfrm>
            <a:prstGeom prst="rect">
              <a:avLst/>
            </a:prstGeom>
            <a:noFill/>
          </p:spPr>
          <p:txBody>
            <a:bodyPr wrap="none">
              <a:spAutoFit/>
              <a:scene3d>
                <a:camera prst="orthographicFront"/>
                <a:lightRig rig="threePt" dir="t"/>
              </a:scene3d>
              <a:sp3d contourW="12700"/>
            </a:bodyPr>
            <a:lstStyle/>
            <a:p>
              <a:pPr algn="r">
                <a:defRPr/>
              </a:pPr>
              <a:r>
                <a:rPr lang="en-US" altLang="zh-CN" sz="4000" dirty="0">
                  <a:solidFill>
                    <a:schemeClr val="tx1">
                      <a:lumMod val="65000"/>
                      <a:lumOff val="35000"/>
                    </a:schemeClr>
                  </a:solidFill>
                  <a:cs typeface="+mn-ea"/>
                  <a:sym typeface="+mn-lt"/>
                </a:rPr>
                <a:t>03</a:t>
              </a:r>
              <a:endParaRPr lang="zh-CN" altLang="en-US" sz="4000" dirty="0">
                <a:solidFill>
                  <a:schemeClr val="tx1">
                    <a:lumMod val="65000"/>
                    <a:lumOff val="35000"/>
                  </a:schemeClr>
                </a:solidFill>
                <a:cs typeface="+mn-ea"/>
                <a:sym typeface="+mn-lt"/>
              </a:endParaRPr>
            </a:p>
          </p:txBody>
        </p:sp>
        <p:sp>
          <p:nvSpPr>
            <p:cNvPr id="44" name="文本框 21"/>
            <p:cNvSpPr txBox="1"/>
            <p:nvPr/>
          </p:nvSpPr>
          <p:spPr>
            <a:xfrm>
              <a:off x="4540775" y="2222186"/>
              <a:ext cx="1723549" cy="400110"/>
            </a:xfrm>
            <a:prstGeom prst="rect">
              <a:avLst/>
            </a:prstGeom>
            <a:noFill/>
          </p:spPr>
          <p:txBody>
            <a:bodyPr wrap="none">
              <a:spAutoFit/>
              <a:scene3d>
                <a:camera prst="orthographicFront"/>
                <a:lightRig rig="threePt" dir="t"/>
              </a:scene3d>
              <a:sp3d contourW="12700"/>
            </a:bodyPr>
            <a:lstStyle/>
            <a:p>
              <a:pPr>
                <a:defRPr/>
              </a:pPr>
              <a:r>
                <a:rPr lang="zh-CN" altLang="en-US" sz="2000" dirty="0">
                  <a:solidFill>
                    <a:schemeClr val="tx1">
                      <a:lumMod val="65000"/>
                      <a:lumOff val="35000"/>
                    </a:schemeClr>
                  </a:solidFill>
                  <a:cs typeface="+mn-ea"/>
                  <a:sym typeface="+mn-lt"/>
                </a:rPr>
                <a:t>节气饮食保健</a:t>
              </a:r>
            </a:p>
          </p:txBody>
        </p:sp>
        <p:sp>
          <p:nvSpPr>
            <p:cNvPr id="45" name="文本框 22"/>
            <p:cNvSpPr txBox="1"/>
            <p:nvPr/>
          </p:nvSpPr>
          <p:spPr>
            <a:xfrm>
              <a:off x="4575459" y="2603554"/>
              <a:ext cx="2485133" cy="387798"/>
            </a:xfrm>
            <a:prstGeom prst="rect">
              <a:avLst/>
            </a:prstGeom>
            <a:noFill/>
          </p:spPr>
          <p:txBody>
            <a:bodyPr wrap="square">
              <a:spAutoFit/>
              <a:scene3d>
                <a:camera prst="orthographicFront"/>
                <a:lightRig rig="threePt" dir="t"/>
              </a:scene3d>
              <a:sp3d contourW="12700"/>
            </a:bodyPr>
            <a:lstStyle/>
            <a:p>
              <a:pPr>
                <a:lnSpc>
                  <a:spcPct val="120000"/>
                </a:lnSpc>
              </a:pPr>
              <a:r>
                <a:rPr lang="zh-CN" altLang="en-US" sz="800" dirty="0">
                  <a:solidFill>
                    <a:schemeClr val="dk1">
                      <a:lumMod val="100000"/>
                    </a:schemeClr>
                  </a:solidFill>
                  <a:cs typeface="+mn-ea"/>
                  <a:sym typeface="+mn-lt"/>
                </a:rPr>
                <a:t>此部分内容作为文字排版占位显示</a:t>
              </a:r>
              <a:br>
                <a:rPr lang="zh-CN" altLang="en-US" sz="800" dirty="0">
                  <a:solidFill>
                    <a:schemeClr val="dk1">
                      <a:lumMod val="100000"/>
                    </a:schemeClr>
                  </a:solidFill>
                  <a:cs typeface="+mn-ea"/>
                  <a:sym typeface="+mn-lt"/>
                </a:rPr>
              </a:br>
              <a:r>
                <a:rPr lang="zh-CN" altLang="en-US" sz="800" dirty="0">
                  <a:solidFill>
                    <a:schemeClr val="dk1">
                      <a:lumMod val="100000"/>
                    </a:schemeClr>
                  </a:solidFill>
                  <a:cs typeface="+mn-ea"/>
                  <a:sym typeface="+mn-lt"/>
                </a:rPr>
                <a:t>（建议使用主题字体）</a:t>
              </a:r>
            </a:p>
          </p:txBody>
        </p:sp>
      </p:grpSp>
      <p:grpSp>
        <p:nvGrpSpPr>
          <p:cNvPr id="39" name="组合 38"/>
          <p:cNvGrpSpPr/>
          <p:nvPr/>
        </p:nvGrpSpPr>
        <p:grpSpPr>
          <a:xfrm>
            <a:off x="6246621" y="5034604"/>
            <a:ext cx="3258764" cy="823993"/>
            <a:chOff x="3801828" y="2167359"/>
            <a:chExt cx="3258764" cy="823993"/>
          </a:xfrm>
        </p:grpSpPr>
        <p:sp>
          <p:nvSpPr>
            <p:cNvPr id="40" name="文本框 17"/>
            <p:cNvSpPr txBox="1"/>
            <p:nvPr/>
          </p:nvSpPr>
          <p:spPr>
            <a:xfrm>
              <a:off x="3801828" y="2167359"/>
              <a:ext cx="787395" cy="707886"/>
            </a:xfrm>
            <a:prstGeom prst="rect">
              <a:avLst/>
            </a:prstGeom>
            <a:noFill/>
          </p:spPr>
          <p:txBody>
            <a:bodyPr wrap="none">
              <a:spAutoFit/>
              <a:scene3d>
                <a:camera prst="orthographicFront"/>
                <a:lightRig rig="threePt" dir="t"/>
              </a:scene3d>
              <a:sp3d contourW="12700"/>
            </a:bodyPr>
            <a:lstStyle/>
            <a:p>
              <a:pPr algn="r">
                <a:defRPr/>
              </a:pPr>
              <a:r>
                <a:rPr lang="en-US" altLang="zh-CN" sz="4000" dirty="0">
                  <a:solidFill>
                    <a:schemeClr val="tx1">
                      <a:lumMod val="65000"/>
                      <a:lumOff val="35000"/>
                    </a:schemeClr>
                  </a:solidFill>
                  <a:cs typeface="+mn-ea"/>
                  <a:sym typeface="+mn-lt"/>
                </a:rPr>
                <a:t>04</a:t>
              </a:r>
              <a:endParaRPr lang="zh-CN" altLang="en-US" sz="4000" dirty="0">
                <a:solidFill>
                  <a:schemeClr val="tx1">
                    <a:lumMod val="65000"/>
                    <a:lumOff val="35000"/>
                  </a:schemeClr>
                </a:solidFill>
                <a:cs typeface="+mn-ea"/>
                <a:sym typeface="+mn-lt"/>
              </a:endParaRPr>
            </a:p>
          </p:txBody>
        </p:sp>
        <p:sp>
          <p:nvSpPr>
            <p:cNvPr id="41" name="文本框 18"/>
            <p:cNvSpPr txBox="1"/>
            <p:nvPr/>
          </p:nvSpPr>
          <p:spPr>
            <a:xfrm>
              <a:off x="4540775" y="2222186"/>
              <a:ext cx="1723549" cy="400110"/>
            </a:xfrm>
            <a:prstGeom prst="rect">
              <a:avLst/>
            </a:prstGeom>
            <a:noFill/>
          </p:spPr>
          <p:txBody>
            <a:bodyPr wrap="none">
              <a:spAutoFit/>
              <a:scene3d>
                <a:camera prst="orthographicFront"/>
                <a:lightRig rig="threePt" dir="t"/>
              </a:scene3d>
              <a:sp3d contourW="12700"/>
            </a:bodyPr>
            <a:lstStyle/>
            <a:p>
              <a:pPr>
                <a:defRPr/>
              </a:pPr>
              <a:r>
                <a:rPr lang="zh-CN" altLang="en-US" sz="2000" dirty="0">
                  <a:solidFill>
                    <a:schemeClr val="tx1">
                      <a:lumMod val="65000"/>
                      <a:lumOff val="35000"/>
                    </a:schemeClr>
                  </a:solidFill>
                  <a:cs typeface="+mn-ea"/>
                  <a:sym typeface="+mn-lt"/>
                </a:rPr>
                <a:t>节气相关民俗</a:t>
              </a:r>
            </a:p>
          </p:txBody>
        </p:sp>
        <p:sp>
          <p:nvSpPr>
            <p:cNvPr id="42" name="文本框 19"/>
            <p:cNvSpPr txBox="1"/>
            <p:nvPr/>
          </p:nvSpPr>
          <p:spPr>
            <a:xfrm>
              <a:off x="4575459" y="2603554"/>
              <a:ext cx="2485133" cy="387798"/>
            </a:xfrm>
            <a:prstGeom prst="rect">
              <a:avLst/>
            </a:prstGeom>
            <a:noFill/>
          </p:spPr>
          <p:txBody>
            <a:bodyPr wrap="square">
              <a:spAutoFit/>
              <a:scene3d>
                <a:camera prst="orthographicFront"/>
                <a:lightRig rig="threePt" dir="t"/>
              </a:scene3d>
              <a:sp3d contourW="12700"/>
            </a:bodyPr>
            <a:lstStyle/>
            <a:p>
              <a:pPr>
                <a:lnSpc>
                  <a:spcPct val="120000"/>
                </a:lnSpc>
              </a:pPr>
              <a:r>
                <a:rPr lang="zh-CN" altLang="en-US" sz="800" dirty="0">
                  <a:solidFill>
                    <a:schemeClr val="dk1">
                      <a:lumMod val="100000"/>
                    </a:schemeClr>
                  </a:solidFill>
                  <a:cs typeface="+mn-ea"/>
                  <a:sym typeface="+mn-lt"/>
                </a:rPr>
                <a:t>此部分内容作为文字排版占位显示</a:t>
              </a:r>
              <a:br>
                <a:rPr lang="zh-CN" altLang="en-US" sz="800" dirty="0">
                  <a:solidFill>
                    <a:schemeClr val="dk1">
                      <a:lumMod val="100000"/>
                    </a:schemeClr>
                  </a:solidFill>
                  <a:cs typeface="+mn-ea"/>
                  <a:sym typeface="+mn-lt"/>
                </a:rPr>
              </a:br>
              <a:r>
                <a:rPr lang="zh-CN" altLang="en-US" sz="800" dirty="0">
                  <a:solidFill>
                    <a:schemeClr val="dk1">
                      <a:lumMod val="100000"/>
                    </a:schemeClr>
                  </a:solidFill>
                  <a:cs typeface="+mn-ea"/>
                  <a:sym typeface="+mn-lt"/>
                </a:rPr>
                <a:t>（建议使用主题字体）</a:t>
              </a:r>
            </a:p>
          </p:txBody>
        </p:sp>
      </p:grpSp>
      <p:pic>
        <p:nvPicPr>
          <p:cNvPr id="46" name="图片 4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18486" y="1070569"/>
            <a:ext cx="1341123" cy="223418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 calcmode="lin" valueType="num">
                                      <p:cBhvr additive="base">
                                        <p:cTn id="12" dur="500" fill="hold"/>
                                        <p:tgtEl>
                                          <p:spTgt spid="29"/>
                                        </p:tgtEl>
                                        <p:attrNameLst>
                                          <p:attrName>ppt_x</p:attrName>
                                        </p:attrNameLst>
                                      </p:cBhvr>
                                      <p:tavLst>
                                        <p:tav tm="0">
                                          <p:val>
                                            <p:strVal val="#ppt_x"/>
                                          </p:val>
                                        </p:tav>
                                        <p:tav tm="100000">
                                          <p:val>
                                            <p:strVal val="#ppt_x"/>
                                          </p:val>
                                        </p:tav>
                                      </p:tavLst>
                                    </p:anim>
                                    <p:anim calcmode="lin" valueType="num">
                                      <p:cBhvr additive="base">
                                        <p:cTn id="13"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0"/>
                                        </p:tgtEl>
                                        <p:attrNameLst>
                                          <p:attrName>style.visibility</p:attrName>
                                        </p:attrNameLst>
                                      </p:cBhvr>
                                      <p:to>
                                        <p:strVal val="visible"/>
                                      </p:to>
                                    </p:set>
                                    <p:anim calcmode="lin" valueType="num">
                                      <p:cBhvr additive="base">
                                        <p:cTn id="18" dur="500" fill="hold"/>
                                        <p:tgtEl>
                                          <p:spTgt spid="30"/>
                                        </p:tgtEl>
                                        <p:attrNameLst>
                                          <p:attrName>ppt_x</p:attrName>
                                        </p:attrNameLst>
                                      </p:cBhvr>
                                      <p:tavLst>
                                        <p:tav tm="0">
                                          <p:val>
                                            <p:strVal val="#ppt_x"/>
                                          </p:val>
                                        </p:tav>
                                        <p:tav tm="100000">
                                          <p:val>
                                            <p:strVal val="#ppt_x"/>
                                          </p:val>
                                        </p:tav>
                                      </p:tavLst>
                                    </p:anim>
                                    <p:anim calcmode="lin" valueType="num">
                                      <p:cBhvr additive="base">
                                        <p:cTn id="19"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8"/>
                                        </p:tgtEl>
                                        <p:attrNameLst>
                                          <p:attrName>style.visibility</p:attrName>
                                        </p:attrNameLst>
                                      </p:cBhvr>
                                      <p:to>
                                        <p:strVal val="visible"/>
                                      </p:to>
                                    </p:set>
                                    <p:anim calcmode="lin" valueType="num">
                                      <p:cBhvr additive="base">
                                        <p:cTn id="24" dur="500" fill="hold"/>
                                        <p:tgtEl>
                                          <p:spTgt spid="38"/>
                                        </p:tgtEl>
                                        <p:attrNameLst>
                                          <p:attrName>ppt_x</p:attrName>
                                        </p:attrNameLst>
                                      </p:cBhvr>
                                      <p:tavLst>
                                        <p:tav tm="0">
                                          <p:val>
                                            <p:strVal val="#ppt_x"/>
                                          </p:val>
                                        </p:tav>
                                        <p:tav tm="100000">
                                          <p:val>
                                            <p:strVal val="#ppt_x"/>
                                          </p:val>
                                        </p:tav>
                                      </p:tavLst>
                                    </p:anim>
                                    <p:anim calcmode="lin" valueType="num">
                                      <p:cBhvr additive="base">
                                        <p:cTn id="25"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additive="base">
                                        <p:cTn id="30" dur="500" fill="hold"/>
                                        <p:tgtEl>
                                          <p:spTgt spid="39"/>
                                        </p:tgtEl>
                                        <p:attrNameLst>
                                          <p:attrName>ppt_x</p:attrName>
                                        </p:attrNameLst>
                                      </p:cBhvr>
                                      <p:tavLst>
                                        <p:tav tm="0">
                                          <p:val>
                                            <p:strVal val="#ppt_x"/>
                                          </p:val>
                                        </p:tav>
                                        <p:tav tm="100000">
                                          <p:val>
                                            <p:strVal val="#ppt_x"/>
                                          </p:val>
                                        </p:tav>
                                      </p:tavLst>
                                    </p:anim>
                                    <p:anim calcmode="lin" valueType="num">
                                      <p:cBhvr additive="base">
                                        <p:cTn id="31"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a:extLst>
              <a:ext uri="{28A0092B-C50C-407E-A947-70E740481C1C}">
                <a14:useLocalDpi xmlns:a14="http://schemas.microsoft.com/office/drawing/2010/main" val="0"/>
              </a:ext>
            </a:extLst>
          </a:blip>
          <a:srcRect l="31265" r="3162" b="6762"/>
          <a:stretch>
            <a:fillRect/>
          </a:stretch>
        </p:blipFill>
        <p:spPr>
          <a:xfrm flipH="1">
            <a:off x="-1" y="0"/>
            <a:ext cx="12191999" cy="6858000"/>
          </a:xfrm>
          <a:prstGeom prst="rect">
            <a:avLst/>
          </a:prstGeom>
        </p:spPr>
      </p:pic>
      <p:pic>
        <p:nvPicPr>
          <p:cNvPr id="25" name="图片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66086" y="918169"/>
            <a:ext cx="1341123" cy="2234189"/>
          </a:xfrm>
          <a:prstGeom prst="rect">
            <a:avLst/>
          </a:prstGeom>
        </p:spPr>
      </p:pic>
      <p:pic>
        <p:nvPicPr>
          <p:cNvPr id="27" name="图片 26"/>
          <p:cNvPicPr>
            <a:picLocks noChangeAspect="1"/>
          </p:cNvPicPr>
          <p:nvPr/>
        </p:nvPicPr>
        <p:blipFill rotWithShape="1">
          <a:blip r:embed="rId3">
            <a:extLst>
              <a:ext uri="{28A0092B-C50C-407E-A947-70E740481C1C}">
                <a14:useLocalDpi xmlns:a14="http://schemas.microsoft.com/office/drawing/2010/main" val="0"/>
              </a:ext>
            </a:extLst>
          </a:blip>
          <a:srcRect l="31265" r="3162" b="6762"/>
          <a:stretch>
            <a:fillRect/>
          </a:stretch>
        </p:blipFill>
        <p:spPr>
          <a:xfrm flipH="1">
            <a:off x="-1" y="0"/>
            <a:ext cx="12191999" cy="6858000"/>
          </a:xfrm>
          <a:prstGeom prst="rect">
            <a:avLst/>
          </a:prstGeom>
        </p:spPr>
      </p:pic>
      <p:grpSp>
        <p:nvGrpSpPr>
          <p:cNvPr id="29" name="组合 28"/>
          <p:cNvGrpSpPr/>
          <p:nvPr/>
        </p:nvGrpSpPr>
        <p:grpSpPr>
          <a:xfrm>
            <a:off x="6406288" y="2505322"/>
            <a:ext cx="5234168" cy="1436111"/>
            <a:chOff x="3898294" y="1993191"/>
            <a:chExt cx="3162298" cy="1436111"/>
          </a:xfrm>
        </p:grpSpPr>
        <p:sp>
          <p:nvSpPr>
            <p:cNvPr id="34" name="文本框 11"/>
            <p:cNvSpPr txBox="1"/>
            <p:nvPr/>
          </p:nvSpPr>
          <p:spPr>
            <a:xfrm>
              <a:off x="3898294" y="1993191"/>
              <a:ext cx="655853" cy="1015663"/>
            </a:xfrm>
            <a:prstGeom prst="rect">
              <a:avLst/>
            </a:prstGeom>
            <a:noFill/>
          </p:spPr>
          <p:txBody>
            <a:bodyPr wrap="none">
              <a:spAutoFit/>
              <a:scene3d>
                <a:camera prst="orthographicFront"/>
                <a:lightRig rig="threePt" dir="t"/>
              </a:scene3d>
              <a:sp3d contourW="12700"/>
            </a:bodyPr>
            <a:lstStyle/>
            <a:p>
              <a:pPr algn="r">
                <a:defRPr/>
              </a:pPr>
              <a:r>
                <a:rPr lang="en-US" altLang="zh-CN" sz="6000" dirty="0">
                  <a:solidFill>
                    <a:prstClr val="black">
                      <a:lumMod val="65000"/>
                      <a:lumOff val="35000"/>
                    </a:prstClr>
                  </a:solidFill>
                  <a:cs typeface="+mn-ea"/>
                  <a:sym typeface="+mn-lt"/>
                </a:rPr>
                <a:t>01</a:t>
              </a:r>
              <a:endParaRPr lang="zh-CN" altLang="en-US" sz="6000" dirty="0">
                <a:solidFill>
                  <a:prstClr val="black">
                    <a:lumMod val="65000"/>
                    <a:lumOff val="35000"/>
                  </a:prstClr>
                </a:solidFill>
                <a:cs typeface="+mn-ea"/>
                <a:sym typeface="+mn-lt"/>
              </a:endParaRPr>
            </a:p>
          </p:txBody>
        </p:sp>
        <p:sp>
          <p:nvSpPr>
            <p:cNvPr id="35" name="文本框 12"/>
            <p:cNvSpPr txBox="1"/>
            <p:nvPr/>
          </p:nvSpPr>
          <p:spPr>
            <a:xfrm>
              <a:off x="4540775" y="2048018"/>
              <a:ext cx="1785098" cy="646331"/>
            </a:xfrm>
            <a:prstGeom prst="rect">
              <a:avLst/>
            </a:prstGeom>
            <a:noFill/>
          </p:spPr>
          <p:txBody>
            <a:bodyPr wrap="none">
              <a:spAutoFit/>
              <a:scene3d>
                <a:camera prst="orthographicFront"/>
                <a:lightRig rig="threePt" dir="t"/>
              </a:scene3d>
              <a:sp3d contourW="12700"/>
            </a:bodyPr>
            <a:lstStyle/>
            <a:p>
              <a:pPr>
                <a:defRPr/>
              </a:pPr>
              <a:r>
                <a:rPr lang="zh-CN" altLang="en-US" sz="3600" dirty="0">
                  <a:solidFill>
                    <a:prstClr val="black">
                      <a:lumMod val="65000"/>
                      <a:lumOff val="35000"/>
                    </a:prstClr>
                  </a:solidFill>
                  <a:cs typeface="+mn-ea"/>
                  <a:sym typeface="+mn-lt"/>
                </a:rPr>
                <a:t>小雪节气介绍</a:t>
              </a:r>
            </a:p>
          </p:txBody>
        </p:sp>
        <p:sp>
          <p:nvSpPr>
            <p:cNvPr id="36" name="文本框 13"/>
            <p:cNvSpPr txBox="1"/>
            <p:nvPr/>
          </p:nvSpPr>
          <p:spPr>
            <a:xfrm>
              <a:off x="4575459" y="2690638"/>
              <a:ext cx="2485133" cy="738664"/>
            </a:xfrm>
            <a:prstGeom prst="rect">
              <a:avLst/>
            </a:prstGeom>
            <a:noFill/>
          </p:spPr>
          <p:txBody>
            <a:bodyPr wrap="square">
              <a:spAutoFit/>
              <a:scene3d>
                <a:camera prst="orthographicFront"/>
                <a:lightRig rig="threePt" dir="t"/>
              </a:scene3d>
              <a:sp3d contourW="12700"/>
            </a:bodyPr>
            <a:lstStyle/>
            <a:p>
              <a:pPr lvl="0">
                <a:spcBef>
                  <a:spcPct val="20000"/>
                </a:spcBef>
              </a:pPr>
              <a:r>
                <a:rPr lang="zh-CN" altLang="en-US" sz="1400" spc="300" dirty="0">
                  <a:solidFill>
                    <a:prstClr val="black"/>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grpSp>
      <p:pic>
        <p:nvPicPr>
          <p:cNvPr id="46" name="图片 4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18486" y="1070569"/>
            <a:ext cx="1341123" cy="223418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 calcmode="lin" valueType="num">
                                      <p:cBhvr additive="base">
                                        <p:cTn id="12" dur="500" fill="hold"/>
                                        <p:tgtEl>
                                          <p:spTgt spid="29"/>
                                        </p:tgtEl>
                                        <p:attrNameLst>
                                          <p:attrName>ppt_x</p:attrName>
                                        </p:attrNameLst>
                                      </p:cBhvr>
                                      <p:tavLst>
                                        <p:tav tm="0">
                                          <p:val>
                                            <p:strVal val="#ppt_x"/>
                                          </p:val>
                                        </p:tav>
                                        <p:tav tm="100000">
                                          <p:val>
                                            <p:strVal val="#ppt_x"/>
                                          </p:val>
                                        </p:tav>
                                      </p:tavLst>
                                    </p:anim>
                                    <p:anim calcmode="lin" valueType="num">
                                      <p:cBhvr additive="base">
                                        <p:cTn id="13"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1377711" y="1781025"/>
            <a:ext cx="1764891" cy="3075377"/>
            <a:chOff x="1377711" y="1781025"/>
            <a:chExt cx="1764891" cy="3075377"/>
          </a:xfrm>
        </p:grpSpPr>
        <p:grpSp>
          <p:nvGrpSpPr>
            <p:cNvPr id="2" name="组合 1"/>
            <p:cNvGrpSpPr/>
            <p:nvPr/>
          </p:nvGrpSpPr>
          <p:grpSpPr>
            <a:xfrm>
              <a:off x="1621060" y="1781025"/>
              <a:ext cx="1308316" cy="1308315"/>
              <a:chOff x="1621060" y="1781025"/>
              <a:chExt cx="1308316" cy="1308315"/>
            </a:xfrm>
          </p:grpSpPr>
          <p:sp>
            <p:nvSpPr>
              <p:cNvPr id="8" name="菱形 7"/>
              <p:cNvSpPr>
                <a:spLocks noChangeArrowheads="1"/>
              </p:cNvSpPr>
              <p:nvPr/>
            </p:nvSpPr>
            <p:spPr bwMode="auto">
              <a:xfrm>
                <a:off x="1621060" y="1781025"/>
                <a:ext cx="1308316" cy="1308315"/>
              </a:xfrm>
              <a:prstGeom prst="diamond">
                <a:avLst/>
              </a:prstGeom>
              <a:solidFill>
                <a:srgbClr val="7BA396"/>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cs typeface="+mn-ea"/>
                  <a:sym typeface="+mn-lt"/>
                </a:endParaRPr>
              </a:p>
            </p:txBody>
          </p:sp>
          <p:grpSp>
            <p:nvGrpSpPr>
              <p:cNvPr id="43" name="组合 42"/>
              <p:cNvGrpSpPr/>
              <p:nvPr/>
            </p:nvGrpSpPr>
            <p:grpSpPr>
              <a:xfrm>
                <a:off x="2088723" y="2284156"/>
                <a:ext cx="424346" cy="269970"/>
                <a:chOff x="1647825" y="2092326"/>
                <a:chExt cx="920751" cy="585786"/>
              </a:xfrm>
              <a:solidFill>
                <a:schemeClr val="bg1"/>
              </a:solidFill>
            </p:grpSpPr>
            <p:sp>
              <p:nvSpPr>
                <p:cNvPr id="39" name="后起之秀模板，盗取必究"/>
                <p:cNvSpPr>
                  <a:spLocks noEditPoints="1"/>
                </p:cNvSpPr>
                <p:nvPr/>
              </p:nvSpPr>
              <p:spPr bwMode="auto">
                <a:xfrm>
                  <a:off x="1795463" y="2244725"/>
                  <a:ext cx="773113" cy="433387"/>
                </a:xfrm>
                <a:custGeom>
                  <a:avLst/>
                  <a:gdLst>
                    <a:gd name="T0" fmla="*/ 0 w 339"/>
                    <a:gd name="T1" fmla="*/ 0 h 190"/>
                    <a:gd name="T2" fmla="*/ 0 w 339"/>
                    <a:gd name="T3" fmla="*/ 190 h 190"/>
                    <a:gd name="T4" fmla="*/ 339 w 339"/>
                    <a:gd name="T5" fmla="*/ 190 h 190"/>
                    <a:gd name="T6" fmla="*/ 339 w 339"/>
                    <a:gd name="T7" fmla="*/ 0 h 190"/>
                    <a:gd name="T8" fmla="*/ 0 w 339"/>
                    <a:gd name="T9" fmla="*/ 0 h 190"/>
                    <a:gd name="T10" fmla="*/ 170 w 339"/>
                    <a:gd name="T11" fmla="*/ 173 h 190"/>
                    <a:gd name="T12" fmla="*/ 170 w 339"/>
                    <a:gd name="T13" fmla="*/ 173 h 190"/>
                    <a:gd name="T14" fmla="*/ 102 w 339"/>
                    <a:gd name="T15" fmla="*/ 95 h 190"/>
                    <a:gd name="T16" fmla="*/ 170 w 339"/>
                    <a:gd name="T17" fmla="*/ 17 h 190"/>
                    <a:gd name="T18" fmla="*/ 237 w 339"/>
                    <a:gd name="T19" fmla="*/ 95 h 190"/>
                    <a:gd name="T20" fmla="*/ 170 w 339"/>
                    <a:gd name="T21" fmla="*/ 173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9" h="190">
                      <a:moveTo>
                        <a:pt x="0" y="0"/>
                      </a:moveTo>
                      <a:cubicBezTo>
                        <a:pt x="0" y="190"/>
                        <a:pt x="0" y="190"/>
                        <a:pt x="0" y="190"/>
                      </a:cubicBezTo>
                      <a:cubicBezTo>
                        <a:pt x="339" y="190"/>
                        <a:pt x="339" y="190"/>
                        <a:pt x="339" y="190"/>
                      </a:cubicBezTo>
                      <a:cubicBezTo>
                        <a:pt x="339" y="0"/>
                        <a:pt x="339" y="0"/>
                        <a:pt x="339" y="0"/>
                      </a:cubicBezTo>
                      <a:lnTo>
                        <a:pt x="0" y="0"/>
                      </a:lnTo>
                      <a:close/>
                      <a:moveTo>
                        <a:pt x="170" y="173"/>
                      </a:moveTo>
                      <a:cubicBezTo>
                        <a:pt x="170" y="173"/>
                        <a:pt x="170" y="173"/>
                        <a:pt x="170" y="173"/>
                      </a:cubicBezTo>
                      <a:cubicBezTo>
                        <a:pt x="133" y="173"/>
                        <a:pt x="102" y="138"/>
                        <a:pt x="102" y="95"/>
                      </a:cubicBezTo>
                      <a:cubicBezTo>
                        <a:pt x="102" y="52"/>
                        <a:pt x="133" y="17"/>
                        <a:pt x="170" y="17"/>
                      </a:cubicBezTo>
                      <a:cubicBezTo>
                        <a:pt x="207" y="17"/>
                        <a:pt x="237" y="52"/>
                        <a:pt x="237" y="95"/>
                      </a:cubicBezTo>
                      <a:cubicBezTo>
                        <a:pt x="237" y="138"/>
                        <a:pt x="207" y="173"/>
                        <a:pt x="170" y="17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cs typeface="+mn-ea"/>
                    <a:sym typeface="+mn-lt"/>
                  </a:endParaRPr>
                </a:p>
              </p:txBody>
            </p:sp>
            <p:sp>
              <p:nvSpPr>
                <p:cNvPr id="40" name="后起之秀模板，盗取必究"/>
                <p:cNvSpPr/>
                <p:nvPr/>
              </p:nvSpPr>
              <p:spPr bwMode="auto">
                <a:xfrm>
                  <a:off x="1722438" y="2166938"/>
                  <a:ext cx="773113" cy="433387"/>
                </a:xfrm>
                <a:custGeom>
                  <a:avLst/>
                  <a:gdLst>
                    <a:gd name="T0" fmla="*/ 32 w 487"/>
                    <a:gd name="T1" fmla="*/ 32 h 273"/>
                    <a:gd name="T2" fmla="*/ 487 w 487"/>
                    <a:gd name="T3" fmla="*/ 32 h 273"/>
                    <a:gd name="T4" fmla="*/ 487 w 487"/>
                    <a:gd name="T5" fmla="*/ 0 h 273"/>
                    <a:gd name="T6" fmla="*/ 0 w 487"/>
                    <a:gd name="T7" fmla="*/ 0 h 273"/>
                    <a:gd name="T8" fmla="*/ 0 w 487"/>
                    <a:gd name="T9" fmla="*/ 273 h 273"/>
                    <a:gd name="T10" fmla="*/ 32 w 487"/>
                    <a:gd name="T11" fmla="*/ 273 h 273"/>
                    <a:gd name="T12" fmla="*/ 32 w 487"/>
                    <a:gd name="T13" fmla="*/ 32 h 273"/>
                  </a:gdLst>
                  <a:ahLst/>
                  <a:cxnLst>
                    <a:cxn ang="0">
                      <a:pos x="T0" y="T1"/>
                    </a:cxn>
                    <a:cxn ang="0">
                      <a:pos x="T2" y="T3"/>
                    </a:cxn>
                    <a:cxn ang="0">
                      <a:pos x="T4" y="T5"/>
                    </a:cxn>
                    <a:cxn ang="0">
                      <a:pos x="T6" y="T7"/>
                    </a:cxn>
                    <a:cxn ang="0">
                      <a:pos x="T8" y="T9"/>
                    </a:cxn>
                    <a:cxn ang="0">
                      <a:pos x="T10" y="T11"/>
                    </a:cxn>
                    <a:cxn ang="0">
                      <a:pos x="T12" y="T13"/>
                    </a:cxn>
                  </a:cxnLst>
                  <a:rect l="0" t="0" r="r" b="b"/>
                  <a:pathLst>
                    <a:path w="487" h="273">
                      <a:moveTo>
                        <a:pt x="32" y="32"/>
                      </a:moveTo>
                      <a:lnTo>
                        <a:pt x="487" y="32"/>
                      </a:lnTo>
                      <a:lnTo>
                        <a:pt x="487" y="0"/>
                      </a:lnTo>
                      <a:lnTo>
                        <a:pt x="0" y="0"/>
                      </a:lnTo>
                      <a:lnTo>
                        <a:pt x="0" y="273"/>
                      </a:lnTo>
                      <a:lnTo>
                        <a:pt x="32" y="273"/>
                      </a:lnTo>
                      <a:lnTo>
                        <a:pt x="32" y="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cs typeface="+mn-ea"/>
                    <a:sym typeface="+mn-lt"/>
                  </a:endParaRPr>
                </a:p>
              </p:txBody>
            </p:sp>
            <p:sp>
              <p:nvSpPr>
                <p:cNvPr id="41" name="后起之秀模板，盗取必究"/>
                <p:cNvSpPr/>
                <p:nvPr/>
              </p:nvSpPr>
              <p:spPr bwMode="auto">
                <a:xfrm>
                  <a:off x="1647825" y="2092326"/>
                  <a:ext cx="771525" cy="433387"/>
                </a:xfrm>
                <a:custGeom>
                  <a:avLst/>
                  <a:gdLst>
                    <a:gd name="T0" fmla="*/ 32 w 486"/>
                    <a:gd name="T1" fmla="*/ 31 h 273"/>
                    <a:gd name="T2" fmla="*/ 486 w 486"/>
                    <a:gd name="T3" fmla="*/ 31 h 273"/>
                    <a:gd name="T4" fmla="*/ 486 w 486"/>
                    <a:gd name="T5" fmla="*/ 0 h 273"/>
                    <a:gd name="T6" fmla="*/ 0 w 486"/>
                    <a:gd name="T7" fmla="*/ 0 h 273"/>
                    <a:gd name="T8" fmla="*/ 0 w 486"/>
                    <a:gd name="T9" fmla="*/ 273 h 273"/>
                    <a:gd name="T10" fmla="*/ 32 w 486"/>
                    <a:gd name="T11" fmla="*/ 273 h 273"/>
                    <a:gd name="T12" fmla="*/ 32 w 486"/>
                    <a:gd name="T13" fmla="*/ 31 h 273"/>
                  </a:gdLst>
                  <a:ahLst/>
                  <a:cxnLst>
                    <a:cxn ang="0">
                      <a:pos x="T0" y="T1"/>
                    </a:cxn>
                    <a:cxn ang="0">
                      <a:pos x="T2" y="T3"/>
                    </a:cxn>
                    <a:cxn ang="0">
                      <a:pos x="T4" y="T5"/>
                    </a:cxn>
                    <a:cxn ang="0">
                      <a:pos x="T6" y="T7"/>
                    </a:cxn>
                    <a:cxn ang="0">
                      <a:pos x="T8" y="T9"/>
                    </a:cxn>
                    <a:cxn ang="0">
                      <a:pos x="T10" y="T11"/>
                    </a:cxn>
                    <a:cxn ang="0">
                      <a:pos x="T12" y="T13"/>
                    </a:cxn>
                  </a:cxnLst>
                  <a:rect l="0" t="0" r="r" b="b"/>
                  <a:pathLst>
                    <a:path w="486" h="273">
                      <a:moveTo>
                        <a:pt x="32" y="31"/>
                      </a:moveTo>
                      <a:lnTo>
                        <a:pt x="486" y="31"/>
                      </a:lnTo>
                      <a:lnTo>
                        <a:pt x="486" y="0"/>
                      </a:lnTo>
                      <a:lnTo>
                        <a:pt x="0" y="0"/>
                      </a:lnTo>
                      <a:lnTo>
                        <a:pt x="0" y="273"/>
                      </a:lnTo>
                      <a:lnTo>
                        <a:pt x="32" y="273"/>
                      </a:lnTo>
                      <a:lnTo>
                        <a:pt x="32" y="3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cs typeface="+mn-ea"/>
                    <a:sym typeface="+mn-lt"/>
                  </a:endParaRPr>
                </a:p>
              </p:txBody>
            </p:sp>
            <p:sp>
              <p:nvSpPr>
                <p:cNvPr id="42" name="后起之秀模板，盗取必究"/>
                <p:cNvSpPr>
                  <a:spLocks noEditPoints="1"/>
                </p:cNvSpPr>
                <p:nvPr/>
              </p:nvSpPr>
              <p:spPr bwMode="auto">
                <a:xfrm>
                  <a:off x="2093913" y="2339975"/>
                  <a:ext cx="179388" cy="254000"/>
                </a:xfrm>
                <a:custGeom>
                  <a:avLst/>
                  <a:gdLst>
                    <a:gd name="T0" fmla="*/ 79 w 79"/>
                    <a:gd name="T1" fmla="*/ 72 h 111"/>
                    <a:gd name="T2" fmla="*/ 75 w 79"/>
                    <a:gd name="T3" fmla="*/ 83 h 111"/>
                    <a:gd name="T4" fmla="*/ 64 w 79"/>
                    <a:gd name="T5" fmla="*/ 94 h 111"/>
                    <a:gd name="T6" fmla="*/ 45 w 79"/>
                    <a:gd name="T7" fmla="*/ 99 h 111"/>
                    <a:gd name="T8" fmla="*/ 45 w 79"/>
                    <a:gd name="T9" fmla="*/ 111 h 111"/>
                    <a:gd name="T10" fmla="*/ 33 w 79"/>
                    <a:gd name="T11" fmla="*/ 111 h 111"/>
                    <a:gd name="T12" fmla="*/ 33 w 79"/>
                    <a:gd name="T13" fmla="*/ 99 h 111"/>
                    <a:gd name="T14" fmla="*/ 18 w 79"/>
                    <a:gd name="T15" fmla="*/ 95 h 111"/>
                    <a:gd name="T16" fmla="*/ 2 w 79"/>
                    <a:gd name="T17" fmla="*/ 89 h 111"/>
                    <a:gd name="T18" fmla="*/ 2 w 79"/>
                    <a:gd name="T19" fmla="*/ 70 h 111"/>
                    <a:gd name="T20" fmla="*/ 11 w 79"/>
                    <a:gd name="T21" fmla="*/ 76 h 111"/>
                    <a:gd name="T22" fmla="*/ 22 w 79"/>
                    <a:gd name="T23" fmla="*/ 80 h 111"/>
                    <a:gd name="T24" fmla="*/ 33 w 79"/>
                    <a:gd name="T25" fmla="*/ 83 h 111"/>
                    <a:gd name="T26" fmla="*/ 33 w 79"/>
                    <a:gd name="T27" fmla="*/ 60 h 111"/>
                    <a:gd name="T28" fmla="*/ 12 w 79"/>
                    <a:gd name="T29" fmla="*/ 53 h 111"/>
                    <a:gd name="T30" fmla="*/ 3 w 79"/>
                    <a:gd name="T31" fmla="*/ 43 h 111"/>
                    <a:gd name="T32" fmla="*/ 0 w 79"/>
                    <a:gd name="T33" fmla="*/ 33 h 111"/>
                    <a:gd name="T34" fmla="*/ 3 w 79"/>
                    <a:gd name="T35" fmla="*/ 22 h 111"/>
                    <a:gd name="T36" fmla="*/ 13 w 79"/>
                    <a:gd name="T37" fmla="*/ 12 h 111"/>
                    <a:gd name="T38" fmla="*/ 33 w 79"/>
                    <a:gd name="T39" fmla="*/ 6 h 111"/>
                    <a:gd name="T40" fmla="*/ 33 w 79"/>
                    <a:gd name="T41" fmla="*/ 0 h 111"/>
                    <a:gd name="T42" fmla="*/ 45 w 79"/>
                    <a:gd name="T43" fmla="*/ 0 h 111"/>
                    <a:gd name="T44" fmla="*/ 45 w 79"/>
                    <a:gd name="T45" fmla="*/ 6 h 111"/>
                    <a:gd name="T46" fmla="*/ 60 w 79"/>
                    <a:gd name="T47" fmla="*/ 9 h 111"/>
                    <a:gd name="T48" fmla="*/ 75 w 79"/>
                    <a:gd name="T49" fmla="*/ 16 h 111"/>
                    <a:gd name="T50" fmla="*/ 75 w 79"/>
                    <a:gd name="T51" fmla="*/ 36 h 111"/>
                    <a:gd name="T52" fmla="*/ 62 w 79"/>
                    <a:gd name="T53" fmla="*/ 28 h 111"/>
                    <a:gd name="T54" fmla="*/ 45 w 79"/>
                    <a:gd name="T55" fmla="*/ 23 h 111"/>
                    <a:gd name="T56" fmla="*/ 45 w 79"/>
                    <a:gd name="T57" fmla="*/ 41 h 111"/>
                    <a:gd name="T58" fmla="*/ 69 w 79"/>
                    <a:gd name="T59" fmla="*/ 53 h 111"/>
                    <a:gd name="T60" fmla="*/ 79 w 79"/>
                    <a:gd name="T61" fmla="*/ 72 h 111"/>
                    <a:gd name="T62" fmla="*/ 33 w 79"/>
                    <a:gd name="T63" fmla="*/ 38 h 111"/>
                    <a:gd name="T64" fmla="*/ 33 w 79"/>
                    <a:gd name="T65" fmla="*/ 38 h 111"/>
                    <a:gd name="T66" fmla="*/ 33 w 79"/>
                    <a:gd name="T67" fmla="*/ 22 h 111"/>
                    <a:gd name="T68" fmla="*/ 26 w 79"/>
                    <a:gd name="T69" fmla="*/ 24 h 111"/>
                    <a:gd name="T70" fmla="*/ 22 w 79"/>
                    <a:gd name="T71" fmla="*/ 29 h 111"/>
                    <a:gd name="T72" fmla="*/ 25 w 79"/>
                    <a:gd name="T73" fmla="*/ 34 h 111"/>
                    <a:gd name="T74" fmla="*/ 33 w 79"/>
                    <a:gd name="T75" fmla="*/ 38 h 111"/>
                    <a:gd name="T76" fmla="*/ 56 w 79"/>
                    <a:gd name="T77" fmla="*/ 73 h 111"/>
                    <a:gd name="T78" fmla="*/ 56 w 79"/>
                    <a:gd name="T79" fmla="*/ 73 h 111"/>
                    <a:gd name="T80" fmla="*/ 54 w 79"/>
                    <a:gd name="T81" fmla="*/ 68 h 111"/>
                    <a:gd name="T82" fmla="*/ 45 w 79"/>
                    <a:gd name="T83" fmla="*/ 63 h 111"/>
                    <a:gd name="T84" fmla="*/ 45 w 79"/>
                    <a:gd name="T85" fmla="*/ 83 h 111"/>
                    <a:gd name="T86" fmla="*/ 53 w 79"/>
                    <a:gd name="T87" fmla="*/ 80 h 111"/>
                    <a:gd name="T88" fmla="*/ 56 w 79"/>
                    <a:gd name="T89" fmla="*/ 73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9" h="111">
                      <a:moveTo>
                        <a:pt x="79" y="72"/>
                      </a:moveTo>
                      <a:cubicBezTo>
                        <a:pt x="79" y="76"/>
                        <a:pt x="77" y="80"/>
                        <a:pt x="75" y="83"/>
                      </a:cubicBezTo>
                      <a:cubicBezTo>
                        <a:pt x="73" y="87"/>
                        <a:pt x="69" y="91"/>
                        <a:pt x="64" y="94"/>
                      </a:cubicBezTo>
                      <a:cubicBezTo>
                        <a:pt x="59" y="96"/>
                        <a:pt x="53" y="98"/>
                        <a:pt x="45" y="99"/>
                      </a:cubicBezTo>
                      <a:cubicBezTo>
                        <a:pt x="45" y="111"/>
                        <a:pt x="45" y="111"/>
                        <a:pt x="45" y="111"/>
                      </a:cubicBezTo>
                      <a:cubicBezTo>
                        <a:pt x="33" y="111"/>
                        <a:pt x="33" y="111"/>
                        <a:pt x="33" y="111"/>
                      </a:cubicBezTo>
                      <a:cubicBezTo>
                        <a:pt x="33" y="99"/>
                        <a:pt x="33" y="99"/>
                        <a:pt x="33" y="99"/>
                      </a:cubicBezTo>
                      <a:cubicBezTo>
                        <a:pt x="29" y="98"/>
                        <a:pt x="23" y="97"/>
                        <a:pt x="18" y="95"/>
                      </a:cubicBezTo>
                      <a:cubicBezTo>
                        <a:pt x="12" y="94"/>
                        <a:pt x="6" y="91"/>
                        <a:pt x="2" y="89"/>
                      </a:cubicBezTo>
                      <a:cubicBezTo>
                        <a:pt x="2" y="70"/>
                        <a:pt x="2" y="70"/>
                        <a:pt x="2" y="70"/>
                      </a:cubicBezTo>
                      <a:cubicBezTo>
                        <a:pt x="5" y="72"/>
                        <a:pt x="8" y="74"/>
                        <a:pt x="11" y="76"/>
                      </a:cubicBezTo>
                      <a:cubicBezTo>
                        <a:pt x="15" y="77"/>
                        <a:pt x="18" y="79"/>
                        <a:pt x="22" y="80"/>
                      </a:cubicBezTo>
                      <a:cubicBezTo>
                        <a:pt x="26" y="82"/>
                        <a:pt x="29" y="82"/>
                        <a:pt x="33" y="83"/>
                      </a:cubicBezTo>
                      <a:cubicBezTo>
                        <a:pt x="33" y="60"/>
                        <a:pt x="33" y="60"/>
                        <a:pt x="33" y="60"/>
                      </a:cubicBezTo>
                      <a:cubicBezTo>
                        <a:pt x="24" y="58"/>
                        <a:pt x="17" y="56"/>
                        <a:pt x="12" y="53"/>
                      </a:cubicBezTo>
                      <a:cubicBezTo>
                        <a:pt x="8" y="50"/>
                        <a:pt x="4" y="46"/>
                        <a:pt x="3" y="43"/>
                      </a:cubicBezTo>
                      <a:cubicBezTo>
                        <a:pt x="1" y="40"/>
                        <a:pt x="0" y="36"/>
                        <a:pt x="0" y="33"/>
                      </a:cubicBezTo>
                      <a:cubicBezTo>
                        <a:pt x="0" y="29"/>
                        <a:pt x="1" y="26"/>
                        <a:pt x="3" y="22"/>
                      </a:cubicBezTo>
                      <a:cubicBezTo>
                        <a:pt x="5" y="18"/>
                        <a:pt x="8" y="15"/>
                        <a:pt x="13" y="12"/>
                      </a:cubicBezTo>
                      <a:cubicBezTo>
                        <a:pt x="18" y="9"/>
                        <a:pt x="25" y="7"/>
                        <a:pt x="33" y="6"/>
                      </a:cubicBezTo>
                      <a:cubicBezTo>
                        <a:pt x="33" y="0"/>
                        <a:pt x="33" y="0"/>
                        <a:pt x="33" y="0"/>
                      </a:cubicBezTo>
                      <a:cubicBezTo>
                        <a:pt x="45" y="0"/>
                        <a:pt x="45" y="0"/>
                        <a:pt x="45" y="0"/>
                      </a:cubicBezTo>
                      <a:cubicBezTo>
                        <a:pt x="45" y="6"/>
                        <a:pt x="45" y="6"/>
                        <a:pt x="45" y="6"/>
                      </a:cubicBezTo>
                      <a:cubicBezTo>
                        <a:pt x="50" y="6"/>
                        <a:pt x="55" y="8"/>
                        <a:pt x="60" y="9"/>
                      </a:cubicBezTo>
                      <a:cubicBezTo>
                        <a:pt x="64" y="11"/>
                        <a:pt x="69" y="13"/>
                        <a:pt x="75" y="16"/>
                      </a:cubicBezTo>
                      <a:cubicBezTo>
                        <a:pt x="75" y="36"/>
                        <a:pt x="75" y="36"/>
                        <a:pt x="75" y="36"/>
                      </a:cubicBezTo>
                      <a:cubicBezTo>
                        <a:pt x="71" y="34"/>
                        <a:pt x="67" y="31"/>
                        <a:pt x="62" y="28"/>
                      </a:cubicBezTo>
                      <a:cubicBezTo>
                        <a:pt x="56" y="26"/>
                        <a:pt x="51" y="24"/>
                        <a:pt x="45" y="23"/>
                      </a:cubicBezTo>
                      <a:cubicBezTo>
                        <a:pt x="45" y="41"/>
                        <a:pt x="45" y="41"/>
                        <a:pt x="45" y="41"/>
                      </a:cubicBezTo>
                      <a:cubicBezTo>
                        <a:pt x="55" y="44"/>
                        <a:pt x="63" y="48"/>
                        <a:pt x="69" y="53"/>
                      </a:cubicBezTo>
                      <a:cubicBezTo>
                        <a:pt x="75" y="57"/>
                        <a:pt x="79" y="64"/>
                        <a:pt x="79" y="72"/>
                      </a:cubicBezTo>
                      <a:close/>
                      <a:moveTo>
                        <a:pt x="33" y="38"/>
                      </a:moveTo>
                      <a:cubicBezTo>
                        <a:pt x="33" y="38"/>
                        <a:pt x="33" y="38"/>
                        <a:pt x="33" y="38"/>
                      </a:cubicBezTo>
                      <a:cubicBezTo>
                        <a:pt x="33" y="22"/>
                        <a:pt x="33" y="22"/>
                        <a:pt x="33" y="22"/>
                      </a:cubicBezTo>
                      <a:cubicBezTo>
                        <a:pt x="30" y="22"/>
                        <a:pt x="28" y="22"/>
                        <a:pt x="26" y="24"/>
                      </a:cubicBezTo>
                      <a:cubicBezTo>
                        <a:pt x="23" y="25"/>
                        <a:pt x="22" y="27"/>
                        <a:pt x="22" y="29"/>
                      </a:cubicBezTo>
                      <a:cubicBezTo>
                        <a:pt x="22" y="31"/>
                        <a:pt x="23" y="33"/>
                        <a:pt x="25" y="34"/>
                      </a:cubicBezTo>
                      <a:cubicBezTo>
                        <a:pt x="26" y="36"/>
                        <a:pt x="29" y="38"/>
                        <a:pt x="33" y="38"/>
                      </a:cubicBezTo>
                      <a:close/>
                      <a:moveTo>
                        <a:pt x="56" y="73"/>
                      </a:moveTo>
                      <a:cubicBezTo>
                        <a:pt x="56" y="73"/>
                        <a:pt x="56" y="73"/>
                        <a:pt x="56" y="73"/>
                      </a:cubicBezTo>
                      <a:cubicBezTo>
                        <a:pt x="56" y="71"/>
                        <a:pt x="55" y="69"/>
                        <a:pt x="54" y="68"/>
                      </a:cubicBezTo>
                      <a:cubicBezTo>
                        <a:pt x="52" y="66"/>
                        <a:pt x="49" y="64"/>
                        <a:pt x="45" y="63"/>
                      </a:cubicBezTo>
                      <a:cubicBezTo>
                        <a:pt x="45" y="83"/>
                        <a:pt x="45" y="83"/>
                        <a:pt x="45" y="83"/>
                      </a:cubicBezTo>
                      <a:cubicBezTo>
                        <a:pt x="48" y="82"/>
                        <a:pt x="51" y="81"/>
                        <a:pt x="53" y="80"/>
                      </a:cubicBezTo>
                      <a:cubicBezTo>
                        <a:pt x="55" y="79"/>
                        <a:pt x="56" y="76"/>
                        <a:pt x="56" y="7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cs typeface="+mn-ea"/>
                    <a:sym typeface="+mn-lt"/>
                  </a:endParaRPr>
                </a:p>
              </p:txBody>
            </p:sp>
          </p:grpSp>
        </p:grpSp>
        <p:sp>
          <p:nvSpPr>
            <p:cNvPr id="55" name="矩形 54"/>
            <p:cNvSpPr/>
            <p:nvPr/>
          </p:nvSpPr>
          <p:spPr>
            <a:xfrm>
              <a:off x="1377711" y="3409852"/>
              <a:ext cx="1764891" cy="1446550"/>
            </a:xfrm>
            <a:prstGeom prst="rect">
              <a:avLst/>
            </a:prstGeom>
          </p:spPr>
          <p:txBody>
            <a:bodyPr wrap="square">
              <a:spAutoFit/>
              <a:scene3d>
                <a:camera prst="orthographicFront"/>
                <a:lightRig rig="threePt" dir="t"/>
              </a:scene3d>
              <a:sp3d contourW="12700"/>
            </a:bodyPr>
            <a:lstStyle/>
            <a:p>
              <a:pPr algn="ctr">
                <a:lnSpc>
                  <a:spcPct val="200000"/>
                </a:lnSpc>
              </a:pPr>
              <a:r>
                <a:rPr lang="zh-CN" altLang="en-US" sz="1100" dirty="0">
                  <a:solidFill>
                    <a:schemeClr val="tx1">
                      <a:lumMod val="65000"/>
                      <a:lumOff val="35000"/>
                    </a:schemeClr>
                  </a:solidFill>
                  <a:cs typeface="+mn-ea"/>
                  <a:sym typeface="+mn-lt"/>
                </a:rPr>
                <a:t>用户可以在投影仪或者计算机上进行演示也可以将演示文稿打印出来胶片以便应用到更广泛的领域中</a:t>
              </a:r>
            </a:p>
          </p:txBody>
        </p:sp>
      </p:grpSp>
      <p:grpSp>
        <p:nvGrpSpPr>
          <p:cNvPr id="5" name="组合 4"/>
          <p:cNvGrpSpPr/>
          <p:nvPr/>
        </p:nvGrpSpPr>
        <p:grpSpPr>
          <a:xfrm>
            <a:off x="3934940" y="1784297"/>
            <a:ext cx="1764891" cy="3072105"/>
            <a:chOff x="3934940" y="1784297"/>
            <a:chExt cx="1764891" cy="3072105"/>
          </a:xfrm>
        </p:grpSpPr>
        <p:sp>
          <p:nvSpPr>
            <p:cNvPr id="14" name="菱形 13"/>
            <p:cNvSpPr>
              <a:spLocks noChangeArrowheads="1"/>
            </p:cNvSpPr>
            <p:nvPr/>
          </p:nvSpPr>
          <p:spPr bwMode="auto">
            <a:xfrm>
              <a:off x="4172610" y="1784297"/>
              <a:ext cx="1301773" cy="1301771"/>
            </a:xfrm>
            <a:prstGeom prst="diamond">
              <a:avLst/>
            </a:prstGeom>
            <a:solidFill>
              <a:srgbClr val="7BA396"/>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cs typeface="+mn-ea"/>
                <a:sym typeface="+mn-lt"/>
              </a:endParaRPr>
            </a:p>
          </p:txBody>
        </p:sp>
        <p:sp>
          <p:nvSpPr>
            <p:cNvPr id="15" name="椭圆 9"/>
            <p:cNvSpPr/>
            <p:nvPr/>
          </p:nvSpPr>
          <p:spPr>
            <a:xfrm>
              <a:off x="4697082" y="2236962"/>
              <a:ext cx="290086" cy="345250"/>
            </a:xfrm>
            <a:custGeom>
              <a:avLst/>
              <a:gdLst>
                <a:gd name="connsiteX0" fmla="*/ 132196 w 277813"/>
                <a:gd name="connsiteY0" fmla="*/ 133350 h 331788"/>
                <a:gd name="connsiteX1" fmla="*/ 132196 w 277813"/>
                <a:gd name="connsiteY1" fmla="*/ 152673 h 331788"/>
                <a:gd name="connsiteX2" fmla="*/ 99724 w 277813"/>
                <a:gd name="connsiteY2" fmla="*/ 186167 h 331788"/>
                <a:gd name="connsiteX3" fmla="*/ 134793 w 277813"/>
                <a:gd name="connsiteY3" fmla="*/ 220949 h 331788"/>
                <a:gd name="connsiteX4" fmla="*/ 154276 w 277813"/>
                <a:gd name="connsiteY4" fmla="*/ 237696 h 331788"/>
                <a:gd name="connsiteX5" fmla="*/ 136092 w 277813"/>
                <a:gd name="connsiteY5" fmla="*/ 249290 h 331788"/>
                <a:gd name="connsiteX6" fmla="*/ 104920 w 277813"/>
                <a:gd name="connsiteY6" fmla="*/ 241561 h 331788"/>
                <a:gd name="connsiteX7" fmla="*/ 98425 w 277813"/>
                <a:gd name="connsiteY7" fmla="*/ 263460 h 331788"/>
                <a:gd name="connsiteX8" fmla="*/ 130897 w 277813"/>
                <a:gd name="connsiteY8" fmla="*/ 272478 h 331788"/>
                <a:gd name="connsiteX9" fmla="*/ 130897 w 277813"/>
                <a:gd name="connsiteY9" fmla="*/ 290513 h 331788"/>
                <a:gd name="connsiteX10" fmla="*/ 150380 w 277813"/>
                <a:gd name="connsiteY10" fmla="*/ 290513 h 331788"/>
                <a:gd name="connsiteX11" fmla="*/ 150380 w 277813"/>
                <a:gd name="connsiteY11" fmla="*/ 271190 h 331788"/>
                <a:gd name="connsiteX12" fmla="*/ 184150 w 277813"/>
                <a:gd name="connsiteY12" fmla="*/ 235120 h 331788"/>
                <a:gd name="connsiteX13" fmla="*/ 152978 w 277813"/>
                <a:gd name="connsiteY13" fmla="*/ 199049 h 331788"/>
                <a:gd name="connsiteX14" fmla="*/ 129598 w 277813"/>
                <a:gd name="connsiteY14" fmla="*/ 182303 h 331788"/>
                <a:gd name="connsiteX15" fmla="*/ 146483 w 277813"/>
                <a:gd name="connsiteY15" fmla="*/ 171997 h 331788"/>
                <a:gd name="connsiteX16" fmla="*/ 173759 w 277813"/>
                <a:gd name="connsiteY16" fmla="*/ 178438 h 331788"/>
                <a:gd name="connsiteX17" fmla="*/ 178955 w 277813"/>
                <a:gd name="connsiteY17" fmla="*/ 156538 h 331788"/>
                <a:gd name="connsiteX18" fmla="*/ 151679 w 277813"/>
                <a:gd name="connsiteY18" fmla="*/ 151385 h 331788"/>
                <a:gd name="connsiteX19" fmla="*/ 151679 w 277813"/>
                <a:gd name="connsiteY19" fmla="*/ 133350 h 331788"/>
                <a:gd name="connsiteX20" fmla="*/ 132196 w 277813"/>
                <a:gd name="connsiteY20" fmla="*/ 133350 h 331788"/>
                <a:gd name="connsiteX21" fmla="*/ 136310 w 277813"/>
                <a:gd name="connsiteY21" fmla="*/ 0 h 331788"/>
                <a:gd name="connsiteX22" fmla="*/ 167467 w 277813"/>
                <a:gd name="connsiteY22" fmla="*/ 3888 h 331788"/>
                <a:gd name="connsiteX23" fmla="*/ 158380 w 277813"/>
                <a:gd name="connsiteY23" fmla="*/ 25921 h 331788"/>
                <a:gd name="connsiteX24" fmla="*/ 184343 w 277813"/>
                <a:gd name="connsiteY24" fmla="*/ 6480 h 331788"/>
                <a:gd name="connsiteX25" fmla="*/ 214202 w 277813"/>
                <a:gd name="connsiteY25" fmla="*/ 9072 h 331788"/>
                <a:gd name="connsiteX26" fmla="*/ 188238 w 277813"/>
                <a:gd name="connsiteY26" fmla="*/ 62210 h 331788"/>
                <a:gd name="connsiteX27" fmla="*/ 215500 w 277813"/>
                <a:gd name="connsiteY27" fmla="*/ 62210 h 331788"/>
                <a:gd name="connsiteX28" fmla="*/ 215500 w 277813"/>
                <a:gd name="connsiteY28" fmla="*/ 81651 h 331788"/>
                <a:gd name="connsiteX29" fmla="*/ 183045 w 277813"/>
                <a:gd name="connsiteY29" fmla="*/ 81651 h 331788"/>
                <a:gd name="connsiteX30" fmla="*/ 277813 w 277813"/>
                <a:gd name="connsiteY30" fmla="*/ 243657 h 331788"/>
                <a:gd name="connsiteX31" fmla="*/ 138907 w 277813"/>
                <a:gd name="connsiteY31" fmla="*/ 331788 h 331788"/>
                <a:gd name="connsiteX32" fmla="*/ 0 w 277813"/>
                <a:gd name="connsiteY32" fmla="*/ 243657 h 331788"/>
                <a:gd name="connsiteX33" fmla="*/ 94768 w 277813"/>
                <a:gd name="connsiteY33" fmla="*/ 81651 h 331788"/>
                <a:gd name="connsiteX34" fmla="*/ 68804 w 277813"/>
                <a:gd name="connsiteY34" fmla="*/ 81651 h 331788"/>
                <a:gd name="connsiteX35" fmla="*/ 68804 w 277813"/>
                <a:gd name="connsiteY35" fmla="*/ 60914 h 331788"/>
                <a:gd name="connsiteX36" fmla="*/ 96066 w 277813"/>
                <a:gd name="connsiteY36" fmla="*/ 62210 h 331788"/>
                <a:gd name="connsiteX37" fmla="*/ 66208 w 277813"/>
                <a:gd name="connsiteY37" fmla="*/ 5184 h 331788"/>
                <a:gd name="connsiteX38" fmla="*/ 110347 w 277813"/>
                <a:gd name="connsiteY38" fmla="*/ 6480 h 331788"/>
                <a:gd name="connsiteX39" fmla="*/ 127223 w 277813"/>
                <a:gd name="connsiteY39" fmla="*/ 28513 h 331788"/>
                <a:gd name="connsiteX40" fmla="*/ 136310 w 277813"/>
                <a:gd name="connsiteY40" fmla="*/ 0 h 331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77813" h="331788">
                  <a:moveTo>
                    <a:pt x="132196" y="133350"/>
                  </a:moveTo>
                  <a:cubicBezTo>
                    <a:pt x="132196" y="133350"/>
                    <a:pt x="132196" y="133350"/>
                    <a:pt x="132196" y="152673"/>
                  </a:cubicBezTo>
                  <a:cubicBezTo>
                    <a:pt x="111414" y="156538"/>
                    <a:pt x="99724" y="169420"/>
                    <a:pt x="99724" y="186167"/>
                  </a:cubicBezTo>
                  <a:cubicBezTo>
                    <a:pt x="99724" y="204202"/>
                    <a:pt x="114012" y="214508"/>
                    <a:pt x="134793" y="220949"/>
                  </a:cubicBezTo>
                  <a:cubicBezTo>
                    <a:pt x="149081" y="226102"/>
                    <a:pt x="154276" y="231255"/>
                    <a:pt x="154276" y="237696"/>
                  </a:cubicBezTo>
                  <a:cubicBezTo>
                    <a:pt x="154276" y="245425"/>
                    <a:pt x="147782" y="249290"/>
                    <a:pt x="136092" y="249290"/>
                  </a:cubicBezTo>
                  <a:cubicBezTo>
                    <a:pt x="124403" y="249290"/>
                    <a:pt x="112713" y="245425"/>
                    <a:pt x="104920" y="241561"/>
                  </a:cubicBezTo>
                  <a:cubicBezTo>
                    <a:pt x="104920" y="241561"/>
                    <a:pt x="104920" y="241561"/>
                    <a:pt x="98425" y="263460"/>
                  </a:cubicBezTo>
                  <a:cubicBezTo>
                    <a:pt x="106218" y="267325"/>
                    <a:pt x="117908" y="271190"/>
                    <a:pt x="130897" y="272478"/>
                  </a:cubicBezTo>
                  <a:cubicBezTo>
                    <a:pt x="130897" y="272478"/>
                    <a:pt x="130897" y="272478"/>
                    <a:pt x="130897" y="290513"/>
                  </a:cubicBezTo>
                  <a:cubicBezTo>
                    <a:pt x="130897" y="290513"/>
                    <a:pt x="130897" y="290513"/>
                    <a:pt x="150380" y="290513"/>
                  </a:cubicBezTo>
                  <a:cubicBezTo>
                    <a:pt x="150380" y="290513"/>
                    <a:pt x="150380" y="290513"/>
                    <a:pt x="150380" y="271190"/>
                  </a:cubicBezTo>
                  <a:cubicBezTo>
                    <a:pt x="172460" y="267325"/>
                    <a:pt x="184150" y="251866"/>
                    <a:pt x="184150" y="235120"/>
                  </a:cubicBezTo>
                  <a:cubicBezTo>
                    <a:pt x="184150" y="218373"/>
                    <a:pt x="175058" y="208067"/>
                    <a:pt x="152978" y="199049"/>
                  </a:cubicBezTo>
                  <a:cubicBezTo>
                    <a:pt x="136092" y="193897"/>
                    <a:pt x="129598" y="188744"/>
                    <a:pt x="129598" y="182303"/>
                  </a:cubicBezTo>
                  <a:cubicBezTo>
                    <a:pt x="129598" y="177150"/>
                    <a:pt x="133495" y="171997"/>
                    <a:pt x="146483" y="171997"/>
                  </a:cubicBezTo>
                  <a:cubicBezTo>
                    <a:pt x="159472" y="171997"/>
                    <a:pt x="168564" y="177150"/>
                    <a:pt x="173759" y="178438"/>
                  </a:cubicBezTo>
                  <a:cubicBezTo>
                    <a:pt x="173759" y="178438"/>
                    <a:pt x="173759" y="178438"/>
                    <a:pt x="178955" y="156538"/>
                  </a:cubicBezTo>
                  <a:cubicBezTo>
                    <a:pt x="172460" y="153962"/>
                    <a:pt x="164667" y="151385"/>
                    <a:pt x="151679" y="151385"/>
                  </a:cubicBezTo>
                  <a:cubicBezTo>
                    <a:pt x="151679" y="151385"/>
                    <a:pt x="151679" y="151385"/>
                    <a:pt x="151679" y="133350"/>
                  </a:cubicBezTo>
                  <a:cubicBezTo>
                    <a:pt x="151679" y="133350"/>
                    <a:pt x="151679" y="133350"/>
                    <a:pt x="132196" y="133350"/>
                  </a:cubicBezTo>
                  <a:close/>
                  <a:moveTo>
                    <a:pt x="136310" y="0"/>
                  </a:moveTo>
                  <a:cubicBezTo>
                    <a:pt x="136310" y="0"/>
                    <a:pt x="136310" y="0"/>
                    <a:pt x="167467" y="3888"/>
                  </a:cubicBezTo>
                  <a:cubicBezTo>
                    <a:pt x="167467" y="3888"/>
                    <a:pt x="167467" y="3888"/>
                    <a:pt x="158380" y="25921"/>
                  </a:cubicBezTo>
                  <a:cubicBezTo>
                    <a:pt x="158380" y="25921"/>
                    <a:pt x="158380" y="25921"/>
                    <a:pt x="184343" y="6480"/>
                  </a:cubicBezTo>
                  <a:cubicBezTo>
                    <a:pt x="184343" y="6480"/>
                    <a:pt x="184343" y="6480"/>
                    <a:pt x="214202" y="9072"/>
                  </a:cubicBezTo>
                  <a:cubicBezTo>
                    <a:pt x="214202" y="9072"/>
                    <a:pt x="214202" y="9072"/>
                    <a:pt x="188238" y="62210"/>
                  </a:cubicBezTo>
                  <a:cubicBezTo>
                    <a:pt x="188238" y="62210"/>
                    <a:pt x="188238" y="62210"/>
                    <a:pt x="215500" y="62210"/>
                  </a:cubicBezTo>
                  <a:cubicBezTo>
                    <a:pt x="215500" y="62210"/>
                    <a:pt x="215500" y="62210"/>
                    <a:pt x="215500" y="81651"/>
                  </a:cubicBezTo>
                  <a:cubicBezTo>
                    <a:pt x="215500" y="81651"/>
                    <a:pt x="215500" y="81651"/>
                    <a:pt x="183045" y="81651"/>
                  </a:cubicBezTo>
                  <a:cubicBezTo>
                    <a:pt x="237569" y="114052"/>
                    <a:pt x="277813" y="198295"/>
                    <a:pt x="277813" y="243657"/>
                  </a:cubicBezTo>
                  <a:cubicBezTo>
                    <a:pt x="277813" y="299387"/>
                    <a:pt x="215500" y="331788"/>
                    <a:pt x="138907" y="331788"/>
                  </a:cubicBezTo>
                  <a:cubicBezTo>
                    <a:pt x="62313" y="331788"/>
                    <a:pt x="0" y="299387"/>
                    <a:pt x="0" y="243657"/>
                  </a:cubicBezTo>
                  <a:cubicBezTo>
                    <a:pt x="0" y="198295"/>
                    <a:pt x="40244" y="114052"/>
                    <a:pt x="94768" y="81651"/>
                  </a:cubicBezTo>
                  <a:cubicBezTo>
                    <a:pt x="94768" y="81651"/>
                    <a:pt x="94768" y="81651"/>
                    <a:pt x="68804" y="81651"/>
                  </a:cubicBezTo>
                  <a:cubicBezTo>
                    <a:pt x="68804" y="81651"/>
                    <a:pt x="68804" y="81651"/>
                    <a:pt x="68804" y="60914"/>
                  </a:cubicBezTo>
                  <a:cubicBezTo>
                    <a:pt x="68804" y="60914"/>
                    <a:pt x="68804" y="60914"/>
                    <a:pt x="96066" y="62210"/>
                  </a:cubicBezTo>
                  <a:cubicBezTo>
                    <a:pt x="96066" y="62210"/>
                    <a:pt x="96066" y="62210"/>
                    <a:pt x="66208" y="5184"/>
                  </a:cubicBezTo>
                  <a:cubicBezTo>
                    <a:pt x="66208" y="5184"/>
                    <a:pt x="66208" y="5184"/>
                    <a:pt x="110347" y="6480"/>
                  </a:cubicBezTo>
                  <a:cubicBezTo>
                    <a:pt x="110347" y="6480"/>
                    <a:pt x="110347" y="6480"/>
                    <a:pt x="127223" y="28513"/>
                  </a:cubicBezTo>
                  <a:cubicBezTo>
                    <a:pt x="127223" y="28513"/>
                    <a:pt x="127223" y="28513"/>
                    <a:pt x="13631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zh-CN" altLang="en-US">
                <a:solidFill>
                  <a:schemeClr val="tx1">
                    <a:lumMod val="65000"/>
                    <a:lumOff val="35000"/>
                  </a:schemeClr>
                </a:solidFill>
                <a:cs typeface="+mn-ea"/>
                <a:sym typeface="+mn-lt"/>
              </a:endParaRPr>
            </a:p>
          </p:txBody>
        </p:sp>
        <p:sp>
          <p:nvSpPr>
            <p:cNvPr id="67" name="矩形 66"/>
            <p:cNvSpPr/>
            <p:nvPr/>
          </p:nvSpPr>
          <p:spPr>
            <a:xfrm>
              <a:off x="3934940" y="3409852"/>
              <a:ext cx="1764891" cy="1446550"/>
            </a:xfrm>
            <a:prstGeom prst="rect">
              <a:avLst/>
            </a:prstGeom>
          </p:spPr>
          <p:txBody>
            <a:bodyPr wrap="square">
              <a:spAutoFit/>
              <a:scene3d>
                <a:camera prst="orthographicFront"/>
                <a:lightRig rig="threePt" dir="t"/>
              </a:scene3d>
              <a:sp3d contourW="12700"/>
            </a:bodyPr>
            <a:lstStyle/>
            <a:p>
              <a:pPr algn="ctr">
                <a:lnSpc>
                  <a:spcPct val="200000"/>
                </a:lnSpc>
              </a:pPr>
              <a:r>
                <a:rPr lang="zh-CN" altLang="en-US" sz="1100" dirty="0">
                  <a:solidFill>
                    <a:schemeClr val="tx1">
                      <a:lumMod val="65000"/>
                      <a:lumOff val="35000"/>
                    </a:schemeClr>
                  </a:solidFill>
                  <a:cs typeface="+mn-ea"/>
                  <a:sym typeface="+mn-lt"/>
                </a:rPr>
                <a:t>用户可以在投影仪或者计算机上进行演示也可以将演示文稿打印出来胶片以便应用到更广泛的领域中</a:t>
              </a:r>
            </a:p>
          </p:txBody>
        </p:sp>
      </p:grpSp>
      <p:grpSp>
        <p:nvGrpSpPr>
          <p:cNvPr id="6" name="组合 5"/>
          <p:cNvGrpSpPr/>
          <p:nvPr/>
        </p:nvGrpSpPr>
        <p:grpSpPr>
          <a:xfrm>
            <a:off x="6492169" y="1781025"/>
            <a:ext cx="1764891" cy="3075377"/>
            <a:chOff x="6492169" y="1781025"/>
            <a:chExt cx="1764891" cy="3075377"/>
          </a:xfrm>
        </p:grpSpPr>
        <p:sp>
          <p:nvSpPr>
            <p:cNvPr id="20" name="菱形 19"/>
            <p:cNvSpPr>
              <a:spLocks noChangeArrowheads="1"/>
            </p:cNvSpPr>
            <p:nvPr/>
          </p:nvSpPr>
          <p:spPr bwMode="auto">
            <a:xfrm>
              <a:off x="6717617" y="1781025"/>
              <a:ext cx="1308316" cy="1308315"/>
            </a:xfrm>
            <a:prstGeom prst="diamond">
              <a:avLst/>
            </a:prstGeom>
            <a:solidFill>
              <a:srgbClr val="7BA396"/>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cs typeface="+mn-ea"/>
                <a:sym typeface="+mn-lt"/>
              </a:endParaRPr>
            </a:p>
          </p:txBody>
        </p:sp>
        <p:grpSp>
          <p:nvGrpSpPr>
            <p:cNvPr id="48" name="组合 47"/>
            <p:cNvGrpSpPr/>
            <p:nvPr/>
          </p:nvGrpSpPr>
          <p:grpSpPr>
            <a:xfrm>
              <a:off x="7166219" y="2266564"/>
              <a:ext cx="431198" cy="282486"/>
              <a:chOff x="6719887" y="2039938"/>
              <a:chExt cx="1054101" cy="690562"/>
            </a:xfrm>
            <a:solidFill>
              <a:schemeClr val="bg1"/>
            </a:solidFill>
          </p:grpSpPr>
          <p:sp>
            <p:nvSpPr>
              <p:cNvPr id="46" name="后起之秀模板，盗取必究"/>
              <p:cNvSpPr>
                <a:spLocks noEditPoints="1"/>
              </p:cNvSpPr>
              <p:nvPr/>
            </p:nvSpPr>
            <p:spPr bwMode="auto">
              <a:xfrm>
                <a:off x="6719887" y="2039938"/>
                <a:ext cx="1054101" cy="598487"/>
              </a:xfrm>
              <a:custGeom>
                <a:avLst/>
                <a:gdLst>
                  <a:gd name="T0" fmla="*/ 556 w 607"/>
                  <a:gd name="T1" fmla="*/ 156 h 312"/>
                  <a:gd name="T2" fmla="*/ 570 w 607"/>
                  <a:gd name="T3" fmla="*/ 150 h 312"/>
                  <a:gd name="T4" fmla="*/ 600 w 607"/>
                  <a:gd name="T5" fmla="*/ 103 h 312"/>
                  <a:gd name="T6" fmla="*/ 547 w 607"/>
                  <a:gd name="T7" fmla="*/ 99 h 312"/>
                  <a:gd name="T8" fmla="*/ 531 w 607"/>
                  <a:gd name="T9" fmla="*/ 109 h 312"/>
                  <a:gd name="T10" fmla="*/ 503 w 607"/>
                  <a:gd name="T11" fmla="*/ 81 h 312"/>
                  <a:gd name="T12" fmla="*/ 422 w 607"/>
                  <a:gd name="T13" fmla="*/ 4 h 312"/>
                  <a:gd name="T14" fmla="*/ 184 w 607"/>
                  <a:gd name="T15" fmla="*/ 4 h 312"/>
                  <a:gd name="T16" fmla="*/ 102 w 607"/>
                  <a:gd name="T17" fmla="*/ 81 h 312"/>
                  <a:gd name="T18" fmla="*/ 74 w 607"/>
                  <a:gd name="T19" fmla="*/ 110 h 312"/>
                  <a:gd name="T20" fmla="*/ 60 w 607"/>
                  <a:gd name="T21" fmla="*/ 100 h 312"/>
                  <a:gd name="T22" fmla="*/ 7 w 607"/>
                  <a:gd name="T23" fmla="*/ 103 h 312"/>
                  <a:gd name="T24" fmla="*/ 38 w 607"/>
                  <a:gd name="T25" fmla="*/ 151 h 312"/>
                  <a:gd name="T26" fmla="*/ 52 w 607"/>
                  <a:gd name="T27" fmla="*/ 156 h 312"/>
                  <a:gd name="T28" fmla="*/ 52 w 607"/>
                  <a:gd name="T29" fmla="*/ 227 h 312"/>
                  <a:gd name="T30" fmla="*/ 120 w 607"/>
                  <a:gd name="T31" fmla="*/ 312 h 312"/>
                  <a:gd name="T32" fmla="*/ 486 w 607"/>
                  <a:gd name="T33" fmla="*/ 312 h 312"/>
                  <a:gd name="T34" fmla="*/ 556 w 607"/>
                  <a:gd name="T35" fmla="*/ 227 h 312"/>
                  <a:gd name="T36" fmla="*/ 556 w 607"/>
                  <a:gd name="T37" fmla="*/ 156 h 312"/>
                  <a:gd name="T38" fmla="*/ 142 w 607"/>
                  <a:gd name="T39" fmla="*/ 42 h 312"/>
                  <a:gd name="T40" fmla="*/ 182 w 607"/>
                  <a:gd name="T41" fmla="*/ 16 h 312"/>
                  <a:gd name="T42" fmla="*/ 399 w 607"/>
                  <a:gd name="T43" fmla="*/ 16 h 312"/>
                  <a:gd name="T44" fmla="*/ 463 w 607"/>
                  <a:gd name="T45" fmla="*/ 40 h 312"/>
                  <a:gd name="T46" fmla="*/ 474 w 607"/>
                  <a:gd name="T47" fmla="*/ 100 h 312"/>
                  <a:gd name="T48" fmla="*/ 127 w 607"/>
                  <a:gd name="T49" fmla="*/ 101 h 312"/>
                  <a:gd name="T50" fmla="*/ 142 w 607"/>
                  <a:gd name="T51" fmla="*/ 42 h 312"/>
                  <a:gd name="T52" fmla="*/ 148 w 607"/>
                  <a:gd name="T53" fmla="*/ 220 h 312"/>
                  <a:gd name="T54" fmla="*/ 94 w 607"/>
                  <a:gd name="T55" fmla="*/ 224 h 312"/>
                  <a:gd name="T56" fmla="*/ 64 w 607"/>
                  <a:gd name="T57" fmla="*/ 176 h 312"/>
                  <a:gd name="T58" fmla="*/ 117 w 607"/>
                  <a:gd name="T59" fmla="*/ 172 h 312"/>
                  <a:gd name="T60" fmla="*/ 148 w 607"/>
                  <a:gd name="T61" fmla="*/ 220 h 312"/>
                  <a:gd name="T62" fmla="*/ 387 w 607"/>
                  <a:gd name="T63" fmla="*/ 280 h 312"/>
                  <a:gd name="T64" fmla="*/ 217 w 607"/>
                  <a:gd name="T65" fmla="*/ 280 h 312"/>
                  <a:gd name="T66" fmla="*/ 170 w 607"/>
                  <a:gd name="T67" fmla="*/ 244 h 312"/>
                  <a:gd name="T68" fmla="*/ 217 w 607"/>
                  <a:gd name="T69" fmla="*/ 208 h 312"/>
                  <a:gd name="T70" fmla="*/ 387 w 607"/>
                  <a:gd name="T71" fmla="*/ 208 h 312"/>
                  <a:gd name="T72" fmla="*/ 434 w 607"/>
                  <a:gd name="T73" fmla="*/ 244 h 312"/>
                  <a:gd name="T74" fmla="*/ 387 w 607"/>
                  <a:gd name="T75" fmla="*/ 280 h 312"/>
                  <a:gd name="T76" fmla="*/ 509 w 607"/>
                  <a:gd name="T77" fmla="*/ 224 h 312"/>
                  <a:gd name="T78" fmla="*/ 455 w 607"/>
                  <a:gd name="T79" fmla="*/ 220 h 312"/>
                  <a:gd name="T80" fmla="*/ 485 w 607"/>
                  <a:gd name="T81" fmla="*/ 172 h 312"/>
                  <a:gd name="T82" fmla="*/ 539 w 607"/>
                  <a:gd name="T83" fmla="*/ 176 h 312"/>
                  <a:gd name="T84" fmla="*/ 509 w 607"/>
                  <a:gd name="T85" fmla="*/ 224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07" h="312">
                    <a:moveTo>
                      <a:pt x="556" y="156"/>
                    </a:moveTo>
                    <a:cubicBezTo>
                      <a:pt x="560" y="155"/>
                      <a:pt x="565" y="153"/>
                      <a:pt x="570" y="150"/>
                    </a:cubicBezTo>
                    <a:cubicBezTo>
                      <a:pt x="593" y="138"/>
                      <a:pt x="607" y="117"/>
                      <a:pt x="600" y="103"/>
                    </a:cubicBezTo>
                    <a:cubicBezTo>
                      <a:pt x="594" y="88"/>
                      <a:pt x="570" y="86"/>
                      <a:pt x="547" y="99"/>
                    </a:cubicBezTo>
                    <a:cubicBezTo>
                      <a:pt x="541" y="102"/>
                      <a:pt x="536" y="105"/>
                      <a:pt x="531" y="109"/>
                    </a:cubicBezTo>
                    <a:cubicBezTo>
                      <a:pt x="503" y="81"/>
                      <a:pt x="503" y="81"/>
                      <a:pt x="503" y="81"/>
                    </a:cubicBezTo>
                    <a:cubicBezTo>
                      <a:pt x="480" y="40"/>
                      <a:pt x="448" y="0"/>
                      <a:pt x="422" y="4"/>
                    </a:cubicBezTo>
                    <a:cubicBezTo>
                      <a:pt x="184" y="4"/>
                      <a:pt x="184" y="4"/>
                      <a:pt x="184" y="4"/>
                    </a:cubicBezTo>
                    <a:cubicBezTo>
                      <a:pt x="155" y="4"/>
                      <a:pt x="126" y="44"/>
                      <a:pt x="102" y="81"/>
                    </a:cubicBezTo>
                    <a:cubicBezTo>
                      <a:pt x="74" y="110"/>
                      <a:pt x="74" y="110"/>
                      <a:pt x="74" y="110"/>
                    </a:cubicBezTo>
                    <a:cubicBezTo>
                      <a:pt x="70" y="107"/>
                      <a:pt x="65" y="103"/>
                      <a:pt x="60" y="100"/>
                    </a:cubicBezTo>
                    <a:cubicBezTo>
                      <a:pt x="37" y="88"/>
                      <a:pt x="13" y="89"/>
                      <a:pt x="7" y="103"/>
                    </a:cubicBezTo>
                    <a:cubicBezTo>
                      <a:pt x="0" y="117"/>
                      <a:pt x="15" y="139"/>
                      <a:pt x="38" y="151"/>
                    </a:cubicBezTo>
                    <a:cubicBezTo>
                      <a:pt x="42" y="153"/>
                      <a:pt x="48" y="154"/>
                      <a:pt x="52" y="156"/>
                    </a:cubicBezTo>
                    <a:cubicBezTo>
                      <a:pt x="52" y="227"/>
                      <a:pt x="52" y="227"/>
                      <a:pt x="52" y="227"/>
                    </a:cubicBezTo>
                    <a:cubicBezTo>
                      <a:pt x="52" y="269"/>
                      <a:pt x="81" y="312"/>
                      <a:pt x="120" y="312"/>
                    </a:cubicBezTo>
                    <a:cubicBezTo>
                      <a:pt x="486" y="312"/>
                      <a:pt x="486" y="312"/>
                      <a:pt x="486" y="312"/>
                    </a:cubicBezTo>
                    <a:cubicBezTo>
                      <a:pt x="524" y="312"/>
                      <a:pt x="556" y="269"/>
                      <a:pt x="556" y="227"/>
                    </a:cubicBezTo>
                    <a:lnTo>
                      <a:pt x="556" y="156"/>
                    </a:lnTo>
                    <a:close/>
                    <a:moveTo>
                      <a:pt x="142" y="42"/>
                    </a:moveTo>
                    <a:cubicBezTo>
                      <a:pt x="163" y="9"/>
                      <a:pt x="182" y="16"/>
                      <a:pt x="182" y="16"/>
                    </a:cubicBezTo>
                    <a:cubicBezTo>
                      <a:pt x="182" y="16"/>
                      <a:pt x="384" y="16"/>
                      <a:pt x="399" y="16"/>
                    </a:cubicBezTo>
                    <a:cubicBezTo>
                      <a:pt x="421" y="16"/>
                      <a:pt x="443" y="12"/>
                      <a:pt x="463" y="40"/>
                    </a:cubicBezTo>
                    <a:cubicBezTo>
                      <a:pt x="488" y="77"/>
                      <a:pt x="511" y="100"/>
                      <a:pt x="474" y="100"/>
                    </a:cubicBezTo>
                    <a:cubicBezTo>
                      <a:pt x="418" y="100"/>
                      <a:pt x="150" y="102"/>
                      <a:pt x="127" y="101"/>
                    </a:cubicBezTo>
                    <a:cubicBezTo>
                      <a:pt x="97" y="99"/>
                      <a:pt x="121" y="73"/>
                      <a:pt x="142" y="42"/>
                    </a:cubicBezTo>
                    <a:close/>
                    <a:moveTo>
                      <a:pt x="148" y="220"/>
                    </a:moveTo>
                    <a:cubicBezTo>
                      <a:pt x="141" y="234"/>
                      <a:pt x="117" y="236"/>
                      <a:pt x="94" y="224"/>
                    </a:cubicBezTo>
                    <a:cubicBezTo>
                      <a:pt x="71" y="212"/>
                      <a:pt x="58" y="190"/>
                      <a:pt x="64" y="176"/>
                    </a:cubicBezTo>
                    <a:cubicBezTo>
                      <a:pt x="70" y="162"/>
                      <a:pt x="94" y="160"/>
                      <a:pt x="117" y="172"/>
                    </a:cubicBezTo>
                    <a:cubicBezTo>
                      <a:pt x="140" y="184"/>
                      <a:pt x="154" y="206"/>
                      <a:pt x="148" y="220"/>
                    </a:cubicBezTo>
                    <a:close/>
                    <a:moveTo>
                      <a:pt x="387" y="280"/>
                    </a:moveTo>
                    <a:cubicBezTo>
                      <a:pt x="217" y="280"/>
                      <a:pt x="217" y="280"/>
                      <a:pt x="217" y="280"/>
                    </a:cubicBezTo>
                    <a:cubicBezTo>
                      <a:pt x="191" y="280"/>
                      <a:pt x="170" y="263"/>
                      <a:pt x="170" y="244"/>
                    </a:cubicBezTo>
                    <a:cubicBezTo>
                      <a:pt x="170" y="224"/>
                      <a:pt x="191" y="208"/>
                      <a:pt x="217" y="208"/>
                    </a:cubicBezTo>
                    <a:cubicBezTo>
                      <a:pt x="387" y="208"/>
                      <a:pt x="387" y="208"/>
                      <a:pt x="387" y="208"/>
                    </a:cubicBezTo>
                    <a:cubicBezTo>
                      <a:pt x="413" y="208"/>
                      <a:pt x="434" y="224"/>
                      <a:pt x="434" y="244"/>
                    </a:cubicBezTo>
                    <a:cubicBezTo>
                      <a:pt x="434" y="263"/>
                      <a:pt x="413" y="280"/>
                      <a:pt x="387" y="280"/>
                    </a:cubicBezTo>
                    <a:close/>
                    <a:moveTo>
                      <a:pt x="509" y="224"/>
                    </a:moveTo>
                    <a:cubicBezTo>
                      <a:pt x="485" y="236"/>
                      <a:pt x="462" y="234"/>
                      <a:pt x="455" y="220"/>
                    </a:cubicBezTo>
                    <a:cubicBezTo>
                      <a:pt x="449" y="206"/>
                      <a:pt x="462" y="184"/>
                      <a:pt x="485" y="172"/>
                    </a:cubicBezTo>
                    <a:cubicBezTo>
                      <a:pt x="509" y="160"/>
                      <a:pt x="532" y="162"/>
                      <a:pt x="539" y="176"/>
                    </a:cubicBezTo>
                    <a:cubicBezTo>
                      <a:pt x="545" y="190"/>
                      <a:pt x="532" y="212"/>
                      <a:pt x="509" y="2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cs typeface="+mn-ea"/>
                  <a:sym typeface="+mn-lt"/>
                </a:endParaRPr>
              </a:p>
            </p:txBody>
          </p:sp>
          <p:sp>
            <p:nvSpPr>
              <p:cNvPr id="47" name="后起之秀模板，盗取必究"/>
              <p:cNvSpPr/>
              <p:nvPr/>
            </p:nvSpPr>
            <p:spPr bwMode="auto">
              <a:xfrm>
                <a:off x="6808788" y="2500313"/>
                <a:ext cx="876300" cy="230187"/>
              </a:xfrm>
              <a:custGeom>
                <a:avLst/>
                <a:gdLst>
                  <a:gd name="T0" fmla="*/ 31 w 504"/>
                  <a:gd name="T1" fmla="*/ 120 h 120"/>
                  <a:gd name="T2" fmla="*/ 112 w 504"/>
                  <a:gd name="T3" fmla="*/ 120 h 120"/>
                  <a:gd name="T4" fmla="*/ 127 w 504"/>
                  <a:gd name="T5" fmla="*/ 104 h 120"/>
                  <a:gd name="T6" fmla="*/ 127 w 504"/>
                  <a:gd name="T7" fmla="*/ 100 h 120"/>
                  <a:gd name="T8" fmla="*/ 128 w 504"/>
                  <a:gd name="T9" fmla="*/ 100 h 120"/>
                  <a:gd name="T10" fmla="*/ 380 w 504"/>
                  <a:gd name="T11" fmla="*/ 100 h 120"/>
                  <a:gd name="T12" fmla="*/ 380 w 504"/>
                  <a:gd name="T13" fmla="*/ 92 h 120"/>
                  <a:gd name="T14" fmla="*/ 393 w 504"/>
                  <a:gd name="T15" fmla="*/ 120 h 120"/>
                  <a:gd name="T16" fmla="*/ 474 w 504"/>
                  <a:gd name="T17" fmla="*/ 120 h 120"/>
                  <a:gd name="T18" fmla="*/ 496 w 504"/>
                  <a:gd name="T19" fmla="*/ 90 h 120"/>
                  <a:gd name="T20" fmla="*/ 496 w 504"/>
                  <a:gd name="T21" fmla="*/ 65 h 120"/>
                  <a:gd name="T22" fmla="*/ 504 w 504"/>
                  <a:gd name="T23" fmla="*/ 26 h 120"/>
                  <a:gd name="T24" fmla="*/ 504 w 504"/>
                  <a:gd name="T25" fmla="*/ 0 h 120"/>
                  <a:gd name="T26" fmla="*/ 434 w 504"/>
                  <a:gd name="T27" fmla="*/ 84 h 120"/>
                  <a:gd name="T28" fmla="*/ 68 w 504"/>
                  <a:gd name="T29" fmla="*/ 84 h 120"/>
                  <a:gd name="T30" fmla="*/ 0 w 504"/>
                  <a:gd name="T31" fmla="*/ 0 h 120"/>
                  <a:gd name="T32" fmla="*/ 0 w 504"/>
                  <a:gd name="T33" fmla="*/ 26 h 120"/>
                  <a:gd name="T34" fmla="*/ 12 w 504"/>
                  <a:gd name="T35" fmla="*/ 71 h 120"/>
                  <a:gd name="T36" fmla="*/ 12 w 504"/>
                  <a:gd name="T37" fmla="*/ 90 h 120"/>
                  <a:gd name="T38" fmla="*/ 31 w 504"/>
                  <a:gd name="T39"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04" h="120">
                    <a:moveTo>
                      <a:pt x="31" y="120"/>
                    </a:moveTo>
                    <a:cubicBezTo>
                      <a:pt x="112" y="120"/>
                      <a:pt x="112" y="120"/>
                      <a:pt x="112" y="120"/>
                    </a:cubicBezTo>
                    <a:cubicBezTo>
                      <a:pt x="117" y="120"/>
                      <a:pt x="127" y="115"/>
                      <a:pt x="127" y="104"/>
                    </a:cubicBezTo>
                    <a:cubicBezTo>
                      <a:pt x="127" y="100"/>
                      <a:pt x="127" y="100"/>
                      <a:pt x="127" y="100"/>
                    </a:cubicBezTo>
                    <a:cubicBezTo>
                      <a:pt x="128" y="100"/>
                      <a:pt x="128" y="100"/>
                      <a:pt x="128" y="100"/>
                    </a:cubicBezTo>
                    <a:cubicBezTo>
                      <a:pt x="380" y="100"/>
                      <a:pt x="380" y="100"/>
                      <a:pt x="380" y="100"/>
                    </a:cubicBezTo>
                    <a:cubicBezTo>
                      <a:pt x="380" y="92"/>
                      <a:pt x="380" y="92"/>
                      <a:pt x="380" y="92"/>
                    </a:cubicBezTo>
                    <a:cubicBezTo>
                      <a:pt x="380" y="107"/>
                      <a:pt x="388" y="120"/>
                      <a:pt x="393" y="120"/>
                    </a:cubicBezTo>
                    <a:cubicBezTo>
                      <a:pt x="474" y="120"/>
                      <a:pt x="474" y="120"/>
                      <a:pt x="474" y="120"/>
                    </a:cubicBezTo>
                    <a:cubicBezTo>
                      <a:pt x="485" y="120"/>
                      <a:pt x="496" y="102"/>
                      <a:pt x="496" y="90"/>
                    </a:cubicBezTo>
                    <a:cubicBezTo>
                      <a:pt x="496" y="65"/>
                      <a:pt x="496" y="65"/>
                      <a:pt x="496" y="65"/>
                    </a:cubicBezTo>
                    <a:cubicBezTo>
                      <a:pt x="504" y="54"/>
                      <a:pt x="504" y="40"/>
                      <a:pt x="504" y="26"/>
                    </a:cubicBezTo>
                    <a:cubicBezTo>
                      <a:pt x="504" y="0"/>
                      <a:pt x="504" y="0"/>
                      <a:pt x="504" y="0"/>
                    </a:cubicBezTo>
                    <a:cubicBezTo>
                      <a:pt x="504" y="41"/>
                      <a:pt x="472" y="84"/>
                      <a:pt x="434" y="84"/>
                    </a:cubicBezTo>
                    <a:cubicBezTo>
                      <a:pt x="68" y="84"/>
                      <a:pt x="68" y="84"/>
                      <a:pt x="68" y="84"/>
                    </a:cubicBezTo>
                    <a:cubicBezTo>
                      <a:pt x="29" y="84"/>
                      <a:pt x="0" y="41"/>
                      <a:pt x="0" y="0"/>
                    </a:cubicBezTo>
                    <a:cubicBezTo>
                      <a:pt x="0" y="26"/>
                      <a:pt x="0" y="26"/>
                      <a:pt x="0" y="26"/>
                    </a:cubicBezTo>
                    <a:cubicBezTo>
                      <a:pt x="0" y="43"/>
                      <a:pt x="4" y="58"/>
                      <a:pt x="12" y="71"/>
                    </a:cubicBezTo>
                    <a:cubicBezTo>
                      <a:pt x="12" y="90"/>
                      <a:pt x="12" y="90"/>
                      <a:pt x="12" y="90"/>
                    </a:cubicBezTo>
                    <a:cubicBezTo>
                      <a:pt x="12" y="102"/>
                      <a:pt x="20" y="120"/>
                      <a:pt x="31" y="1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cs typeface="+mn-ea"/>
                  <a:sym typeface="+mn-lt"/>
                </a:endParaRPr>
              </a:p>
            </p:txBody>
          </p:sp>
        </p:grpSp>
        <p:sp>
          <p:nvSpPr>
            <p:cNvPr id="70" name="矩形 69"/>
            <p:cNvSpPr/>
            <p:nvPr/>
          </p:nvSpPr>
          <p:spPr>
            <a:xfrm>
              <a:off x="6492169" y="3409852"/>
              <a:ext cx="1764891" cy="1446550"/>
            </a:xfrm>
            <a:prstGeom prst="rect">
              <a:avLst/>
            </a:prstGeom>
          </p:spPr>
          <p:txBody>
            <a:bodyPr wrap="square">
              <a:spAutoFit/>
              <a:scene3d>
                <a:camera prst="orthographicFront"/>
                <a:lightRig rig="threePt" dir="t"/>
              </a:scene3d>
              <a:sp3d contourW="12700"/>
            </a:bodyPr>
            <a:lstStyle/>
            <a:p>
              <a:pPr algn="ctr">
                <a:lnSpc>
                  <a:spcPct val="200000"/>
                </a:lnSpc>
              </a:pPr>
              <a:r>
                <a:rPr lang="zh-CN" altLang="en-US" sz="1100" dirty="0">
                  <a:solidFill>
                    <a:schemeClr val="tx1">
                      <a:lumMod val="65000"/>
                      <a:lumOff val="35000"/>
                    </a:schemeClr>
                  </a:solidFill>
                  <a:cs typeface="+mn-ea"/>
                  <a:sym typeface="+mn-lt"/>
                </a:rPr>
                <a:t>用户可以在投影仪或者计算机上进行演示也可以将演示文稿打印出来胶片以便应用到更广泛的领域中</a:t>
              </a:r>
            </a:p>
          </p:txBody>
        </p:sp>
      </p:grpSp>
      <p:grpSp>
        <p:nvGrpSpPr>
          <p:cNvPr id="7" name="组合 6"/>
          <p:cNvGrpSpPr/>
          <p:nvPr/>
        </p:nvGrpSpPr>
        <p:grpSpPr>
          <a:xfrm>
            <a:off x="9049398" y="1784297"/>
            <a:ext cx="1764891" cy="3072105"/>
            <a:chOff x="9049398" y="1784297"/>
            <a:chExt cx="1764891" cy="3072105"/>
          </a:xfrm>
        </p:grpSpPr>
        <p:sp>
          <p:nvSpPr>
            <p:cNvPr id="26" name="菱形 25"/>
            <p:cNvSpPr>
              <a:spLocks noChangeArrowheads="1"/>
            </p:cNvSpPr>
            <p:nvPr/>
          </p:nvSpPr>
          <p:spPr bwMode="auto">
            <a:xfrm>
              <a:off x="9269167" y="1784297"/>
              <a:ext cx="1301773" cy="1301771"/>
            </a:xfrm>
            <a:prstGeom prst="diamond">
              <a:avLst/>
            </a:prstGeom>
            <a:solidFill>
              <a:srgbClr val="7BA396"/>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cs typeface="+mn-ea"/>
                <a:sym typeface="+mn-lt"/>
              </a:endParaRPr>
            </a:p>
          </p:txBody>
        </p:sp>
        <p:sp>
          <p:nvSpPr>
            <p:cNvPr id="27" name="椭圆 8"/>
            <p:cNvSpPr/>
            <p:nvPr/>
          </p:nvSpPr>
          <p:spPr>
            <a:xfrm>
              <a:off x="9752831" y="2249715"/>
              <a:ext cx="388148" cy="356070"/>
            </a:xfrm>
            <a:custGeom>
              <a:avLst/>
              <a:gdLst>
                <a:gd name="connsiteX0" fmla="*/ 117399 w 337212"/>
                <a:gd name="connsiteY0" fmla="*/ 192088 h 309563"/>
                <a:gd name="connsiteX1" fmla="*/ 130099 w 337212"/>
                <a:gd name="connsiteY1" fmla="*/ 196036 h 309563"/>
                <a:gd name="connsiteX2" fmla="*/ 130099 w 337212"/>
                <a:gd name="connsiteY2" fmla="*/ 278941 h 309563"/>
                <a:gd name="connsiteX3" fmla="*/ 117399 w 337212"/>
                <a:gd name="connsiteY3" fmla="*/ 292101 h 309563"/>
                <a:gd name="connsiteX4" fmla="*/ 176137 w 337212"/>
                <a:gd name="connsiteY4" fmla="*/ 187325 h 309563"/>
                <a:gd name="connsiteX5" fmla="*/ 187250 w 337212"/>
                <a:gd name="connsiteY5" fmla="*/ 191271 h 309563"/>
                <a:gd name="connsiteX6" fmla="*/ 187250 w 337212"/>
                <a:gd name="connsiteY6" fmla="*/ 267562 h 309563"/>
                <a:gd name="connsiteX7" fmla="*/ 176137 w 337212"/>
                <a:gd name="connsiteY7" fmla="*/ 279400 h 309563"/>
                <a:gd name="connsiteX8" fmla="*/ 176137 w 337212"/>
                <a:gd name="connsiteY8" fmla="*/ 187325 h 309563"/>
                <a:gd name="connsiteX9" fmla="*/ 231699 w 337212"/>
                <a:gd name="connsiteY9" fmla="*/ 180975 h 309563"/>
                <a:gd name="connsiteX10" fmla="*/ 239637 w 337212"/>
                <a:gd name="connsiteY10" fmla="*/ 184982 h 309563"/>
                <a:gd name="connsiteX11" fmla="*/ 239637 w 337212"/>
                <a:gd name="connsiteY11" fmla="*/ 254429 h 309563"/>
                <a:gd name="connsiteX12" fmla="*/ 231699 w 337212"/>
                <a:gd name="connsiteY12" fmla="*/ 265113 h 309563"/>
                <a:gd name="connsiteX13" fmla="*/ 277737 w 337212"/>
                <a:gd name="connsiteY13" fmla="*/ 177800 h 309563"/>
                <a:gd name="connsiteX14" fmla="*/ 287262 w 337212"/>
                <a:gd name="connsiteY14" fmla="*/ 180398 h 309563"/>
                <a:gd name="connsiteX15" fmla="*/ 287262 w 337212"/>
                <a:gd name="connsiteY15" fmla="*/ 238847 h 309563"/>
                <a:gd name="connsiteX16" fmla="*/ 277737 w 337212"/>
                <a:gd name="connsiteY16" fmla="*/ 249238 h 309563"/>
                <a:gd name="connsiteX17" fmla="*/ 280912 w 337212"/>
                <a:gd name="connsiteY17" fmla="*/ 92075 h 309563"/>
                <a:gd name="connsiteX18" fmla="*/ 307493 w 337212"/>
                <a:gd name="connsiteY18" fmla="*/ 92075 h 309563"/>
                <a:gd name="connsiteX19" fmla="*/ 315468 w 337212"/>
                <a:gd name="connsiteY19" fmla="*/ 97314 h 309563"/>
                <a:gd name="connsiteX20" fmla="*/ 336733 w 337212"/>
                <a:gd name="connsiteY20" fmla="*/ 158869 h 309563"/>
                <a:gd name="connsiteX21" fmla="*/ 331417 w 337212"/>
                <a:gd name="connsiteY21" fmla="*/ 169347 h 309563"/>
                <a:gd name="connsiteX22" fmla="*/ 320784 w 337212"/>
                <a:gd name="connsiteY22" fmla="*/ 164108 h 309563"/>
                <a:gd name="connsiteX23" fmla="*/ 314139 w 337212"/>
                <a:gd name="connsiteY23" fmla="*/ 145772 h 309563"/>
                <a:gd name="connsiteX24" fmla="*/ 314139 w 337212"/>
                <a:gd name="connsiteY24" fmla="*/ 238761 h 309563"/>
                <a:gd name="connsiteX25" fmla="*/ 304835 w 337212"/>
                <a:gd name="connsiteY25" fmla="*/ 249238 h 309563"/>
                <a:gd name="connsiteX26" fmla="*/ 294203 w 337212"/>
                <a:gd name="connsiteY26" fmla="*/ 238761 h 309563"/>
                <a:gd name="connsiteX27" fmla="*/ 294203 w 337212"/>
                <a:gd name="connsiteY27" fmla="*/ 179824 h 309563"/>
                <a:gd name="connsiteX28" fmla="*/ 288886 w 337212"/>
                <a:gd name="connsiteY28" fmla="*/ 179824 h 309563"/>
                <a:gd name="connsiteX29" fmla="*/ 294203 w 337212"/>
                <a:gd name="connsiteY29" fmla="*/ 178515 h 309563"/>
                <a:gd name="connsiteX30" fmla="*/ 304835 w 337212"/>
                <a:gd name="connsiteY30" fmla="*/ 157560 h 309563"/>
                <a:gd name="connsiteX31" fmla="*/ 280912 w 337212"/>
                <a:gd name="connsiteY31" fmla="*/ 92075 h 309563"/>
                <a:gd name="connsiteX32" fmla="*/ 231699 w 337212"/>
                <a:gd name="connsiteY32" fmla="*/ 82550 h 309563"/>
                <a:gd name="connsiteX33" fmla="*/ 243745 w 337212"/>
                <a:gd name="connsiteY33" fmla="*/ 82550 h 309563"/>
                <a:gd name="connsiteX34" fmla="*/ 262484 w 337212"/>
                <a:gd name="connsiteY34" fmla="*/ 82550 h 309563"/>
                <a:gd name="connsiteX35" fmla="*/ 273192 w 337212"/>
                <a:gd name="connsiteY35" fmla="*/ 89117 h 309563"/>
                <a:gd name="connsiteX36" fmla="*/ 297285 w 337212"/>
                <a:gd name="connsiteY36" fmla="*/ 160041 h 309563"/>
                <a:gd name="connsiteX37" fmla="*/ 291931 w 337212"/>
                <a:gd name="connsiteY37" fmla="*/ 171861 h 309563"/>
                <a:gd name="connsiteX38" fmla="*/ 279885 w 337212"/>
                <a:gd name="connsiteY38" fmla="*/ 166608 h 309563"/>
                <a:gd name="connsiteX39" fmla="*/ 271854 w 337212"/>
                <a:gd name="connsiteY39" fmla="*/ 144280 h 309563"/>
                <a:gd name="connsiteX40" fmla="*/ 271854 w 337212"/>
                <a:gd name="connsiteY40" fmla="*/ 253292 h 309563"/>
                <a:gd name="connsiteX41" fmla="*/ 259807 w 337212"/>
                <a:gd name="connsiteY41" fmla="*/ 265113 h 309563"/>
                <a:gd name="connsiteX42" fmla="*/ 247761 w 337212"/>
                <a:gd name="connsiteY42" fmla="*/ 253292 h 309563"/>
                <a:gd name="connsiteX43" fmla="*/ 247761 w 337212"/>
                <a:gd name="connsiteY43" fmla="*/ 183682 h 309563"/>
                <a:gd name="connsiteX44" fmla="*/ 258469 w 337212"/>
                <a:gd name="connsiteY44" fmla="*/ 160041 h 309563"/>
                <a:gd name="connsiteX45" fmla="*/ 231699 w 337212"/>
                <a:gd name="connsiteY45" fmla="*/ 82550 h 309563"/>
                <a:gd name="connsiteX46" fmla="*/ 177724 w 337212"/>
                <a:gd name="connsiteY46" fmla="*/ 77788 h 309563"/>
                <a:gd name="connsiteX47" fmla="*/ 214510 w 337212"/>
                <a:gd name="connsiteY47" fmla="*/ 77788 h 309563"/>
                <a:gd name="connsiteX48" fmla="*/ 225021 w 337212"/>
                <a:gd name="connsiteY48" fmla="*/ 85643 h 309563"/>
                <a:gd name="connsiteX49" fmla="*/ 252610 w 337212"/>
                <a:gd name="connsiteY49" fmla="*/ 162884 h 309563"/>
                <a:gd name="connsiteX50" fmla="*/ 246041 w 337212"/>
                <a:gd name="connsiteY50" fmla="*/ 175976 h 309563"/>
                <a:gd name="connsiteX51" fmla="*/ 231590 w 337212"/>
                <a:gd name="connsiteY51" fmla="*/ 169430 h 309563"/>
                <a:gd name="connsiteX52" fmla="*/ 223707 w 337212"/>
                <a:gd name="connsiteY52" fmla="*/ 145865 h 309563"/>
                <a:gd name="connsiteX53" fmla="*/ 223707 w 337212"/>
                <a:gd name="connsiteY53" fmla="*/ 266309 h 309563"/>
                <a:gd name="connsiteX54" fmla="*/ 210569 w 337212"/>
                <a:gd name="connsiteY54" fmla="*/ 279401 h 309563"/>
                <a:gd name="connsiteX55" fmla="*/ 198745 w 337212"/>
                <a:gd name="connsiteY55" fmla="*/ 266309 h 309563"/>
                <a:gd name="connsiteX56" fmla="*/ 198745 w 337212"/>
                <a:gd name="connsiteY56" fmla="*/ 189068 h 309563"/>
                <a:gd name="connsiteX57" fmla="*/ 197759 w 337212"/>
                <a:gd name="connsiteY57" fmla="*/ 189068 h 309563"/>
                <a:gd name="connsiteX58" fmla="*/ 194803 w 337212"/>
                <a:gd name="connsiteY58" fmla="*/ 189068 h 309563"/>
                <a:gd name="connsiteX59" fmla="*/ 206628 w 337212"/>
                <a:gd name="connsiteY59" fmla="*/ 178595 h 309563"/>
                <a:gd name="connsiteX60" fmla="*/ 206628 w 337212"/>
                <a:gd name="connsiteY60" fmla="*/ 162884 h 309563"/>
                <a:gd name="connsiteX61" fmla="*/ 177724 w 337212"/>
                <a:gd name="connsiteY61" fmla="*/ 79097 h 309563"/>
                <a:gd name="connsiteX62" fmla="*/ 177724 w 337212"/>
                <a:gd name="connsiteY62" fmla="*/ 77788 h 309563"/>
                <a:gd name="connsiteX63" fmla="*/ 120574 w 337212"/>
                <a:gd name="connsiteY63" fmla="*/ 73025 h 309563"/>
                <a:gd name="connsiteX64" fmla="*/ 157008 w 337212"/>
                <a:gd name="connsiteY64" fmla="*/ 73025 h 309563"/>
                <a:gd name="connsiteX65" fmla="*/ 168720 w 337212"/>
                <a:gd name="connsiteY65" fmla="*/ 80953 h 309563"/>
                <a:gd name="connsiteX66" fmla="*/ 197347 w 337212"/>
                <a:gd name="connsiteY66" fmla="*/ 166840 h 309563"/>
                <a:gd name="connsiteX67" fmla="*/ 190840 w 337212"/>
                <a:gd name="connsiteY67" fmla="*/ 181375 h 309563"/>
                <a:gd name="connsiteX68" fmla="*/ 176527 w 337212"/>
                <a:gd name="connsiteY68" fmla="*/ 173447 h 309563"/>
                <a:gd name="connsiteX69" fmla="*/ 167418 w 337212"/>
                <a:gd name="connsiteY69" fmla="*/ 148341 h 309563"/>
                <a:gd name="connsiteX70" fmla="*/ 167418 w 337212"/>
                <a:gd name="connsiteY70" fmla="*/ 279153 h 309563"/>
                <a:gd name="connsiteX71" fmla="*/ 153105 w 337212"/>
                <a:gd name="connsiteY71" fmla="*/ 293688 h 309563"/>
                <a:gd name="connsiteX72" fmla="*/ 140093 w 337212"/>
                <a:gd name="connsiteY72" fmla="*/ 279153 h 309563"/>
                <a:gd name="connsiteX73" fmla="*/ 140093 w 337212"/>
                <a:gd name="connsiteY73" fmla="*/ 195909 h 309563"/>
                <a:gd name="connsiteX74" fmla="*/ 133586 w 337212"/>
                <a:gd name="connsiteY74" fmla="*/ 195909 h 309563"/>
                <a:gd name="connsiteX75" fmla="*/ 138791 w 337212"/>
                <a:gd name="connsiteY75" fmla="*/ 194588 h 309563"/>
                <a:gd name="connsiteX76" fmla="*/ 151804 w 337212"/>
                <a:gd name="connsiteY76" fmla="*/ 166840 h 309563"/>
                <a:gd name="connsiteX77" fmla="*/ 120574 w 337212"/>
                <a:gd name="connsiteY77" fmla="*/ 73025 h 309563"/>
                <a:gd name="connsiteX78" fmla="*/ 46220 w 337212"/>
                <a:gd name="connsiteY78" fmla="*/ 66675 h 309563"/>
                <a:gd name="connsiteX79" fmla="*/ 72821 w 337212"/>
                <a:gd name="connsiteY79" fmla="*/ 66675 h 309563"/>
                <a:gd name="connsiteX80" fmla="*/ 98092 w 337212"/>
                <a:gd name="connsiteY80" fmla="*/ 66675 h 309563"/>
                <a:gd name="connsiteX81" fmla="*/ 111393 w 337212"/>
                <a:gd name="connsiteY81" fmla="*/ 74595 h 309563"/>
                <a:gd name="connsiteX82" fmla="*/ 143315 w 337212"/>
                <a:gd name="connsiteY82" fmla="*/ 169638 h 309563"/>
                <a:gd name="connsiteX83" fmla="*/ 135334 w 337212"/>
                <a:gd name="connsiteY83" fmla="*/ 185479 h 309563"/>
                <a:gd name="connsiteX84" fmla="*/ 119374 w 337212"/>
                <a:gd name="connsiteY84" fmla="*/ 177559 h 309563"/>
                <a:gd name="connsiteX85" fmla="*/ 108733 w 337212"/>
                <a:gd name="connsiteY85" fmla="*/ 148518 h 309563"/>
                <a:gd name="connsiteX86" fmla="*/ 108733 w 337212"/>
                <a:gd name="connsiteY86" fmla="*/ 295043 h 309563"/>
                <a:gd name="connsiteX87" fmla="*/ 94102 w 337212"/>
                <a:gd name="connsiteY87" fmla="*/ 309563 h 309563"/>
                <a:gd name="connsiteX88" fmla="*/ 78141 w 337212"/>
                <a:gd name="connsiteY88" fmla="*/ 295043 h 309563"/>
                <a:gd name="connsiteX89" fmla="*/ 78141 w 337212"/>
                <a:gd name="connsiteY89" fmla="*/ 202640 h 309563"/>
                <a:gd name="connsiteX90" fmla="*/ 66171 w 337212"/>
                <a:gd name="connsiteY90" fmla="*/ 202640 h 309563"/>
                <a:gd name="connsiteX91" fmla="*/ 66171 w 337212"/>
                <a:gd name="connsiteY91" fmla="*/ 295043 h 309563"/>
                <a:gd name="connsiteX92" fmla="*/ 50210 w 337212"/>
                <a:gd name="connsiteY92" fmla="*/ 309563 h 309563"/>
                <a:gd name="connsiteX93" fmla="*/ 35579 w 337212"/>
                <a:gd name="connsiteY93" fmla="*/ 295043 h 309563"/>
                <a:gd name="connsiteX94" fmla="*/ 35579 w 337212"/>
                <a:gd name="connsiteY94" fmla="*/ 148518 h 309563"/>
                <a:gd name="connsiteX95" fmla="*/ 24938 w 337212"/>
                <a:gd name="connsiteY95" fmla="*/ 177559 h 309563"/>
                <a:gd name="connsiteX96" fmla="*/ 8978 w 337212"/>
                <a:gd name="connsiteY96" fmla="*/ 185479 h 309563"/>
                <a:gd name="connsiteX97" fmla="*/ 997 w 337212"/>
                <a:gd name="connsiteY97" fmla="*/ 169638 h 309563"/>
                <a:gd name="connsiteX98" fmla="*/ 32919 w 337212"/>
                <a:gd name="connsiteY98" fmla="*/ 74595 h 309563"/>
                <a:gd name="connsiteX99" fmla="*/ 46220 w 337212"/>
                <a:gd name="connsiteY99" fmla="*/ 66675 h 309563"/>
                <a:gd name="connsiteX100" fmla="*/ 289643 w 337212"/>
                <a:gd name="connsiteY100" fmla="*/ 49213 h 309563"/>
                <a:gd name="connsiteX101" fmla="*/ 309487 w 337212"/>
                <a:gd name="connsiteY101" fmla="*/ 68263 h 309563"/>
                <a:gd name="connsiteX102" fmla="*/ 289643 w 337212"/>
                <a:gd name="connsiteY102" fmla="*/ 87313 h 309563"/>
                <a:gd name="connsiteX103" fmla="*/ 269799 w 337212"/>
                <a:gd name="connsiteY103" fmla="*/ 68263 h 309563"/>
                <a:gd name="connsiteX104" fmla="*/ 271122 w 337212"/>
                <a:gd name="connsiteY104" fmla="*/ 68263 h 309563"/>
                <a:gd name="connsiteX105" fmla="*/ 272445 w 337212"/>
                <a:gd name="connsiteY105" fmla="*/ 59373 h 309563"/>
                <a:gd name="connsiteX106" fmla="*/ 289643 w 337212"/>
                <a:gd name="connsiteY106" fmla="*/ 49213 h 309563"/>
                <a:gd name="connsiteX107" fmla="*/ 244544 w 337212"/>
                <a:gd name="connsiteY107" fmla="*/ 33338 h 309563"/>
                <a:gd name="connsiteX108" fmla="*/ 266625 w 337212"/>
                <a:gd name="connsiteY108" fmla="*/ 55699 h 309563"/>
                <a:gd name="connsiteX109" fmla="*/ 244544 w 337212"/>
                <a:gd name="connsiteY109" fmla="*/ 79376 h 309563"/>
                <a:gd name="connsiteX110" fmla="*/ 223762 w 337212"/>
                <a:gd name="connsiteY110" fmla="*/ 63592 h 309563"/>
                <a:gd name="connsiteX111" fmla="*/ 226360 w 337212"/>
                <a:gd name="connsiteY111" fmla="*/ 49123 h 309563"/>
                <a:gd name="connsiteX112" fmla="*/ 226360 w 337212"/>
                <a:gd name="connsiteY112" fmla="*/ 43861 h 309563"/>
                <a:gd name="connsiteX113" fmla="*/ 244544 w 337212"/>
                <a:gd name="connsiteY113" fmla="*/ 33338 h 309563"/>
                <a:gd name="connsiteX114" fmla="*/ 192806 w 337212"/>
                <a:gd name="connsiteY114" fmla="*/ 23813 h 309563"/>
                <a:gd name="connsiteX115" fmla="*/ 217412 w 337212"/>
                <a:gd name="connsiteY115" fmla="*/ 48420 h 309563"/>
                <a:gd name="connsiteX116" fmla="*/ 192806 w 337212"/>
                <a:gd name="connsiteY116" fmla="*/ 73026 h 309563"/>
                <a:gd name="connsiteX117" fmla="*/ 168199 w 337212"/>
                <a:gd name="connsiteY117" fmla="*/ 51010 h 309563"/>
                <a:gd name="connsiteX118" fmla="*/ 170789 w 337212"/>
                <a:gd name="connsiteY118" fmla="*/ 39354 h 309563"/>
                <a:gd name="connsiteX119" fmla="*/ 170789 w 337212"/>
                <a:gd name="connsiteY119" fmla="*/ 38059 h 309563"/>
                <a:gd name="connsiteX120" fmla="*/ 192806 w 337212"/>
                <a:gd name="connsiteY120" fmla="*/ 23813 h 309563"/>
                <a:gd name="connsiteX121" fmla="*/ 133275 w 337212"/>
                <a:gd name="connsiteY121" fmla="*/ 12700 h 309563"/>
                <a:gd name="connsiteX122" fmla="*/ 160262 w 337212"/>
                <a:gd name="connsiteY122" fmla="*/ 39029 h 309563"/>
                <a:gd name="connsiteX123" fmla="*/ 133275 w 337212"/>
                <a:gd name="connsiteY123" fmla="*/ 66675 h 309563"/>
                <a:gd name="connsiteX124" fmla="*/ 106287 w 337212"/>
                <a:gd name="connsiteY124" fmla="*/ 48245 h 309563"/>
                <a:gd name="connsiteX125" fmla="*/ 111685 w 337212"/>
                <a:gd name="connsiteY125" fmla="*/ 29814 h 309563"/>
                <a:gd name="connsiteX126" fmla="*/ 110335 w 337212"/>
                <a:gd name="connsiteY126" fmla="*/ 23232 h 309563"/>
                <a:gd name="connsiteX127" fmla="*/ 133275 w 337212"/>
                <a:gd name="connsiteY127" fmla="*/ 12700 h 309563"/>
                <a:gd name="connsiteX128" fmla="*/ 72809 w 337212"/>
                <a:gd name="connsiteY128" fmla="*/ 0 h 309563"/>
                <a:gd name="connsiteX129" fmla="*/ 101525 w 337212"/>
                <a:gd name="connsiteY129" fmla="*/ 30163 h 309563"/>
                <a:gd name="connsiteX130" fmla="*/ 72809 w 337212"/>
                <a:gd name="connsiteY130" fmla="*/ 60325 h 309563"/>
                <a:gd name="connsiteX131" fmla="*/ 42787 w 337212"/>
                <a:gd name="connsiteY131" fmla="*/ 30163 h 309563"/>
                <a:gd name="connsiteX132" fmla="*/ 72809 w 337212"/>
                <a:gd name="connsiteY132" fmla="*/ 0 h 309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Lst>
              <a:rect l="l" t="t" r="r" b="b"/>
              <a:pathLst>
                <a:path w="337212" h="309563">
                  <a:moveTo>
                    <a:pt x="117399" y="192088"/>
                  </a:moveTo>
                  <a:cubicBezTo>
                    <a:pt x="121632" y="194720"/>
                    <a:pt x="125866" y="196036"/>
                    <a:pt x="130099" y="196036"/>
                  </a:cubicBezTo>
                  <a:cubicBezTo>
                    <a:pt x="130099" y="196036"/>
                    <a:pt x="130099" y="196036"/>
                    <a:pt x="130099" y="278941"/>
                  </a:cubicBezTo>
                  <a:cubicBezTo>
                    <a:pt x="130099" y="285521"/>
                    <a:pt x="124455" y="290785"/>
                    <a:pt x="117399" y="292101"/>
                  </a:cubicBezTo>
                  <a:close/>
                  <a:moveTo>
                    <a:pt x="176137" y="187325"/>
                  </a:moveTo>
                  <a:cubicBezTo>
                    <a:pt x="179841" y="189956"/>
                    <a:pt x="183546" y="191271"/>
                    <a:pt x="187250" y="191271"/>
                  </a:cubicBezTo>
                  <a:cubicBezTo>
                    <a:pt x="187250" y="191271"/>
                    <a:pt x="187250" y="191271"/>
                    <a:pt x="187250" y="267562"/>
                  </a:cubicBezTo>
                  <a:cubicBezTo>
                    <a:pt x="187250" y="274139"/>
                    <a:pt x="182311" y="279400"/>
                    <a:pt x="176137" y="279400"/>
                  </a:cubicBezTo>
                  <a:cubicBezTo>
                    <a:pt x="176137" y="279400"/>
                    <a:pt x="176137" y="279400"/>
                    <a:pt x="176137" y="187325"/>
                  </a:cubicBezTo>
                  <a:close/>
                  <a:moveTo>
                    <a:pt x="231699" y="180975"/>
                  </a:moveTo>
                  <a:cubicBezTo>
                    <a:pt x="233967" y="183646"/>
                    <a:pt x="236235" y="183646"/>
                    <a:pt x="239637" y="184982"/>
                  </a:cubicBezTo>
                  <a:cubicBezTo>
                    <a:pt x="239637" y="184982"/>
                    <a:pt x="239637" y="184982"/>
                    <a:pt x="239637" y="254429"/>
                  </a:cubicBezTo>
                  <a:cubicBezTo>
                    <a:pt x="239637" y="259771"/>
                    <a:pt x="236235" y="263778"/>
                    <a:pt x="231699" y="265113"/>
                  </a:cubicBezTo>
                  <a:close/>
                  <a:moveTo>
                    <a:pt x="277737" y="177800"/>
                  </a:moveTo>
                  <a:cubicBezTo>
                    <a:pt x="280458" y="179099"/>
                    <a:pt x="283180" y="180398"/>
                    <a:pt x="287262" y="180398"/>
                  </a:cubicBezTo>
                  <a:cubicBezTo>
                    <a:pt x="287262" y="180398"/>
                    <a:pt x="287262" y="180398"/>
                    <a:pt x="287262" y="238847"/>
                  </a:cubicBezTo>
                  <a:cubicBezTo>
                    <a:pt x="287262" y="244043"/>
                    <a:pt x="283180" y="247939"/>
                    <a:pt x="277737" y="249238"/>
                  </a:cubicBezTo>
                  <a:close/>
                  <a:moveTo>
                    <a:pt x="280912" y="92075"/>
                  </a:moveTo>
                  <a:cubicBezTo>
                    <a:pt x="282241" y="92075"/>
                    <a:pt x="306164" y="92075"/>
                    <a:pt x="307493" y="92075"/>
                  </a:cubicBezTo>
                  <a:cubicBezTo>
                    <a:pt x="311481" y="92075"/>
                    <a:pt x="314139" y="94694"/>
                    <a:pt x="315468" y="97314"/>
                  </a:cubicBezTo>
                  <a:cubicBezTo>
                    <a:pt x="315468" y="97314"/>
                    <a:pt x="315468" y="97314"/>
                    <a:pt x="336733" y="158869"/>
                  </a:cubicBezTo>
                  <a:cubicBezTo>
                    <a:pt x="338062" y="162798"/>
                    <a:pt x="336733" y="168037"/>
                    <a:pt x="331417" y="169347"/>
                  </a:cubicBezTo>
                  <a:cubicBezTo>
                    <a:pt x="327430" y="170657"/>
                    <a:pt x="322113" y="168037"/>
                    <a:pt x="320784" y="164108"/>
                  </a:cubicBezTo>
                  <a:cubicBezTo>
                    <a:pt x="320784" y="164108"/>
                    <a:pt x="320784" y="164108"/>
                    <a:pt x="314139" y="145772"/>
                  </a:cubicBezTo>
                  <a:cubicBezTo>
                    <a:pt x="314139" y="145772"/>
                    <a:pt x="314139" y="145772"/>
                    <a:pt x="314139" y="238761"/>
                  </a:cubicBezTo>
                  <a:cubicBezTo>
                    <a:pt x="314139" y="243999"/>
                    <a:pt x="310152" y="249238"/>
                    <a:pt x="304835" y="249238"/>
                  </a:cubicBezTo>
                  <a:cubicBezTo>
                    <a:pt x="299519" y="249238"/>
                    <a:pt x="294203" y="243999"/>
                    <a:pt x="294203" y="238761"/>
                  </a:cubicBezTo>
                  <a:cubicBezTo>
                    <a:pt x="294203" y="238761"/>
                    <a:pt x="294203" y="238761"/>
                    <a:pt x="294203" y="179824"/>
                  </a:cubicBezTo>
                  <a:cubicBezTo>
                    <a:pt x="294203" y="179824"/>
                    <a:pt x="294203" y="179824"/>
                    <a:pt x="288886" y="179824"/>
                  </a:cubicBezTo>
                  <a:cubicBezTo>
                    <a:pt x="291545" y="179824"/>
                    <a:pt x="292874" y="179824"/>
                    <a:pt x="294203" y="178515"/>
                  </a:cubicBezTo>
                  <a:cubicBezTo>
                    <a:pt x="302177" y="175895"/>
                    <a:pt x="307493" y="166727"/>
                    <a:pt x="304835" y="157560"/>
                  </a:cubicBezTo>
                  <a:cubicBezTo>
                    <a:pt x="304835" y="157560"/>
                    <a:pt x="304835" y="157560"/>
                    <a:pt x="280912" y="92075"/>
                  </a:cubicBezTo>
                  <a:close/>
                  <a:moveTo>
                    <a:pt x="231699" y="82550"/>
                  </a:moveTo>
                  <a:cubicBezTo>
                    <a:pt x="235715" y="82550"/>
                    <a:pt x="239730" y="82550"/>
                    <a:pt x="243745" y="82550"/>
                  </a:cubicBezTo>
                  <a:cubicBezTo>
                    <a:pt x="253115" y="82550"/>
                    <a:pt x="262484" y="82550"/>
                    <a:pt x="262484" y="82550"/>
                  </a:cubicBezTo>
                  <a:cubicBezTo>
                    <a:pt x="267838" y="82550"/>
                    <a:pt x="271854" y="85177"/>
                    <a:pt x="273192" y="89117"/>
                  </a:cubicBezTo>
                  <a:cubicBezTo>
                    <a:pt x="273192" y="89117"/>
                    <a:pt x="273192" y="89117"/>
                    <a:pt x="297285" y="160041"/>
                  </a:cubicBezTo>
                  <a:cubicBezTo>
                    <a:pt x="299962" y="165294"/>
                    <a:pt x="297285" y="170548"/>
                    <a:pt x="291931" y="171861"/>
                  </a:cubicBezTo>
                  <a:cubicBezTo>
                    <a:pt x="286577" y="174488"/>
                    <a:pt x="281223" y="170548"/>
                    <a:pt x="279885" y="166608"/>
                  </a:cubicBezTo>
                  <a:cubicBezTo>
                    <a:pt x="279885" y="166608"/>
                    <a:pt x="279885" y="166608"/>
                    <a:pt x="271854" y="144280"/>
                  </a:cubicBezTo>
                  <a:cubicBezTo>
                    <a:pt x="271854" y="144280"/>
                    <a:pt x="271854" y="144280"/>
                    <a:pt x="271854" y="253292"/>
                  </a:cubicBezTo>
                  <a:cubicBezTo>
                    <a:pt x="271854" y="259859"/>
                    <a:pt x="266500" y="265113"/>
                    <a:pt x="259807" y="265113"/>
                  </a:cubicBezTo>
                  <a:cubicBezTo>
                    <a:pt x="253115" y="265113"/>
                    <a:pt x="247761" y="259859"/>
                    <a:pt x="247761" y="253292"/>
                  </a:cubicBezTo>
                  <a:cubicBezTo>
                    <a:pt x="247761" y="253292"/>
                    <a:pt x="247761" y="253292"/>
                    <a:pt x="247761" y="183682"/>
                  </a:cubicBezTo>
                  <a:cubicBezTo>
                    <a:pt x="257130" y="179742"/>
                    <a:pt x="262484" y="169235"/>
                    <a:pt x="258469" y="160041"/>
                  </a:cubicBezTo>
                  <a:cubicBezTo>
                    <a:pt x="258469" y="160041"/>
                    <a:pt x="258469" y="160041"/>
                    <a:pt x="231699" y="82550"/>
                  </a:cubicBezTo>
                  <a:close/>
                  <a:moveTo>
                    <a:pt x="177724" y="77788"/>
                  </a:moveTo>
                  <a:cubicBezTo>
                    <a:pt x="177724" y="77788"/>
                    <a:pt x="213196" y="77788"/>
                    <a:pt x="214510" y="77788"/>
                  </a:cubicBezTo>
                  <a:cubicBezTo>
                    <a:pt x="219765" y="77788"/>
                    <a:pt x="223707" y="80406"/>
                    <a:pt x="225021" y="85643"/>
                  </a:cubicBezTo>
                  <a:cubicBezTo>
                    <a:pt x="225021" y="85643"/>
                    <a:pt x="225021" y="85643"/>
                    <a:pt x="252610" y="162884"/>
                  </a:cubicBezTo>
                  <a:cubicBezTo>
                    <a:pt x="253924" y="168121"/>
                    <a:pt x="251296" y="174667"/>
                    <a:pt x="246041" y="175976"/>
                  </a:cubicBezTo>
                  <a:cubicBezTo>
                    <a:pt x="239472" y="178595"/>
                    <a:pt x="234217" y="175976"/>
                    <a:pt x="231590" y="169430"/>
                  </a:cubicBezTo>
                  <a:cubicBezTo>
                    <a:pt x="231590" y="169430"/>
                    <a:pt x="231590" y="169430"/>
                    <a:pt x="223707" y="145865"/>
                  </a:cubicBezTo>
                  <a:cubicBezTo>
                    <a:pt x="223707" y="145865"/>
                    <a:pt x="223707" y="145865"/>
                    <a:pt x="223707" y="266309"/>
                  </a:cubicBezTo>
                  <a:cubicBezTo>
                    <a:pt x="223707" y="272855"/>
                    <a:pt x="218452" y="279401"/>
                    <a:pt x="210569" y="279401"/>
                  </a:cubicBezTo>
                  <a:cubicBezTo>
                    <a:pt x="204000" y="279401"/>
                    <a:pt x="198745" y="272855"/>
                    <a:pt x="198745" y="266309"/>
                  </a:cubicBezTo>
                  <a:cubicBezTo>
                    <a:pt x="198745" y="266309"/>
                    <a:pt x="198745" y="266309"/>
                    <a:pt x="198745" y="189068"/>
                  </a:cubicBezTo>
                  <a:cubicBezTo>
                    <a:pt x="198745" y="189068"/>
                    <a:pt x="198745" y="189068"/>
                    <a:pt x="197759" y="189068"/>
                  </a:cubicBezTo>
                  <a:lnTo>
                    <a:pt x="194803" y="189068"/>
                  </a:lnTo>
                  <a:cubicBezTo>
                    <a:pt x="200059" y="187759"/>
                    <a:pt x="204000" y="183831"/>
                    <a:pt x="206628" y="178595"/>
                  </a:cubicBezTo>
                  <a:cubicBezTo>
                    <a:pt x="209255" y="173358"/>
                    <a:pt x="209255" y="168121"/>
                    <a:pt x="206628" y="162884"/>
                  </a:cubicBezTo>
                  <a:cubicBezTo>
                    <a:pt x="206628" y="162884"/>
                    <a:pt x="206628" y="162884"/>
                    <a:pt x="177724" y="79097"/>
                  </a:cubicBezTo>
                  <a:cubicBezTo>
                    <a:pt x="177724" y="79097"/>
                    <a:pt x="177724" y="77788"/>
                    <a:pt x="177724" y="77788"/>
                  </a:cubicBezTo>
                  <a:close/>
                  <a:moveTo>
                    <a:pt x="120574" y="73025"/>
                  </a:moveTo>
                  <a:cubicBezTo>
                    <a:pt x="120574" y="73025"/>
                    <a:pt x="157008" y="73025"/>
                    <a:pt x="157008" y="73025"/>
                  </a:cubicBezTo>
                  <a:cubicBezTo>
                    <a:pt x="162213" y="73025"/>
                    <a:pt x="167418" y="75668"/>
                    <a:pt x="168720" y="80953"/>
                  </a:cubicBezTo>
                  <a:cubicBezTo>
                    <a:pt x="168720" y="80953"/>
                    <a:pt x="168720" y="80953"/>
                    <a:pt x="197347" y="166840"/>
                  </a:cubicBezTo>
                  <a:cubicBezTo>
                    <a:pt x="199949" y="172125"/>
                    <a:pt x="197347" y="178732"/>
                    <a:pt x="190840" y="181375"/>
                  </a:cubicBezTo>
                  <a:cubicBezTo>
                    <a:pt x="184334" y="184017"/>
                    <a:pt x="177828" y="180053"/>
                    <a:pt x="176527" y="173447"/>
                  </a:cubicBezTo>
                  <a:lnTo>
                    <a:pt x="167418" y="148341"/>
                  </a:lnTo>
                  <a:cubicBezTo>
                    <a:pt x="167418" y="148341"/>
                    <a:pt x="167418" y="148341"/>
                    <a:pt x="167418" y="279153"/>
                  </a:cubicBezTo>
                  <a:cubicBezTo>
                    <a:pt x="167418" y="287081"/>
                    <a:pt x="160912" y="293688"/>
                    <a:pt x="153105" y="293688"/>
                  </a:cubicBezTo>
                  <a:cubicBezTo>
                    <a:pt x="145297" y="293688"/>
                    <a:pt x="140093" y="287081"/>
                    <a:pt x="140093" y="279153"/>
                  </a:cubicBezTo>
                  <a:cubicBezTo>
                    <a:pt x="140093" y="279153"/>
                    <a:pt x="140093" y="279153"/>
                    <a:pt x="140093" y="195909"/>
                  </a:cubicBezTo>
                  <a:cubicBezTo>
                    <a:pt x="140093" y="195909"/>
                    <a:pt x="140093" y="195909"/>
                    <a:pt x="133586" y="195909"/>
                  </a:cubicBezTo>
                  <a:cubicBezTo>
                    <a:pt x="134888" y="195909"/>
                    <a:pt x="136189" y="195909"/>
                    <a:pt x="138791" y="194588"/>
                  </a:cubicBezTo>
                  <a:cubicBezTo>
                    <a:pt x="150502" y="190624"/>
                    <a:pt x="155707" y="177411"/>
                    <a:pt x="151804" y="166840"/>
                  </a:cubicBezTo>
                  <a:cubicBezTo>
                    <a:pt x="151804" y="166840"/>
                    <a:pt x="151804" y="166840"/>
                    <a:pt x="120574" y="73025"/>
                  </a:cubicBezTo>
                  <a:close/>
                  <a:moveTo>
                    <a:pt x="46220" y="66675"/>
                  </a:moveTo>
                  <a:cubicBezTo>
                    <a:pt x="47550" y="66675"/>
                    <a:pt x="59520" y="66675"/>
                    <a:pt x="72821" y="66675"/>
                  </a:cubicBezTo>
                  <a:cubicBezTo>
                    <a:pt x="84792" y="66675"/>
                    <a:pt x="96762" y="66675"/>
                    <a:pt x="98092" y="66675"/>
                  </a:cubicBezTo>
                  <a:cubicBezTo>
                    <a:pt x="103413" y="66675"/>
                    <a:pt x="108733" y="69315"/>
                    <a:pt x="111393" y="74595"/>
                  </a:cubicBezTo>
                  <a:cubicBezTo>
                    <a:pt x="111393" y="74595"/>
                    <a:pt x="111393" y="74595"/>
                    <a:pt x="143315" y="169638"/>
                  </a:cubicBezTo>
                  <a:cubicBezTo>
                    <a:pt x="145975" y="176239"/>
                    <a:pt x="143315" y="184159"/>
                    <a:pt x="135334" y="185479"/>
                  </a:cubicBezTo>
                  <a:cubicBezTo>
                    <a:pt x="128684" y="188119"/>
                    <a:pt x="122034" y="184159"/>
                    <a:pt x="119374" y="177559"/>
                  </a:cubicBezTo>
                  <a:cubicBezTo>
                    <a:pt x="119374" y="177559"/>
                    <a:pt x="119374" y="177559"/>
                    <a:pt x="108733" y="148518"/>
                  </a:cubicBezTo>
                  <a:cubicBezTo>
                    <a:pt x="108733" y="148518"/>
                    <a:pt x="108733" y="148518"/>
                    <a:pt x="108733" y="295043"/>
                  </a:cubicBezTo>
                  <a:cubicBezTo>
                    <a:pt x="108733" y="302963"/>
                    <a:pt x="102083" y="309563"/>
                    <a:pt x="94102" y="309563"/>
                  </a:cubicBezTo>
                  <a:cubicBezTo>
                    <a:pt x="84792" y="309563"/>
                    <a:pt x="78141" y="302963"/>
                    <a:pt x="78141" y="295043"/>
                  </a:cubicBezTo>
                  <a:cubicBezTo>
                    <a:pt x="78141" y="295043"/>
                    <a:pt x="78141" y="295043"/>
                    <a:pt x="78141" y="202640"/>
                  </a:cubicBezTo>
                  <a:cubicBezTo>
                    <a:pt x="78141" y="202640"/>
                    <a:pt x="78141" y="202640"/>
                    <a:pt x="66171" y="202640"/>
                  </a:cubicBezTo>
                  <a:cubicBezTo>
                    <a:pt x="66171" y="202640"/>
                    <a:pt x="66171" y="202640"/>
                    <a:pt x="66171" y="295043"/>
                  </a:cubicBezTo>
                  <a:cubicBezTo>
                    <a:pt x="66171" y="302963"/>
                    <a:pt x="59520" y="309563"/>
                    <a:pt x="50210" y="309563"/>
                  </a:cubicBezTo>
                  <a:cubicBezTo>
                    <a:pt x="42229" y="309563"/>
                    <a:pt x="35579" y="302963"/>
                    <a:pt x="35579" y="295043"/>
                  </a:cubicBezTo>
                  <a:cubicBezTo>
                    <a:pt x="35579" y="295043"/>
                    <a:pt x="35579" y="295043"/>
                    <a:pt x="35579" y="148518"/>
                  </a:cubicBezTo>
                  <a:cubicBezTo>
                    <a:pt x="35579" y="148518"/>
                    <a:pt x="35579" y="148518"/>
                    <a:pt x="24938" y="177559"/>
                  </a:cubicBezTo>
                  <a:cubicBezTo>
                    <a:pt x="22278" y="184159"/>
                    <a:pt x="15628" y="188119"/>
                    <a:pt x="8978" y="185479"/>
                  </a:cubicBezTo>
                  <a:cubicBezTo>
                    <a:pt x="997" y="184159"/>
                    <a:pt x="-1663" y="176239"/>
                    <a:pt x="997" y="169638"/>
                  </a:cubicBezTo>
                  <a:cubicBezTo>
                    <a:pt x="997" y="169638"/>
                    <a:pt x="997" y="169638"/>
                    <a:pt x="32919" y="74595"/>
                  </a:cubicBezTo>
                  <a:cubicBezTo>
                    <a:pt x="35579" y="69315"/>
                    <a:pt x="40899" y="66675"/>
                    <a:pt x="46220" y="66675"/>
                  </a:cubicBezTo>
                  <a:close/>
                  <a:moveTo>
                    <a:pt x="289643" y="49213"/>
                  </a:moveTo>
                  <a:cubicBezTo>
                    <a:pt x="301549" y="49213"/>
                    <a:pt x="309487" y="58103"/>
                    <a:pt x="309487" y="68263"/>
                  </a:cubicBezTo>
                  <a:cubicBezTo>
                    <a:pt x="309487" y="79693"/>
                    <a:pt x="300227" y="87313"/>
                    <a:pt x="289643" y="87313"/>
                  </a:cubicBezTo>
                  <a:cubicBezTo>
                    <a:pt x="280383" y="87313"/>
                    <a:pt x="269799" y="79693"/>
                    <a:pt x="269799" y="68263"/>
                  </a:cubicBezTo>
                  <a:cubicBezTo>
                    <a:pt x="269799" y="68263"/>
                    <a:pt x="271122" y="68263"/>
                    <a:pt x="271122" y="68263"/>
                  </a:cubicBezTo>
                  <a:cubicBezTo>
                    <a:pt x="271122" y="65723"/>
                    <a:pt x="272445" y="63183"/>
                    <a:pt x="272445" y="59373"/>
                  </a:cubicBezTo>
                  <a:cubicBezTo>
                    <a:pt x="276414" y="54293"/>
                    <a:pt x="283028" y="49213"/>
                    <a:pt x="289643" y="49213"/>
                  </a:cubicBezTo>
                  <a:close/>
                  <a:moveTo>
                    <a:pt x="244544" y="33338"/>
                  </a:moveTo>
                  <a:cubicBezTo>
                    <a:pt x="257533" y="33338"/>
                    <a:pt x="266625" y="43861"/>
                    <a:pt x="266625" y="55699"/>
                  </a:cubicBezTo>
                  <a:cubicBezTo>
                    <a:pt x="266625" y="68853"/>
                    <a:pt x="256234" y="79376"/>
                    <a:pt x="244544" y="79376"/>
                  </a:cubicBezTo>
                  <a:cubicBezTo>
                    <a:pt x="235452" y="79376"/>
                    <a:pt x="226360" y="72799"/>
                    <a:pt x="223762" y="63592"/>
                  </a:cubicBezTo>
                  <a:cubicBezTo>
                    <a:pt x="225061" y="59645"/>
                    <a:pt x="226360" y="54384"/>
                    <a:pt x="226360" y="49123"/>
                  </a:cubicBezTo>
                  <a:cubicBezTo>
                    <a:pt x="226360" y="47807"/>
                    <a:pt x="226360" y="46492"/>
                    <a:pt x="226360" y="43861"/>
                  </a:cubicBezTo>
                  <a:cubicBezTo>
                    <a:pt x="230256" y="37284"/>
                    <a:pt x="236751" y="33338"/>
                    <a:pt x="244544" y="33338"/>
                  </a:cubicBezTo>
                  <a:close/>
                  <a:moveTo>
                    <a:pt x="192806" y="23813"/>
                  </a:moveTo>
                  <a:cubicBezTo>
                    <a:pt x="205756" y="23813"/>
                    <a:pt x="217412" y="35469"/>
                    <a:pt x="217412" y="48420"/>
                  </a:cubicBezTo>
                  <a:cubicBezTo>
                    <a:pt x="217412" y="62665"/>
                    <a:pt x="205756" y="73026"/>
                    <a:pt x="192806" y="73026"/>
                  </a:cubicBezTo>
                  <a:cubicBezTo>
                    <a:pt x="179855" y="73026"/>
                    <a:pt x="169494" y="63961"/>
                    <a:pt x="168199" y="51010"/>
                  </a:cubicBezTo>
                  <a:cubicBezTo>
                    <a:pt x="169494" y="48420"/>
                    <a:pt x="170789" y="44534"/>
                    <a:pt x="170789" y="39354"/>
                  </a:cubicBezTo>
                  <a:cubicBezTo>
                    <a:pt x="170789" y="39354"/>
                    <a:pt x="170789" y="39354"/>
                    <a:pt x="170789" y="38059"/>
                  </a:cubicBezTo>
                  <a:cubicBezTo>
                    <a:pt x="174674" y="30288"/>
                    <a:pt x="182445" y="23813"/>
                    <a:pt x="192806" y="23813"/>
                  </a:cubicBezTo>
                  <a:close/>
                  <a:moveTo>
                    <a:pt x="133275" y="12700"/>
                  </a:moveTo>
                  <a:cubicBezTo>
                    <a:pt x="148118" y="12700"/>
                    <a:pt x="160262" y="24548"/>
                    <a:pt x="160262" y="39029"/>
                  </a:cubicBezTo>
                  <a:cubicBezTo>
                    <a:pt x="160262" y="54827"/>
                    <a:pt x="148118" y="66675"/>
                    <a:pt x="133275" y="66675"/>
                  </a:cubicBezTo>
                  <a:cubicBezTo>
                    <a:pt x="121130" y="66675"/>
                    <a:pt x="110335" y="60093"/>
                    <a:pt x="106287" y="48245"/>
                  </a:cubicBezTo>
                  <a:cubicBezTo>
                    <a:pt x="108986" y="42979"/>
                    <a:pt x="111685" y="36396"/>
                    <a:pt x="111685" y="29814"/>
                  </a:cubicBezTo>
                  <a:cubicBezTo>
                    <a:pt x="111685" y="27181"/>
                    <a:pt x="110335" y="25865"/>
                    <a:pt x="110335" y="23232"/>
                  </a:cubicBezTo>
                  <a:cubicBezTo>
                    <a:pt x="115733" y="16649"/>
                    <a:pt x="123829" y="12700"/>
                    <a:pt x="133275" y="12700"/>
                  </a:cubicBezTo>
                  <a:close/>
                  <a:moveTo>
                    <a:pt x="72809" y="0"/>
                  </a:moveTo>
                  <a:cubicBezTo>
                    <a:pt x="88472" y="0"/>
                    <a:pt x="101525" y="14426"/>
                    <a:pt x="101525" y="30163"/>
                  </a:cubicBezTo>
                  <a:cubicBezTo>
                    <a:pt x="101525" y="47211"/>
                    <a:pt x="87167" y="60325"/>
                    <a:pt x="72809" y="60325"/>
                  </a:cubicBezTo>
                  <a:cubicBezTo>
                    <a:pt x="57145" y="60325"/>
                    <a:pt x="42787" y="47211"/>
                    <a:pt x="42787" y="30163"/>
                  </a:cubicBezTo>
                  <a:cubicBezTo>
                    <a:pt x="42787" y="14426"/>
                    <a:pt x="55840" y="0"/>
                    <a:pt x="7280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zh-CN" altLang="en-US">
                <a:solidFill>
                  <a:schemeClr val="tx1">
                    <a:lumMod val="65000"/>
                    <a:lumOff val="35000"/>
                  </a:schemeClr>
                </a:solidFill>
                <a:cs typeface="+mn-ea"/>
                <a:sym typeface="+mn-lt"/>
              </a:endParaRPr>
            </a:p>
          </p:txBody>
        </p:sp>
        <p:sp>
          <p:nvSpPr>
            <p:cNvPr id="73" name="矩形 72"/>
            <p:cNvSpPr/>
            <p:nvPr/>
          </p:nvSpPr>
          <p:spPr>
            <a:xfrm>
              <a:off x="9049398" y="3409852"/>
              <a:ext cx="1764891" cy="1446550"/>
            </a:xfrm>
            <a:prstGeom prst="rect">
              <a:avLst/>
            </a:prstGeom>
          </p:spPr>
          <p:txBody>
            <a:bodyPr wrap="square">
              <a:spAutoFit/>
              <a:scene3d>
                <a:camera prst="orthographicFront"/>
                <a:lightRig rig="threePt" dir="t"/>
              </a:scene3d>
              <a:sp3d contourW="12700"/>
            </a:bodyPr>
            <a:lstStyle/>
            <a:p>
              <a:pPr algn="ctr">
                <a:lnSpc>
                  <a:spcPct val="200000"/>
                </a:lnSpc>
              </a:pPr>
              <a:r>
                <a:rPr lang="zh-CN" altLang="en-US" sz="1100" dirty="0">
                  <a:solidFill>
                    <a:schemeClr val="tx1">
                      <a:lumMod val="65000"/>
                      <a:lumOff val="35000"/>
                    </a:schemeClr>
                  </a:solidFill>
                  <a:cs typeface="+mn-ea"/>
                  <a:sym typeface="+mn-lt"/>
                </a:rPr>
                <a:t>用户可以在投影仪或者计算机上进行演示也可以将演示文稿打印出来胶片以便应用到更广泛的领域中</a:t>
              </a:r>
            </a:p>
          </p:txBody>
        </p:sp>
      </p:grpSp>
    </p:spTree>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707608" y="2088094"/>
            <a:ext cx="4211190" cy="2226550"/>
            <a:chOff x="1344750" y="2900894"/>
            <a:chExt cx="4211190" cy="2226550"/>
          </a:xfrm>
        </p:grpSpPr>
        <p:sp>
          <p:nvSpPr>
            <p:cNvPr id="27" name="菱形 26"/>
            <p:cNvSpPr/>
            <p:nvPr/>
          </p:nvSpPr>
          <p:spPr>
            <a:xfrm>
              <a:off x="1344750" y="2998466"/>
              <a:ext cx="562774" cy="562774"/>
            </a:xfrm>
            <a:prstGeom prst="diamond">
              <a:avLst/>
            </a:prstGeom>
            <a:solidFill>
              <a:srgbClr val="7BA396"/>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solidFill>
                  <a:schemeClr val="tx1">
                    <a:lumMod val="65000"/>
                    <a:lumOff val="35000"/>
                  </a:schemeClr>
                </a:solidFill>
                <a:cs typeface="+mn-ea"/>
                <a:sym typeface="+mn-lt"/>
              </a:endParaRPr>
            </a:p>
          </p:txBody>
        </p:sp>
        <p:sp>
          <p:nvSpPr>
            <p:cNvPr id="28" name="后起之秀模板，盗取必究"/>
            <p:cNvSpPr/>
            <p:nvPr/>
          </p:nvSpPr>
          <p:spPr>
            <a:xfrm>
              <a:off x="1483028" y="3152885"/>
              <a:ext cx="286217" cy="253934"/>
            </a:xfrm>
            <a:custGeom>
              <a:avLst/>
              <a:gdLst>
                <a:gd name="connsiteX0" fmla="*/ 257630 w 606227"/>
                <a:gd name="connsiteY0" fmla="*/ 424451 h 537849"/>
                <a:gd name="connsiteX1" fmla="*/ 430060 w 606227"/>
                <a:gd name="connsiteY1" fmla="*/ 487877 h 537849"/>
                <a:gd name="connsiteX2" fmla="*/ 602491 w 606227"/>
                <a:gd name="connsiteY2" fmla="*/ 424451 h 537849"/>
                <a:gd name="connsiteX3" fmla="*/ 606227 w 606227"/>
                <a:gd name="connsiteY3" fmla="*/ 440845 h 537849"/>
                <a:gd name="connsiteX4" fmla="*/ 606227 w 606227"/>
                <a:gd name="connsiteY4" fmla="*/ 458143 h 537849"/>
                <a:gd name="connsiteX5" fmla="*/ 430060 w 606227"/>
                <a:gd name="connsiteY5" fmla="*/ 537849 h 537849"/>
                <a:gd name="connsiteX6" fmla="*/ 253894 w 606227"/>
                <a:gd name="connsiteY6" fmla="*/ 458143 h 537849"/>
                <a:gd name="connsiteX7" fmla="*/ 253894 w 606227"/>
                <a:gd name="connsiteY7" fmla="*/ 440845 h 537849"/>
                <a:gd name="connsiteX8" fmla="*/ 257630 w 606227"/>
                <a:gd name="connsiteY8" fmla="*/ 424451 h 537849"/>
                <a:gd name="connsiteX9" fmla="*/ 3736 w 606227"/>
                <a:gd name="connsiteY9" fmla="*/ 376607 h 537849"/>
                <a:gd name="connsiteX10" fmla="*/ 176152 w 606227"/>
                <a:gd name="connsiteY10" fmla="*/ 440033 h 537849"/>
                <a:gd name="connsiteX11" fmla="*/ 225171 w 606227"/>
                <a:gd name="connsiteY11" fmla="*/ 436867 h 537849"/>
                <a:gd name="connsiteX12" fmla="*/ 225171 w 606227"/>
                <a:gd name="connsiteY12" fmla="*/ 440824 h 537849"/>
                <a:gd name="connsiteX13" fmla="*/ 225171 w 606227"/>
                <a:gd name="connsiteY13" fmla="*/ 458122 h 537849"/>
                <a:gd name="connsiteX14" fmla="*/ 231737 w 606227"/>
                <a:gd name="connsiteY14" fmla="*/ 485935 h 537849"/>
                <a:gd name="connsiteX15" fmla="*/ 176152 w 606227"/>
                <a:gd name="connsiteY15" fmla="*/ 490005 h 537849"/>
                <a:gd name="connsiteX16" fmla="*/ 0 w 606227"/>
                <a:gd name="connsiteY16" fmla="*/ 410299 h 537849"/>
                <a:gd name="connsiteX17" fmla="*/ 0 w 606227"/>
                <a:gd name="connsiteY17" fmla="*/ 393001 h 537849"/>
                <a:gd name="connsiteX18" fmla="*/ 3736 w 606227"/>
                <a:gd name="connsiteY18" fmla="*/ 376607 h 537849"/>
                <a:gd name="connsiteX19" fmla="*/ 257630 w 606227"/>
                <a:gd name="connsiteY19" fmla="*/ 335397 h 537849"/>
                <a:gd name="connsiteX20" fmla="*/ 430060 w 606227"/>
                <a:gd name="connsiteY20" fmla="*/ 398799 h 537849"/>
                <a:gd name="connsiteX21" fmla="*/ 602491 w 606227"/>
                <a:gd name="connsiteY21" fmla="*/ 335397 h 537849"/>
                <a:gd name="connsiteX22" fmla="*/ 606227 w 606227"/>
                <a:gd name="connsiteY22" fmla="*/ 351784 h 537849"/>
                <a:gd name="connsiteX23" fmla="*/ 606227 w 606227"/>
                <a:gd name="connsiteY23" fmla="*/ 369076 h 537849"/>
                <a:gd name="connsiteX24" fmla="*/ 430060 w 606227"/>
                <a:gd name="connsiteY24" fmla="*/ 448866 h 537849"/>
                <a:gd name="connsiteX25" fmla="*/ 253894 w 606227"/>
                <a:gd name="connsiteY25" fmla="*/ 369076 h 537849"/>
                <a:gd name="connsiteX26" fmla="*/ 253894 w 606227"/>
                <a:gd name="connsiteY26" fmla="*/ 351784 h 537849"/>
                <a:gd name="connsiteX27" fmla="*/ 257630 w 606227"/>
                <a:gd name="connsiteY27" fmla="*/ 335397 h 537849"/>
                <a:gd name="connsiteX28" fmla="*/ 3736 w 606227"/>
                <a:gd name="connsiteY28" fmla="*/ 287554 h 537849"/>
                <a:gd name="connsiteX29" fmla="*/ 176154 w 606227"/>
                <a:gd name="connsiteY29" fmla="*/ 350980 h 537849"/>
                <a:gd name="connsiteX30" fmla="*/ 225174 w 606227"/>
                <a:gd name="connsiteY30" fmla="*/ 347814 h 537849"/>
                <a:gd name="connsiteX31" fmla="*/ 225174 w 606227"/>
                <a:gd name="connsiteY31" fmla="*/ 397899 h 537849"/>
                <a:gd name="connsiteX32" fmla="*/ 176154 w 606227"/>
                <a:gd name="connsiteY32" fmla="*/ 400952 h 537849"/>
                <a:gd name="connsiteX33" fmla="*/ 0 w 606227"/>
                <a:gd name="connsiteY33" fmla="*/ 321246 h 537849"/>
                <a:gd name="connsiteX34" fmla="*/ 0 w 606227"/>
                <a:gd name="connsiteY34" fmla="*/ 303948 h 537849"/>
                <a:gd name="connsiteX35" fmla="*/ 3736 w 606227"/>
                <a:gd name="connsiteY35" fmla="*/ 287554 h 537849"/>
                <a:gd name="connsiteX36" fmla="*/ 257630 w 606227"/>
                <a:gd name="connsiteY36" fmla="*/ 241545 h 537849"/>
                <a:gd name="connsiteX37" fmla="*/ 430060 w 606227"/>
                <a:gd name="connsiteY37" fmla="*/ 304971 h 537849"/>
                <a:gd name="connsiteX38" fmla="*/ 602491 w 606227"/>
                <a:gd name="connsiteY38" fmla="*/ 241545 h 537849"/>
                <a:gd name="connsiteX39" fmla="*/ 606227 w 606227"/>
                <a:gd name="connsiteY39" fmla="*/ 257939 h 537849"/>
                <a:gd name="connsiteX40" fmla="*/ 606227 w 606227"/>
                <a:gd name="connsiteY40" fmla="*/ 275237 h 537849"/>
                <a:gd name="connsiteX41" fmla="*/ 430060 w 606227"/>
                <a:gd name="connsiteY41" fmla="*/ 354943 h 537849"/>
                <a:gd name="connsiteX42" fmla="*/ 253894 w 606227"/>
                <a:gd name="connsiteY42" fmla="*/ 275237 h 537849"/>
                <a:gd name="connsiteX43" fmla="*/ 253894 w 606227"/>
                <a:gd name="connsiteY43" fmla="*/ 257939 h 537849"/>
                <a:gd name="connsiteX44" fmla="*/ 257630 w 606227"/>
                <a:gd name="connsiteY44" fmla="*/ 241545 h 537849"/>
                <a:gd name="connsiteX45" fmla="*/ 257630 w 606227"/>
                <a:gd name="connsiteY45" fmla="*/ 152492 h 537849"/>
                <a:gd name="connsiteX46" fmla="*/ 430060 w 606227"/>
                <a:gd name="connsiteY46" fmla="*/ 215918 h 537849"/>
                <a:gd name="connsiteX47" fmla="*/ 602491 w 606227"/>
                <a:gd name="connsiteY47" fmla="*/ 152492 h 537849"/>
                <a:gd name="connsiteX48" fmla="*/ 606227 w 606227"/>
                <a:gd name="connsiteY48" fmla="*/ 168886 h 537849"/>
                <a:gd name="connsiteX49" fmla="*/ 606227 w 606227"/>
                <a:gd name="connsiteY49" fmla="*/ 186184 h 537849"/>
                <a:gd name="connsiteX50" fmla="*/ 430060 w 606227"/>
                <a:gd name="connsiteY50" fmla="*/ 265890 h 537849"/>
                <a:gd name="connsiteX51" fmla="*/ 253894 w 606227"/>
                <a:gd name="connsiteY51" fmla="*/ 186184 h 537849"/>
                <a:gd name="connsiteX52" fmla="*/ 253894 w 606227"/>
                <a:gd name="connsiteY52" fmla="*/ 168886 h 537849"/>
                <a:gd name="connsiteX53" fmla="*/ 257630 w 606227"/>
                <a:gd name="connsiteY53" fmla="*/ 152492 h 537849"/>
                <a:gd name="connsiteX54" fmla="*/ 176154 w 606227"/>
                <a:gd name="connsiteY54" fmla="*/ 135062 h 537849"/>
                <a:gd name="connsiteX55" fmla="*/ 225174 w 606227"/>
                <a:gd name="connsiteY55" fmla="*/ 138227 h 537849"/>
                <a:gd name="connsiteX56" fmla="*/ 225174 w 606227"/>
                <a:gd name="connsiteY56" fmla="*/ 308804 h 537849"/>
                <a:gd name="connsiteX57" fmla="*/ 176154 w 606227"/>
                <a:gd name="connsiteY57" fmla="*/ 311969 h 537849"/>
                <a:gd name="connsiteX58" fmla="*/ 0 w 606227"/>
                <a:gd name="connsiteY58" fmla="*/ 232163 h 537849"/>
                <a:gd name="connsiteX59" fmla="*/ 0 w 606227"/>
                <a:gd name="connsiteY59" fmla="*/ 214868 h 537849"/>
                <a:gd name="connsiteX60" fmla="*/ 176154 w 606227"/>
                <a:gd name="connsiteY60" fmla="*/ 135062 h 537849"/>
                <a:gd name="connsiteX61" fmla="*/ 430060 w 606227"/>
                <a:gd name="connsiteY61" fmla="*/ 0 h 537849"/>
                <a:gd name="connsiteX62" fmla="*/ 606227 w 606227"/>
                <a:gd name="connsiteY62" fmla="*/ 79806 h 537849"/>
                <a:gd name="connsiteX63" fmla="*/ 606227 w 606227"/>
                <a:gd name="connsiteY63" fmla="*/ 97101 h 537849"/>
                <a:gd name="connsiteX64" fmla="*/ 430060 w 606227"/>
                <a:gd name="connsiteY64" fmla="*/ 176907 h 537849"/>
                <a:gd name="connsiteX65" fmla="*/ 253894 w 606227"/>
                <a:gd name="connsiteY65" fmla="*/ 97101 h 537849"/>
                <a:gd name="connsiteX66" fmla="*/ 253894 w 606227"/>
                <a:gd name="connsiteY66" fmla="*/ 79806 h 537849"/>
                <a:gd name="connsiteX67" fmla="*/ 430060 w 606227"/>
                <a:gd name="connsiteY67" fmla="*/ 0 h 537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606227" h="537849">
                  <a:moveTo>
                    <a:pt x="257630" y="424451"/>
                  </a:moveTo>
                  <a:cubicBezTo>
                    <a:pt x="274273" y="460743"/>
                    <a:pt x="345147" y="487877"/>
                    <a:pt x="430060" y="487877"/>
                  </a:cubicBezTo>
                  <a:cubicBezTo>
                    <a:pt x="514974" y="487877"/>
                    <a:pt x="585848" y="460630"/>
                    <a:pt x="602491" y="424451"/>
                  </a:cubicBezTo>
                  <a:cubicBezTo>
                    <a:pt x="604868" y="429765"/>
                    <a:pt x="606227" y="435192"/>
                    <a:pt x="606227" y="440845"/>
                  </a:cubicBezTo>
                  <a:lnTo>
                    <a:pt x="606227" y="458143"/>
                  </a:lnTo>
                  <a:cubicBezTo>
                    <a:pt x="606227" y="502122"/>
                    <a:pt x="527314" y="537849"/>
                    <a:pt x="430060" y="537849"/>
                  </a:cubicBezTo>
                  <a:cubicBezTo>
                    <a:pt x="332807" y="537849"/>
                    <a:pt x="253894" y="502122"/>
                    <a:pt x="253894" y="458143"/>
                  </a:cubicBezTo>
                  <a:lnTo>
                    <a:pt x="253894" y="440845"/>
                  </a:lnTo>
                  <a:cubicBezTo>
                    <a:pt x="253894" y="435192"/>
                    <a:pt x="255139" y="429765"/>
                    <a:pt x="257630" y="424451"/>
                  </a:cubicBezTo>
                  <a:close/>
                  <a:moveTo>
                    <a:pt x="3736" y="376607"/>
                  </a:moveTo>
                  <a:cubicBezTo>
                    <a:pt x="20377" y="412786"/>
                    <a:pt x="91246" y="440033"/>
                    <a:pt x="176152" y="440033"/>
                  </a:cubicBezTo>
                  <a:cubicBezTo>
                    <a:pt x="193133" y="440033"/>
                    <a:pt x="209661" y="438902"/>
                    <a:pt x="225171" y="436867"/>
                  </a:cubicBezTo>
                  <a:lnTo>
                    <a:pt x="225171" y="440824"/>
                  </a:lnTo>
                  <a:lnTo>
                    <a:pt x="225171" y="458122"/>
                  </a:lnTo>
                  <a:cubicBezTo>
                    <a:pt x="225171" y="467732"/>
                    <a:pt x="227435" y="477116"/>
                    <a:pt x="231737" y="485935"/>
                  </a:cubicBezTo>
                  <a:cubicBezTo>
                    <a:pt x="214303" y="488648"/>
                    <a:pt x="195624" y="490005"/>
                    <a:pt x="176152" y="490005"/>
                  </a:cubicBezTo>
                  <a:cubicBezTo>
                    <a:pt x="78906" y="490005"/>
                    <a:pt x="0" y="454278"/>
                    <a:pt x="0" y="410299"/>
                  </a:cubicBezTo>
                  <a:lnTo>
                    <a:pt x="0" y="393001"/>
                  </a:lnTo>
                  <a:cubicBezTo>
                    <a:pt x="0" y="387348"/>
                    <a:pt x="1245" y="381921"/>
                    <a:pt x="3736" y="376607"/>
                  </a:cubicBezTo>
                  <a:close/>
                  <a:moveTo>
                    <a:pt x="257630" y="335397"/>
                  </a:moveTo>
                  <a:cubicBezTo>
                    <a:pt x="274273" y="371675"/>
                    <a:pt x="345147" y="398799"/>
                    <a:pt x="430060" y="398799"/>
                  </a:cubicBezTo>
                  <a:cubicBezTo>
                    <a:pt x="514974" y="398799"/>
                    <a:pt x="585848" y="371675"/>
                    <a:pt x="602491" y="335397"/>
                  </a:cubicBezTo>
                  <a:cubicBezTo>
                    <a:pt x="604868" y="340709"/>
                    <a:pt x="606227" y="346134"/>
                    <a:pt x="606227" y="351784"/>
                  </a:cubicBezTo>
                  <a:lnTo>
                    <a:pt x="606227" y="369076"/>
                  </a:lnTo>
                  <a:cubicBezTo>
                    <a:pt x="606227" y="413153"/>
                    <a:pt x="527314" y="448866"/>
                    <a:pt x="430060" y="448866"/>
                  </a:cubicBezTo>
                  <a:cubicBezTo>
                    <a:pt x="332807" y="448866"/>
                    <a:pt x="253894" y="413153"/>
                    <a:pt x="253894" y="369076"/>
                  </a:cubicBezTo>
                  <a:lnTo>
                    <a:pt x="253894" y="351784"/>
                  </a:lnTo>
                  <a:cubicBezTo>
                    <a:pt x="253894" y="346134"/>
                    <a:pt x="255139" y="340709"/>
                    <a:pt x="257630" y="335397"/>
                  </a:cubicBezTo>
                  <a:close/>
                  <a:moveTo>
                    <a:pt x="3736" y="287554"/>
                  </a:moveTo>
                  <a:cubicBezTo>
                    <a:pt x="20378" y="323846"/>
                    <a:pt x="91247" y="350980"/>
                    <a:pt x="176154" y="350980"/>
                  </a:cubicBezTo>
                  <a:cubicBezTo>
                    <a:pt x="193136" y="350980"/>
                    <a:pt x="209664" y="349962"/>
                    <a:pt x="225174" y="347814"/>
                  </a:cubicBezTo>
                  <a:lnTo>
                    <a:pt x="225174" y="397899"/>
                  </a:lnTo>
                  <a:cubicBezTo>
                    <a:pt x="209664" y="399934"/>
                    <a:pt x="193136" y="400952"/>
                    <a:pt x="176154" y="400952"/>
                  </a:cubicBezTo>
                  <a:cubicBezTo>
                    <a:pt x="78907" y="400952"/>
                    <a:pt x="0" y="365338"/>
                    <a:pt x="0" y="321246"/>
                  </a:cubicBezTo>
                  <a:lnTo>
                    <a:pt x="0" y="303948"/>
                  </a:lnTo>
                  <a:cubicBezTo>
                    <a:pt x="0" y="298295"/>
                    <a:pt x="1245" y="292868"/>
                    <a:pt x="3736" y="287554"/>
                  </a:cubicBezTo>
                  <a:close/>
                  <a:moveTo>
                    <a:pt x="257630" y="241545"/>
                  </a:moveTo>
                  <a:cubicBezTo>
                    <a:pt x="274273" y="277724"/>
                    <a:pt x="345147" y="304971"/>
                    <a:pt x="430060" y="304971"/>
                  </a:cubicBezTo>
                  <a:cubicBezTo>
                    <a:pt x="514974" y="304971"/>
                    <a:pt x="585848" y="277724"/>
                    <a:pt x="602491" y="241545"/>
                  </a:cubicBezTo>
                  <a:cubicBezTo>
                    <a:pt x="604868" y="246859"/>
                    <a:pt x="606227" y="252286"/>
                    <a:pt x="606227" y="257939"/>
                  </a:cubicBezTo>
                  <a:lnTo>
                    <a:pt x="606227" y="275237"/>
                  </a:lnTo>
                  <a:cubicBezTo>
                    <a:pt x="606227" y="319216"/>
                    <a:pt x="527314" y="354943"/>
                    <a:pt x="430060" y="354943"/>
                  </a:cubicBezTo>
                  <a:cubicBezTo>
                    <a:pt x="332807" y="354943"/>
                    <a:pt x="253894" y="319216"/>
                    <a:pt x="253894" y="275237"/>
                  </a:cubicBezTo>
                  <a:lnTo>
                    <a:pt x="253894" y="257939"/>
                  </a:lnTo>
                  <a:cubicBezTo>
                    <a:pt x="253894" y="252286"/>
                    <a:pt x="255139" y="246859"/>
                    <a:pt x="257630" y="241545"/>
                  </a:cubicBezTo>
                  <a:close/>
                  <a:moveTo>
                    <a:pt x="257630" y="152492"/>
                  </a:moveTo>
                  <a:cubicBezTo>
                    <a:pt x="274273" y="188784"/>
                    <a:pt x="345147" y="215918"/>
                    <a:pt x="430060" y="215918"/>
                  </a:cubicBezTo>
                  <a:cubicBezTo>
                    <a:pt x="514974" y="215918"/>
                    <a:pt x="585848" y="188784"/>
                    <a:pt x="602491" y="152492"/>
                  </a:cubicBezTo>
                  <a:cubicBezTo>
                    <a:pt x="604868" y="157806"/>
                    <a:pt x="606227" y="163233"/>
                    <a:pt x="606227" y="168886"/>
                  </a:cubicBezTo>
                  <a:lnTo>
                    <a:pt x="606227" y="186184"/>
                  </a:lnTo>
                  <a:cubicBezTo>
                    <a:pt x="606227" y="230276"/>
                    <a:pt x="527314" y="265890"/>
                    <a:pt x="430060" y="265890"/>
                  </a:cubicBezTo>
                  <a:cubicBezTo>
                    <a:pt x="332807" y="265890"/>
                    <a:pt x="253894" y="230276"/>
                    <a:pt x="253894" y="186184"/>
                  </a:cubicBezTo>
                  <a:lnTo>
                    <a:pt x="253894" y="168886"/>
                  </a:lnTo>
                  <a:cubicBezTo>
                    <a:pt x="253894" y="163233"/>
                    <a:pt x="255139" y="157806"/>
                    <a:pt x="257630" y="152492"/>
                  </a:cubicBezTo>
                  <a:close/>
                  <a:moveTo>
                    <a:pt x="176154" y="135062"/>
                  </a:moveTo>
                  <a:cubicBezTo>
                    <a:pt x="193136" y="135062"/>
                    <a:pt x="209664" y="136192"/>
                    <a:pt x="225174" y="138227"/>
                  </a:cubicBezTo>
                  <a:lnTo>
                    <a:pt x="225174" y="308804"/>
                  </a:lnTo>
                  <a:cubicBezTo>
                    <a:pt x="209664" y="310839"/>
                    <a:pt x="193136" y="311969"/>
                    <a:pt x="176154" y="311969"/>
                  </a:cubicBezTo>
                  <a:cubicBezTo>
                    <a:pt x="78907" y="311969"/>
                    <a:pt x="0" y="276248"/>
                    <a:pt x="0" y="232163"/>
                  </a:cubicBezTo>
                  <a:lnTo>
                    <a:pt x="0" y="214868"/>
                  </a:lnTo>
                  <a:cubicBezTo>
                    <a:pt x="0" y="170783"/>
                    <a:pt x="78907" y="135062"/>
                    <a:pt x="176154" y="135062"/>
                  </a:cubicBezTo>
                  <a:close/>
                  <a:moveTo>
                    <a:pt x="430060" y="0"/>
                  </a:moveTo>
                  <a:cubicBezTo>
                    <a:pt x="527314" y="0"/>
                    <a:pt x="606227" y="35721"/>
                    <a:pt x="606227" y="79806"/>
                  </a:cubicBezTo>
                  <a:lnTo>
                    <a:pt x="606227" y="97101"/>
                  </a:lnTo>
                  <a:cubicBezTo>
                    <a:pt x="606227" y="141186"/>
                    <a:pt x="527314" y="176907"/>
                    <a:pt x="430060" y="176907"/>
                  </a:cubicBezTo>
                  <a:cubicBezTo>
                    <a:pt x="332807" y="176907"/>
                    <a:pt x="253894" y="141186"/>
                    <a:pt x="253894" y="97101"/>
                  </a:cubicBezTo>
                  <a:lnTo>
                    <a:pt x="253894" y="79806"/>
                  </a:lnTo>
                  <a:cubicBezTo>
                    <a:pt x="253894" y="35721"/>
                    <a:pt x="332807" y="0"/>
                    <a:pt x="430060" y="0"/>
                  </a:cubicBezTo>
                  <a:close/>
                </a:path>
              </a:pathLst>
            </a:cu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solidFill>
                  <a:schemeClr val="tx1">
                    <a:lumMod val="65000"/>
                    <a:lumOff val="35000"/>
                  </a:schemeClr>
                </a:solidFill>
                <a:cs typeface="+mn-ea"/>
                <a:sym typeface="+mn-lt"/>
              </a:endParaRPr>
            </a:p>
          </p:txBody>
        </p:sp>
        <p:sp>
          <p:nvSpPr>
            <p:cNvPr id="36" name="菱形 35"/>
            <p:cNvSpPr/>
            <p:nvPr/>
          </p:nvSpPr>
          <p:spPr>
            <a:xfrm>
              <a:off x="1344750" y="4564670"/>
              <a:ext cx="562774" cy="562774"/>
            </a:xfrm>
            <a:prstGeom prst="diamond">
              <a:avLst/>
            </a:prstGeom>
            <a:solidFill>
              <a:srgbClr val="7BA396"/>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solidFill>
                  <a:schemeClr val="tx1">
                    <a:lumMod val="65000"/>
                    <a:lumOff val="35000"/>
                  </a:schemeClr>
                </a:solidFill>
                <a:cs typeface="+mn-ea"/>
                <a:sym typeface="+mn-lt"/>
              </a:endParaRPr>
            </a:p>
          </p:txBody>
        </p:sp>
        <p:sp>
          <p:nvSpPr>
            <p:cNvPr id="37" name="后起之秀模板，盗取必究"/>
            <p:cNvSpPr/>
            <p:nvPr/>
          </p:nvSpPr>
          <p:spPr>
            <a:xfrm>
              <a:off x="1511734" y="4702948"/>
              <a:ext cx="228804" cy="286217"/>
            </a:xfrm>
            <a:custGeom>
              <a:avLst/>
              <a:gdLst>
                <a:gd name="connsiteX0" fmla="*/ 226085 w 484573"/>
                <a:gd name="connsiteY0" fmla="*/ 386567 h 606166"/>
                <a:gd name="connsiteX1" fmla="*/ 257375 w 484573"/>
                <a:gd name="connsiteY1" fmla="*/ 386567 h 606166"/>
                <a:gd name="connsiteX2" fmla="*/ 257375 w 484573"/>
                <a:gd name="connsiteY2" fmla="*/ 429857 h 606166"/>
                <a:gd name="connsiteX3" fmla="*/ 416980 w 484573"/>
                <a:gd name="connsiteY3" fmla="*/ 429857 h 606166"/>
                <a:gd name="connsiteX4" fmla="*/ 444556 w 484573"/>
                <a:gd name="connsiteY4" fmla="*/ 457388 h 606166"/>
                <a:gd name="connsiteX5" fmla="*/ 444556 w 484573"/>
                <a:gd name="connsiteY5" fmla="*/ 499008 h 606166"/>
                <a:gd name="connsiteX6" fmla="*/ 484573 w 484573"/>
                <a:gd name="connsiteY6" fmla="*/ 551568 h 606166"/>
                <a:gd name="connsiteX7" fmla="*/ 429886 w 484573"/>
                <a:gd name="connsiteY7" fmla="*/ 606166 h 606166"/>
                <a:gd name="connsiteX8" fmla="*/ 375106 w 484573"/>
                <a:gd name="connsiteY8" fmla="*/ 551568 h 606166"/>
                <a:gd name="connsiteX9" fmla="*/ 413173 w 484573"/>
                <a:gd name="connsiteY9" fmla="*/ 499565 h 606166"/>
                <a:gd name="connsiteX10" fmla="*/ 413173 w 484573"/>
                <a:gd name="connsiteY10" fmla="*/ 461003 h 606166"/>
                <a:gd name="connsiteX11" fmla="*/ 257282 w 484573"/>
                <a:gd name="connsiteY11" fmla="*/ 461003 h 606166"/>
                <a:gd name="connsiteX12" fmla="*/ 257282 w 484573"/>
                <a:gd name="connsiteY12" fmla="*/ 499008 h 606166"/>
                <a:gd name="connsiteX13" fmla="*/ 296742 w 484573"/>
                <a:gd name="connsiteY13" fmla="*/ 551475 h 606166"/>
                <a:gd name="connsiteX14" fmla="*/ 242147 w 484573"/>
                <a:gd name="connsiteY14" fmla="*/ 606073 h 606166"/>
                <a:gd name="connsiteX15" fmla="*/ 187460 w 484573"/>
                <a:gd name="connsiteY15" fmla="*/ 551475 h 606166"/>
                <a:gd name="connsiteX16" fmla="*/ 226085 w 484573"/>
                <a:gd name="connsiteY16" fmla="*/ 499287 h 606166"/>
                <a:gd name="connsiteX17" fmla="*/ 226085 w 484573"/>
                <a:gd name="connsiteY17" fmla="*/ 461003 h 606166"/>
                <a:gd name="connsiteX18" fmla="*/ 71121 w 484573"/>
                <a:gd name="connsiteY18" fmla="*/ 461003 h 606166"/>
                <a:gd name="connsiteX19" fmla="*/ 71121 w 484573"/>
                <a:gd name="connsiteY19" fmla="*/ 499287 h 606166"/>
                <a:gd name="connsiteX20" fmla="*/ 109468 w 484573"/>
                <a:gd name="connsiteY20" fmla="*/ 551475 h 606166"/>
                <a:gd name="connsiteX21" fmla="*/ 54780 w 484573"/>
                <a:gd name="connsiteY21" fmla="*/ 606073 h 606166"/>
                <a:gd name="connsiteX22" fmla="*/ 0 w 484573"/>
                <a:gd name="connsiteY22" fmla="*/ 551475 h 606166"/>
                <a:gd name="connsiteX23" fmla="*/ 39646 w 484573"/>
                <a:gd name="connsiteY23" fmla="*/ 498916 h 606166"/>
                <a:gd name="connsiteX24" fmla="*/ 39646 w 484573"/>
                <a:gd name="connsiteY24" fmla="*/ 457109 h 606166"/>
                <a:gd name="connsiteX25" fmla="*/ 67407 w 484573"/>
                <a:gd name="connsiteY25" fmla="*/ 429857 h 606166"/>
                <a:gd name="connsiteX26" fmla="*/ 226085 w 484573"/>
                <a:gd name="connsiteY26" fmla="*/ 429857 h 606166"/>
                <a:gd name="connsiteX27" fmla="*/ 237251 w 484573"/>
                <a:gd name="connsiteY27" fmla="*/ 293 h 606166"/>
                <a:gd name="connsiteX28" fmla="*/ 277268 w 484573"/>
                <a:gd name="connsiteY28" fmla="*/ 8728 h 606166"/>
                <a:gd name="connsiteX29" fmla="*/ 296673 w 484573"/>
                <a:gd name="connsiteY29" fmla="*/ 26803 h 606166"/>
                <a:gd name="connsiteX30" fmla="*/ 318121 w 484573"/>
                <a:gd name="connsiteY30" fmla="*/ 94653 h 606166"/>
                <a:gd name="connsiteX31" fmla="*/ 316636 w 484573"/>
                <a:gd name="connsiteY31" fmla="*/ 100677 h 606166"/>
                <a:gd name="connsiteX32" fmla="*/ 322300 w 484573"/>
                <a:gd name="connsiteY32" fmla="*/ 129226 h 606166"/>
                <a:gd name="connsiteX33" fmla="*/ 308465 w 484573"/>
                <a:gd name="connsiteY33" fmla="*/ 153233 h 606166"/>
                <a:gd name="connsiteX34" fmla="*/ 298809 w 484573"/>
                <a:gd name="connsiteY34" fmla="*/ 179650 h 606166"/>
                <a:gd name="connsiteX35" fmla="*/ 298809 w 484573"/>
                <a:gd name="connsiteY35" fmla="*/ 212648 h 606166"/>
                <a:gd name="connsiteX36" fmla="*/ 300480 w 484573"/>
                <a:gd name="connsiteY36" fmla="*/ 215521 h 606166"/>
                <a:gd name="connsiteX37" fmla="*/ 400292 w 484573"/>
                <a:gd name="connsiteY37" fmla="*/ 279385 h 606166"/>
                <a:gd name="connsiteX38" fmla="*/ 412455 w 484573"/>
                <a:gd name="connsiteY38" fmla="*/ 305432 h 606166"/>
                <a:gd name="connsiteX39" fmla="*/ 412455 w 484573"/>
                <a:gd name="connsiteY39" fmla="*/ 336112 h 606166"/>
                <a:gd name="connsiteX40" fmla="*/ 395185 w 484573"/>
                <a:gd name="connsiteY40" fmla="*/ 353260 h 606166"/>
                <a:gd name="connsiteX41" fmla="*/ 261763 w 484573"/>
                <a:gd name="connsiteY41" fmla="*/ 353260 h 606166"/>
                <a:gd name="connsiteX42" fmla="*/ 249878 w 484573"/>
                <a:gd name="connsiteY42" fmla="*/ 299036 h 606166"/>
                <a:gd name="connsiteX43" fmla="*/ 242357 w 484573"/>
                <a:gd name="connsiteY43" fmla="*/ 257047 h 606166"/>
                <a:gd name="connsiteX44" fmla="*/ 234744 w 484573"/>
                <a:gd name="connsiteY44" fmla="*/ 299036 h 606166"/>
                <a:gd name="connsiteX45" fmla="*/ 222859 w 484573"/>
                <a:gd name="connsiteY45" fmla="*/ 353260 h 606166"/>
                <a:gd name="connsiteX46" fmla="*/ 89436 w 484573"/>
                <a:gd name="connsiteY46" fmla="*/ 353260 h 606166"/>
                <a:gd name="connsiteX47" fmla="*/ 72259 w 484573"/>
                <a:gd name="connsiteY47" fmla="*/ 336112 h 606166"/>
                <a:gd name="connsiteX48" fmla="*/ 72259 w 484573"/>
                <a:gd name="connsiteY48" fmla="*/ 305432 h 606166"/>
                <a:gd name="connsiteX49" fmla="*/ 84701 w 484573"/>
                <a:gd name="connsiteY49" fmla="*/ 279107 h 606166"/>
                <a:gd name="connsiteX50" fmla="*/ 184141 w 484573"/>
                <a:gd name="connsiteY50" fmla="*/ 215521 h 606166"/>
                <a:gd name="connsiteX51" fmla="*/ 185720 w 484573"/>
                <a:gd name="connsiteY51" fmla="*/ 212741 h 606166"/>
                <a:gd name="connsiteX52" fmla="*/ 185720 w 484573"/>
                <a:gd name="connsiteY52" fmla="*/ 179743 h 606166"/>
                <a:gd name="connsiteX53" fmla="*/ 176064 w 484573"/>
                <a:gd name="connsiteY53" fmla="*/ 153326 h 606166"/>
                <a:gd name="connsiteX54" fmla="*/ 162229 w 484573"/>
                <a:gd name="connsiteY54" fmla="*/ 129319 h 606166"/>
                <a:gd name="connsiteX55" fmla="*/ 167707 w 484573"/>
                <a:gd name="connsiteY55" fmla="*/ 100770 h 606166"/>
                <a:gd name="connsiteX56" fmla="*/ 166222 w 484573"/>
                <a:gd name="connsiteY56" fmla="*/ 94745 h 606166"/>
                <a:gd name="connsiteX57" fmla="*/ 166036 w 484573"/>
                <a:gd name="connsiteY57" fmla="*/ 61376 h 606166"/>
                <a:gd name="connsiteX58" fmla="*/ 185627 w 484573"/>
                <a:gd name="connsiteY58" fmla="*/ 27266 h 606166"/>
                <a:gd name="connsiteX59" fmla="*/ 203732 w 484573"/>
                <a:gd name="connsiteY59" fmla="*/ 12436 h 606166"/>
                <a:gd name="connsiteX60" fmla="*/ 221281 w 484573"/>
                <a:gd name="connsiteY60" fmla="*/ 3445 h 606166"/>
                <a:gd name="connsiteX61" fmla="*/ 237251 w 484573"/>
                <a:gd name="connsiteY61" fmla="*/ 293 h 606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484573" h="606166">
                  <a:moveTo>
                    <a:pt x="226085" y="386567"/>
                  </a:moveTo>
                  <a:lnTo>
                    <a:pt x="257375" y="386567"/>
                  </a:lnTo>
                  <a:lnTo>
                    <a:pt x="257375" y="429857"/>
                  </a:lnTo>
                  <a:lnTo>
                    <a:pt x="416980" y="429857"/>
                  </a:lnTo>
                  <a:cubicBezTo>
                    <a:pt x="432207" y="429857"/>
                    <a:pt x="444556" y="442185"/>
                    <a:pt x="444556" y="457388"/>
                  </a:cubicBezTo>
                  <a:lnTo>
                    <a:pt x="444556" y="499008"/>
                  </a:lnTo>
                  <a:cubicBezTo>
                    <a:pt x="467582" y="505497"/>
                    <a:pt x="484573" y="526447"/>
                    <a:pt x="484573" y="551568"/>
                  </a:cubicBezTo>
                  <a:cubicBezTo>
                    <a:pt x="484573" y="581694"/>
                    <a:pt x="460061" y="606166"/>
                    <a:pt x="429886" y="606166"/>
                  </a:cubicBezTo>
                  <a:cubicBezTo>
                    <a:pt x="399617" y="606166"/>
                    <a:pt x="375106" y="581694"/>
                    <a:pt x="375106" y="551568"/>
                  </a:cubicBezTo>
                  <a:cubicBezTo>
                    <a:pt x="375106" y="527188"/>
                    <a:pt x="391075" y="506610"/>
                    <a:pt x="413173" y="499565"/>
                  </a:cubicBezTo>
                  <a:lnTo>
                    <a:pt x="413173" y="461003"/>
                  </a:lnTo>
                  <a:lnTo>
                    <a:pt x="257282" y="461003"/>
                  </a:lnTo>
                  <a:lnTo>
                    <a:pt x="257282" y="499008"/>
                  </a:lnTo>
                  <a:cubicBezTo>
                    <a:pt x="280029" y="505590"/>
                    <a:pt x="296742" y="526632"/>
                    <a:pt x="296742" y="551475"/>
                  </a:cubicBezTo>
                  <a:cubicBezTo>
                    <a:pt x="296742" y="581601"/>
                    <a:pt x="272416" y="606073"/>
                    <a:pt x="242147" y="606073"/>
                  </a:cubicBezTo>
                  <a:cubicBezTo>
                    <a:pt x="211972" y="606073"/>
                    <a:pt x="187460" y="581601"/>
                    <a:pt x="187460" y="551475"/>
                  </a:cubicBezTo>
                  <a:cubicBezTo>
                    <a:pt x="187460" y="527003"/>
                    <a:pt x="203708" y="506239"/>
                    <a:pt x="226085" y="499287"/>
                  </a:cubicBezTo>
                  <a:lnTo>
                    <a:pt x="226085" y="461003"/>
                  </a:lnTo>
                  <a:lnTo>
                    <a:pt x="71121" y="461003"/>
                  </a:lnTo>
                  <a:lnTo>
                    <a:pt x="71121" y="499287"/>
                  </a:lnTo>
                  <a:cubicBezTo>
                    <a:pt x="93220" y="506239"/>
                    <a:pt x="109468" y="527003"/>
                    <a:pt x="109468" y="551475"/>
                  </a:cubicBezTo>
                  <a:cubicBezTo>
                    <a:pt x="109468" y="581601"/>
                    <a:pt x="84956" y="606073"/>
                    <a:pt x="54780" y="606073"/>
                  </a:cubicBezTo>
                  <a:cubicBezTo>
                    <a:pt x="24512" y="606073"/>
                    <a:pt x="0" y="581601"/>
                    <a:pt x="0" y="551475"/>
                  </a:cubicBezTo>
                  <a:cubicBezTo>
                    <a:pt x="0" y="526447"/>
                    <a:pt x="16712" y="505497"/>
                    <a:pt x="39646" y="498916"/>
                  </a:cubicBezTo>
                  <a:lnTo>
                    <a:pt x="39646" y="457109"/>
                  </a:lnTo>
                  <a:cubicBezTo>
                    <a:pt x="39646" y="441907"/>
                    <a:pt x="52180" y="429578"/>
                    <a:pt x="67407" y="429857"/>
                  </a:cubicBezTo>
                  <a:lnTo>
                    <a:pt x="226085" y="429857"/>
                  </a:lnTo>
                  <a:close/>
                  <a:moveTo>
                    <a:pt x="237251" y="293"/>
                  </a:moveTo>
                  <a:cubicBezTo>
                    <a:pt x="254613" y="-1190"/>
                    <a:pt x="267798" y="3167"/>
                    <a:pt x="277268" y="8728"/>
                  </a:cubicBezTo>
                  <a:cubicBezTo>
                    <a:pt x="291381" y="16514"/>
                    <a:pt x="296673" y="26803"/>
                    <a:pt x="296673" y="26803"/>
                  </a:cubicBezTo>
                  <a:cubicBezTo>
                    <a:pt x="296673" y="26803"/>
                    <a:pt x="328985" y="29120"/>
                    <a:pt x="318121" y="94653"/>
                  </a:cubicBezTo>
                  <a:cubicBezTo>
                    <a:pt x="317750" y="96599"/>
                    <a:pt x="317193" y="98731"/>
                    <a:pt x="316636" y="100677"/>
                  </a:cubicBezTo>
                  <a:cubicBezTo>
                    <a:pt x="322764" y="100677"/>
                    <a:pt x="328985" y="105497"/>
                    <a:pt x="322300" y="129226"/>
                  </a:cubicBezTo>
                  <a:cubicBezTo>
                    <a:pt x="317007" y="147764"/>
                    <a:pt x="312179" y="152955"/>
                    <a:pt x="308465" y="153233"/>
                  </a:cubicBezTo>
                  <a:cubicBezTo>
                    <a:pt x="307165" y="161575"/>
                    <a:pt x="303823" y="170844"/>
                    <a:pt x="298809" y="179650"/>
                  </a:cubicBezTo>
                  <a:lnTo>
                    <a:pt x="298809" y="212648"/>
                  </a:lnTo>
                  <a:cubicBezTo>
                    <a:pt x="298809" y="213853"/>
                    <a:pt x="299366" y="214965"/>
                    <a:pt x="300480" y="215521"/>
                  </a:cubicBezTo>
                  <a:cubicBezTo>
                    <a:pt x="310044" y="220063"/>
                    <a:pt x="356839" y="243792"/>
                    <a:pt x="400292" y="279385"/>
                  </a:cubicBezTo>
                  <a:cubicBezTo>
                    <a:pt x="407999" y="285781"/>
                    <a:pt x="412455" y="295421"/>
                    <a:pt x="412455" y="305432"/>
                  </a:cubicBezTo>
                  <a:lnTo>
                    <a:pt x="412455" y="336112"/>
                  </a:lnTo>
                  <a:cubicBezTo>
                    <a:pt x="412455" y="345659"/>
                    <a:pt x="404749" y="353260"/>
                    <a:pt x="395185" y="353260"/>
                  </a:cubicBezTo>
                  <a:lnTo>
                    <a:pt x="261763" y="353260"/>
                  </a:lnTo>
                  <a:lnTo>
                    <a:pt x="249878" y="299036"/>
                  </a:lnTo>
                  <a:cubicBezTo>
                    <a:pt x="278568" y="258993"/>
                    <a:pt x="247650" y="257047"/>
                    <a:pt x="242357" y="257047"/>
                  </a:cubicBezTo>
                  <a:cubicBezTo>
                    <a:pt x="236879" y="257140"/>
                    <a:pt x="206054" y="258993"/>
                    <a:pt x="234744" y="299036"/>
                  </a:cubicBezTo>
                  <a:lnTo>
                    <a:pt x="222859" y="353260"/>
                  </a:lnTo>
                  <a:lnTo>
                    <a:pt x="89436" y="353260"/>
                  </a:lnTo>
                  <a:cubicBezTo>
                    <a:pt x="79873" y="353260"/>
                    <a:pt x="72259" y="345659"/>
                    <a:pt x="72259" y="336112"/>
                  </a:cubicBezTo>
                  <a:lnTo>
                    <a:pt x="72259" y="305432"/>
                  </a:lnTo>
                  <a:cubicBezTo>
                    <a:pt x="72259" y="295236"/>
                    <a:pt x="76809" y="285596"/>
                    <a:pt x="84701" y="279107"/>
                  </a:cubicBezTo>
                  <a:cubicBezTo>
                    <a:pt x="128061" y="243699"/>
                    <a:pt x="174578" y="220063"/>
                    <a:pt x="184141" y="215521"/>
                  </a:cubicBezTo>
                  <a:cubicBezTo>
                    <a:pt x="185163" y="214873"/>
                    <a:pt x="185906" y="213853"/>
                    <a:pt x="185720" y="212741"/>
                  </a:cubicBezTo>
                  <a:lnTo>
                    <a:pt x="185720" y="179743"/>
                  </a:lnTo>
                  <a:cubicBezTo>
                    <a:pt x="180706" y="171030"/>
                    <a:pt x="177456" y="161761"/>
                    <a:pt x="176064" y="153326"/>
                  </a:cubicBezTo>
                  <a:cubicBezTo>
                    <a:pt x="172350" y="153048"/>
                    <a:pt x="167429" y="147857"/>
                    <a:pt x="162229" y="129319"/>
                  </a:cubicBezTo>
                  <a:cubicBezTo>
                    <a:pt x="155637" y="105868"/>
                    <a:pt x="161579" y="100956"/>
                    <a:pt x="167707" y="100770"/>
                  </a:cubicBezTo>
                  <a:cubicBezTo>
                    <a:pt x="167057" y="98824"/>
                    <a:pt x="166593" y="96692"/>
                    <a:pt x="166222" y="94745"/>
                  </a:cubicBezTo>
                  <a:cubicBezTo>
                    <a:pt x="163993" y="82881"/>
                    <a:pt x="163343" y="71851"/>
                    <a:pt x="166036" y="61376"/>
                  </a:cubicBezTo>
                  <a:cubicBezTo>
                    <a:pt x="169379" y="47287"/>
                    <a:pt x="177085" y="36072"/>
                    <a:pt x="185627" y="27266"/>
                  </a:cubicBezTo>
                  <a:cubicBezTo>
                    <a:pt x="191105" y="21612"/>
                    <a:pt x="197233" y="16514"/>
                    <a:pt x="203732" y="12436"/>
                  </a:cubicBezTo>
                  <a:cubicBezTo>
                    <a:pt x="209025" y="8728"/>
                    <a:pt x="214874" y="5484"/>
                    <a:pt x="221281" y="3445"/>
                  </a:cubicBezTo>
                  <a:cubicBezTo>
                    <a:pt x="226387" y="1684"/>
                    <a:pt x="231680" y="571"/>
                    <a:pt x="237251" y="293"/>
                  </a:cubicBezTo>
                  <a:close/>
                </a:path>
              </a:pathLst>
            </a:cu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solidFill>
                  <a:schemeClr val="tx1">
                    <a:lumMod val="65000"/>
                    <a:lumOff val="35000"/>
                  </a:schemeClr>
                </a:solidFill>
                <a:cs typeface="+mn-ea"/>
                <a:sym typeface="+mn-lt"/>
              </a:endParaRPr>
            </a:p>
          </p:txBody>
        </p:sp>
        <p:sp>
          <p:nvSpPr>
            <p:cNvPr id="29" name="矩形 28"/>
            <p:cNvSpPr/>
            <p:nvPr/>
          </p:nvSpPr>
          <p:spPr>
            <a:xfrm>
              <a:off x="2045802" y="2900894"/>
              <a:ext cx="3510138" cy="718402"/>
            </a:xfrm>
            <a:prstGeom prst="rect">
              <a:avLst/>
            </a:prstGeom>
          </p:spPr>
          <p:txBody>
            <a:bodyPr wrap="square">
              <a:spAutoFit/>
              <a:scene3d>
                <a:camera prst="orthographicFront"/>
                <a:lightRig rig="threePt" dir="t"/>
              </a:scene3d>
              <a:sp3d contourW="12700"/>
            </a:bodyPr>
            <a:lstStyle/>
            <a:p>
              <a:pPr>
                <a:lnSpc>
                  <a:spcPct val="200000"/>
                </a:lnSpc>
              </a:pPr>
              <a:r>
                <a:rPr lang="zh-CN" altLang="en-US" sz="1100" dirty="0">
                  <a:solidFill>
                    <a:schemeClr val="tx1">
                      <a:lumMod val="65000"/>
                      <a:lumOff val="35000"/>
                    </a:schemeClr>
                  </a:solidFill>
                  <a:cs typeface="+mn-ea"/>
                  <a:sym typeface="+mn-lt"/>
                </a:rPr>
                <a:t>用户可以在投影仪或者计算机上进行演示也可以将演示文稿打印出来胶片以便应用到更广泛的领域中</a:t>
              </a:r>
            </a:p>
          </p:txBody>
        </p:sp>
        <p:sp>
          <p:nvSpPr>
            <p:cNvPr id="30" name="矩形 29"/>
            <p:cNvSpPr/>
            <p:nvPr/>
          </p:nvSpPr>
          <p:spPr>
            <a:xfrm>
              <a:off x="2045802" y="4409042"/>
              <a:ext cx="3510138" cy="718402"/>
            </a:xfrm>
            <a:prstGeom prst="rect">
              <a:avLst/>
            </a:prstGeom>
          </p:spPr>
          <p:txBody>
            <a:bodyPr wrap="square">
              <a:spAutoFit/>
              <a:scene3d>
                <a:camera prst="orthographicFront"/>
                <a:lightRig rig="threePt" dir="t"/>
              </a:scene3d>
              <a:sp3d contourW="12700"/>
            </a:bodyPr>
            <a:lstStyle/>
            <a:p>
              <a:pPr>
                <a:lnSpc>
                  <a:spcPct val="200000"/>
                </a:lnSpc>
              </a:pPr>
              <a:r>
                <a:rPr lang="zh-CN" altLang="en-US" sz="1100" dirty="0">
                  <a:solidFill>
                    <a:schemeClr val="tx1">
                      <a:lumMod val="65000"/>
                      <a:lumOff val="35000"/>
                    </a:schemeClr>
                  </a:solidFill>
                  <a:cs typeface="+mn-ea"/>
                  <a:sym typeface="+mn-lt"/>
                </a:rPr>
                <a:t>用户可以在投影仪或者计算机上进行演示也可以将演示文稿打印出来胶片以便应用到更广泛的领域中</a:t>
              </a:r>
            </a:p>
          </p:txBody>
        </p:sp>
      </p:grpSp>
      <p:pic>
        <p:nvPicPr>
          <p:cNvPr id="12" name="图片 11"/>
          <p:cNvPicPr>
            <a:picLocks noChangeAspect="1"/>
          </p:cNvPicPr>
          <p:nvPr/>
        </p:nvPicPr>
        <p:blipFill>
          <a:blip r:embed="rId3">
            <a:biLevel thresh="50000"/>
            <a:extLst>
              <a:ext uri="{28A0092B-C50C-407E-A947-70E740481C1C}">
                <a14:useLocalDpi xmlns:a14="http://schemas.microsoft.com/office/drawing/2010/main" val="0"/>
              </a:ext>
            </a:extLst>
          </a:blip>
          <a:stretch>
            <a:fillRect/>
          </a:stretch>
        </p:blipFill>
        <p:spPr>
          <a:xfrm>
            <a:off x="6563227" y="672704"/>
            <a:ext cx="3761873" cy="4913944"/>
          </a:xfrm>
          <a:prstGeom prst="rect">
            <a:avLst/>
          </a:prstGeom>
        </p:spPr>
      </p:pic>
      <p:pic>
        <p:nvPicPr>
          <p:cNvPr id="4" name="图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30478" y="0"/>
            <a:ext cx="2789521" cy="186109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barn(inVertical)">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1292546" y="1372603"/>
            <a:ext cx="9503642" cy="1446550"/>
            <a:chOff x="1507228" y="1438194"/>
            <a:chExt cx="9503642" cy="1446550"/>
          </a:xfrm>
        </p:grpSpPr>
        <p:grpSp>
          <p:nvGrpSpPr>
            <p:cNvPr id="2" name="组合 1"/>
            <p:cNvGrpSpPr/>
            <p:nvPr/>
          </p:nvGrpSpPr>
          <p:grpSpPr>
            <a:xfrm>
              <a:off x="1507228" y="1551934"/>
              <a:ext cx="1048954" cy="1048956"/>
              <a:chOff x="1333057" y="2974347"/>
              <a:chExt cx="1048954" cy="1048956"/>
            </a:xfrm>
          </p:grpSpPr>
          <p:sp>
            <p:nvSpPr>
              <p:cNvPr id="8" name="矩形: 圆角 7"/>
              <p:cNvSpPr/>
              <p:nvPr/>
            </p:nvSpPr>
            <p:spPr>
              <a:xfrm rot="2700000">
                <a:off x="1333056" y="2974348"/>
                <a:ext cx="1048956" cy="1048954"/>
              </a:xfrm>
              <a:prstGeom prst="flowChartConnector">
                <a:avLst/>
              </a:prstGeom>
              <a:solidFill>
                <a:srgbClr val="7BA396"/>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26" name="后起之秀模板，盗取必究"/>
              <p:cNvSpPr/>
              <p:nvPr/>
            </p:nvSpPr>
            <p:spPr>
              <a:xfrm>
                <a:off x="1683596" y="3120604"/>
                <a:ext cx="347874" cy="298924"/>
              </a:xfrm>
              <a:custGeom>
                <a:avLst/>
                <a:gdLst>
                  <a:gd name="connsiteX0" fmla="*/ 389492 w 608271"/>
                  <a:gd name="connsiteY0" fmla="*/ 248491 h 522678"/>
                  <a:gd name="connsiteX1" fmla="*/ 481825 w 608271"/>
                  <a:gd name="connsiteY1" fmla="*/ 293892 h 522678"/>
                  <a:gd name="connsiteX2" fmla="*/ 604637 w 608271"/>
                  <a:gd name="connsiteY2" fmla="*/ 486497 h 522678"/>
                  <a:gd name="connsiteX3" fmla="*/ 605332 w 608271"/>
                  <a:gd name="connsiteY3" fmla="*/ 510486 h 522678"/>
                  <a:gd name="connsiteX4" fmla="*/ 584681 w 608271"/>
                  <a:gd name="connsiteY4" fmla="*/ 522678 h 522678"/>
                  <a:gd name="connsiteX5" fmla="*/ 467131 w 608271"/>
                  <a:gd name="connsiteY5" fmla="*/ 522381 h 522678"/>
                  <a:gd name="connsiteX6" fmla="*/ 441814 w 608271"/>
                  <a:gd name="connsiteY6" fmla="*/ 507115 h 522678"/>
                  <a:gd name="connsiteX7" fmla="*/ 385123 w 608271"/>
                  <a:gd name="connsiteY7" fmla="*/ 423451 h 522678"/>
                  <a:gd name="connsiteX8" fmla="*/ 148136 w 608271"/>
                  <a:gd name="connsiteY8" fmla="*/ 432472 h 522678"/>
                  <a:gd name="connsiteX9" fmla="*/ 123415 w 608271"/>
                  <a:gd name="connsiteY9" fmla="*/ 423650 h 522678"/>
                  <a:gd name="connsiteX10" fmla="*/ 11920 w 608271"/>
                  <a:gd name="connsiteY10" fmla="*/ 325117 h 522678"/>
                  <a:gd name="connsiteX11" fmla="*/ 8843 w 608271"/>
                  <a:gd name="connsiteY11" fmla="*/ 275454 h 522678"/>
                  <a:gd name="connsiteX12" fmla="*/ 58583 w 608271"/>
                  <a:gd name="connsiteY12" fmla="*/ 272381 h 522678"/>
                  <a:gd name="connsiteX13" fmla="*/ 159554 w 608271"/>
                  <a:gd name="connsiteY13" fmla="*/ 361596 h 522678"/>
                  <a:gd name="connsiteX14" fmla="*/ 378869 w 608271"/>
                  <a:gd name="connsiteY14" fmla="*/ 319863 h 522678"/>
                  <a:gd name="connsiteX15" fmla="*/ 250596 w 608271"/>
                  <a:gd name="connsiteY15" fmla="*/ 333741 h 522678"/>
                  <a:gd name="connsiteX16" fmla="*/ 211776 w 608271"/>
                  <a:gd name="connsiteY16" fmla="*/ 302615 h 522678"/>
                  <a:gd name="connsiteX17" fmla="*/ 242951 w 608271"/>
                  <a:gd name="connsiteY17" fmla="*/ 263757 h 522678"/>
                  <a:gd name="connsiteX18" fmla="*/ 389492 w 608271"/>
                  <a:gd name="connsiteY18" fmla="*/ 248491 h 522678"/>
                  <a:gd name="connsiteX19" fmla="*/ 22874 w 608271"/>
                  <a:gd name="connsiteY19" fmla="*/ 158631 h 522678"/>
                  <a:gd name="connsiteX20" fmla="*/ 352733 w 608271"/>
                  <a:gd name="connsiteY20" fmla="*/ 158631 h 522678"/>
                  <a:gd name="connsiteX21" fmla="*/ 372685 w 608271"/>
                  <a:gd name="connsiteY21" fmla="*/ 178545 h 522678"/>
                  <a:gd name="connsiteX22" fmla="*/ 372685 w 608271"/>
                  <a:gd name="connsiteY22" fmla="*/ 223129 h 522678"/>
                  <a:gd name="connsiteX23" fmla="*/ 240067 w 608271"/>
                  <a:gd name="connsiteY23" fmla="*/ 237495 h 522678"/>
                  <a:gd name="connsiteX24" fmla="*/ 187456 w 608271"/>
                  <a:gd name="connsiteY24" fmla="*/ 281485 h 522678"/>
                  <a:gd name="connsiteX25" fmla="*/ 108838 w 608271"/>
                  <a:gd name="connsiteY25" fmla="*/ 281485 h 522678"/>
                  <a:gd name="connsiteX26" fmla="*/ 76180 w 608271"/>
                  <a:gd name="connsiteY26" fmla="*/ 252654 h 522678"/>
                  <a:gd name="connsiteX27" fmla="*/ 2922 w 608271"/>
                  <a:gd name="connsiteY27" fmla="*/ 246313 h 522678"/>
                  <a:gd name="connsiteX28" fmla="*/ 2922 w 608271"/>
                  <a:gd name="connsiteY28" fmla="*/ 178545 h 522678"/>
                  <a:gd name="connsiteX29" fmla="*/ 22874 w 608271"/>
                  <a:gd name="connsiteY29" fmla="*/ 158631 h 522678"/>
                  <a:gd name="connsiteX30" fmla="*/ 22874 w 608271"/>
                  <a:gd name="connsiteY30" fmla="*/ 0 h 522678"/>
                  <a:gd name="connsiteX31" fmla="*/ 352733 w 608271"/>
                  <a:gd name="connsiteY31" fmla="*/ 0 h 522678"/>
                  <a:gd name="connsiteX32" fmla="*/ 372685 w 608271"/>
                  <a:gd name="connsiteY32" fmla="*/ 19925 h 522678"/>
                  <a:gd name="connsiteX33" fmla="*/ 372685 w 608271"/>
                  <a:gd name="connsiteY33" fmla="*/ 102999 h 522678"/>
                  <a:gd name="connsiteX34" fmla="*/ 352733 w 608271"/>
                  <a:gd name="connsiteY34" fmla="*/ 122925 h 522678"/>
                  <a:gd name="connsiteX35" fmla="*/ 22874 w 608271"/>
                  <a:gd name="connsiteY35" fmla="*/ 122925 h 522678"/>
                  <a:gd name="connsiteX36" fmla="*/ 2922 w 608271"/>
                  <a:gd name="connsiteY36" fmla="*/ 102999 h 522678"/>
                  <a:gd name="connsiteX37" fmla="*/ 2922 w 608271"/>
                  <a:gd name="connsiteY37" fmla="*/ 19925 h 522678"/>
                  <a:gd name="connsiteX38" fmla="*/ 22874 w 608271"/>
                  <a:gd name="connsiteY38" fmla="*/ 0 h 522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608271" h="522678">
                    <a:moveTo>
                      <a:pt x="389492" y="248491"/>
                    </a:moveTo>
                    <a:cubicBezTo>
                      <a:pt x="425432" y="248491"/>
                      <a:pt x="459883" y="265442"/>
                      <a:pt x="481825" y="293892"/>
                    </a:cubicBezTo>
                    <a:lnTo>
                      <a:pt x="604637" y="486497"/>
                    </a:lnTo>
                    <a:cubicBezTo>
                      <a:pt x="609204" y="493733"/>
                      <a:pt x="609502" y="502952"/>
                      <a:pt x="605332" y="510486"/>
                    </a:cubicBezTo>
                    <a:cubicBezTo>
                      <a:pt x="601162" y="518019"/>
                      <a:pt x="593319" y="522678"/>
                      <a:pt x="584681" y="522678"/>
                    </a:cubicBezTo>
                    <a:cubicBezTo>
                      <a:pt x="569888" y="522678"/>
                      <a:pt x="467131" y="522381"/>
                      <a:pt x="467131" y="522381"/>
                    </a:cubicBezTo>
                    <a:cubicBezTo>
                      <a:pt x="457203" y="521290"/>
                      <a:pt x="447771" y="516037"/>
                      <a:pt x="441814" y="507115"/>
                    </a:cubicBezTo>
                    <a:lnTo>
                      <a:pt x="385123" y="423451"/>
                    </a:lnTo>
                    <a:lnTo>
                      <a:pt x="148136" y="432472"/>
                    </a:lnTo>
                    <a:cubicBezTo>
                      <a:pt x="138804" y="432869"/>
                      <a:pt x="129967" y="429498"/>
                      <a:pt x="123415" y="423650"/>
                    </a:cubicBezTo>
                    <a:lnTo>
                      <a:pt x="11920" y="325117"/>
                    </a:lnTo>
                    <a:cubicBezTo>
                      <a:pt x="-2674" y="312230"/>
                      <a:pt x="-4064" y="290026"/>
                      <a:pt x="8843" y="275454"/>
                    </a:cubicBezTo>
                    <a:cubicBezTo>
                      <a:pt x="21749" y="260882"/>
                      <a:pt x="44088" y="259494"/>
                      <a:pt x="58583" y="272381"/>
                    </a:cubicBezTo>
                    <a:lnTo>
                      <a:pt x="159554" y="361596"/>
                    </a:lnTo>
                    <a:lnTo>
                      <a:pt x="378869" y="319863"/>
                    </a:lnTo>
                    <a:lnTo>
                      <a:pt x="250596" y="333741"/>
                    </a:lnTo>
                    <a:cubicBezTo>
                      <a:pt x="231236" y="335823"/>
                      <a:pt x="213861" y="321846"/>
                      <a:pt x="211776" y="302615"/>
                    </a:cubicBezTo>
                    <a:cubicBezTo>
                      <a:pt x="209592" y="283285"/>
                      <a:pt x="223591" y="265838"/>
                      <a:pt x="242951" y="263757"/>
                    </a:cubicBezTo>
                    <a:cubicBezTo>
                      <a:pt x="388896" y="247896"/>
                      <a:pt x="380954" y="248491"/>
                      <a:pt x="389492" y="248491"/>
                    </a:cubicBezTo>
                    <a:close/>
                    <a:moveTo>
                      <a:pt x="22874" y="158631"/>
                    </a:moveTo>
                    <a:lnTo>
                      <a:pt x="352733" y="158631"/>
                    </a:lnTo>
                    <a:cubicBezTo>
                      <a:pt x="363751" y="158631"/>
                      <a:pt x="372685" y="167548"/>
                      <a:pt x="372685" y="178545"/>
                    </a:cubicBezTo>
                    <a:lnTo>
                      <a:pt x="372685" y="223129"/>
                    </a:lnTo>
                    <a:lnTo>
                      <a:pt x="240067" y="237495"/>
                    </a:lnTo>
                    <a:cubicBezTo>
                      <a:pt x="213861" y="240368"/>
                      <a:pt x="194107" y="258896"/>
                      <a:pt x="187456" y="281485"/>
                    </a:cubicBezTo>
                    <a:lnTo>
                      <a:pt x="108838" y="281485"/>
                    </a:lnTo>
                    <a:lnTo>
                      <a:pt x="76180" y="252654"/>
                    </a:lnTo>
                    <a:cubicBezTo>
                      <a:pt x="55930" y="234721"/>
                      <a:pt x="26249" y="231947"/>
                      <a:pt x="2922" y="246313"/>
                    </a:cubicBezTo>
                    <a:lnTo>
                      <a:pt x="2922" y="178545"/>
                    </a:lnTo>
                    <a:cubicBezTo>
                      <a:pt x="2922" y="167548"/>
                      <a:pt x="11856" y="158631"/>
                      <a:pt x="22874" y="158631"/>
                    </a:cubicBezTo>
                    <a:close/>
                    <a:moveTo>
                      <a:pt x="22874" y="0"/>
                    </a:moveTo>
                    <a:lnTo>
                      <a:pt x="352733" y="0"/>
                    </a:lnTo>
                    <a:cubicBezTo>
                      <a:pt x="363751" y="0"/>
                      <a:pt x="372685" y="8922"/>
                      <a:pt x="372685" y="19925"/>
                    </a:cubicBezTo>
                    <a:lnTo>
                      <a:pt x="372685" y="102999"/>
                    </a:lnTo>
                    <a:cubicBezTo>
                      <a:pt x="372685" y="114003"/>
                      <a:pt x="363751" y="122925"/>
                      <a:pt x="352733" y="122925"/>
                    </a:cubicBezTo>
                    <a:lnTo>
                      <a:pt x="22874" y="122925"/>
                    </a:lnTo>
                    <a:cubicBezTo>
                      <a:pt x="11856" y="122925"/>
                      <a:pt x="2922" y="114003"/>
                      <a:pt x="2922" y="102999"/>
                    </a:cubicBezTo>
                    <a:lnTo>
                      <a:pt x="2922" y="19925"/>
                    </a:lnTo>
                    <a:cubicBezTo>
                      <a:pt x="2922" y="8922"/>
                      <a:pt x="11856" y="0"/>
                      <a:pt x="228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dirty="0">
                  <a:solidFill>
                    <a:schemeClr val="bg1"/>
                  </a:solidFill>
                  <a:cs typeface="+mn-ea"/>
                  <a:sym typeface="+mn-lt"/>
                </a:endParaRPr>
              </a:p>
            </p:txBody>
          </p:sp>
          <p:sp>
            <p:nvSpPr>
              <p:cNvPr id="17" name="文本框 16"/>
              <p:cNvSpPr txBox="1"/>
              <p:nvPr/>
            </p:nvSpPr>
            <p:spPr>
              <a:xfrm>
                <a:off x="1436323" y="3542973"/>
                <a:ext cx="842420" cy="369332"/>
              </a:xfrm>
              <a:prstGeom prst="rect">
                <a:avLst/>
              </a:prstGeom>
              <a:noFill/>
            </p:spPr>
            <p:txBody>
              <a:bodyPr wrap="square" rtlCol="0">
                <a:spAutoFit/>
                <a:scene3d>
                  <a:camera prst="orthographicFront"/>
                  <a:lightRig rig="threePt" dir="t"/>
                </a:scene3d>
                <a:sp3d contourW="12700"/>
              </a:bodyPr>
              <a:lstStyle/>
              <a:p>
                <a:pPr algn="dist"/>
                <a:r>
                  <a:rPr lang="zh-CN" altLang="en-US" dirty="0">
                    <a:solidFill>
                      <a:schemeClr val="bg1"/>
                    </a:solidFill>
                    <a:cs typeface="+mn-ea"/>
                    <a:sym typeface="+mn-lt"/>
                  </a:rPr>
                  <a:t>标题</a:t>
                </a:r>
              </a:p>
            </p:txBody>
          </p:sp>
        </p:grpSp>
        <p:sp>
          <p:nvSpPr>
            <p:cNvPr id="40" name="矩形 39"/>
            <p:cNvSpPr/>
            <p:nvPr/>
          </p:nvSpPr>
          <p:spPr>
            <a:xfrm>
              <a:off x="2901967" y="1438194"/>
              <a:ext cx="8108903" cy="1446550"/>
            </a:xfrm>
            <a:prstGeom prst="rect">
              <a:avLst/>
            </a:prstGeom>
          </p:spPr>
          <p:txBody>
            <a:bodyPr wrap="square">
              <a:spAutoFit/>
              <a:scene3d>
                <a:camera prst="orthographicFront"/>
                <a:lightRig rig="threePt" dir="t"/>
              </a:scene3d>
              <a:sp3d contourW="12700"/>
            </a:bodyPr>
            <a:lstStyle/>
            <a:p>
              <a:pPr>
                <a:lnSpc>
                  <a:spcPct val="200000"/>
                </a:lnSpc>
              </a:pPr>
              <a:r>
                <a:rPr lang="zh-CN" altLang="en-US" sz="1100" dirty="0">
                  <a:solidFill>
                    <a:schemeClr val="tx1">
                      <a:lumMod val="75000"/>
                      <a:lumOff val="25000"/>
                    </a:schemeClr>
                  </a:solidFill>
                  <a:cs typeface="+mn-ea"/>
                  <a:sym typeface="+mn-lt"/>
                </a:rPr>
                <a:t>用户可以在投影仪或者计算机上进行演示也可以将演示文稿打印出来胶片以便应用到更广泛的领域中用户可以在投影仪或者计算机上进行演示也可以将演示文稿打印出来胶片以便应用到更广泛的领域中用户可以在投影仪或者计算机上进行演示也可以示文稿打印出来胶片以便应用到更广泛的领域中用户可以在投影仪或者计算机上进行演示也可以将演示文稿打印出来胶片以便应用到更</a:t>
              </a:r>
            </a:p>
            <a:p>
              <a:pPr>
                <a:lnSpc>
                  <a:spcPct val="200000"/>
                </a:lnSpc>
              </a:pPr>
              <a:endParaRPr lang="zh-CN" altLang="en-US" sz="1100" dirty="0">
                <a:solidFill>
                  <a:schemeClr val="tx1">
                    <a:lumMod val="75000"/>
                    <a:lumOff val="25000"/>
                  </a:schemeClr>
                </a:solidFill>
                <a:cs typeface="+mn-ea"/>
                <a:sym typeface="+mn-lt"/>
              </a:endParaRPr>
            </a:p>
          </p:txBody>
        </p:sp>
      </p:grpSp>
      <p:grpSp>
        <p:nvGrpSpPr>
          <p:cNvPr id="5" name="组合 4"/>
          <p:cNvGrpSpPr/>
          <p:nvPr/>
        </p:nvGrpSpPr>
        <p:grpSpPr>
          <a:xfrm>
            <a:off x="1292546" y="3417504"/>
            <a:ext cx="6370998" cy="1075611"/>
            <a:chOff x="2190777" y="4571666"/>
            <a:chExt cx="6370998" cy="1075611"/>
          </a:xfrm>
        </p:grpSpPr>
        <p:grpSp>
          <p:nvGrpSpPr>
            <p:cNvPr id="3" name="组合 2"/>
            <p:cNvGrpSpPr/>
            <p:nvPr/>
          </p:nvGrpSpPr>
          <p:grpSpPr>
            <a:xfrm>
              <a:off x="2190777" y="4598321"/>
              <a:ext cx="1048954" cy="1048956"/>
              <a:chOff x="4153515" y="2974347"/>
              <a:chExt cx="1048954" cy="1048956"/>
            </a:xfrm>
          </p:grpSpPr>
          <p:sp>
            <p:nvSpPr>
              <p:cNvPr id="9" name="矩形: 圆角 8"/>
              <p:cNvSpPr/>
              <p:nvPr/>
            </p:nvSpPr>
            <p:spPr>
              <a:xfrm rot="2700000">
                <a:off x="4153514" y="2974348"/>
                <a:ext cx="1048956" cy="1048954"/>
              </a:xfrm>
              <a:prstGeom prst="flowChartConnector">
                <a:avLst/>
              </a:prstGeom>
              <a:solidFill>
                <a:srgbClr val="7BA396"/>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27" name="后起之秀模板，盗取必究"/>
              <p:cNvSpPr/>
              <p:nvPr/>
            </p:nvSpPr>
            <p:spPr>
              <a:xfrm>
                <a:off x="4504054" y="3115749"/>
                <a:ext cx="347874" cy="308634"/>
              </a:xfrm>
              <a:custGeom>
                <a:avLst/>
                <a:gdLst>
                  <a:gd name="connsiteX0" fmla="*/ 257630 w 606227"/>
                  <a:gd name="connsiteY0" fmla="*/ 424451 h 537849"/>
                  <a:gd name="connsiteX1" fmla="*/ 430060 w 606227"/>
                  <a:gd name="connsiteY1" fmla="*/ 487877 h 537849"/>
                  <a:gd name="connsiteX2" fmla="*/ 602491 w 606227"/>
                  <a:gd name="connsiteY2" fmla="*/ 424451 h 537849"/>
                  <a:gd name="connsiteX3" fmla="*/ 606227 w 606227"/>
                  <a:gd name="connsiteY3" fmla="*/ 440845 h 537849"/>
                  <a:gd name="connsiteX4" fmla="*/ 606227 w 606227"/>
                  <a:gd name="connsiteY4" fmla="*/ 458143 h 537849"/>
                  <a:gd name="connsiteX5" fmla="*/ 430060 w 606227"/>
                  <a:gd name="connsiteY5" fmla="*/ 537849 h 537849"/>
                  <a:gd name="connsiteX6" fmla="*/ 253894 w 606227"/>
                  <a:gd name="connsiteY6" fmla="*/ 458143 h 537849"/>
                  <a:gd name="connsiteX7" fmla="*/ 253894 w 606227"/>
                  <a:gd name="connsiteY7" fmla="*/ 440845 h 537849"/>
                  <a:gd name="connsiteX8" fmla="*/ 257630 w 606227"/>
                  <a:gd name="connsiteY8" fmla="*/ 424451 h 537849"/>
                  <a:gd name="connsiteX9" fmla="*/ 3736 w 606227"/>
                  <a:gd name="connsiteY9" fmla="*/ 376607 h 537849"/>
                  <a:gd name="connsiteX10" fmla="*/ 176152 w 606227"/>
                  <a:gd name="connsiteY10" fmla="*/ 440033 h 537849"/>
                  <a:gd name="connsiteX11" fmla="*/ 225171 w 606227"/>
                  <a:gd name="connsiteY11" fmla="*/ 436867 h 537849"/>
                  <a:gd name="connsiteX12" fmla="*/ 225171 w 606227"/>
                  <a:gd name="connsiteY12" fmla="*/ 440824 h 537849"/>
                  <a:gd name="connsiteX13" fmla="*/ 225171 w 606227"/>
                  <a:gd name="connsiteY13" fmla="*/ 458122 h 537849"/>
                  <a:gd name="connsiteX14" fmla="*/ 231737 w 606227"/>
                  <a:gd name="connsiteY14" fmla="*/ 485935 h 537849"/>
                  <a:gd name="connsiteX15" fmla="*/ 176152 w 606227"/>
                  <a:gd name="connsiteY15" fmla="*/ 490005 h 537849"/>
                  <a:gd name="connsiteX16" fmla="*/ 0 w 606227"/>
                  <a:gd name="connsiteY16" fmla="*/ 410299 h 537849"/>
                  <a:gd name="connsiteX17" fmla="*/ 0 w 606227"/>
                  <a:gd name="connsiteY17" fmla="*/ 393001 h 537849"/>
                  <a:gd name="connsiteX18" fmla="*/ 3736 w 606227"/>
                  <a:gd name="connsiteY18" fmla="*/ 376607 h 537849"/>
                  <a:gd name="connsiteX19" fmla="*/ 257630 w 606227"/>
                  <a:gd name="connsiteY19" fmla="*/ 335397 h 537849"/>
                  <a:gd name="connsiteX20" fmla="*/ 430060 w 606227"/>
                  <a:gd name="connsiteY20" fmla="*/ 398799 h 537849"/>
                  <a:gd name="connsiteX21" fmla="*/ 602491 w 606227"/>
                  <a:gd name="connsiteY21" fmla="*/ 335397 h 537849"/>
                  <a:gd name="connsiteX22" fmla="*/ 606227 w 606227"/>
                  <a:gd name="connsiteY22" fmla="*/ 351784 h 537849"/>
                  <a:gd name="connsiteX23" fmla="*/ 606227 w 606227"/>
                  <a:gd name="connsiteY23" fmla="*/ 369076 h 537849"/>
                  <a:gd name="connsiteX24" fmla="*/ 430060 w 606227"/>
                  <a:gd name="connsiteY24" fmla="*/ 448866 h 537849"/>
                  <a:gd name="connsiteX25" fmla="*/ 253894 w 606227"/>
                  <a:gd name="connsiteY25" fmla="*/ 369076 h 537849"/>
                  <a:gd name="connsiteX26" fmla="*/ 253894 w 606227"/>
                  <a:gd name="connsiteY26" fmla="*/ 351784 h 537849"/>
                  <a:gd name="connsiteX27" fmla="*/ 257630 w 606227"/>
                  <a:gd name="connsiteY27" fmla="*/ 335397 h 537849"/>
                  <a:gd name="connsiteX28" fmla="*/ 3736 w 606227"/>
                  <a:gd name="connsiteY28" fmla="*/ 287554 h 537849"/>
                  <a:gd name="connsiteX29" fmla="*/ 176154 w 606227"/>
                  <a:gd name="connsiteY29" fmla="*/ 350980 h 537849"/>
                  <a:gd name="connsiteX30" fmla="*/ 225174 w 606227"/>
                  <a:gd name="connsiteY30" fmla="*/ 347814 h 537849"/>
                  <a:gd name="connsiteX31" fmla="*/ 225174 w 606227"/>
                  <a:gd name="connsiteY31" fmla="*/ 397899 h 537849"/>
                  <a:gd name="connsiteX32" fmla="*/ 176154 w 606227"/>
                  <a:gd name="connsiteY32" fmla="*/ 400952 h 537849"/>
                  <a:gd name="connsiteX33" fmla="*/ 0 w 606227"/>
                  <a:gd name="connsiteY33" fmla="*/ 321246 h 537849"/>
                  <a:gd name="connsiteX34" fmla="*/ 0 w 606227"/>
                  <a:gd name="connsiteY34" fmla="*/ 303948 h 537849"/>
                  <a:gd name="connsiteX35" fmla="*/ 3736 w 606227"/>
                  <a:gd name="connsiteY35" fmla="*/ 287554 h 537849"/>
                  <a:gd name="connsiteX36" fmla="*/ 257630 w 606227"/>
                  <a:gd name="connsiteY36" fmla="*/ 241545 h 537849"/>
                  <a:gd name="connsiteX37" fmla="*/ 430060 w 606227"/>
                  <a:gd name="connsiteY37" fmla="*/ 304971 h 537849"/>
                  <a:gd name="connsiteX38" fmla="*/ 602491 w 606227"/>
                  <a:gd name="connsiteY38" fmla="*/ 241545 h 537849"/>
                  <a:gd name="connsiteX39" fmla="*/ 606227 w 606227"/>
                  <a:gd name="connsiteY39" fmla="*/ 257939 h 537849"/>
                  <a:gd name="connsiteX40" fmla="*/ 606227 w 606227"/>
                  <a:gd name="connsiteY40" fmla="*/ 275237 h 537849"/>
                  <a:gd name="connsiteX41" fmla="*/ 430060 w 606227"/>
                  <a:gd name="connsiteY41" fmla="*/ 354943 h 537849"/>
                  <a:gd name="connsiteX42" fmla="*/ 253894 w 606227"/>
                  <a:gd name="connsiteY42" fmla="*/ 275237 h 537849"/>
                  <a:gd name="connsiteX43" fmla="*/ 253894 w 606227"/>
                  <a:gd name="connsiteY43" fmla="*/ 257939 h 537849"/>
                  <a:gd name="connsiteX44" fmla="*/ 257630 w 606227"/>
                  <a:gd name="connsiteY44" fmla="*/ 241545 h 537849"/>
                  <a:gd name="connsiteX45" fmla="*/ 257630 w 606227"/>
                  <a:gd name="connsiteY45" fmla="*/ 152492 h 537849"/>
                  <a:gd name="connsiteX46" fmla="*/ 430060 w 606227"/>
                  <a:gd name="connsiteY46" fmla="*/ 215918 h 537849"/>
                  <a:gd name="connsiteX47" fmla="*/ 602491 w 606227"/>
                  <a:gd name="connsiteY47" fmla="*/ 152492 h 537849"/>
                  <a:gd name="connsiteX48" fmla="*/ 606227 w 606227"/>
                  <a:gd name="connsiteY48" fmla="*/ 168886 h 537849"/>
                  <a:gd name="connsiteX49" fmla="*/ 606227 w 606227"/>
                  <a:gd name="connsiteY49" fmla="*/ 186184 h 537849"/>
                  <a:gd name="connsiteX50" fmla="*/ 430060 w 606227"/>
                  <a:gd name="connsiteY50" fmla="*/ 265890 h 537849"/>
                  <a:gd name="connsiteX51" fmla="*/ 253894 w 606227"/>
                  <a:gd name="connsiteY51" fmla="*/ 186184 h 537849"/>
                  <a:gd name="connsiteX52" fmla="*/ 253894 w 606227"/>
                  <a:gd name="connsiteY52" fmla="*/ 168886 h 537849"/>
                  <a:gd name="connsiteX53" fmla="*/ 257630 w 606227"/>
                  <a:gd name="connsiteY53" fmla="*/ 152492 h 537849"/>
                  <a:gd name="connsiteX54" fmla="*/ 176154 w 606227"/>
                  <a:gd name="connsiteY54" fmla="*/ 135062 h 537849"/>
                  <a:gd name="connsiteX55" fmla="*/ 225174 w 606227"/>
                  <a:gd name="connsiteY55" fmla="*/ 138227 h 537849"/>
                  <a:gd name="connsiteX56" fmla="*/ 225174 w 606227"/>
                  <a:gd name="connsiteY56" fmla="*/ 308804 h 537849"/>
                  <a:gd name="connsiteX57" fmla="*/ 176154 w 606227"/>
                  <a:gd name="connsiteY57" fmla="*/ 311969 h 537849"/>
                  <a:gd name="connsiteX58" fmla="*/ 0 w 606227"/>
                  <a:gd name="connsiteY58" fmla="*/ 232163 h 537849"/>
                  <a:gd name="connsiteX59" fmla="*/ 0 w 606227"/>
                  <a:gd name="connsiteY59" fmla="*/ 214868 h 537849"/>
                  <a:gd name="connsiteX60" fmla="*/ 176154 w 606227"/>
                  <a:gd name="connsiteY60" fmla="*/ 135062 h 537849"/>
                  <a:gd name="connsiteX61" fmla="*/ 430060 w 606227"/>
                  <a:gd name="connsiteY61" fmla="*/ 0 h 537849"/>
                  <a:gd name="connsiteX62" fmla="*/ 606227 w 606227"/>
                  <a:gd name="connsiteY62" fmla="*/ 79806 h 537849"/>
                  <a:gd name="connsiteX63" fmla="*/ 606227 w 606227"/>
                  <a:gd name="connsiteY63" fmla="*/ 97101 h 537849"/>
                  <a:gd name="connsiteX64" fmla="*/ 430060 w 606227"/>
                  <a:gd name="connsiteY64" fmla="*/ 176907 h 537849"/>
                  <a:gd name="connsiteX65" fmla="*/ 253894 w 606227"/>
                  <a:gd name="connsiteY65" fmla="*/ 97101 h 537849"/>
                  <a:gd name="connsiteX66" fmla="*/ 253894 w 606227"/>
                  <a:gd name="connsiteY66" fmla="*/ 79806 h 537849"/>
                  <a:gd name="connsiteX67" fmla="*/ 430060 w 606227"/>
                  <a:gd name="connsiteY67" fmla="*/ 0 h 537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606227" h="537849">
                    <a:moveTo>
                      <a:pt x="257630" y="424451"/>
                    </a:moveTo>
                    <a:cubicBezTo>
                      <a:pt x="274273" y="460743"/>
                      <a:pt x="345147" y="487877"/>
                      <a:pt x="430060" y="487877"/>
                    </a:cubicBezTo>
                    <a:cubicBezTo>
                      <a:pt x="514974" y="487877"/>
                      <a:pt x="585848" y="460630"/>
                      <a:pt x="602491" y="424451"/>
                    </a:cubicBezTo>
                    <a:cubicBezTo>
                      <a:pt x="604868" y="429765"/>
                      <a:pt x="606227" y="435192"/>
                      <a:pt x="606227" y="440845"/>
                    </a:cubicBezTo>
                    <a:lnTo>
                      <a:pt x="606227" y="458143"/>
                    </a:lnTo>
                    <a:cubicBezTo>
                      <a:pt x="606227" y="502122"/>
                      <a:pt x="527314" y="537849"/>
                      <a:pt x="430060" y="537849"/>
                    </a:cubicBezTo>
                    <a:cubicBezTo>
                      <a:pt x="332807" y="537849"/>
                      <a:pt x="253894" y="502122"/>
                      <a:pt x="253894" y="458143"/>
                    </a:cubicBezTo>
                    <a:lnTo>
                      <a:pt x="253894" y="440845"/>
                    </a:lnTo>
                    <a:cubicBezTo>
                      <a:pt x="253894" y="435192"/>
                      <a:pt x="255139" y="429765"/>
                      <a:pt x="257630" y="424451"/>
                    </a:cubicBezTo>
                    <a:close/>
                    <a:moveTo>
                      <a:pt x="3736" y="376607"/>
                    </a:moveTo>
                    <a:cubicBezTo>
                      <a:pt x="20377" y="412786"/>
                      <a:pt x="91246" y="440033"/>
                      <a:pt x="176152" y="440033"/>
                    </a:cubicBezTo>
                    <a:cubicBezTo>
                      <a:pt x="193133" y="440033"/>
                      <a:pt x="209661" y="438902"/>
                      <a:pt x="225171" y="436867"/>
                    </a:cubicBezTo>
                    <a:lnTo>
                      <a:pt x="225171" y="440824"/>
                    </a:lnTo>
                    <a:lnTo>
                      <a:pt x="225171" y="458122"/>
                    </a:lnTo>
                    <a:cubicBezTo>
                      <a:pt x="225171" y="467732"/>
                      <a:pt x="227435" y="477116"/>
                      <a:pt x="231737" y="485935"/>
                    </a:cubicBezTo>
                    <a:cubicBezTo>
                      <a:pt x="214303" y="488648"/>
                      <a:pt x="195624" y="490005"/>
                      <a:pt x="176152" y="490005"/>
                    </a:cubicBezTo>
                    <a:cubicBezTo>
                      <a:pt x="78906" y="490005"/>
                      <a:pt x="0" y="454278"/>
                      <a:pt x="0" y="410299"/>
                    </a:cubicBezTo>
                    <a:lnTo>
                      <a:pt x="0" y="393001"/>
                    </a:lnTo>
                    <a:cubicBezTo>
                      <a:pt x="0" y="387348"/>
                      <a:pt x="1245" y="381921"/>
                      <a:pt x="3736" y="376607"/>
                    </a:cubicBezTo>
                    <a:close/>
                    <a:moveTo>
                      <a:pt x="257630" y="335397"/>
                    </a:moveTo>
                    <a:cubicBezTo>
                      <a:pt x="274273" y="371675"/>
                      <a:pt x="345147" y="398799"/>
                      <a:pt x="430060" y="398799"/>
                    </a:cubicBezTo>
                    <a:cubicBezTo>
                      <a:pt x="514974" y="398799"/>
                      <a:pt x="585848" y="371675"/>
                      <a:pt x="602491" y="335397"/>
                    </a:cubicBezTo>
                    <a:cubicBezTo>
                      <a:pt x="604868" y="340709"/>
                      <a:pt x="606227" y="346134"/>
                      <a:pt x="606227" y="351784"/>
                    </a:cubicBezTo>
                    <a:lnTo>
                      <a:pt x="606227" y="369076"/>
                    </a:lnTo>
                    <a:cubicBezTo>
                      <a:pt x="606227" y="413153"/>
                      <a:pt x="527314" y="448866"/>
                      <a:pt x="430060" y="448866"/>
                    </a:cubicBezTo>
                    <a:cubicBezTo>
                      <a:pt x="332807" y="448866"/>
                      <a:pt x="253894" y="413153"/>
                      <a:pt x="253894" y="369076"/>
                    </a:cubicBezTo>
                    <a:lnTo>
                      <a:pt x="253894" y="351784"/>
                    </a:lnTo>
                    <a:cubicBezTo>
                      <a:pt x="253894" y="346134"/>
                      <a:pt x="255139" y="340709"/>
                      <a:pt x="257630" y="335397"/>
                    </a:cubicBezTo>
                    <a:close/>
                    <a:moveTo>
                      <a:pt x="3736" y="287554"/>
                    </a:moveTo>
                    <a:cubicBezTo>
                      <a:pt x="20378" y="323846"/>
                      <a:pt x="91247" y="350980"/>
                      <a:pt x="176154" y="350980"/>
                    </a:cubicBezTo>
                    <a:cubicBezTo>
                      <a:pt x="193136" y="350980"/>
                      <a:pt x="209664" y="349962"/>
                      <a:pt x="225174" y="347814"/>
                    </a:cubicBezTo>
                    <a:lnTo>
                      <a:pt x="225174" y="397899"/>
                    </a:lnTo>
                    <a:cubicBezTo>
                      <a:pt x="209664" y="399934"/>
                      <a:pt x="193136" y="400952"/>
                      <a:pt x="176154" y="400952"/>
                    </a:cubicBezTo>
                    <a:cubicBezTo>
                      <a:pt x="78907" y="400952"/>
                      <a:pt x="0" y="365338"/>
                      <a:pt x="0" y="321246"/>
                    </a:cubicBezTo>
                    <a:lnTo>
                      <a:pt x="0" y="303948"/>
                    </a:lnTo>
                    <a:cubicBezTo>
                      <a:pt x="0" y="298295"/>
                      <a:pt x="1245" y="292868"/>
                      <a:pt x="3736" y="287554"/>
                    </a:cubicBezTo>
                    <a:close/>
                    <a:moveTo>
                      <a:pt x="257630" y="241545"/>
                    </a:moveTo>
                    <a:cubicBezTo>
                      <a:pt x="274273" y="277724"/>
                      <a:pt x="345147" y="304971"/>
                      <a:pt x="430060" y="304971"/>
                    </a:cubicBezTo>
                    <a:cubicBezTo>
                      <a:pt x="514974" y="304971"/>
                      <a:pt x="585848" y="277724"/>
                      <a:pt x="602491" y="241545"/>
                    </a:cubicBezTo>
                    <a:cubicBezTo>
                      <a:pt x="604868" y="246859"/>
                      <a:pt x="606227" y="252286"/>
                      <a:pt x="606227" y="257939"/>
                    </a:cubicBezTo>
                    <a:lnTo>
                      <a:pt x="606227" y="275237"/>
                    </a:lnTo>
                    <a:cubicBezTo>
                      <a:pt x="606227" y="319216"/>
                      <a:pt x="527314" y="354943"/>
                      <a:pt x="430060" y="354943"/>
                    </a:cubicBezTo>
                    <a:cubicBezTo>
                      <a:pt x="332807" y="354943"/>
                      <a:pt x="253894" y="319216"/>
                      <a:pt x="253894" y="275237"/>
                    </a:cubicBezTo>
                    <a:lnTo>
                      <a:pt x="253894" y="257939"/>
                    </a:lnTo>
                    <a:cubicBezTo>
                      <a:pt x="253894" y="252286"/>
                      <a:pt x="255139" y="246859"/>
                      <a:pt x="257630" y="241545"/>
                    </a:cubicBezTo>
                    <a:close/>
                    <a:moveTo>
                      <a:pt x="257630" y="152492"/>
                    </a:moveTo>
                    <a:cubicBezTo>
                      <a:pt x="274273" y="188784"/>
                      <a:pt x="345147" y="215918"/>
                      <a:pt x="430060" y="215918"/>
                    </a:cubicBezTo>
                    <a:cubicBezTo>
                      <a:pt x="514974" y="215918"/>
                      <a:pt x="585848" y="188784"/>
                      <a:pt x="602491" y="152492"/>
                    </a:cubicBezTo>
                    <a:cubicBezTo>
                      <a:pt x="604868" y="157806"/>
                      <a:pt x="606227" y="163233"/>
                      <a:pt x="606227" y="168886"/>
                    </a:cubicBezTo>
                    <a:lnTo>
                      <a:pt x="606227" y="186184"/>
                    </a:lnTo>
                    <a:cubicBezTo>
                      <a:pt x="606227" y="230276"/>
                      <a:pt x="527314" y="265890"/>
                      <a:pt x="430060" y="265890"/>
                    </a:cubicBezTo>
                    <a:cubicBezTo>
                      <a:pt x="332807" y="265890"/>
                      <a:pt x="253894" y="230276"/>
                      <a:pt x="253894" y="186184"/>
                    </a:cubicBezTo>
                    <a:lnTo>
                      <a:pt x="253894" y="168886"/>
                    </a:lnTo>
                    <a:cubicBezTo>
                      <a:pt x="253894" y="163233"/>
                      <a:pt x="255139" y="157806"/>
                      <a:pt x="257630" y="152492"/>
                    </a:cubicBezTo>
                    <a:close/>
                    <a:moveTo>
                      <a:pt x="176154" y="135062"/>
                    </a:moveTo>
                    <a:cubicBezTo>
                      <a:pt x="193136" y="135062"/>
                      <a:pt x="209664" y="136192"/>
                      <a:pt x="225174" y="138227"/>
                    </a:cubicBezTo>
                    <a:lnTo>
                      <a:pt x="225174" y="308804"/>
                    </a:lnTo>
                    <a:cubicBezTo>
                      <a:pt x="209664" y="310839"/>
                      <a:pt x="193136" y="311969"/>
                      <a:pt x="176154" y="311969"/>
                    </a:cubicBezTo>
                    <a:cubicBezTo>
                      <a:pt x="78907" y="311969"/>
                      <a:pt x="0" y="276248"/>
                      <a:pt x="0" y="232163"/>
                    </a:cubicBezTo>
                    <a:lnTo>
                      <a:pt x="0" y="214868"/>
                    </a:lnTo>
                    <a:cubicBezTo>
                      <a:pt x="0" y="170783"/>
                      <a:pt x="78907" y="135062"/>
                      <a:pt x="176154" y="135062"/>
                    </a:cubicBezTo>
                    <a:close/>
                    <a:moveTo>
                      <a:pt x="430060" y="0"/>
                    </a:moveTo>
                    <a:cubicBezTo>
                      <a:pt x="527314" y="0"/>
                      <a:pt x="606227" y="35721"/>
                      <a:pt x="606227" y="79806"/>
                    </a:cubicBezTo>
                    <a:lnTo>
                      <a:pt x="606227" y="97101"/>
                    </a:lnTo>
                    <a:cubicBezTo>
                      <a:pt x="606227" y="141186"/>
                      <a:pt x="527314" y="176907"/>
                      <a:pt x="430060" y="176907"/>
                    </a:cubicBezTo>
                    <a:cubicBezTo>
                      <a:pt x="332807" y="176907"/>
                      <a:pt x="253894" y="141186"/>
                      <a:pt x="253894" y="97101"/>
                    </a:cubicBezTo>
                    <a:lnTo>
                      <a:pt x="253894" y="79806"/>
                    </a:lnTo>
                    <a:cubicBezTo>
                      <a:pt x="253894" y="35721"/>
                      <a:pt x="332807" y="0"/>
                      <a:pt x="43006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solidFill>
                    <a:schemeClr val="bg1"/>
                  </a:solidFill>
                  <a:cs typeface="+mn-ea"/>
                  <a:sym typeface="+mn-lt"/>
                </a:endParaRPr>
              </a:p>
            </p:txBody>
          </p:sp>
          <p:sp>
            <p:nvSpPr>
              <p:cNvPr id="19" name="文本框 18"/>
              <p:cNvSpPr txBox="1"/>
              <p:nvPr/>
            </p:nvSpPr>
            <p:spPr>
              <a:xfrm>
                <a:off x="4256781" y="3542973"/>
                <a:ext cx="842420" cy="369332"/>
              </a:xfrm>
              <a:prstGeom prst="rect">
                <a:avLst/>
              </a:prstGeom>
              <a:noFill/>
            </p:spPr>
            <p:txBody>
              <a:bodyPr wrap="square" rtlCol="0">
                <a:spAutoFit/>
                <a:scene3d>
                  <a:camera prst="orthographicFront"/>
                  <a:lightRig rig="threePt" dir="t"/>
                </a:scene3d>
                <a:sp3d contourW="12700"/>
              </a:bodyPr>
              <a:lstStyle/>
              <a:p>
                <a:pPr algn="dist"/>
                <a:r>
                  <a:rPr lang="zh-CN" altLang="en-US" dirty="0">
                    <a:solidFill>
                      <a:schemeClr val="bg1"/>
                    </a:solidFill>
                    <a:cs typeface="+mn-ea"/>
                    <a:sym typeface="+mn-lt"/>
                  </a:rPr>
                  <a:t>标题</a:t>
                </a:r>
              </a:p>
            </p:txBody>
          </p:sp>
        </p:grpSp>
        <p:sp>
          <p:nvSpPr>
            <p:cNvPr id="34" name="矩形 33"/>
            <p:cNvSpPr/>
            <p:nvPr/>
          </p:nvSpPr>
          <p:spPr>
            <a:xfrm>
              <a:off x="3585517" y="4571666"/>
              <a:ext cx="4976258" cy="1056956"/>
            </a:xfrm>
            <a:prstGeom prst="rect">
              <a:avLst/>
            </a:prstGeom>
          </p:spPr>
          <p:txBody>
            <a:bodyPr wrap="square">
              <a:spAutoFit/>
              <a:scene3d>
                <a:camera prst="orthographicFront"/>
                <a:lightRig rig="threePt" dir="t"/>
              </a:scene3d>
              <a:sp3d contourW="12700"/>
            </a:bodyPr>
            <a:lstStyle/>
            <a:p>
              <a:pPr>
                <a:lnSpc>
                  <a:spcPct val="200000"/>
                </a:lnSpc>
              </a:pPr>
              <a:r>
                <a:rPr lang="zh-CN" altLang="en-US" sz="1100" dirty="0">
                  <a:solidFill>
                    <a:schemeClr val="tx1">
                      <a:lumMod val="75000"/>
                      <a:lumOff val="25000"/>
                    </a:schemeClr>
                  </a:solidFill>
                  <a:cs typeface="+mn-ea"/>
                  <a:sym typeface="+mn-lt"/>
                </a:rPr>
                <a:t>用户可以在投影仪或者计算机上进行演示也可以将演示文稿打印出来胶片以便应用到更广泛的领域中用户可以在投影仪或者计算机上进行演示也可以将演示文稿打印出来胶片以便应用到更广泛的领域中用户可以在投影仪或者计算机上</a:t>
              </a:r>
            </a:p>
          </p:txBody>
        </p:sp>
      </p:grpSp>
    </p:spTree>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a:extLst>
              <a:ext uri="{28A0092B-C50C-407E-A947-70E740481C1C}">
                <a14:useLocalDpi xmlns:a14="http://schemas.microsoft.com/office/drawing/2010/main" val="0"/>
              </a:ext>
            </a:extLst>
          </a:blip>
          <a:srcRect l="31265" r="3162" b="6762"/>
          <a:stretch>
            <a:fillRect/>
          </a:stretch>
        </p:blipFill>
        <p:spPr>
          <a:xfrm flipH="1">
            <a:off x="-1" y="0"/>
            <a:ext cx="12191999" cy="6858000"/>
          </a:xfrm>
          <a:prstGeom prst="rect">
            <a:avLst/>
          </a:prstGeom>
        </p:spPr>
      </p:pic>
      <p:pic>
        <p:nvPicPr>
          <p:cNvPr id="25" name="图片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66086" y="918169"/>
            <a:ext cx="1341123" cy="2234189"/>
          </a:xfrm>
          <a:prstGeom prst="rect">
            <a:avLst/>
          </a:prstGeom>
        </p:spPr>
      </p:pic>
      <p:pic>
        <p:nvPicPr>
          <p:cNvPr id="27" name="图片 26"/>
          <p:cNvPicPr>
            <a:picLocks noChangeAspect="1"/>
          </p:cNvPicPr>
          <p:nvPr/>
        </p:nvPicPr>
        <p:blipFill rotWithShape="1">
          <a:blip r:embed="rId3">
            <a:extLst>
              <a:ext uri="{28A0092B-C50C-407E-A947-70E740481C1C}">
                <a14:useLocalDpi xmlns:a14="http://schemas.microsoft.com/office/drawing/2010/main" val="0"/>
              </a:ext>
            </a:extLst>
          </a:blip>
          <a:srcRect l="31265" r="3162" b="6762"/>
          <a:stretch>
            <a:fillRect/>
          </a:stretch>
        </p:blipFill>
        <p:spPr>
          <a:xfrm flipH="1">
            <a:off x="-1" y="0"/>
            <a:ext cx="12191999" cy="6858000"/>
          </a:xfrm>
          <a:prstGeom prst="rect">
            <a:avLst/>
          </a:prstGeom>
        </p:spPr>
      </p:pic>
      <p:grpSp>
        <p:nvGrpSpPr>
          <p:cNvPr id="29" name="组合 28"/>
          <p:cNvGrpSpPr/>
          <p:nvPr/>
        </p:nvGrpSpPr>
        <p:grpSpPr>
          <a:xfrm>
            <a:off x="6406288" y="2505322"/>
            <a:ext cx="5234168" cy="1436111"/>
            <a:chOff x="3898294" y="1993191"/>
            <a:chExt cx="3162298" cy="1436111"/>
          </a:xfrm>
        </p:grpSpPr>
        <p:sp>
          <p:nvSpPr>
            <p:cNvPr id="34" name="文本框 11"/>
            <p:cNvSpPr txBox="1"/>
            <p:nvPr/>
          </p:nvSpPr>
          <p:spPr>
            <a:xfrm>
              <a:off x="3898294" y="1993191"/>
              <a:ext cx="655853" cy="1015663"/>
            </a:xfrm>
            <a:prstGeom prst="rect">
              <a:avLst/>
            </a:prstGeom>
            <a:noFill/>
          </p:spPr>
          <p:txBody>
            <a:bodyPr wrap="none">
              <a:spAutoFit/>
              <a:scene3d>
                <a:camera prst="orthographicFront"/>
                <a:lightRig rig="threePt" dir="t"/>
              </a:scene3d>
              <a:sp3d contourW="12700"/>
            </a:bodyPr>
            <a:lstStyle/>
            <a:p>
              <a:pPr algn="r">
                <a:defRPr/>
              </a:pPr>
              <a:r>
                <a:rPr lang="en-US" altLang="zh-CN" sz="6000" dirty="0" smtClean="0">
                  <a:solidFill>
                    <a:prstClr val="black">
                      <a:lumMod val="65000"/>
                      <a:lumOff val="35000"/>
                    </a:prstClr>
                  </a:solidFill>
                  <a:cs typeface="+mn-ea"/>
                  <a:sym typeface="+mn-lt"/>
                </a:rPr>
                <a:t>02</a:t>
              </a:r>
              <a:endParaRPr lang="zh-CN" altLang="en-US" sz="6000" dirty="0">
                <a:solidFill>
                  <a:prstClr val="black">
                    <a:lumMod val="65000"/>
                    <a:lumOff val="35000"/>
                  </a:prstClr>
                </a:solidFill>
                <a:cs typeface="+mn-ea"/>
                <a:sym typeface="+mn-lt"/>
              </a:endParaRPr>
            </a:p>
          </p:txBody>
        </p:sp>
        <p:sp>
          <p:nvSpPr>
            <p:cNvPr id="35" name="文本框 12"/>
            <p:cNvSpPr txBox="1"/>
            <p:nvPr/>
          </p:nvSpPr>
          <p:spPr>
            <a:xfrm>
              <a:off x="4540775" y="2048018"/>
              <a:ext cx="1785098" cy="646331"/>
            </a:xfrm>
            <a:prstGeom prst="rect">
              <a:avLst/>
            </a:prstGeom>
            <a:noFill/>
          </p:spPr>
          <p:txBody>
            <a:bodyPr wrap="none">
              <a:spAutoFit/>
              <a:scene3d>
                <a:camera prst="orthographicFront"/>
                <a:lightRig rig="threePt" dir="t"/>
              </a:scene3d>
              <a:sp3d contourW="12700"/>
            </a:bodyPr>
            <a:lstStyle/>
            <a:p>
              <a:pPr>
                <a:defRPr/>
              </a:pPr>
              <a:r>
                <a:rPr lang="zh-CN" altLang="en-US" sz="3600" dirty="0">
                  <a:solidFill>
                    <a:prstClr val="black">
                      <a:lumMod val="65000"/>
                      <a:lumOff val="35000"/>
                    </a:prstClr>
                  </a:solidFill>
                  <a:cs typeface="+mn-ea"/>
                  <a:sym typeface="+mn-lt"/>
                </a:rPr>
                <a:t>小雪农事活动</a:t>
              </a:r>
            </a:p>
          </p:txBody>
        </p:sp>
        <p:sp>
          <p:nvSpPr>
            <p:cNvPr id="36" name="文本框 13"/>
            <p:cNvSpPr txBox="1"/>
            <p:nvPr/>
          </p:nvSpPr>
          <p:spPr>
            <a:xfrm>
              <a:off x="4575459" y="2690638"/>
              <a:ext cx="2485133" cy="738664"/>
            </a:xfrm>
            <a:prstGeom prst="rect">
              <a:avLst/>
            </a:prstGeom>
            <a:noFill/>
          </p:spPr>
          <p:txBody>
            <a:bodyPr wrap="square">
              <a:spAutoFit/>
              <a:scene3d>
                <a:camera prst="orthographicFront"/>
                <a:lightRig rig="threePt" dir="t"/>
              </a:scene3d>
              <a:sp3d contourW="12700"/>
            </a:bodyPr>
            <a:lstStyle/>
            <a:p>
              <a:pPr>
                <a:spcBef>
                  <a:spcPct val="20000"/>
                </a:spcBef>
              </a:pPr>
              <a:r>
                <a:rPr lang="zh-CN" altLang="en-US" sz="1400" spc="300" dirty="0">
                  <a:solidFill>
                    <a:prstClr val="black"/>
                  </a:solidFill>
                </a:rPr>
                <a:t>您的内容打在这里，或者通过复制您的文本后，在此框中选择粘贴，并选择只保留文字。</a:t>
              </a:r>
            </a:p>
          </p:txBody>
        </p:sp>
      </p:grpSp>
      <p:pic>
        <p:nvPicPr>
          <p:cNvPr id="46" name="图片 4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18486" y="1070569"/>
            <a:ext cx="1341123" cy="223418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 calcmode="lin" valueType="num">
                                      <p:cBhvr additive="base">
                                        <p:cTn id="12" dur="500" fill="hold"/>
                                        <p:tgtEl>
                                          <p:spTgt spid="29"/>
                                        </p:tgtEl>
                                        <p:attrNameLst>
                                          <p:attrName>ppt_x</p:attrName>
                                        </p:attrNameLst>
                                      </p:cBhvr>
                                      <p:tavLst>
                                        <p:tav tm="0">
                                          <p:val>
                                            <p:strVal val="#ppt_x"/>
                                          </p:val>
                                        </p:tav>
                                        <p:tav tm="100000">
                                          <p:val>
                                            <p:strVal val="#ppt_x"/>
                                          </p:val>
                                        </p:tav>
                                      </p:tavLst>
                                    </p:anim>
                                    <p:anim calcmode="lin" valueType="num">
                                      <p:cBhvr additive="base">
                                        <p:cTn id="13"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1458078" y="133484"/>
            <a:ext cx="9686171" cy="5092624"/>
            <a:chOff x="1458078" y="133484"/>
            <a:chExt cx="9686171" cy="5092624"/>
          </a:xfrm>
        </p:grpSpPr>
        <p:sp>
          <p:nvSpPr>
            <p:cNvPr id="34" name="矩形 33"/>
            <p:cNvSpPr/>
            <p:nvPr/>
          </p:nvSpPr>
          <p:spPr>
            <a:xfrm>
              <a:off x="2046516" y="3049306"/>
              <a:ext cx="1806416" cy="1446550"/>
            </a:xfrm>
            <a:prstGeom prst="rect">
              <a:avLst/>
            </a:prstGeom>
          </p:spPr>
          <p:txBody>
            <a:bodyPr wrap="square">
              <a:spAutoFit/>
              <a:scene3d>
                <a:camera prst="orthographicFront"/>
                <a:lightRig rig="threePt" dir="t"/>
              </a:scene3d>
              <a:sp3d contourW="12700"/>
            </a:bodyPr>
            <a:lstStyle/>
            <a:p>
              <a:pPr algn="ctr">
                <a:lnSpc>
                  <a:spcPct val="200000"/>
                </a:lnSpc>
              </a:pPr>
              <a:r>
                <a:rPr lang="zh-CN" altLang="en-US" sz="1100" dirty="0">
                  <a:solidFill>
                    <a:schemeClr val="tx1">
                      <a:lumMod val="75000"/>
                      <a:lumOff val="25000"/>
                    </a:schemeClr>
                  </a:solidFill>
                  <a:cs typeface="+mn-ea"/>
                  <a:sym typeface="+mn-lt"/>
                </a:rPr>
                <a:t>用户可以在投影仪或者计算机上进行演示也可以将演示文稿打印出来胶片以便应用到更广泛的领域中</a:t>
              </a:r>
            </a:p>
          </p:txBody>
        </p:sp>
        <p:sp>
          <p:nvSpPr>
            <p:cNvPr id="37" name="矩形 36"/>
            <p:cNvSpPr/>
            <p:nvPr/>
          </p:nvSpPr>
          <p:spPr>
            <a:xfrm>
              <a:off x="8513240" y="3049306"/>
              <a:ext cx="1806416" cy="1446550"/>
            </a:xfrm>
            <a:prstGeom prst="rect">
              <a:avLst/>
            </a:prstGeom>
          </p:spPr>
          <p:txBody>
            <a:bodyPr wrap="square">
              <a:spAutoFit/>
              <a:scene3d>
                <a:camera prst="orthographicFront"/>
                <a:lightRig rig="threePt" dir="t"/>
              </a:scene3d>
              <a:sp3d contourW="12700"/>
            </a:bodyPr>
            <a:lstStyle/>
            <a:p>
              <a:pPr algn="ctr">
                <a:lnSpc>
                  <a:spcPct val="200000"/>
                </a:lnSpc>
              </a:pPr>
              <a:r>
                <a:rPr lang="zh-CN" altLang="en-US" sz="1100" dirty="0">
                  <a:solidFill>
                    <a:schemeClr val="tx1">
                      <a:lumMod val="75000"/>
                      <a:lumOff val="25000"/>
                    </a:schemeClr>
                  </a:solidFill>
                  <a:cs typeface="+mn-ea"/>
                  <a:sym typeface="+mn-lt"/>
                </a:rPr>
                <a:t>用户可以在投影仪或者计算机上进行演示也可以将演示文稿打印出来胶片以便应用到更广泛的领域中</a:t>
              </a:r>
            </a:p>
          </p:txBody>
        </p:sp>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46516" y="1950714"/>
              <a:ext cx="1467583" cy="1153365"/>
            </a:xfrm>
            <a:prstGeom prst="rect">
              <a:avLst/>
            </a:prstGeom>
          </p:spPr>
        </p:pic>
        <p:pic>
          <p:nvPicPr>
            <p:cNvPr id="18" name="图片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02816" y="2103114"/>
              <a:ext cx="1467583" cy="1153365"/>
            </a:xfrm>
            <a:prstGeom prst="rect">
              <a:avLst/>
            </a:prstGeom>
          </p:spPr>
        </p:pic>
        <p:pic>
          <p:nvPicPr>
            <p:cNvPr id="11" name="图片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58078" y="133484"/>
              <a:ext cx="9686171" cy="5092624"/>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467295" y="895917"/>
            <a:ext cx="2002916" cy="3742099"/>
            <a:chOff x="1467295" y="895917"/>
            <a:chExt cx="2002916" cy="3742099"/>
          </a:xfrm>
        </p:grpSpPr>
        <p:sp>
          <p:nvSpPr>
            <p:cNvPr id="45" name="矩形 44"/>
            <p:cNvSpPr/>
            <p:nvPr/>
          </p:nvSpPr>
          <p:spPr>
            <a:xfrm>
              <a:off x="1467295" y="3068356"/>
              <a:ext cx="2002916" cy="1569660"/>
            </a:xfrm>
            <a:prstGeom prst="rect">
              <a:avLst/>
            </a:prstGeom>
          </p:spPr>
          <p:txBody>
            <a:bodyPr wrap="square">
              <a:spAutoFit/>
              <a:scene3d>
                <a:camera prst="orthographicFront"/>
                <a:lightRig rig="threePt" dir="t"/>
              </a:scene3d>
              <a:sp3d contourW="12700"/>
            </a:bodyPr>
            <a:lstStyle/>
            <a:p>
              <a:pPr algn="ctr">
                <a:lnSpc>
                  <a:spcPct val="200000"/>
                </a:lnSpc>
              </a:pPr>
              <a:r>
                <a:rPr lang="zh-CN" altLang="en-US" sz="1200" dirty="0">
                  <a:solidFill>
                    <a:schemeClr val="tx1">
                      <a:lumMod val="75000"/>
                      <a:lumOff val="25000"/>
                    </a:schemeClr>
                  </a:solidFill>
                  <a:cs typeface="+mn-ea"/>
                  <a:sym typeface="+mn-lt"/>
                </a:rPr>
                <a:t>用户可以在投影仪或者计算机上进行演示也可以将演示文稿打印出来胶片以便应用到更广泛的领域中</a:t>
              </a:r>
            </a:p>
          </p:txBody>
        </p:sp>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4709" y="895917"/>
              <a:ext cx="1214228" cy="1744580"/>
            </a:xfrm>
            <a:prstGeom prst="rect">
              <a:avLst/>
            </a:prstGeom>
          </p:spPr>
        </p:pic>
      </p:grpSp>
      <p:grpSp>
        <p:nvGrpSpPr>
          <p:cNvPr id="5" name="组合 4"/>
          <p:cNvGrpSpPr/>
          <p:nvPr/>
        </p:nvGrpSpPr>
        <p:grpSpPr>
          <a:xfrm>
            <a:off x="8085809" y="947645"/>
            <a:ext cx="2002916" cy="3690371"/>
            <a:chOff x="8085809" y="947645"/>
            <a:chExt cx="2002916" cy="3690371"/>
          </a:xfrm>
        </p:grpSpPr>
        <p:sp>
          <p:nvSpPr>
            <p:cNvPr id="63" name="矩形 62"/>
            <p:cNvSpPr/>
            <p:nvPr/>
          </p:nvSpPr>
          <p:spPr>
            <a:xfrm>
              <a:off x="8085809" y="3068356"/>
              <a:ext cx="2002916" cy="1569660"/>
            </a:xfrm>
            <a:prstGeom prst="rect">
              <a:avLst/>
            </a:prstGeom>
          </p:spPr>
          <p:txBody>
            <a:bodyPr wrap="square">
              <a:spAutoFit/>
              <a:scene3d>
                <a:camera prst="orthographicFront"/>
                <a:lightRig rig="threePt" dir="t"/>
              </a:scene3d>
              <a:sp3d contourW="12700"/>
            </a:bodyPr>
            <a:lstStyle/>
            <a:p>
              <a:pPr algn="ctr">
                <a:lnSpc>
                  <a:spcPct val="200000"/>
                </a:lnSpc>
              </a:pPr>
              <a:r>
                <a:rPr lang="zh-CN" altLang="en-US" sz="1200" dirty="0">
                  <a:solidFill>
                    <a:schemeClr val="tx1">
                      <a:lumMod val="75000"/>
                      <a:lumOff val="25000"/>
                    </a:schemeClr>
                  </a:solidFill>
                  <a:cs typeface="+mn-ea"/>
                  <a:sym typeface="+mn-lt"/>
                </a:rPr>
                <a:t>用户可以在投影仪或者计算机上进行演示也可以将演示文稿打印出来胶片以便应用到更广泛的领域中</a:t>
              </a:r>
            </a:p>
          </p:txBody>
        </p:sp>
        <p:pic>
          <p:nvPicPr>
            <p:cNvPr id="12" name="图片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67921" y="947645"/>
              <a:ext cx="1214228" cy="1744580"/>
            </a:xfrm>
            <a:prstGeom prst="rect">
              <a:avLst/>
            </a:prstGeom>
          </p:spPr>
        </p:pic>
      </p:grpSp>
      <p:grpSp>
        <p:nvGrpSpPr>
          <p:cNvPr id="4" name="组合 3"/>
          <p:cNvGrpSpPr/>
          <p:nvPr/>
        </p:nvGrpSpPr>
        <p:grpSpPr>
          <a:xfrm>
            <a:off x="4776552" y="947645"/>
            <a:ext cx="2002916" cy="3690371"/>
            <a:chOff x="4776552" y="947645"/>
            <a:chExt cx="2002916" cy="3690371"/>
          </a:xfrm>
        </p:grpSpPr>
        <p:sp>
          <p:nvSpPr>
            <p:cNvPr id="47" name="矩形 46"/>
            <p:cNvSpPr/>
            <p:nvPr/>
          </p:nvSpPr>
          <p:spPr>
            <a:xfrm>
              <a:off x="4776552" y="3068356"/>
              <a:ext cx="2002916" cy="1569660"/>
            </a:xfrm>
            <a:prstGeom prst="rect">
              <a:avLst/>
            </a:prstGeom>
          </p:spPr>
          <p:txBody>
            <a:bodyPr wrap="square">
              <a:spAutoFit/>
              <a:scene3d>
                <a:camera prst="orthographicFront"/>
                <a:lightRig rig="threePt" dir="t"/>
              </a:scene3d>
              <a:sp3d contourW="12700"/>
            </a:bodyPr>
            <a:lstStyle/>
            <a:p>
              <a:pPr algn="ctr">
                <a:lnSpc>
                  <a:spcPct val="200000"/>
                </a:lnSpc>
              </a:pPr>
              <a:r>
                <a:rPr lang="zh-CN" altLang="en-US" sz="1200" dirty="0">
                  <a:solidFill>
                    <a:schemeClr val="tx1">
                      <a:lumMod val="75000"/>
                      <a:lumOff val="25000"/>
                    </a:schemeClr>
                  </a:solidFill>
                  <a:cs typeface="+mn-ea"/>
                  <a:sym typeface="+mn-lt"/>
                </a:rPr>
                <a:t>用户可以在投影仪或者计算机上进行演示也可以将演示文稿打印出来胶片以便应用到更广泛的领域中</a:t>
              </a:r>
            </a:p>
          </p:txBody>
        </p:sp>
        <p:pic>
          <p:nvPicPr>
            <p:cNvPr id="13" name="图片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70896" y="947645"/>
              <a:ext cx="1214228" cy="1744580"/>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1"/>
</p:tagLst>
</file>

<file path=ppt/tags/tag10.xml><?xml version="1.0" encoding="utf-8"?>
<p:tagLst xmlns:a="http://schemas.openxmlformats.org/drawingml/2006/main" xmlns:r="http://schemas.openxmlformats.org/officeDocument/2006/relationships" xmlns:p="http://schemas.openxmlformats.org/presentationml/2006/main">
  <p:tag name="MH" val="20151104095458"/>
  <p:tag name="MH_LIBRARY" val="GRAPHIC"/>
  <p:tag name="MH_TYPE" val="SubTitle"/>
  <p:tag name="MH_ORDER" val="2"/>
</p:tagLst>
</file>

<file path=ppt/tags/tag11.xml><?xml version="1.0" encoding="utf-8"?>
<p:tagLst xmlns:a="http://schemas.openxmlformats.org/drawingml/2006/main" xmlns:r="http://schemas.openxmlformats.org/officeDocument/2006/relationships" xmlns:p="http://schemas.openxmlformats.org/presentationml/2006/main">
  <p:tag name="MH" val="20151104095458"/>
  <p:tag name="MH_LIBRARY" val="GRAPHIC"/>
  <p:tag name="MH_TYPE" val="SubTitle"/>
  <p:tag name="MH_ORDER" val="3"/>
</p:tagLst>
</file>

<file path=ppt/tags/tag12.xml><?xml version="1.0" encoding="utf-8"?>
<p:tagLst xmlns:a="http://schemas.openxmlformats.org/drawingml/2006/main" xmlns:r="http://schemas.openxmlformats.org/officeDocument/2006/relationships" xmlns:p="http://schemas.openxmlformats.org/presentationml/2006/main">
  <p:tag name="MH" val="20151104095458"/>
  <p:tag name="MH_LIBRARY" val="GRAPHIC"/>
  <p:tag name="MH_TYPE" val="SubTitle"/>
  <p:tag name="MH_ORDER" val="4"/>
</p:tagLst>
</file>

<file path=ppt/tags/tag13.xml><?xml version="1.0" encoding="utf-8"?>
<p:tagLst xmlns:a="http://schemas.openxmlformats.org/drawingml/2006/main" xmlns:r="http://schemas.openxmlformats.org/officeDocument/2006/relationships" xmlns:p="http://schemas.openxmlformats.org/presentationml/2006/main">
  <p:tag name="ISLIDE.DIAGRAM" val="a4fa1b00-65d9-4d10-b72d-71a11f00dc42"/>
</p:tagLst>
</file>

<file path=ppt/tags/tag2.xml><?xml version="1.0" encoding="utf-8"?>
<p:tagLst xmlns:a="http://schemas.openxmlformats.org/drawingml/2006/main" xmlns:r="http://schemas.openxmlformats.org/officeDocument/2006/relationships" xmlns:p="http://schemas.openxmlformats.org/presentationml/2006/main">
  <p:tag name="ISLIDE.DIAGRAM" val="a4fa1b00-65d9-4d10-b72d-71a11f00dc42"/>
</p:tagLst>
</file>

<file path=ppt/tags/tag3.xml><?xml version="1.0" encoding="utf-8"?>
<p:tagLst xmlns:a="http://schemas.openxmlformats.org/drawingml/2006/main" xmlns:r="http://schemas.openxmlformats.org/officeDocument/2006/relationships" xmlns:p="http://schemas.openxmlformats.org/presentationml/2006/main">
  <p:tag name="ISLIDE.DIAGRAM" val="a4fa1b00-65d9-4d10-b72d-71a11f00dc42"/>
</p:tagLst>
</file>

<file path=ppt/tags/tag4.xml><?xml version="1.0" encoding="utf-8"?>
<p:tagLst xmlns:a="http://schemas.openxmlformats.org/drawingml/2006/main" xmlns:r="http://schemas.openxmlformats.org/officeDocument/2006/relationships" xmlns:p="http://schemas.openxmlformats.org/presentationml/2006/main">
  <p:tag name="ISLIDE.DIAGRAM" val="a4fa1b00-65d9-4d10-b72d-71a11f00dc42"/>
</p:tagLst>
</file>

<file path=ppt/tags/tag5.xml><?xml version="1.0" encoding="utf-8"?>
<p:tagLst xmlns:a="http://schemas.openxmlformats.org/drawingml/2006/main" xmlns:r="http://schemas.openxmlformats.org/officeDocument/2006/relationships" xmlns:p="http://schemas.openxmlformats.org/presentationml/2006/main">
  <p:tag name="MH" val="20151104095458"/>
  <p:tag name="MH_LIBRARY" val="GRAPHIC"/>
  <p:tag name="MH_TYPE" val="Other"/>
  <p:tag name="MH_ORDER" val="1"/>
</p:tagLst>
</file>

<file path=ppt/tags/tag6.xml><?xml version="1.0" encoding="utf-8"?>
<p:tagLst xmlns:a="http://schemas.openxmlformats.org/drawingml/2006/main" xmlns:r="http://schemas.openxmlformats.org/officeDocument/2006/relationships" xmlns:p="http://schemas.openxmlformats.org/presentationml/2006/main">
  <p:tag name="MH" val="20151104095458"/>
  <p:tag name="MH_LIBRARY" val="GRAPHIC"/>
  <p:tag name="MH_TYPE" val="Other"/>
  <p:tag name="MH_ORDER" val="2"/>
</p:tagLst>
</file>

<file path=ppt/tags/tag7.xml><?xml version="1.0" encoding="utf-8"?>
<p:tagLst xmlns:a="http://schemas.openxmlformats.org/drawingml/2006/main" xmlns:r="http://schemas.openxmlformats.org/officeDocument/2006/relationships" xmlns:p="http://schemas.openxmlformats.org/presentationml/2006/main">
  <p:tag name="MH" val="20151104095458"/>
  <p:tag name="MH_LIBRARY" val="GRAPHIC"/>
  <p:tag name="MH_TYPE" val="Other"/>
  <p:tag name="MH_ORDER" val="3"/>
</p:tagLst>
</file>

<file path=ppt/tags/tag8.xml><?xml version="1.0" encoding="utf-8"?>
<p:tagLst xmlns:a="http://schemas.openxmlformats.org/drawingml/2006/main" xmlns:r="http://schemas.openxmlformats.org/officeDocument/2006/relationships" xmlns:p="http://schemas.openxmlformats.org/presentationml/2006/main">
  <p:tag name="MH" val="20151104095458"/>
  <p:tag name="MH_LIBRARY" val="GRAPHIC"/>
  <p:tag name="MH_TYPE" val="Other"/>
  <p:tag name="MH_ORDER" val="4"/>
</p:tagLst>
</file>

<file path=ppt/tags/tag9.xml><?xml version="1.0" encoding="utf-8"?>
<p:tagLst xmlns:a="http://schemas.openxmlformats.org/drawingml/2006/main" xmlns:r="http://schemas.openxmlformats.org/officeDocument/2006/relationships" xmlns:p="http://schemas.openxmlformats.org/presentationml/2006/main">
  <p:tag name="MH" val="20151104095458"/>
  <p:tag name="MH_LIBRARY" val="GRAPHIC"/>
  <p:tag name="MH_TYPE" val="SubTitle"/>
  <p:tag name="MH_ORDER" val="1"/>
</p:tagLst>
</file>

<file path=ppt/theme/theme1.xml><?xml version="1.0" encoding="utf-8"?>
<a:theme xmlns:a="http://schemas.openxmlformats.org/drawingml/2006/main" name=" www.2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bmaz5yo">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1217</Words>
  <Application>Microsoft Office PowerPoint</Application>
  <PresentationFormat>宽屏</PresentationFormat>
  <Paragraphs>95</Paragraphs>
  <Slides>19</Slides>
  <Notes>19</Notes>
  <HiddenSlides>0</HiddenSlides>
  <MMClips>0</MMClips>
  <ScaleCrop>false</ScaleCrop>
  <HeadingPairs>
    <vt:vector size="6" baseType="variant">
      <vt:variant>
        <vt:lpstr>已用的字体</vt:lpstr>
      </vt:variant>
      <vt:variant>
        <vt:i4>5</vt:i4>
      </vt:variant>
      <vt:variant>
        <vt:lpstr>主题</vt:lpstr>
      </vt:variant>
      <vt:variant>
        <vt:i4>2</vt:i4>
      </vt:variant>
      <vt:variant>
        <vt:lpstr>幻灯片标题</vt:lpstr>
      </vt:variant>
      <vt:variant>
        <vt:i4>19</vt:i4>
      </vt:variant>
    </vt:vector>
  </HeadingPairs>
  <TitlesOfParts>
    <vt:vector size="26" baseType="lpstr">
      <vt:lpstr>等线</vt:lpstr>
      <vt:lpstr>宋体</vt:lpstr>
      <vt:lpstr>微软雅黑</vt:lpstr>
      <vt:lpstr>Arial</vt:lpstr>
      <vt:lpstr>Calibri</vt:lpstr>
      <vt:lpstr> www.2ppt.com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3</cp:revision>
  <dcterms:created xsi:type="dcterms:W3CDTF">2022-03-10T06:35:58Z</dcterms:created>
  <dcterms:modified xsi:type="dcterms:W3CDTF">2023-01-10T11:06:33Z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1E167F671B194150972E7793CA155B25</vt:lpwstr>
  </property>
  <property fmtid="{D5CDD505-2E9C-101B-9397-08002B2CF9AE}" pid="3" name="KSOProductBuildVer">
    <vt:lpwstr>2052-11.1.0.11365</vt:lpwstr>
  </property>
  <property fmtid="{A09F084E-AD41-489F-8076-AA5BE3082BCA}" pid="100">
    <vt:ui4>5</vt:ui4>
  </property>
  <property fmtid="{64440492-4C8B-11D1-8B70-080036B11A03}" pid="11">
    <vt:lpwstr>www.2ppt.com-爱PPT提供资源下载</vt:lpwstr>
  </property>
</Properties>
</file>