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2"/>
    <p:sldId id="258" r:id="rId3"/>
    <p:sldId id="261" r:id="rId4"/>
    <p:sldId id="262" r:id="rId5"/>
    <p:sldId id="264" r:id="rId6"/>
    <p:sldId id="265" r:id="rId7"/>
    <p:sldId id="266" r:id="rId8"/>
    <p:sldId id="267" r:id="rId9"/>
    <p:sldId id="270" r:id="rId10"/>
    <p:sldId id="273" r:id="rId11"/>
    <p:sldId id="268" r:id="rId12"/>
    <p:sldId id="271" r:id="rId13"/>
    <p:sldId id="280" r:id="rId14"/>
    <p:sldId id="281" r:id="rId15"/>
    <p:sldId id="285" r:id="rId16"/>
    <p:sldId id="272" r:id="rId17"/>
    <p:sldId id="275" r:id="rId18"/>
    <p:sldId id="277" r:id="rId19"/>
    <p:sldId id="286" r:id="rId20"/>
    <p:sldId id="284" r:id="rId21"/>
    <p:sldId id="282" r:id="rId22"/>
    <p:sldId id="279" r:id="rId23"/>
    <p:sldId id="278"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6314"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sorterViewPr>
    <p:cViewPr>
      <p:scale>
        <a:sx n="100" d="100"/>
        <a:sy n="100" d="100"/>
      </p:scale>
      <p:origin x="0" y="-55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CA5F7-831B-4737-A4AC-760FBC79D98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1C112-4AF6-4196-8902-E72B35DB3AA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41C112-4AF6-4196-8902-E72B35DB3AA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80F68E6E-5D70-46DF-A4FC-B213BF04ACBF}"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4898B1F-39CB-4ED7-80F7-3DAB276EC0C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0F68E6E-5D70-46DF-A4FC-B213BF04ACBF}"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4898B1F-39CB-4ED7-80F7-3DAB276EC0C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0F68E6E-5D70-46DF-A4FC-B213BF04ACBF}"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4898B1F-39CB-4ED7-80F7-3DAB276EC0C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D4D4D4"/>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0F68E6E-5D70-46DF-A4FC-B213BF04ACBF}"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4898B1F-39CB-4ED7-80F7-3DAB276EC0C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0F68E6E-5D70-46DF-A4FC-B213BF04ACBF}"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4898B1F-39CB-4ED7-80F7-3DAB276EC0C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0F68E6E-5D70-46DF-A4FC-B213BF04ACBF}"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4898B1F-39CB-4ED7-80F7-3DAB276EC0C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0F68E6E-5D70-46DF-A4FC-B213BF04ACBF}"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4898B1F-39CB-4ED7-80F7-3DAB276EC0C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0F68E6E-5D70-46DF-A4FC-B213BF04ACBF}"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4898B1F-39CB-4ED7-80F7-3DAB276EC0C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0F68E6E-5D70-46DF-A4FC-B213BF04ACBF}"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4898B1F-39CB-4ED7-80F7-3DAB276EC0C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0F68E6E-5D70-46DF-A4FC-B213BF04ACBF}"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4898B1F-39CB-4ED7-80F7-3DAB276EC0C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4.xml"/><Relationship Id="rId7"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图片 74"/>
          <p:cNvPicPr>
            <a:picLocks noChangeAspect="1"/>
          </p:cNvPicPr>
          <p:nvPr/>
        </p:nvPicPr>
        <p:blipFill rotWithShape="1">
          <a:blip r:embed="rId3">
            <a:extLst>
              <a:ext uri="{28A0092B-C50C-407E-A947-70E740481C1C}">
                <a14:useLocalDpi xmlns:a14="http://schemas.microsoft.com/office/drawing/2010/main" val="0"/>
              </a:ext>
            </a:extLst>
          </a:blip>
          <a:srcRect r="31706"/>
          <a:stretch>
            <a:fillRect/>
          </a:stretch>
        </p:blipFill>
        <p:spPr>
          <a:xfrm>
            <a:off x="1811197" y="6049333"/>
            <a:ext cx="10029205" cy="772606"/>
          </a:xfrm>
          <a:prstGeom prst="rect">
            <a:avLst/>
          </a:prstGeom>
        </p:spPr>
      </p:pic>
      <p:grpSp>
        <p:nvGrpSpPr>
          <p:cNvPr id="10" name="组合 9"/>
          <p:cNvGrpSpPr/>
          <p:nvPr/>
        </p:nvGrpSpPr>
        <p:grpSpPr>
          <a:xfrm>
            <a:off x="9341556" y="214245"/>
            <a:ext cx="2838164" cy="6272091"/>
            <a:chOff x="9341556" y="214245"/>
            <a:chExt cx="2838164" cy="6272091"/>
          </a:xfrm>
        </p:grpSpPr>
        <p:cxnSp>
          <p:nvCxnSpPr>
            <p:cNvPr id="11" name="直接连接符 10"/>
            <p:cNvCxnSpPr/>
            <p:nvPr/>
          </p:nvCxnSpPr>
          <p:spPr>
            <a:xfrm rot="16741234" flipH="1">
              <a:off x="10697191" y="2474949"/>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741234" flipH="1">
              <a:off x="10316980" y="2285886"/>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flipV="1">
              <a:off x="10150919" y="1632577"/>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6741234" flipH="1">
              <a:off x="10651496" y="3476289"/>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38" idx="6"/>
            </p:cNvCxnSpPr>
            <p:nvPr/>
          </p:nvCxnSpPr>
          <p:spPr>
            <a:xfrm rot="16741234" flipV="1">
              <a:off x="10345711" y="4966102"/>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42" idx="6"/>
            </p:cNvCxnSpPr>
            <p:nvPr/>
          </p:nvCxnSpPr>
          <p:spPr>
            <a:xfrm rot="16741234">
              <a:off x="10415384" y="5702290"/>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6741234" flipH="1" flipV="1">
              <a:off x="10755653" y="4173567"/>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flipV="1">
              <a:off x="10922193" y="3695490"/>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6741234">
              <a:off x="10421254" y="3095237"/>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30" idx="2"/>
            </p:cNvCxnSpPr>
            <p:nvPr/>
          </p:nvCxnSpPr>
          <p:spPr>
            <a:xfrm rot="16741234">
              <a:off x="11174778" y="1639966"/>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endCxn id="30" idx="6"/>
            </p:cNvCxnSpPr>
            <p:nvPr/>
          </p:nvCxnSpPr>
          <p:spPr>
            <a:xfrm rot="16741234" flipV="1">
              <a:off x="11395245" y="2013133"/>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16741234" flipH="1" flipV="1">
              <a:off x="11163548" y="2348805"/>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6741234">
              <a:off x="9632550" y="4018121"/>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16741234" flipH="1">
              <a:off x="9796876" y="4334829"/>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16741234">
              <a:off x="9934447" y="3504581"/>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rot="16741234" flipH="1">
              <a:off x="10247380" y="1385040"/>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椭圆 28"/>
            <p:cNvSpPr/>
            <p:nvPr/>
          </p:nvSpPr>
          <p:spPr>
            <a:xfrm rot="16741234" flipH="1">
              <a:off x="10494051" y="20158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16741234" flipH="1">
              <a:off x="11332597" y="1935131"/>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椭圆 30"/>
            <p:cNvSpPr/>
            <p:nvPr/>
          </p:nvSpPr>
          <p:spPr>
            <a:xfrm rot="16741234" flipH="1">
              <a:off x="10486312" y="2461925"/>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椭圆 31"/>
            <p:cNvSpPr/>
            <p:nvPr/>
          </p:nvSpPr>
          <p:spPr>
            <a:xfrm rot="16741234" flipH="1">
              <a:off x="11494913" y="131510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rot="16741234" flipH="1">
              <a:off x="10167778" y="332235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16741234" flipH="1">
              <a:off x="11732465" y="243446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rot="16741234" flipH="1">
              <a:off x="10970581" y="2826506"/>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6741234" flipH="1">
              <a:off x="10270735" y="6316271"/>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6741234">
              <a:off x="10000586" y="512424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6741234">
              <a:off x="10763405" y="5520537"/>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rot="16741234">
              <a:off x="9757033" y="569413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16741234">
              <a:off x="10430404" y="4742356"/>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rot="16741234">
              <a:off x="10125118" y="4737128"/>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rot="16741234">
              <a:off x="10464581" y="6033843"/>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椭圆 42"/>
            <p:cNvSpPr/>
            <p:nvPr/>
          </p:nvSpPr>
          <p:spPr>
            <a:xfrm rot="16741234">
              <a:off x="9919754" y="371872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rot="16741234">
              <a:off x="9778056" y="418436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rot="16741234">
              <a:off x="11251952" y="409592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rot="16741234">
              <a:off x="10546619" y="4070970"/>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rot="16741234">
              <a:off x="10704747" y="450102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rot="16741234" flipH="1">
              <a:off x="10736780" y="364746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rot="16741234" flipH="1">
              <a:off x="10679965" y="3223644"/>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6741234" flipH="1">
              <a:off x="11980310" y="1985856"/>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椭圆 50"/>
            <p:cNvSpPr/>
            <p:nvPr/>
          </p:nvSpPr>
          <p:spPr>
            <a:xfrm rot="16741234" flipH="1">
              <a:off x="11813637" y="3096950"/>
              <a:ext cx="105246" cy="10524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椭圆 51"/>
            <p:cNvSpPr/>
            <p:nvPr/>
          </p:nvSpPr>
          <p:spPr>
            <a:xfrm rot="16741234" flipH="1">
              <a:off x="11355924" y="3441002"/>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3" name="椭圆 52"/>
            <p:cNvSpPr/>
            <p:nvPr/>
          </p:nvSpPr>
          <p:spPr>
            <a:xfrm rot="16741234" flipH="1">
              <a:off x="12009655" y="267679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6741234">
              <a:off x="11581667" y="455815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rot="16741234">
              <a:off x="11301065" y="515190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rot="16741234">
              <a:off x="11026429" y="5861390"/>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6741234">
              <a:off x="10971247" y="503504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rot="16741234" flipH="1">
              <a:off x="11825353" y="3643429"/>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6741234" flipH="1">
              <a:off x="10078213" y="228587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6741234" flipH="1">
              <a:off x="9982939" y="289378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rot="16741234">
              <a:off x="8234108" y="3129597"/>
              <a:ext cx="2720838" cy="505942"/>
              <a:chOff x="5233265" y="2334818"/>
              <a:chExt cx="2720838" cy="505942"/>
            </a:xfrm>
          </p:grpSpPr>
          <p:sp>
            <p:nvSpPr>
              <p:cNvPr id="67" name="椭圆 66"/>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2" name="直接连接符 61"/>
            <p:cNvCxnSpPr>
              <a:endCxn id="40" idx="3"/>
            </p:cNvCxnSpPr>
            <p:nvPr/>
          </p:nvCxnSpPr>
          <p:spPr>
            <a:xfrm rot="16741234" flipV="1">
              <a:off x="10373166" y="4944910"/>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41" idx="0"/>
              <a:endCxn id="40" idx="5"/>
            </p:cNvCxnSpPr>
            <p:nvPr/>
          </p:nvCxnSpPr>
          <p:spPr>
            <a:xfrm flipV="1">
              <a:off x="10125873" y="4762389"/>
              <a:ext cx="392395" cy="261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椭圆 63"/>
            <p:cNvSpPr/>
            <p:nvPr/>
          </p:nvSpPr>
          <p:spPr>
            <a:xfrm rot="16741234" flipH="1">
              <a:off x="10988660" y="7308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rot="16741234" flipH="1">
              <a:off x="10927089" y="1371054"/>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6741234">
              <a:off x="10640252" y="214245"/>
              <a:ext cx="137160" cy="13716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4" name="矩形 3"/>
          <p:cNvSpPr/>
          <p:nvPr/>
        </p:nvSpPr>
        <p:spPr>
          <a:xfrm>
            <a:off x="4651139" y="-1"/>
            <a:ext cx="2394857" cy="7238361"/>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27239" r="5783" b="25726"/>
          <a:stretch>
            <a:fillRect/>
          </a:stretch>
        </p:blipFill>
        <p:spPr>
          <a:xfrm>
            <a:off x="2184710" y="301727"/>
            <a:ext cx="7975114" cy="6198685"/>
          </a:xfrm>
          <a:prstGeom prst="rect">
            <a:avLst/>
          </a:prstGeom>
        </p:spPr>
      </p:pic>
      <p:sp>
        <p:nvSpPr>
          <p:cNvPr id="7" name="文本框 6"/>
          <p:cNvSpPr txBox="1"/>
          <p:nvPr/>
        </p:nvSpPr>
        <p:spPr>
          <a:xfrm>
            <a:off x="460168" y="1674914"/>
            <a:ext cx="3877985" cy="1200329"/>
          </a:xfrm>
          <a:prstGeom prst="rect">
            <a:avLst/>
          </a:prstGeom>
          <a:noFill/>
        </p:spPr>
        <p:txBody>
          <a:bodyPr wrap="none" rtlCol="0">
            <a:spAutoFit/>
          </a:bodyPr>
          <a:lstStyle/>
          <a:p>
            <a:r>
              <a:rPr lang="zh-CN" altLang="en-US" sz="72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竞聘述职</a:t>
            </a:r>
            <a:endParaRPr lang="zh-CN" altLang="en-US" sz="7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460168" y="324400"/>
            <a:ext cx="4515521" cy="1569660"/>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r>
              <a:rPr lang="en-US" altLang="zh-CN" sz="9600" dirty="0">
                <a:latin typeface="Aurora Cn BT" panose="020B0508020207060204" pitchFamily="34" charset="0"/>
                <a:sym typeface="+mn-lt"/>
              </a:rPr>
              <a:t>COMPETITION</a:t>
            </a:r>
          </a:p>
        </p:txBody>
      </p:sp>
      <p:sp>
        <p:nvSpPr>
          <p:cNvPr id="9" name="文本框 8"/>
          <p:cNvSpPr txBox="1"/>
          <p:nvPr/>
        </p:nvSpPr>
        <p:spPr>
          <a:xfrm>
            <a:off x="651413" y="5481304"/>
            <a:ext cx="2164673" cy="1060450"/>
          </a:xfrm>
          <a:prstGeom prst="rect">
            <a:avLst/>
          </a:prstGeom>
          <a:noFill/>
        </p:spPr>
        <p:txBody>
          <a:bodyPr wrap="square" rtlCol="0">
            <a:spAutoFit/>
          </a:bodyPr>
          <a:lstStyle/>
          <a:p>
            <a:pPr>
              <a:lnSpc>
                <a:spcPct val="150000"/>
              </a:lnSpc>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竞聘人</a:t>
            </a:r>
            <a:r>
              <a:rPr lang="en-US" altLang="zh-CN" sz="1400" smtClean="0">
                <a:solidFill>
                  <a:schemeClr val="tx1">
                    <a:lumMod val="65000"/>
                    <a:lumOff val="35000"/>
                  </a:schemeClr>
                </a:solidFill>
                <a:latin typeface="微软雅黑" panose="020B0503020204020204" pitchFamily="34" charset="-122"/>
                <a:ea typeface="微软雅黑" panose="020B0503020204020204" pitchFamily="34" charset="-122"/>
              </a:rPr>
              <a:t>: PPT818 </a:t>
            </a:r>
          </a:p>
          <a:p>
            <a:pPr>
              <a:lnSpc>
                <a:spcPct val="150000"/>
              </a:lnSpc>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竞聘岗位</a:t>
            </a:r>
            <a:r>
              <a:rPr lang="en-US" altLang="zh-CN" sz="140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设计总监</a:t>
            </a:r>
          </a:p>
          <a:p>
            <a:pPr>
              <a:lnSpc>
                <a:spcPct val="150000"/>
              </a:lnSpc>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时间</a:t>
            </a:r>
            <a:r>
              <a:rPr lang="en-US" altLang="zh-CN" sz="1400" smtClean="0">
                <a:solidFill>
                  <a:schemeClr val="tx1">
                    <a:lumMod val="65000"/>
                    <a:lumOff val="35000"/>
                  </a:schemeClr>
                </a:solidFill>
                <a:latin typeface="微软雅黑" panose="020B0503020204020204" pitchFamily="34" charset="-122"/>
                <a:ea typeface="微软雅黑" panose="020B0503020204020204" pitchFamily="34" charset="-122"/>
              </a:rPr>
              <a:t>: 2020</a:t>
            </a: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400" smtClean="0">
                <a:solidFill>
                  <a:schemeClr val="tx1">
                    <a:lumMod val="65000"/>
                    <a:lumOff val="35000"/>
                  </a:schemeClr>
                </a:solidFill>
                <a:latin typeface="微软雅黑" panose="020B0503020204020204" pitchFamily="34" charset="-122"/>
                <a:ea typeface="微软雅黑" panose="020B0503020204020204" pitchFamily="34" charset="-122"/>
              </a:rPr>
              <a:t>12</a:t>
            </a: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400" smtClean="0">
                <a:solidFill>
                  <a:schemeClr val="tx1">
                    <a:lumMod val="65000"/>
                    <a:lumOff val="35000"/>
                  </a:schemeClr>
                </a:solidFill>
                <a:latin typeface="微软雅黑" panose="020B0503020204020204" pitchFamily="34" charset="-122"/>
                <a:ea typeface="微软雅黑" panose="020B0503020204020204" pitchFamily="34" charset="-122"/>
              </a:rPr>
              <a:t>22</a:t>
            </a: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日</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77" name="图片 76"/>
          <p:cNvPicPr>
            <a:picLocks noChangeAspect="1"/>
          </p:cNvPicPr>
          <p:nvPr/>
        </p:nvPicPr>
        <p:blipFill rotWithShape="1">
          <a:blip r:embed="rId5">
            <a:biLevel thresh="50000"/>
          </a:blip>
          <a:srcRect l="54779" t="24728" r="29798" b="57553"/>
          <a:stretch>
            <a:fillRect/>
          </a:stretch>
        </p:blipFill>
        <p:spPr>
          <a:xfrm rot="10800000">
            <a:off x="5907199" y="5659967"/>
            <a:ext cx="828931" cy="91065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8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8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83000">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14:bounceEnd="83000">
                                          <p:cBhvr additive="base">
                                            <p:cTn id="11" dur="1250" fill="hold"/>
                                            <p:tgtEl>
                                              <p:spTgt spid="75"/>
                                            </p:tgtEl>
                                            <p:attrNameLst>
                                              <p:attrName>ppt_x</p:attrName>
                                            </p:attrNameLst>
                                          </p:cBhvr>
                                          <p:tavLst>
                                            <p:tav tm="0">
                                              <p:val>
                                                <p:strVal val="0-#ppt_w/2"/>
                                              </p:val>
                                            </p:tav>
                                            <p:tav tm="100000">
                                              <p:val>
                                                <p:strVal val="#ppt_x"/>
                                              </p:val>
                                            </p:tav>
                                          </p:tavLst>
                                        </p:anim>
                                        <p:anim calcmode="lin" valueType="num" p14:bounceEnd="83000">
                                          <p:cBhvr additive="base">
                                            <p:cTn id="12" dur="1250" fill="hold"/>
                                            <p:tgtEl>
                                              <p:spTgt spid="7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80000">
                                      <p:stCondLst>
                                        <p:cond delay="500"/>
                                      </p:stCondLst>
                                      <p:childTnLst>
                                        <p:set>
                                          <p:cBhvr>
                                            <p:cTn id="14" dur="1" fill="hold">
                                              <p:stCondLst>
                                                <p:cond delay="0"/>
                                              </p:stCondLst>
                                            </p:cTn>
                                            <p:tgtEl>
                                              <p:spTgt spid="77"/>
                                            </p:tgtEl>
                                            <p:attrNameLst>
                                              <p:attrName>style.visibility</p:attrName>
                                            </p:attrNameLst>
                                          </p:cBhvr>
                                          <p:to>
                                            <p:strVal val="visible"/>
                                          </p:to>
                                        </p:set>
                                        <p:anim calcmode="lin" valueType="num" p14:bounceEnd="80000">
                                          <p:cBhvr additive="base">
                                            <p:cTn id="15" dur="1000" fill="hold"/>
                                            <p:tgtEl>
                                              <p:spTgt spid="77"/>
                                            </p:tgtEl>
                                            <p:attrNameLst>
                                              <p:attrName>ppt_x</p:attrName>
                                            </p:attrNameLst>
                                          </p:cBhvr>
                                          <p:tavLst>
                                            <p:tav tm="0">
                                              <p:val>
                                                <p:strVal val="0-#ppt_w/2"/>
                                              </p:val>
                                            </p:tav>
                                            <p:tav tm="100000">
                                              <p:val>
                                                <p:strVal val="#ppt_x"/>
                                              </p:val>
                                            </p:tav>
                                          </p:tavLst>
                                        </p:anim>
                                        <p:anim calcmode="lin" valueType="num" p14:bounceEnd="80000">
                                          <p:cBhvr additive="base">
                                            <p:cTn id="16" dur="1000" fill="hold"/>
                                            <p:tgtEl>
                                              <p:spTgt spid="7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14:presetBounceEnd="46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46000">
                                          <p:cBhvr additive="base">
                                            <p:cTn id="20" dur="1000" fill="hold"/>
                                            <p:tgtEl>
                                              <p:spTgt spid="8"/>
                                            </p:tgtEl>
                                            <p:attrNameLst>
                                              <p:attrName>ppt_x</p:attrName>
                                            </p:attrNameLst>
                                          </p:cBhvr>
                                          <p:tavLst>
                                            <p:tav tm="0">
                                              <p:val>
                                                <p:strVal val="0-#ppt_w/2"/>
                                              </p:val>
                                            </p:tav>
                                            <p:tav tm="100000">
                                              <p:val>
                                                <p:strVal val="#ppt_x"/>
                                              </p:val>
                                            </p:tav>
                                          </p:tavLst>
                                        </p:anim>
                                        <p:anim calcmode="lin" valueType="num" p14:bounceEnd="46000">
                                          <p:cBhvr additive="base">
                                            <p:cTn id="21" dur="10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4" fill="hold" grpId="0" nodeType="withEffect" p14:presetBounceEnd="50000">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14:bounceEnd="50000">
                                          <p:cBhvr additive="base">
                                            <p:cTn id="24"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25" dur="10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8"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500" fill="hold"/>
                                            <p:tgtEl>
                                              <p:spTgt spid="9"/>
                                            </p:tgtEl>
                                            <p:attrNameLst>
                                              <p:attrName>ppt_x</p:attrName>
                                            </p:attrNameLst>
                                          </p:cBhvr>
                                          <p:tavLst>
                                            <p:tav tm="0">
                                              <p:val>
                                                <p:strVal val="0-#ppt_w/2"/>
                                              </p:val>
                                            </p:tav>
                                            <p:tav tm="100000">
                                              <p:val>
                                                <p:strVal val="#ppt_x"/>
                                              </p:val>
                                            </p:tav>
                                          </p:tavLst>
                                        </p:anim>
                                        <p:anim calcmode="lin" valueType="num">
                                          <p:cBhvr additive="base">
                                            <p:cTn id="30" dur="1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8" decel="10000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1500" fill="hold"/>
                                            <p:tgtEl>
                                              <p:spTgt spid="10"/>
                                            </p:tgtEl>
                                            <p:attrNameLst>
                                              <p:attrName>ppt_x</p:attrName>
                                            </p:attrNameLst>
                                          </p:cBhvr>
                                          <p:tavLst>
                                            <p:tav tm="0">
                                              <p:val>
                                                <p:strVal val="0-#ppt_w/2"/>
                                              </p:val>
                                            </p:tav>
                                            <p:tav tm="100000">
                                              <p:val>
                                                <p:strVal val="#ppt_x"/>
                                              </p:val>
                                            </p:tav>
                                          </p:tavLst>
                                        </p:anim>
                                        <p:anim calcmode="lin" valueType="num">
                                          <p:cBhvr additive="base">
                                            <p:cTn id="34" dur="1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1250" fill="hold"/>
                                            <p:tgtEl>
                                              <p:spTgt spid="75"/>
                                            </p:tgtEl>
                                            <p:attrNameLst>
                                              <p:attrName>ppt_x</p:attrName>
                                            </p:attrNameLst>
                                          </p:cBhvr>
                                          <p:tavLst>
                                            <p:tav tm="0">
                                              <p:val>
                                                <p:strVal val="0-#ppt_w/2"/>
                                              </p:val>
                                            </p:tav>
                                            <p:tav tm="100000">
                                              <p:val>
                                                <p:strVal val="#ppt_x"/>
                                              </p:val>
                                            </p:tav>
                                          </p:tavLst>
                                        </p:anim>
                                        <p:anim calcmode="lin" valueType="num">
                                          <p:cBhvr additive="base">
                                            <p:cTn id="12" dur="1250" fill="hold"/>
                                            <p:tgtEl>
                                              <p:spTgt spid="7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000" fill="hold"/>
                                            <p:tgtEl>
                                              <p:spTgt spid="77"/>
                                            </p:tgtEl>
                                            <p:attrNameLst>
                                              <p:attrName>ppt_x</p:attrName>
                                            </p:attrNameLst>
                                          </p:cBhvr>
                                          <p:tavLst>
                                            <p:tav tm="0">
                                              <p:val>
                                                <p:strVal val="0-#ppt_w/2"/>
                                              </p:val>
                                            </p:tav>
                                            <p:tav tm="100000">
                                              <p:val>
                                                <p:strVal val="#ppt_x"/>
                                              </p:val>
                                            </p:tav>
                                          </p:tavLst>
                                        </p:anim>
                                        <p:anim calcmode="lin" valueType="num">
                                          <p:cBhvr additive="base">
                                            <p:cTn id="16" dur="1000" fill="hold"/>
                                            <p:tgtEl>
                                              <p:spTgt spid="7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0-#ppt_w/2"/>
                                              </p:val>
                                            </p:tav>
                                            <p:tav tm="100000">
                                              <p:val>
                                                <p:strVal val="#ppt_x"/>
                                              </p:val>
                                            </p:tav>
                                          </p:tavLst>
                                        </p:anim>
                                        <p:anim calcmode="lin" valueType="num">
                                          <p:cBhvr additive="base">
                                            <p:cTn id="21" dur="10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ppt_x"/>
                                              </p:val>
                                            </p:tav>
                                            <p:tav tm="100000">
                                              <p:val>
                                                <p:strVal val="#ppt_x"/>
                                              </p:val>
                                            </p:tav>
                                          </p:tavLst>
                                        </p:anim>
                                        <p:anim calcmode="lin" valueType="num">
                                          <p:cBhvr additive="base">
                                            <p:cTn id="25" dur="10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8"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500" fill="hold"/>
                                            <p:tgtEl>
                                              <p:spTgt spid="9"/>
                                            </p:tgtEl>
                                            <p:attrNameLst>
                                              <p:attrName>ppt_x</p:attrName>
                                            </p:attrNameLst>
                                          </p:cBhvr>
                                          <p:tavLst>
                                            <p:tav tm="0">
                                              <p:val>
                                                <p:strVal val="0-#ppt_w/2"/>
                                              </p:val>
                                            </p:tav>
                                            <p:tav tm="100000">
                                              <p:val>
                                                <p:strVal val="#ppt_x"/>
                                              </p:val>
                                            </p:tav>
                                          </p:tavLst>
                                        </p:anim>
                                        <p:anim calcmode="lin" valueType="num">
                                          <p:cBhvr additive="base">
                                            <p:cTn id="30" dur="1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8" decel="10000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1500" fill="hold"/>
                                            <p:tgtEl>
                                              <p:spTgt spid="10"/>
                                            </p:tgtEl>
                                            <p:attrNameLst>
                                              <p:attrName>ppt_x</p:attrName>
                                            </p:attrNameLst>
                                          </p:cBhvr>
                                          <p:tavLst>
                                            <p:tav tm="0">
                                              <p:val>
                                                <p:strVal val="0-#ppt_w/2"/>
                                              </p:val>
                                            </p:tav>
                                            <p:tav tm="100000">
                                              <p:val>
                                                <p:strVal val="#ppt_x"/>
                                              </p:val>
                                            </p:tav>
                                          </p:tavLst>
                                        </p:anim>
                                        <p:anim calcmode="lin" valueType="num">
                                          <p:cBhvr additive="base">
                                            <p:cTn id="34" dur="1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rot="16200000">
            <a:off x="9239694" y="-1424091"/>
            <a:ext cx="2838164" cy="6272091"/>
            <a:chOff x="9341556" y="214245"/>
            <a:chExt cx="2838164" cy="6272091"/>
          </a:xfrm>
        </p:grpSpPr>
        <p:cxnSp>
          <p:nvCxnSpPr>
            <p:cNvPr id="33" name="直接连接符 32"/>
            <p:cNvCxnSpPr/>
            <p:nvPr/>
          </p:nvCxnSpPr>
          <p:spPr>
            <a:xfrm rot="16741234" flipH="1">
              <a:off x="10697191" y="2474949"/>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16741234" flipH="1">
              <a:off x="10316980" y="2285886"/>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6741234" flipV="1">
              <a:off x="10150919" y="1632577"/>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6741234" flipH="1">
              <a:off x="10651496" y="3476289"/>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61" idx="6"/>
            </p:cNvCxnSpPr>
            <p:nvPr/>
          </p:nvCxnSpPr>
          <p:spPr>
            <a:xfrm rot="16741234" flipV="1">
              <a:off x="10345711" y="4966102"/>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65" idx="6"/>
            </p:cNvCxnSpPr>
            <p:nvPr/>
          </p:nvCxnSpPr>
          <p:spPr>
            <a:xfrm rot="16741234">
              <a:off x="10415384" y="5702290"/>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16741234" flipH="1" flipV="1">
              <a:off x="10755653" y="4173567"/>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16741234" flipV="1">
              <a:off x="10922193" y="3695490"/>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16741234">
              <a:off x="10421254" y="3095237"/>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2" idx="2"/>
            </p:cNvCxnSpPr>
            <p:nvPr/>
          </p:nvCxnSpPr>
          <p:spPr>
            <a:xfrm rot="16741234">
              <a:off x="11174778" y="1639966"/>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52" idx="6"/>
            </p:cNvCxnSpPr>
            <p:nvPr/>
          </p:nvCxnSpPr>
          <p:spPr>
            <a:xfrm rot="16741234" flipV="1">
              <a:off x="11395245" y="2013133"/>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6741234" flipH="1" flipV="1">
              <a:off x="11163548" y="2348805"/>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16741234">
              <a:off x="9632550" y="4018121"/>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16741234" flipH="1">
              <a:off x="9796876" y="4334829"/>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16741234">
              <a:off x="9934447" y="3504581"/>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rot="16741234" flipH="1">
              <a:off x="10247380" y="1385040"/>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椭圆 50"/>
            <p:cNvSpPr/>
            <p:nvPr/>
          </p:nvSpPr>
          <p:spPr>
            <a:xfrm rot="16741234" flipH="1">
              <a:off x="10494051" y="20158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rot="16741234" flipH="1">
              <a:off x="11332597" y="1935131"/>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3" name="椭圆 52"/>
            <p:cNvSpPr/>
            <p:nvPr/>
          </p:nvSpPr>
          <p:spPr>
            <a:xfrm rot="16741234" flipH="1">
              <a:off x="10486312" y="2461925"/>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5" name="椭圆 54"/>
            <p:cNvSpPr/>
            <p:nvPr/>
          </p:nvSpPr>
          <p:spPr>
            <a:xfrm rot="16741234" flipH="1">
              <a:off x="11494913" y="131510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rot="16741234" flipH="1">
              <a:off x="10167778" y="332235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6741234" flipH="1">
              <a:off x="11732465" y="243446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rot="16741234" flipH="1">
              <a:off x="10970581" y="2826506"/>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6741234" flipH="1">
              <a:off x="10270735" y="6316271"/>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6741234">
              <a:off x="10000586" y="512424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rot="16741234">
              <a:off x="10763405" y="5520537"/>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rot="16741234">
              <a:off x="9757033" y="569413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rot="16741234">
              <a:off x="10430404" y="4742356"/>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4" name="椭圆 63"/>
            <p:cNvSpPr/>
            <p:nvPr/>
          </p:nvSpPr>
          <p:spPr>
            <a:xfrm rot="16741234">
              <a:off x="10125118" y="4737128"/>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rot="16741234">
              <a:off x="10464581" y="6033843"/>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6" name="椭圆 65"/>
            <p:cNvSpPr/>
            <p:nvPr/>
          </p:nvSpPr>
          <p:spPr>
            <a:xfrm rot="16741234">
              <a:off x="9919754" y="371872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6741234">
              <a:off x="9778056" y="418436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rot="16741234">
              <a:off x="11251952" y="409592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rot="16741234">
              <a:off x="10546619" y="4070970"/>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rot="16741234">
              <a:off x="10704747" y="450102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rot="16741234" flipH="1">
              <a:off x="10736780" y="364746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rot="16741234" flipH="1">
              <a:off x="10679965" y="3223644"/>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rot="16741234" flipH="1">
              <a:off x="11980310" y="1985856"/>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4" name="椭圆 73"/>
            <p:cNvSpPr/>
            <p:nvPr/>
          </p:nvSpPr>
          <p:spPr>
            <a:xfrm rot="16741234" flipH="1">
              <a:off x="11813637" y="3096950"/>
              <a:ext cx="105246" cy="10524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5" name="椭圆 74"/>
            <p:cNvSpPr/>
            <p:nvPr/>
          </p:nvSpPr>
          <p:spPr>
            <a:xfrm rot="16741234" flipH="1">
              <a:off x="11355924" y="3441002"/>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6" name="椭圆 75"/>
            <p:cNvSpPr/>
            <p:nvPr/>
          </p:nvSpPr>
          <p:spPr>
            <a:xfrm rot="16741234" flipH="1">
              <a:off x="12009655" y="267679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rot="16741234">
              <a:off x="11581667" y="455815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rot="16741234">
              <a:off x="11301065" y="515190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rot="16741234">
              <a:off x="11026429" y="5861390"/>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rot="16741234">
              <a:off x="10971247" y="503504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rot="16741234" flipH="1">
              <a:off x="11825353" y="3643429"/>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rot="16741234" flipH="1">
              <a:off x="10078213" y="228587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rot="16741234" flipH="1">
              <a:off x="9982939" y="289378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rot="16741234">
              <a:off x="8234108" y="3129597"/>
              <a:ext cx="2720838" cy="505942"/>
              <a:chOff x="5233265" y="2334818"/>
              <a:chExt cx="2720838" cy="505942"/>
            </a:xfrm>
          </p:grpSpPr>
          <p:sp>
            <p:nvSpPr>
              <p:cNvPr id="96" name="椭圆 95"/>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1" name="直接连接符 90"/>
            <p:cNvCxnSpPr>
              <a:endCxn id="63" idx="3"/>
            </p:cNvCxnSpPr>
            <p:nvPr/>
          </p:nvCxnSpPr>
          <p:spPr>
            <a:xfrm rot="16741234" flipV="1">
              <a:off x="10373166" y="4944910"/>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64" idx="0"/>
              <a:endCxn id="63" idx="5"/>
            </p:cNvCxnSpPr>
            <p:nvPr/>
          </p:nvCxnSpPr>
          <p:spPr>
            <a:xfrm flipV="1">
              <a:off x="10125873" y="4762389"/>
              <a:ext cx="392395" cy="261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rot="16741234" flipH="1">
              <a:off x="10988660" y="7308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rot="16741234" flipH="1">
              <a:off x="10927089" y="1371054"/>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rot="16741234">
              <a:off x="10640252" y="214245"/>
              <a:ext cx="137160" cy="13716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3" name="矩形 2"/>
          <p:cNvSpPr/>
          <p:nvPr/>
        </p:nvSpPr>
        <p:spPr>
          <a:xfrm>
            <a:off x="4651139" y="-837559"/>
            <a:ext cx="2394857" cy="8152760"/>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63662" y="64423"/>
            <a:ext cx="1497052" cy="2646878"/>
          </a:xfrm>
          <a:prstGeom prst="rect">
            <a:avLst/>
          </a:prstGeom>
          <a:noFill/>
        </p:spPr>
        <p:txBody>
          <a:bodyPr vert="horz" wrap="square" rtlCol="0">
            <a:spAutoFit/>
          </a:bodyPr>
          <a:lstStyle/>
          <a:p>
            <a:r>
              <a:rPr lang="en-US" altLang="zh-CN" sz="16600" spc="600" dirty="0">
                <a:solidFill>
                  <a:srgbClr val="C00000"/>
                </a:solidFill>
                <a:latin typeface="Aurora Cn BT" panose="020B0508020207060204" pitchFamily="34" charset="0"/>
                <a:ea typeface="方正兰亭超细黑简体" panose="02000000000000000000" pitchFamily="2" charset="-122"/>
              </a:rPr>
              <a:t>02</a:t>
            </a:r>
            <a:endParaRPr lang="zh-CN" altLang="en-US" sz="16600" spc="600" dirty="0">
              <a:solidFill>
                <a:srgbClr val="C00000"/>
              </a:solidFill>
              <a:latin typeface="Aurora Cn BT" panose="020B0508020207060204" pitchFamily="34" charset="0"/>
              <a:ea typeface="时尚中黑简体" panose="01010104010101010101" pitchFamily="2" charset="-122"/>
            </a:endParaRPr>
          </a:p>
        </p:txBody>
      </p:sp>
      <p:sp>
        <p:nvSpPr>
          <p:cNvPr id="5" name="TextBox 54"/>
          <p:cNvSpPr txBox="1"/>
          <p:nvPr/>
        </p:nvSpPr>
        <p:spPr>
          <a:xfrm>
            <a:off x="1857733" y="1204642"/>
            <a:ext cx="2475728" cy="698071"/>
          </a:xfrm>
          <a:prstGeom prst="rect">
            <a:avLst/>
          </a:prstGeom>
          <a:noFill/>
        </p:spPr>
        <p:txBody>
          <a:bodyPr wrap="square" rIns="144000" bIns="36000" numCol="1" spcCol="360000" rtlCol="0">
            <a:spAutoFit/>
          </a:bodyPr>
          <a:lstStyle/>
          <a:p>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rPr>
              <a:t>责任义务</a:t>
            </a:r>
          </a:p>
        </p:txBody>
      </p:sp>
      <p:sp>
        <p:nvSpPr>
          <p:cNvPr id="6" name="TextBox 54"/>
          <p:cNvSpPr txBox="1"/>
          <p:nvPr/>
        </p:nvSpPr>
        <p:spPr>
          <a:xfrm>
            <a:off x="1925254" y="1844640"/>
            <a:ext cx="1977511" cy="328739"/>
          </a:xfrm>
          <a:prstGeom prst="rect">
            <a:avLst/>
          </a:prstGeom>
          <a:noFill/>
        </p:spPr>
        <p:txBody>
          <a:bodyPr wrap="square" rIns="144000" bIns="36000" numCol="1" spcCol="360000"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Part two</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653886" y="2630742"/>
            <a:ext cx="2324546" cy="2324546"/>
            <a:chOff x="1847850" y="2348231"/>
            <a:chExt cx="2324546" cy="2324546"/>
          </a:xfrm>
        </p:grpSpPr>
        <p:sp>
          <p:nvSpPr>
            <p:cNvPr id="14" name="任意多边形 55"/>
            <p:cNvSpPr/>
            <p:nvPr/>
          </p:nvSpPr>
          <p:spPr>
            <a:xfrm>
              <a:off x="2156099" y="2656480"/>
              <a:ext cx="1708048" cy="1708048"/>
            </a:xfrm>
            <a:custGeom>
              <a:avLst/>
              <a:gdLst>
                <a:gd name="connsiteX0" fmla="*/ 1314944 w 2629888"/>
                <a:gd name="connsiteY0" fmla="*/ 0 h 2629888"/>
                <a:gd name="connsiteX1" fmla="*/ 1557818 w 2629888"/>
                <a:gd name="connsiteY1" fmla="*/ 100603 h 2629888"/>
                <a:gd name="connsiteX2" fmla="*/ 2529286 w 2629888"/>
                <a:gd name="connsiteY2" fmla="*/ 1072070 h 2629888"/>
                <a:gd name="connsiteX3" fmla="*/ 2529286 w 2629888"/>
                <a:gd name="connsiteY3" fmla="*/ 1557818 h 2629888"/>
                <a:gd name="connsiteX4" fmla="*/ 1557818 w 2629888"/>
                <a:gd name="connsiteY4" fmla="*/ 2529286 h 2629888"/>
                <a:gd name="connsiteX5" fmla="*/ 1072070 w 2629888"/>
                <a:gd name="connsiteY5" fmla="*/ 2529286 h 2629888"/>
                <a:gd name="connsiteX6" fmla="*/ 100602 w 2629888"/>
                <a:gd name="connsiteY6" fmla="*/ 1557818 h 2629888"/>
                <a:gd name="connsiteX7" fmla="*/ 100602 w 2629888"/>
                <a:gd name="connsiteY7" fmla="*/ 1072070 h 2629888"/>
                <a:gd name="connsiteX8" fmla="*/ 1072070 w 2629888"/>
                <a:gd name="connsiteY8" fmla="*/ 100603 h 2629888"/>
                <a:gd name="connsiteX9" fmla="*/ 1314944 w 2629888"/>
                <a:gd name="connsiteY9" fmla="*/ 0 h 262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9888" h="2629888">
                  <a:moveTo>
                    <a:pt x="1314944" y="0"/>
                  </a:moveTo>
                  <a:cubicBezTo>
                    <a:pt x="1402847" y="0"/>
                    <a:pt x="1490750" y="33535"/>
                    <a:pt x="1557818" y="100603"/>
                  </a:cubicBezTo>
                  <a:lnTo>
                    <a:pt x="2529286" y="1072070"/>
                  </a:lnTo>
                  <a:cubicBezTo>
                    <a:pt x="2663422" y="1206206"/>
                    <a:pt x="2663422" y="1423682"/>
                    <a:pt x="2529286" y="1557818"/>
                  </a:cubicBezTo>
                  <a:lnTo>
                    <a:pt x="1557818" y="2529286"/>
                  </a:lnTo>
                  <a:cubicBezTo>
                    <a:pt x="1423682" y="2663422"/>
                    <a:pt x="1206206" y="2663422"/>
                    <a:pt x="1072070" y="2529286"/>
                  </a:cubicBezTo>
                  <a:lnTo>
                    <a:pt x="100602" y="1557818"/>
                  </a:lnTo>
                  <a:cubicBezTo>
                    <a:pt x="-33534" y="1423682"/>
                    <a:pt x="-33534" y="1206206"/>
                    <a:pt x="100602" y="1072070"/>
                  </a:cubicBezTo>
                  <a:lnTo>
                    <a:pt x="1072070" y="100603"/>
                  </a:lnTo>
                  <a:cubicBezTo>
                    <a:pt x="1139138" y="33535"/>
                    <a:pt x="1227041" y="0"/>
                    <a:pt x="1314944" y="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76200">
              <a:solidFill>
                <a:schemeClr val="bg1">
                  <a:lumMod val="5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任意多边形 57"/>
            <p:cNvSpPr/>
            <p:nvPr/>
          </p:nvSpPr>
          <p:spPr>
            <a:xfrm>
              <a:off x="1847850" y="2348231"/>
              <a:ext cx="2324546" cy="2324546"/>
            </a:xfrm>
            <a:custGeom>
              <a:avLst/>
              <a:gdLst>
                <a:gd name="connsiteX0" fmla="*/ 1314944 w 2629888"/>
                <a:gd name="connsiteY0" fmla="*/ 0 h 2629888"/>
                <a:gd name="connsiteX1" fmla="*/ 1557818 w 2629888"/>
                <a:gd name="connsiteY1" fmla="*/ 100603 h 2629888"/>
                <a:gd name="connsiteX2" fmla="*/ 2529286 w 2629888"/>
                <a:gd name="connsiteY2" fmla="*/ 1072070 h 2629888"/>
                <a:gd name="connsiteX3" fmla="*/ 2529286 w 2629888"/>
                <a:gd name="connsiteY3" fmla="*/ 1557818 h 2629888"/>
                <a:gd name="connsiteX4" fmla="*/ 1557818 w 2629888"/>
                <a:gd name="connsiteY4" fmla="*/ 2529286 h 2629888"/>
                <a:gd name="connsiteX5" fmla="*/ 1072070 w 2629888"/>
                <a:gd name="connsiteY5" fmla="*/ 2529286 h 2629888"/>
                <a:gd name="connsiteX6" fmla="*/ 100602 w 2629888"/>
                <a:gd name="connsiteY6" fmla="*/ 1557818 h 2629888"/>
                <a:gd name="connsiteX7" fmla="*/ 100602 w 2629888"/>
                <a:gd name="connsiteY7" fmla="*/ 1072070 h 2629888"/>
                <a:gd name="connsiteX8" fmla="*/ 1072070 w 2629888"/>
                <a:gd name="connsiteY8" fmla="*/ 100603 h 2629888"/>
                <a:gd name="connsiteX9" fmla="*/ 1314944 w 2629888"/>
                <a:gd name="connsiteY9" fmla="*/ 0 h 262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9888" h="2629888">
                  <a:moveTo>
                    <a:pt x="1314944" y="0"/>
                  </a:moveTo>
                  <a:cubicBezTo>
                    <a:pt x="1402847" y="0"/>
                    <a:pt x="1490750" y="33535"/>
                    <a:pt x="1557818" y="100603"/>
                  </a:cubicBezTo>
                  <a:lnTo>
                    <a:pt x="2529286" y="1072070"/>
                  </a:lnTo>
                  <a:cubicBezTo>
                    <a:pt x="2663422" y="1206206"/>
                    <a:pt x="2663422" y="1423682"/>
                    <a:pt x="2529286" y="1557818"/>
                  </a:cubicBezTo>
                  <a:lnTo>
                    <a:pt x="1557818" y="2529286"/>
                  </a:lnTo>
                  <a:cubicBezTo>
                    <a:pt x="1423682" y="2663422"/>
                    <a:pt x="1206206" y="2663422"/>
                    <a:pt x="1072070" y="2529286"/>
                  </a:cubicBezTo>
                  <a:lnTo>
                    <a:pt x="100602" y="1557818"/>
                  </a:lnTo>
                  <a:cubicBezTo>
                    <a:pt x="-33534" y="1423682"/>
                    <a:pt x="-33534" y="1206206"/>
                    <a:pt x="100602" y="1072070"/>
                  </a:cubicBezTo>
                  <a:lnTo>
                    <a:pt x="1072070" y="100603"/>
                  </a:lnTo>
                  <a:cubicBezTo>
                    <a:pt x="1139138" y="33535"/>
                    <a:pt x="1227041" y="0"/>
                    <a:pt x="1314944" y="0"/>
                  </a:cubicBez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p:cNvGrpSpPr/>
          <p:nvPr/>
        </p:nvGrpSpPr>
        <p:grpSpPr>
          <a:xfrm>
            <a:off x="7834388" y="2630742"/>
            <a:ext cx="2324546" cy="2324546"/>
            <a:chOff x="8028352" y="2348231"/>
            <a:chExt cx="2324546" cy="2324546"/>
          </a:xfrm>
        </p:grpSpPr>
        <p:sp>
          <p:nvSpPr>
            <p:cNvPr id="17" name="任意多边形 56"/>
            <p:cNvSpPr/>
            <p:nvPr/>
          </p:nvSpPr>
          <p:spPr>
            <a:xfrm>
              <a:off x="8336601" y="2656480"/>
              <a:ext cx="1708048" cy="1708048"/>
            </a:xfrm>
            <a:custGeom>
              <a:avLst/>
              <a:gdLst>
                <a:gd name="connsiteX0" fmla="*/ 1314944 w 2629888"/>
                <a:gd name="connsiteY0" fmla="*/ 0 h 2629888"/>
                <a:gd name="connsiteX1" fmla="*/ 1557818 w 2629888"/>
                <a:gd name="connsiteY1" fmla="*/ 100603 h 2629888"/>
                <a:gd name="connsiteX2" fmla="*/ 2529286 w 2629888"/>
                <a:gd name="connsiteY2" fmla="*/ 1072070 h 2629888"/>
                <a:gd name="connsiteX3" fmla="*/ 2529286 w 2629888"/>
                <a:gd name="connsiteY3" fmla="*/ 1557818 h 2629888"/>
                <a:gd name="connsiteX4" fmla="*/ 1557818 w 2629888"/>
                <a:gd name="connsiteY4" fmla="*/ 2529286 h 2629888"/>
                <a:gd name="connsiteX5" fmla="*/ 1072070 w 2629888"/>
                <a:gd name="connsiteY5" fmla="*/ 2529286 h 2629888"/>
                <a:gd name="connsiteX6" fmla="*/ 100602 w 2629888"/>
                <a:gd name="connsiteY6" fmla="*/ 1557818 h 2629888"/>
                <a:gd name="connsiteX7" fmla="*/ 100602 w 2629888"/>
                <a:gd name="connsiteY7" fmla="*/ 1072070 h 2629888"/>
                <a:gd name="connsiteX8" fmla="*/ 1072070 w 2629888"/>
                <a:gd name="connsiteY8" fmla="*/ 100603 h 2629888"/>
                <a:gd name="connsiteX9" fmla="*/ 1314944 w 2629888"/>
                <a:gd name="connsiteY9" fmla="*/ 0 h 262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9888" h="2629888">
                  <a:moveTo>
                    <a:pt x="1314944" y="0"/>
                  </a:moveTo>
                  <a:cubicBezTo>
                    <a:pt x="1402847" y="0"/>
                    <a:pt x="1490750" y="33535"/>
                    <a:pt x="1557818" y="100603"/>
                  </a:cubicBezTo>
                  <a:lnTo>
                    <a:pt x="2529286" y="1072070"/>
                  </a:lnTo>
                  <a:cubicBezTo>
                    <a:pt x="2663422" y="1206206"/>
                    <a:pt x="2663422" y="1423682"/>
                    <a:pt x="2529286" y="1557818"/>
                  </a:cubicBezTo>
                  <a:lnTo>
                    <a:pt x="1557818" y="2529286"/>
                  </a:lnTo>
                  <a:cubicBezTo>
                    <a:pt x="1423682" y="2663422"/>
                    <a:pt x="1206206" y="2663422"/>
                    <a:pt x="1072070" y="2529286"/>
                  </a:cubicBezTo>
                  <a:lnTo>
                    <a:pt x="100602" y="1557818"/>
                  </a:lnTo>
                  <a:cubicBezTo>
                    <a:pt x="-33534" y="1423682"/>
                    <a:pt x="-33534" y="1206206"/>
                    <a:pt x="100602" y="1072070"/>
                  </a:cubicBezTo>
                  <a:lnTo>
                    <a:pt x="1072070" y="100603"/>
                  </a:lnTo>
                  <a:cubicBezTo>
                    <a:pt x="1139138" y="33535"/>
                    <a:pt x="1227041" y="0"/>
                    <a:pt x="1314944" y="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76200">
              <a:solidFill>
                <a:schemeClr val="bg1">
                  <a:lumMod val="5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任意多边形 58"/>
            <p:cNvSpPr/>
            <p:nvPr/>
          </p:nvSpPr>
          <p:spPr>
            <a:xfrm>
              <a:off x="8028352" y="2348231"/>
              <a:ext cx="2324546" cy="2324546"/>
            </a:xfrm>
            <a:custGeom>
              <a:avLst/>
              <a:gdLst>
                <a:gd name="connsiteX0" fmla="*/ 1314944 w 2629888"/>
                <a:gd name="connsiteY0" fmla="*/ 0 h 2629888"/>
                <a:gd name="connsiteX1" fmla="*/ 1557818 w 2629888"/>
                <a:gd name="connsiteY1" fmla="*/ 100603 h 2629888"/>
                <a:gd name="connsiteX2" fmla="*/ 2529286 w 2629888"/>
                <a:gd name="connsiteY2" fmla="*/ 1072070 h 2629888"/>
                <a:gd name="connsiteX3" fmla="*/ 2529286 w 2629888"/>
                <a:gd name="connsiteY3" fmla="*/ 1557818 h 2629888"/>
                <a:gd name="connsiteX4" fmla="*/ 1557818 w 2629888"/>
                <a:gd name="connsiteY4" fmla="*/ 2529286 h 2629888"/>
                <a:gd name="connsiteX5" fmla="*/ 1072070 w 2629888"/>
                <a:gd name="connsiteY5" fmla="*/ 2529286 h 2629888"/>
                <a:gd name="connsiteX6" fmla="*/ 100602 w 2629888"/>
                <a:gd name="connsiteY6" fmla="*/ 1557818 h 2629888"/>
                <a:gd name="connsiteX7" fmla="*/ 100602 w 2629888"/>
                <a:gd name="connsiteY7" fmla="*/ 1072070 h 2629888"/>
                <a:gd name="connsiteX8" fmla="*/ 1072070 w 2629888"/>
                <a:gd name="connsiteY8" fmla="*/ 100603 h 2629888"/>
                <a:gd name="connsiteX9" fmla="*/ 1314944 w 2629888"/>
                <a:gd name="connsiteY9" fmla="*/ 0 h 262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9888" h="2629888">
                  <a:moveTo>
                    <a:pt x="1314944" y="0"/>
                  </a:moveTo>
                  <a:cubicBezTo>
                    <a:pt x="1402847" y="0"/>
                    <a:pt x="1490750" y="33535"/>
                    <a:pt x="1557818" y="100603"/>
                  </a:cubicBezTo>
                  <a:lnTo>
                    <a:pt x="2529286" y="1072070"/>
                  </a:lnTo>
                  <a:cubicBezTo>
                    <a:pt x="2663422" y="1206206"/>
                    <a:pt x="2663422" y="1423682"/>
                    <a:pt x="2529286" y="1557818"/>
                  </a:cubicBezTo>
                  <a:lnTo>
                    <a:pt x="1557818" y="2529286"/>
                  </a:lnTo>
                  <a:cubicBezTo>
                    <a:pt x="1423682" y="2663422"/>
                    <a:pt x="1206206" y="2663422"/>
                    <a:pt x="1072070" y="2529286"/>
                  </a:cubicBezTo>
                  <a:lnTo>
                    <a:pt x="100602" y="1557818"/>
                  </a:lnTo>
                  <a:cubicBezTo>
                    <a:pt x="-33534" y="1423682"/>
                    <a:pt x="-33534" y="1206206"/>
                    <a:pt x="100602" y="1072070"/>
                  </a:cubicBezTo>
                  <a:lnTo>
                    <a:pt x="1072070" y="100603"/>
                  </a:lnTo>
                  <a:cubicBezTo>
                    <a:pt x="1139138" y="33535"/>
                    <a:pt x="1227041" y="0"/>
                    <a:pt x="1314944" y="0"/>
                  </a:cubicBezTo>
                  <a:close/>
                </a:path>
              </a:pathLst>
            </a:custGeom>
            <a:noFill/>
            <a:ln>
              <a:solidFill>
                <a:schemeClr val="bg1">
                  <a:lumMod val="6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p:cNvGrpSpPr/>
          <p:nvPr/>
        </p:nvGrpSpPr>
        <p:grpSpPr>
          <a:xfrm>
            <a:off x="1736458" y="5234534"/>
            <a:ext cx="2241974" cy="964259"/>
            <a:chOff x="1181795" y="3344238"/>
            <a:chExt cx="2241974" cy="964259"/>
          </a:xfrm>
        </p:grpSpPr>
        <p:sp>
          <p:nvSpPr>
            <p:cNvPr id="20" name="矩形 19"/>
            <p:cNvSpPr/>
            <p:nvPr/>
          </p:nvSpPr>
          <p:spPr>
            <a:xfrm>
              <a:off x="1278878" y="3677812"/>
              <a:ext cx="2047810" cy="63068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用户可以在投影仪或者计算机上进行演示也可以将演示文稿打印出来制作成胶片中</a:t>
              </a:r>
            </a:p>
          </p:txBody>
        </p:sp>
        <p:sp>
          <p:nvSpPr>
            <p:cNvPr id="21" name="矩形 20"/>
            <p:cNvSpPr/>
            <p:nvPr/>
          </p:nvSpPr>
          <p:spPr>
            <a:xfrm>
              <a:off x="1181795" y="3344238"/>
              <a:ext cx="2241974" cy="36061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此处添加题目</a:t>
              </a:r>
            </a:p>
          </p:txBody>
        </p:sp>
      </p:grpSp>
      <p:grpSp>
        <p:nvGrpSpPr>
          <p:cNvPr id="22" name="组合 21"/>
          <p:cNvGrpSpPr/>
          <p:nvPr/>
        </p:nvGrpSpPr>
        <p:grpSpPr>
          <a:xfrm>
            <a:off x="4826709" y="5234534"/>
            <a:ext cx="2241974" cy="964259"/>
            <a:chOff x="1181795" y="3344238"/>
            <a:chExt cx="2241974" cy="964259"/>
          </a:xfrm>
        </p:grpSpPr>
        <p:sp>
          <p:nvSpPr>
            <p:cNvPr id="23" name="矩形 22"/>
            <p:cNvSpPr/>
            <p:nvPr/>
          </p:nvSpPr>
          <p:spPr>
            <a:xfrm>
              <a:off x="1278878" y="3677812"/>
              <a:ext cx="2047810" cy="63068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chemeClr val="bg1"/>
                  </a:solidFill>
                  <a:latin typeface="微软雅黑" panose="020B0503020204020204" pitchFamily="34" charset="-122"/>
                  <a:ea typeface="微软雅黑" panose="020B0503020204020204" pitchFamily="34" charset="-122"/>
                  <a:cs typeface="+mn-ea"/>
                  <a:sym typeface="+mn-lt"/>
                </a:rPr>
                <a:t>用户可以在投影仪或者计算机上进行演示也可以将演示文稿打印出来制作成胶片中</a:t>
              </a:r>
            </a:p>
          </p:txBody>
        </p:sp>
        <p:sp>
          <p:nvSpPr>
            <p:cNvPr id="24" name="矩形 23"/>
            <p:cNvSpPr/>
            <p:nvPr/>
          </p:nvSpPr>
          <p:spPr>
            <a:xfrm>
              <a:off x="1181795" y="3344238"/>
              <a:ext cx="2241974" cy="36875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此处添加题目</a:t>
              </a:r>
            </a:p>
          </p:txBody>
        </p:sp>
      </p:grpSp>
      <p:grpSp>
        <p:nvGrpSpPr>
          <p:cNvPr id="25" name="组合 24"/>
          <p:cNvGrpSpPr/>
          <p:nvPr/>
        </p:nvGrpSpPr>
        <p:grpSpPr>
          <a:xfrm>
            <a:off x="7916960" y="5234534"/>
            <a:ext cx="2241974" cy="964259"/>
            <a:chOff x="1181795" y="3344238"/>
            <a:chExt cx="2241974" cy="964259"/>
          </a:xfrm>
        </p:grpSpPr>
        <p:sp>
          <p:nvSpPr>
            <p:cNvPr id="26" name="矩形 25"/>
            <p:cNvSpPr/>
            <p:nvPr/>
          </p:nvSpPr>
          <p:spPr>
            <a:xfrm>
              <a:off x="1278878" y="3677812"/>
              <a:ext cx="2047810" cy="63068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用户可以在投影仪或者计算机上进行演示也可以将演示文稿打印出来制作成胶片中</a:t>
              </a:r>
            </a:p>
          </p:txBody>
        </p:sp>
        <p:sp>
          <p:nvSpPr>
            <p:cNvPr id="27" name="矩形 26"/>
            <p:cNvSpPr/>
            <p:nvPr/>
          </p:nvSpPr>
          <p:spPr>
            <a:xfrm>
              <a:off x="1181795" y="3344238"/>
              <a:ext cx="2241974" cy="36061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此处添加题目</a:t>
              </a:r>
            </a:p>
          </p:txBody>
        </p:sp>
      </p:grpSp>
      <p:grpSp>
        <p:nvGrpSpPr>
          <p:cNvPr id="28" name="组合 27"/>
          <p:cNvGrpSpPr/>
          <p:nvPr/>
        </p:nvGrpSpPr>
        <p:grpSpPr>
          <a:xfrm>
            <a:off x="4607768" y="2494373"/>
            <a:ext cx="2597284" cy="2597284"/>
            <a:chOff x="4801732" y="2211862"/>
            <a:chExt cx="2597284" cy="2597284"/>
          </a:xfrm>
        </p:grpSpPr>
        <p:sp>
          <p:nvSpPr>
            <p:cNvPr id="29" name="任意多边形 54"/>
            <p:cNvSpPr/>
            <p:nvPr/>
          </p:nvSpPr>
          <p:spPr>
            <a:xfrm>
              <a:off x="4801732" y="2211862"/>
              <a:ext cx="2597284" cy="2597284"/>
            </a:xfrm>
            <a:custGeom>
              <a:avLst/>
              <a:gdLst>
                <a:gd name="connsiteX0" fmla="*/ 1314944 w 2629888"/>
                <a:gd name="connsiteY0" fmla="*/ 0 h 2629888"/>
                <a:gd name="connsiteX1" fmla="*/ 1557818 w 2629888"/>
                <a:gd name="connsiteY1" fmla="*/ 100603 h 2629888"/>
                <a:gd name="connsiteX2" fmla="*/ 2529286 w 2629888"/>
                <a:gd name="connsiteY2" fmla="*/ 1072070 h 2629888"/>
                <a:gd name="connsiteX3" fmla="*/ 2529286 w 2629888"/>
                <a:gd name="connsiteY3" fmla="*/ 1557818 h 2629888"/>
                <a:gd name="connsiteX4" fmla="*/ 1557818 w 2629888"/>
                <a:gd name="connsiteY4" fmla="*/ 2529286 h 2629888"/>
                <a:gd name="connsiteX5" fmla="*/ 1072070 w 2629888"/>
                <a:gd name="connsiteY5" fmla="*/ 2529286 h 2629888"/>
                <a:gd name="connsiteX6" fmla="*/ 100602 w 2629888"/>
                <a:gd name="connsiteY6" fmla="*/ 1557818 h 2629888"/>
                <a:gd name="connsiteX7" fmla="*/ 100602 w 2629888"/>
                <a:gd name="connsiteY7" fmla="*/ 1072070 h 2629888"/>
                <a:gd name="connsiteX8" fmla="*/ 1072070 w 2629888"/>
                <a:gd name="connsiteY8" fmla="*/ 100603 h 2629888"/>
                <a:gd name="connsiteX9" fmla="*/ 1314944 w 2629888"/>
                <a:gd name="connsiteY9" fmla="*/ 0 h 262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9888" h="2629888">
                  <a:moveTo>
                    <a:pt x="1314944" y="0"/>
                  </a:moveTo>
                  <a:cubicBezTo>
                    <a:pt x="1402847" y="0"/>
                    <a:pt x="1490750" y="33535"/>
                    <a:pt x="1557818" y="100603"/>
                  </a:cubicBezTo>
                  <a:lnTo>
                    <a:pt x="2529286" y="1072070"/>
                  </a:lnTo>
                  <a:cubicBezTo>
                    <a:pt x="2663422" y="1206206"/>
                    <a:pt x="2663422" y="1423682"/>
                    <a:pt x="2529286" y="1557818"/>
                  </a:cubicBezTo>
                  <a:lnTo>
                    <a:pt x="1557818" y="2529286"/>
                  </a:lnTo>
                  <a:cubicBezTo>
                    <a:pt x="1423682" y="2663422"/>
                    <a:pt x="1206206" y="2663422"/>
                    <a:pt x="1072070" y="2529286"/>
                  </a:cubicBezTo>
                  <a:lnTo>
                    <a:pt x="100602" y="1557818"/>
                  </a:lnTo>
                  <a:cubicBezTo>
                    <a:pt x="-33534" y="1423682"/>
                    <a:pt x="-33534" y="1206206"/>
                    <a:pt x="100602" y="1072070"/>
                  </a:cubicBezTo>
                  <a:lnTo>
                    <a:pt x="1072070" y="100603"/>
                  </a:lnTo>
                  <a:cubicBezTo>
                    <a:pt x="1139138" y="33535"/>
                    <a:pt x="1227041" y="0"/>
                    <a:pt x="1314944" y="0"/>
                  </a:cubicBezTo>
                  <a:close/>
                </a:path>
              </a:pathLst>
            </a:custGeom>
            <a:solidFill>
              <a:schemeClr val="tx1"/>
            </a:solidFill>
            <a:ln>
              <a:noFill/>
            </a:ln>
            <a:effectLst>
              <a:outerShdw blurRad="254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0" name="任意多边形 25"/>
            <p:cNvSpPr/>
            <p:nvPr/>
          </p:nvSpPr>
          <p:spPr>
            <a:xfrm>
              <a:off x="5246350" y="2656480"/>
              <a:ext cx="1708048" cy="1708048"/>
            </a:xfrm>
            <a:custGeom>
              <a:avLst/>
              <a:gdLst>
                <a:gd name="connsiteX0" fmla="*/ 1314944 w 2629888"/>
                <a:gd name="connsiteY0" fmla="*/ 0 h 2629888"/>
                <a:gd name="connsiteX1" fmla="*/ 1557818 w 2629888"/>
                <a:gd name="connsiteY1" fmla="*/ 100603 h 2629888"/>
                <a:gd name="connsiteX2" fmla="*/ 2529286 w 2629888"/>
                <a:gd name="connsiteY2" fmla="*/ 1072070 h 2629888"/>
                <a:gd name="connsiteX3" fmla="*/ 2529286 w 2629888"/>
                <a:gd name="connsiteY3" fmla="*/ 1557818 h 2629888"/>
                <a:gd name="connsiteX4" fmla="*/ 1557818 w 2629888"/>
                <a:gd name="connsiteY4" fmla="*/ 2529286 h 2629888"/>
                <a:gd name="connsiteX5" fmla="*/ 1072070 w 2629888"/>
                <a:gd name="connsiteY5" fmla="*/ 2529286 h 2629888"/>
                <a:gd name="connsiteX6" fmla="*/ 100602 w 2629888"/>
                <a:gd name="connsiteY6" fmla="*/ 1557818 h 2629888"/>
                <a:gd name="connsiteX7" fmla="*/ 100602 w 2629888"/>
                <a:gd name="connsiteY7" fmla="*/ 1072070 h 2629888"/>
                <a:gd name="connsiteX8" fmla="*/ 1072070 w 2629888"/>
                <a:gd name="connsiteY8" fmla="*/ 100603 h 2629888"/>
                <a:gd name="connsiteX9" fmla="*/ 1314944 w 2629888"/>
                <a:gd name="connsiteY9" fmla="*/ 0 h 262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9888" h="2629888">
                  <a:moveTo>
                    <a:pt x="1314944" y="0"/>
                  </a:moveTo>
                  <a:cubicBezTo>
                    <a:pt x="1402847" y="0"/>
                    <a:pt x="1490750" y="33535"/>
                    <a:pt x="1557818" y="100603"/>
                  </a:cubicBezTo>
                  <a:lnTo>
                    <a:pt x="2529286" y="1072070"/>
                  </a:lnTo>
                  <a:cubicBezTo>
                    <a:pt x="2663422" y="1206206"/>
                    <a:pt x="2663422" y="1423682"/>
                    <a:pt x="2529286" y="1557818"/>
                  </a:cubicBezTo>
                  <a:lnTo>
                    <a:pt x="1557818" y="2529286"/>
                  </a:lnTo>
                  <a:cubicBezTo>
                    <a:pt x="1423682" y="2663422"/>
                    <a:pt x="1206206" y="2663422"/>
                    <a:pt x="1072070" y="2529286"/>
                  </a:cubicBezTo>
                  <a:lnTo>
                    <a:pt x="100602" y="1557818"/>
                  </a:lnTo>
                  <a:cubicBezTo>
                    <a:pt x="-33534" y="1423682"/>
                    <a:pt x="-33534" y="1206206"/>
                    <a:pt x="100602" y="1072070"/>
                  </a:cubicBezTo>
                  <a:lnTo>
                    <a:pt x="1072070" y="100603"/>
                  </a:lnTo>
                  <a:cubicBezTo>
                    <a:pt x="1139138" y="33535"/>
                    <a:pt x="1227041" y="0"/>
                    <a:pt x="1314944" y="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1" name="图片 30"/>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b="49031"/>
            <a:stretch>
              <a:fillRect/>
            </a:stretch>
          </p:blipFill>
          <p:spPr>
            <a:xfrm>
              <a:off x="5241976" y="2656480"/>
              <a:ext cx="1708048" cy="870569"/>
            </a:xfrm>
            <a:custGeom>
              <a:avLst/>
              <a:gdLst>
                <a:gd name="connsiteX0" fmla="*/ 0 w 2176440"/>
                <a:gd name="connsiteY0" fmla="*/ 0 h 1109302"/>
                <a:gd name="connsiteX1" fmla="*/ 2176440 w 2176440"/>
                <a:gd name="connsiteY1" fmla="*/ 0 h 1109302"/>
                <a:gd name="connsiteX2" fmla="*/ 2176440 w 2176440"/>
                <a:gd name="connsiteY2" fmla="*/ 1109302 h 1109302"/>
                <a:gd name="connsiteX3" fmla="*/ 2078839 w 2176440"/>
                <a:gd name="connsiteY3" fmla="*/ 1109302 h 1109302"/>
                <a:gd name="connsiteX4" fmla="*/ 2069202 w 2176440"/>
                <a:gd name="connsiteY4" fmla="*/ 1076781 h 1109302"/>
                <a:gd name="connsiteX5" fmla="*/ 2010284 w 2176440"/>
                <a:gd name="connsiteY5" fmla="*/ 988056 h 1109302"/>
                <a:gd name="connsiteX6" fmla="*/ 1251697 w 2176440"/>
                <a:gd name="connsiteY6" fmla="*/ 229471 h 1109302"/>
                <a:gd name="connsiteX7" fmla="*/ 1062045 w 2176440"/>
                <a:gd name="connsiteY7" fmla="*/ 150913 h 1109302"/>
                <a:gd name="connsiteX8" fmla="*/ 872393 w 2176440"/>
                <a:gd name="connsiteY8" fmla="*/ 229471 h 1109302"/>
                <a:gd name="connsiteX9" fmla="*/ 113807 w 2176440"/>
                <a:gd name="connsiteY9" fmla="*/ 988056 h 1109302"/>
                <a:gd name="connsiteX10" fmla="*/ 54890 w 2176440"/>
                <a:gd name="connsiteY10" fmla="*/ 1076781 h 1109302"/>
                <a:gd name="connsiteX11" fmla="*/ 45252 w 2176440"/>
                <a:gd name="connsiteY11" fmla="*/ 1109302 h 1109302"/>
                <a:gd name="connsiteX12" fmla="*/ 0 w 2176440"/>
                <a:gd name="connsiteY12" fmla="*/ 1109302 h 110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6440" h="1109302">
                  <a:moveTo>
                    <a:pt x="0" y="0"/>
                  </a:moveTo>
                  <a:lnTo>
                    <a:pt x="2176440" y="0"/>
                  </a:lnTo>
                  <a:lnTo>
                    <a:pt x="2176440" y="1109302"/>
                  </a:lnTo>
                  <a:lnTo>
                    <a:pt x="2078839" y="1109302"/>
                  </a:lnTo>
                  <a:lnTo>
                    <a:pt x="2069202" y="1076781"/>
                  </a:lnTo>
                  <a:cubicBezTo>
                    <a:pt x="2056109" y="1044495"/>
                    <a:pt x="2036470" y="1014242"/>
                    <a:pt x="2010284" y="988056"/>
                  </a:cubicBezTo>
                  <a:lnTo>
                    <a:pt x="1251697" y="229471"/>
                  </a:lnTo>
                  <a:cubicBezTo>
                    <a:pt x="1199326" y="177099"/>
                    <a:pt x="1130686" y="150913"/>
                    <a:pt x="1062045" y="150913"/>
                  </a:cubicBezTo>
                  <a:cubicBezTo>
                    <a:pt x="993405" y="150913"/>
                    <a:pt x="924764" y="177099"/>
                    <a:pt x="872393" y="229471"/>
                  </a:cubicBezTo>
                  <a:lnTo>
                    <a:pt x="113807" y="988056"/>
                  </a:lnTo>
                  <a:cubicBezTo>
                    <a:pt x="87622" y="1014242"/>
                    <a:pt x="67982" y="1044495"/>
                    <a:pt x="54890" y="1076781"/>
                  </a:cubicBezTo>
                  <a:lnTo>
                    <a:pt x="45252" y="1109302"/>
                  </a:lnTo>
                  <a:lnTo>
                    <a:pt x="0" y="1109302"/>
                  </a:lnTo>
                  <a:close/>
                </a:path>
              </a:pathLst>
            </a:custGeom>
          </p:spPr>
        </p:pic>
      </p:grpSp>
      <p:pic>
        <p:nvPicPr>
          <p:cNvPr id="101" name="图片 100"/>
          <p:cNvPicPr>
            <a:picLocks noChangeAspect="1"/>
          </p:cNvPicPr>
          <p:nvPr/>
        </p:nvPicPr>
        <p:blipFill rotWithShape="1">
          <a:blip r:embed="rId6">
            <a:biLevel thresh="50000"/>
          </a:blip>
          <a:srcRect l="54779" t="24728" r="29798" b="57553"/>
          <a:stretch>
            <a:fillRect/>
          </a:stretch>
        </p:blipFill>
        <p:spPr>
          <a:xfrm rot="10800000">
            <a:off x="5549140" y="1506301"/>
            <a:ext cx="828931" cy="910656"/>
          </a:xfrm>
          <a:prstGeom prst="rect">
            <a:avLst/>
          </a:prstGeom>
          <a:noFill/>
        </p:spPr>
      </p:pic>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8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8000">
                                          <p:cBhvr additive="base">
                                            <p:cTn id="7" dur="2000" fill="hold"/>
                                            <p:tgtEl>
                                              <p:spTgt spid="4"/>
                                            </p:tgtEl>
                                            <p:attrNameLst>
                                              <p:attrName>ppt_x</p:attrName>
                                            </p:attrNameLst>
                                          </p:cBhvr>
                                          <p:tavLst>
                                            <p:tav tm="0">
                                              <p:val>
                                                <p:strVal val="0-#ppt_w/2"/>
                                              </p:val>
                                            </p:tav>
                                            <p:tav tm="100000">
                                              <p:val>
                                                <p:strVal val="#ppt_x"/>
                                              </p:val>
                                            </p:tav>
                                          </p:tavLst>
                                        </p:anim>
                                        <p:anim calcmode="lin" valueType="num" p14:bounceEnd="88000">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1000" fill="hold"/>
                                            <p:tgtEl>
                                              <p:spTgt spid="28"/>
                                            </p:tgtEl>
                                            <p:attrNameLst>
                                              <p:attrName>ppt_w</p:attrName>
                                            </p:attrNameLst>
                                          </p:cBhvr>
                                          <p:tavLst>
                                            <p:tav tm="0">
                                              <p:val>
                                                <p:strVal val="#ppt_w*0.70"/>
                                              </p:val>
                                            </p:tav>
                                            <p:tav tm="100000">
                                              <p:val>
                                                <p:strVal val="#ppt_w"/>
                                              </p:val>
                                            </p:tav>
                                          </p:tavLst>
                                        </p:anim>
                                        <p:anim calcmode="lin" valueType="num">
                                          <p:cBhvr>
                                            <p:cTn id="23" dur="1000" fill="hold"/>
                                            <p:tgtEl>
                                              <p:spTgt spid="28"/>
                                            </p:tgtEl>
                                            <p:attrNameLst>
                                              <p:attrName>ppt_h</p:attrName>
                                            </p:attrNameLst>
                                          </p:cBhvr>
                                          <p:tavLst>
                                            <p:tav tm="0">
                                              <p:val>
                                                <p:strVal val="#ppt_h"/>
                                              </p:val>
                                            </p:tav>
                                            <p:tav tm="100000">
                                              <p:val>
                                                <p:strVal val="#ppt_h"/>
                                              </p:val>
                                            </p:tav>
                                          </p:tavLst>
                                        </p:anim>
                                        <p:animEffect transition="in" filter="fade">
                                          <p:cBhvr>
                                            <p:cTn id="24" dur="1000"/>
                                            <p:tgtEl>
                                              <p:spTgt spid="28"/>
                                            </p:tgtEl>
                                          </p:cBhvr>
                                        </p:animEffect>
                                      </p:childTnLst>
                                    </p:cTn>
                                  </p:par>
                                </p:childTnLst>
                              </p:cTn>
                            </p:par>
                            <p:par>
                              <p:cTn id="25" fill="hold">
                                <p:stCondLst>
                                  <p:cond delay="3000"/>
                                </p:stCondLst>
                                <p:childTnLst>
                                  <p:par>
                                    <p:cTn id="26" presetID="50" presetClass="entr" presetSubtype="0" decel="10000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1000" fill="hold"/>
                                            <p:tgtEl>
                                              <p:spTgt spid="22"/>
                                            </p:tgtEl>
                                            <p:attrNameLst>
                                              <p:attrName>ppt_w</p:attrName>
                                            </p:attrNameLst>
                                          </p:cBhvr>
                                          <p:tavLst>
                                            <p:tav tm="0">
                                              <p:val>
                                                <p:strVal val="#ppt_w+.3"/>
                                              </p:val>
                                            </p:tav>
                                            <p:tav tm="100000">
                                              <p:val>
                                                <p:strVal val="#ppt_w"/>
                                              </p:val>
                                            </p:tav>
                                          </p:tavLst>
                                        </p:anim>
                                        <p:anim calcmode="lin" valueType="num">
                                          <p:cBhvr>
                                            <p:cTn id="29" dur="1000" fill="hold"/>
                                            <p:tgtEl>
                                              <p:spTgt spid="22"/>
                                            </p:tgtEl>
                                            <p:attrNameLst>
                                              <p:attrName>ppt_h</p:attrName>
                                            </p:attrNameLst>
                                          </p:cBhvr>
                                          <p:tavLst>
                                            <p:tav tm="0">
                                              <p:val>
                                                <p:strVal val="#ppt_h"/>
                                              </p:val>
                                            </p:tav>
                                            <p:tav tm="100000">
                                              <p:val>
                                                <p:strVal val="#ppt_h"/>
                                              </p:val>
                                            </p:tav>
                                          </p:tavLst>
                                        </p:anim>
                                        <p:animEffect transition="in" filter="fade">
                                          <p:cBhvr>
                                            <p:cTn id="30" dur="1000"/>
                                            <p:tgtEl>
                                              <p:spTgt spid="22"/>
                                            </p:tgtEl>
                                          </p:cBhvr>
                                        </p:animEffect>
                                      </p:childTnLst>
                                    </p:cTn>
                                  </p:par>
                                </p:childTnLst>
                              </p:cTn>
                            </p:par>
                            <p:par>
                              <p:cTn id="31" fill="hold">
                                <p:stCondLst>
                                  <p:cond delay="4000"/>
                                </p:stCondLst>
                                <p:childTnLst>
                                  <p:par>
                                    <p:cTn id="32" presetID="49" presetClass="entr" presetSubtype="0" decel="10000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 calcmode="lin" valueType="num">
                                          <p:cBhvr>
                                            <p:cTn id="36" dur="500" fill="hold"/>
                                            <p:tgtEl>
                                              <p:spTgt spid="13"/>
                                            </p:tgtEl>
                                            <p:attrNameLst>
                                              <p:attrName>style.rotation</p:attrName>
                                            </p:attrNameLst>
                                          </p:cBhvr>
                                          <p:tavLst>
                                            <p:tav tm="0">
                                              <p:val>
                                                <p:fltVal val="360"/>
                                              </p:val>
                                            </p:tav>
                                            <p:tav tm="100000">
                                              <p:val>
                                                <p:fltVal val="0"/>
                                              </p:val>
                                            </p:tav>
                                          </p:tavLst>
                                        </p:anim>
                                        <p:animEffect transition="in" filter="fade">
                                          <p:cBhvr>
                                            <p:cTn id="37" dur="500"/>
                                            <p:tgtEl>
                                              <p:spTgt spid="13"/>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 calcmode="lin" valueType="num">
                                          <p:cBhvr>
                                            <p:cTn id="42" dur="500" fill="hold"/>
                                            <p:tgtEl>
                                              <p:spTgt spid="16"/>
                                            </p:tgtEl>
                                            <p:attrNameLst>
                                              <p:attrName>style.rotation</p:attrName>
                                            </p:attrNameLst>
                                          </p:cBhvr>
                                          <p:tavLst>
                                            <p:tav tm="0">
                                              <p:val>
                                                <p:fltVal val="360"/>
                                              </p:val>
                                            </p:tav>
                                            <p:tav tm="100000">
                                              <p:val>
                                                <p:fltVal val="0"/>
                                              </p:val>
                                            </p:tav>
                                          </p:tavLst>
                                        </p:anim>
                                        <p:animEffect transition="in" filter="fade">
                                          <p:cBhvr>
                                            <p:cTn id="43" dur="500"/>
                                            <p:tgtEl>
                                              <p:spTgt spid="16"/>
                                            </p:tgtEl>
                                          </p:cBhvr>
                                        </p:animEffect>
                                      </p:childTnLst>
                                    </p:cTn>
                                  </p:par>
                                </p:childTnLst>
                              </p:cTn>
                            </p:par>
                            <p:par>
                              <p:cTn id="44" fill="hold">
                                <p:stCondLst>
                                  <p:cond delay="4500"/>
                                </p:stCondLst>
                                <p:childTnLst>
                                  <p:par>
                                    <p:cTn id="45" presetID="55"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strVal val="#ppt_w*0.70"/>
                                              </p:val>
                                            </p:tav>
                                            <p:tav tm="100000">
                                              <p:val>
                                                <p:strVal val="#ppt_w"/>
                                              </p:val>
                                            </p:tav>
                                          </p:tavLst>
                                        </p:anim>
                                        <p:anim calcmode="lin" valueType="num">
                                          <p:cBhvr>
                                            <p:cTn id="48" dur="1000" fill="hold"/>
                                            <p:tgtEl>
                                              <p:spTgt spid="19"/>
                                            </p:tgtEl>
                                            <p:attrNameLst>
                                              <p:attrName>ppt_h</p:attrName>
                                            </p:attrNameLst>
                                          </p:cBhvr>
                                          <p:tavLst>
                                            <p:tav tm="0">
                                              <p:val>
                                                <p:strVal val="#ppt_h"/>
                                              </p:val>
                                            </p:tav>
                                            <p:tav tm="100000">
                                              <p:val>
                                                <p:strVal val="#ppt_h"/>
                                              </p:val>
                                            </p:tav>
                                          </p:tavLst>
                                        </p:anim>
                                        <p:animEffect transition="in" filter="fade">
                                          <p:cBhvr>
                                            <p:cTn id="49" dur="1000"/>
                                            <p:tgtEl>
                                              <p:spTgt spid="19"/>
                                            </p:tgtEl>
                                          </p:cBhvr>
                                        </p:animEffect>
                                      </p:childTnLst>
                                    </p:cTn>
                                  </p:par>
                                  <p:par>
                                    <p:cTn id="50" presetID="55"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1000" fill="hold"/>
                                            <p:tgtEl>
                                              <p:spTgt spid="25"/>
                                            </p:tgtEl>
                                            <p:attrNameLst>
                                              <p:attrName>ppt_w</p:attrName>
                                            </p:attrNameLst>
                                          </p:cBhvr>
                                          <p:tavLst>
                                            <p:tav tm="0">
                                              <p:val>
                                                <p:strVal val="#ppt_w*0.70"/>
                                              </p:val>
                                            </p:tav>
                                            <p:tav tm="100000">
                                              <p:val>
                                                <p:strVal val="#ppt_w"/>
                                              </p:val>
                                            </p:tav>
                                          </p:tavLst>
                                        </p:anim>
                                        <p:anim calcmode="lin" valueType="num">
                                          <p:cBhvr>
                                            <p:cTn id="53" dur="1000" fill="hold"/>
                                            <p:tgtEl>
                                              <p:spTgt spid="25"/>
                                            </p:tgtEl>
                                            <p:attrNameLst>
                                              <p:attrName>ppt_h</p:attrName>
                                            </p:attrNameLst>
                                          </p:cBhvr>
                                          <p:tavLst>
                                            <p:tav tm="0">
                                              <p:val>
                                                <p:strVal val="#ppt_h"/>
                                              </p:val>
                                            </p:tav>
                                            <p:tav tm="100000">
                                              <p:val>
                                                <p:strVal val="#ppt_h"/>
                                              </p:val>
                                            </p:tav>
                                          </p:tavLst>
                                        </p:anim>
                                        <p:animEffect transition="in" filter="fade">
                                          <p:cBhvr>
                                            <p:cTn id="54" dur="1000"/>
                                            <p:tgtEl>
                                              <p:spTgt spid="25"/>
                                            </p:tgtEl>
                                          </p:cBhvr>
                                        </p:animEffect>
                                      </p:childTnLst>
                                    </p:cTn>
                                  </p:par>
                                  <p:par>
                                    <p:cTn id="55" presetID="2" presetClass="entr" presetSubtype="2" decel="10000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1500" fill="hold"/>
                                            <p:tgtEl>
                                              <p:spTgt spid="32"/>
                                            </p:tgtEl>
                                            <p:attrNameLst>
                                              <p:attrName>ppt_x</p:attrName>
                                            </p:attrNameLst>
                                          </p:cBhvr>
                                          <p:tavLst>
                                            <p:tav tm="0">
                                              <p:val>
                                                <p:strVal val="1+#ppt_w/2"/>
                                              </p:val>
                                            </p:tav>
                                            <p:tav tm="100000">
                                              <p:val>
                                                <p:strVal val="#ppt_x"/>
                                              </p:val>
                                            </p:tav>
                                          </p:tavLst>
                                        </p:anim>
                                        <p:anim calcmode="lin" valueType="num">
                                          <p:cBhvr additive="base">
                                            <p:cTn id="58" dur="1500" fill="hold"/>
                                            <p:tgtEl>
                                              <p:spTgt spid="3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49" presetClass="entr" presetSubtype="0" decel="100000" fill="hold" nodeType="afterEffect">
                                      <p:stCondLst>
                                        <p:cond delay="0"/>
                                      </p:stCondLst>
                                      <p:childTnLst>
                                        <p:set>
                                          <p:cBhvr>
                                            <p:cTn id="61" dur="1" fill="hold">
                                              <p:stCondLst>
                                                <p:cond delay="0"/>
                                              </p:stCondLst>
                                            </p:cTn>
                                            <p:tgtEl>
                                              <p:spTgt spid="101"/>
                                            </p:tgtEl>
                                            <p:attrNameLst>
                                              <p:attrName>style.visibility</p:attrName>
                                            </p:attrNameLst>
                                          </p:cBhvr>
                                          <p:to>
                                            <p:strVal val="visible"/>
                                          </p:to>
                                        </p:set>
                                        <p:anim calcmode="lin" valueType="num">
                                          <p:cBhvr>
                                            <p:cTn id="62" dur="500" fill="hold"/>
                                            <p:tgtEl>
                                              <p:spTgt spid="101"/>
                                            </p:tgtEl>
                                            <p:attrNameLst>
                                              <p:attrName>ppt_w</p:attrName>
                                            </p:attrNameLst>
                                          </p:cBhvr>
                                          <p:tavLst>
                                            <p:tav tm="0">
                                              <p:val>
                                                <p:fltVal val="0"/>
                                              </p:val>
                                            </p:tav>
                                            <p:tav tm="100000">
                                              <p:val>
                                                <p:strVal val="#ppt_w"/>
                                              </p:val>
                                            </p:tav>
                                          </p:tavLst>
                                        </p:anim>
                                        <p:anim calcmode="lin" valueType="num">
                                          <p:cBhvr>
                                            <p:cTn id="63" dur="500" fill="hold"/>
                                            <p:tgtEl>
                                              <p:spTgt spid="101"/>
                                            </p:tgtEl>
                                            <p:attrNameLst>
                                              <p:attrName>ppt_h</p:attrName>
                                            </p:attrNameLst>
                                          </p:cBhvr>
                                          <p:tavLst>
                                            <p:tav tm="0">
                                              <p:val>
                                                <p:fltVal val="0"/>
                                              </p:val>
                                            </p:tav>
                                            <p:tav tm="100000">
                                              <p:val>
                                                <p:strVal val="#ppt_h"/>
                                              </p:val>
                                            </p:tav>
                                          </p:tavLst>
                                        </p:anim>
                                        <p:anim calcmode="lin" valueType="num">
                                          <p:cBhvr>
                                            <p:cTn id="64" dur="500" fill="hold"/>
                                            <p:tgtEl>
                                              <p:spTgt spid="101"/>
                                            </p:tgtEl>
                                            <p:attrNameLst>
                                              <p:attrName>style.rotation</p:attrName>
                                            </p:attrNameLst>
                                          </p:cBhvr>
                                          <p:tavLst>
                                            <p:tav tm="0">
                                              <p:val>
                                                <p:fltVal val="360"/>
                                              </p:val>
                                            </p:tav>
                                            <p:tav tm="100000">
                                              <p:val>
                                                <p:fltVal val="0"/>
                                              </p:val>
                                            </p:tav>
                                          </p:tavLst>
                                        </p:anim>
                                        <p:animEffect transition="in" filter="fade">
                                          <p:cBhvr>
                                            <p:cTn id="6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1000" fill="hold"/>
                                            <p:tgtEl>
                                              <p:spTgt spid="28"/>
                                            </p:tgtEl>
                                            <p:attrNameLst>
                                              <p:attrName>ppt_w</p:attrName>
                                            </p:attrNameLst>
                                          </p:cBhvr>
                                          <p:tavLst>
                                            <p:tav tm="0">
                                              <p:val>
                                                <p:strVal val="#ppt_w*0.70"/>
                                              </p:val>
                                            </p:tav>
                                            <p:tav tm="100000">
                                              <p:val>
                                                <p:strVal val="#ppt_w"/>
                                              </p:val>
                                            </p:tav>
                                          </p:tavLst>
                                        </p:anim>
                                        <p:anim calcmode="lin" valueType="num">
                                          <p:cBhvr>
                                            <p:cTn id="23" dur="1000" fill="hold"/>
                                            <p:tgtEl>
                                              <p:spTgt spid="28"/>
                                            </p:tgtEl>
                                            <p:attrNameLst>
                                              <p:attrName>ppt_h</p:attrName>
                                            </p:attrNameLst>
                                          </p:cBhvr>
                                          <p:tavLst>
                                            <p:tav tm="0">
                                              <p:val>
                                                <p:strVal val="#ppt_h"/>
                                              </p:val>
                                            </p:tav>
                                            <p:tav tm="100000">
                                              <p:val>
                                                <p:strVal val="#ppt_h"/>
                                              </p:val>
                                            </p:tav>
                                          </p:tavLst>
                                        </p:anim>
                                        <p:animEffect transition="in" filter="fade">
                                          <p:cBhvr>
                                            <p:cTn id="24" dur="1000"/>
                                            <p:tgtEl>
                                              <p:spTgt spid="28"/>
                                            </p:tgtEl>
                                          </p:cBhvr>
                                        </p:animEffect>
                                      </p:childTnLst>
                                    </p:cTn>
                                  </p:par>
                                </p:childTnLst>
                              </p:cTn>
                            </p:par>
                            <p:par>
                              <p:cTn id="25" fill="hold">
                                <p:stCondLst>
                                  <p:cond delay="3000"/>
                                </p:stCondLst>
                                <p:childTnLst>
                                  <p:par>
                                    <p:cTn id="26" presetID="50" presetClass="entr" presetSubtype="0" decel="10000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1000" fill="hold"/>
                                            <p:tgtEl>
                                              <p:spTgt spid="22"/>
                                            </p:tgtEl>
                                            <p:attrNameLst>
                                              <p:attrName>ppt_w</p:attrName>
                                            </p:attrNameLst>
                                          </p:cBhvr>
                                          <p:tavLst>
                                            <p:tav tm="0">
                                              <p:val>
                                                <p:strVal val="#ppt_w+.3"/>
                                              </p:val>
                                            </p:tav>
                                            <p:tav tm="100000">
                                              <p:val>
                                                <p:strVal val="#ppt_w"/>
                                              </p:val>
                                            </p:tav>
                                          </p:tavLst>
                                        </p:anim>
                                        <p:anim calcmode="lin" valueType="num">
                                          <p:cBhvr>
                                            <p:cTn id="29" dur="1000" fill="hold"/>
                                            <p:tgtEl>
                                              <p:spTgt spid="22"/>
                                            </p:tgtEl>
                                            <p:attrNameLst>
                                              <p:attrName>ppt_h</p:attrName>
                                            </p:attrNameLst>
                                          </p:cBhvr>
                                          <p:tavLst>
                                            <p:tav tm="0">
                                              <p:val>
                                                <p:strVal val="#ppt_h"/>
                                              </p:val>
                                            </p:tav>
                                            <p:tav tm="100000">
                                              <p:val>
                                                <p:strVal val="#ppt_h"/>
                                              </p:val>
                                            </p:tav>
                                          </p:tavLst>
                                        </p:anim>
                                        <p:animEffect transition="in" filter="fade">
                                          <p:cBhvr>
                                            <p:cTn id="30" dur="1000"/>
                                            <p:tgtEl>
                                              <p:spTgt spid="22"/>
                                            </p:tgtEl>
                                          </p:cBhvr>
                                        </p:animEffect>
                                      </p:childTnLst>
                                    </p:cTn>
                                  </p:par>
                                </p:childTnLst>
                              </p:cTn>
                            </p:par>
                            <p:par>
                              <p:cTn id="31" fill="hold">
                                <p:stCondLst>
                                  <p:cond delay="4000"/>
                                </p:stCondLst>
                                <p:childTnLst>
                                  <p:par>
                                    <p:cTn id="32" presetID="49" presetClass="entr" presetSubtype="0" decel="10000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 calcmode="lin" valueType="num">
                                          <p:cBhvr>
                                            <p:cTn id="36" dur="500" fill="hold"/>
                                            <p:tgtEl>
                                              <p:spTgt spid="13"/>
                                            </p:tgtEl>
                                            <p:attrNameLst>
                                              <p:attrName>style.rotation</p:attrName>
                                            </p:attrNameLst>
                                          </p:cBhvr>
                                          <p:tavLst>
                                            <p:tav tm="0">
                                              <p:val>
                                                <p:fltVal val="360"/>
                                              </p:val>
                                            </p:tav>
                                            <p:tav tm="100000">
                                              <p:val>
                                                <p:fltVal val="0"/>
                                              </p:val>
                                            </p:tav>
                                          </p:tavLst>
                                        </p:anim>
                                        <p:animEffect transition="in" filter="fade">
                                          <p:cBhvr>
                                            <p:cTn id="37" dur="500"/>
                                            <p:tgtEl>
                                              <p:spTgt spid="13"/>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 calcmode="lin" valueType="num">
                                          <p:cBhvr>
                                            <p:cTn id="42" dur="500" fill="hold"/>
                                            <p:tgtEl>
                                              <p:spTgt spid="16"/>
                                            </p:tgtEl>
                                            <p:attrNameLst>
                                              <p:attrName>style.rotation</p:attrName>
                                            </p:attrNameLst>
                                          </p:cBhvr>
                                          <p:tavLst>
                                            <p:tav tm="0">
                                              <p:val>
                                                <p:fltVal val="360"/>
                                              </p:val>
                                            </p:tav>
                                            <p:tav tm="100000">
                                              <p:val>
                                                <p:fltVal val="0"/>
                                              </p:val>
                                            </p:tav>
                                          </p:tavLst>
                                        </p:anim>
                                        <p:animEffect transition="in" filter="fade">
                                          <p:cBhvr>
                                            <p:cTn id="43" dur="500"/>
                                            <p:tgtEl>
                                              <p:spTgt spid="16"/>
                                            </p:tgtEl>
                                          </p:cBhvr>
                                        </p:animEffect>
                                      </p:childTnLst>
                                    </p:cTn>
                                  </p:par>
                                </p:childTnLst>
                              </p:cTn>
                            </p:par>
                            <p:par>
                              <p:cTn id="44" fill="hold">
                                <p:stCondLst>
                                  <p:cond delay="4500"/>
                                </p:stCondLst>
                                <p:childTnLst>
                                  <p:par>
                                    <p:cTn id="45" presetID="55"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strVal val="#ppt_w*0.70"/>
                                              </p:val>
                                            </p:tav>
                                            <p:tav tm="100000">
                                              <p:val>
                                                <p:strVal val="#ppt_w"/>
                                              </p:val>
                                            </p:tav>
                                          </p:tavLst>
                                        </p:anim>
                                        <p:anim calcmode="lin" valueType="num">
                                          <p:cBhvr>
                                            <p:cTn id="48" dur="1000" fill="hold"/>
                                            <p:tgtEl>
                                              <p:spTgt spid="19"/>
                                            </p:tgtEl>
                                            <p:attrNameLst>
                                              <p:attrName>ppt_h</p:attrName>
                                            </p:attrNameLst>
                                          </p:cBhvr>
                                          <p:tavLst>
                                            <p:tav tm="0">
                                              <p:val>
                                                <p:strVal val="#ppt_h"/>
                                              </p:val>
                                            </p:tav>
                                            <p:tav tm="100000">
                                              <p:val>
                                                <p:strVal val="#ppt_h"/>
                                              </p:val>
                                            </p:tav>
                                          </p:tavLst>
                                        </p:anim>
                                        <p:animEffect transition="in" filter="fade">
                                          <p:cBhvr>
                                            <p:cTn id="49" dur="1000"/>
                                            <p:tgtEl>
                                              <p:spTgt spid="19"/>
                                            </p:tgtEl>
                                          </p:cBhvr>
                                        </p:animEffect>
                                      </p:childTnLst>
                                    </p:cTn>
                                  </p:par>
                                  <p:par>
                                    <p:cTn id="50" presetID="55"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1000" fill="hold"/>
                                            <p:tgtEl>
                                              <p:spTgt spid="25"/>
                                            </p:tgtEl>
                                            <p:attrNameLst>
                                              <p:attrName>ppt_w</p:attrName>
                                            </p:attrNameLst>
                                          </p:cBhvr>
                                          <p:tavLst>
                                            <p:tav tm="0">
                                              <p:val>
                                                <p:strVal val="#ppt_w*0.70"/>
                                              </p:val>
                                            </p:tav>
                                            <p:tav tm="100000">
                                              <p:val>
                                                <p:strVal val="#ppt_w"/>
                                              </p:val>
                                            </p:tav>
                                          </p:tavLst>
                                        </p:anim>
                                        <p:anim calcmode="lin" valueType="num">
                                          <p:cBhvr>
                                            <p:cTn id="53" dur="1000" fill="hold"/>
                                            <p:tgtEl>
                                              <p:spTgt spid="25"/>
                                            </p:tgtEl>
                                            <p:attrNameLst>
                                              <p:attrName>ppt_h</p:attrName>
                                            </p:attrNameLst>
                                          </p:cBhvr>
                                          <p:tavLst>
                                            <p:tav tm="0">
                                              <p:val>
                                                <p:strVal val="#ppt_h"/>
                                              </p:val>
                                            </p:tav>
                                            <p:tav tm="100000">
                                              <p:val>
                                                <p:strVal val="#ppt_h"/>
                                              </p:val>
                                            </p:tav>
                                          </p:tavLst>
                                        </p:anim>
                                        <p:animEffect transition="in" filter="fade">
                                          <p:cBhvr>
                                            <p:cTn id="54" dur="1000"/>
                                            <p:tgtEl>
                                              <p:spTgt spid="25"/>
                                            </p:tgtEl>
                                          </p:cBhvr>
                                        </p:animEffect>
                                      </p:childTnLst>
                                    </p:cTn>
                                  </p:par>
                                  <p:par>
                                    <p:cTn id="55" presetID="2" presetClass="entr" presetSubtype="2" decel="10000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1500" fill="hold"/>
                                            <p:tgtEl>
                                              <p:spTgt spid="32"/>
                                            </p:tgtEl>
                                            <p:attrNameLst>
                                              <p:attrName>ppt_x</p:attrName>
                                            </p:attrNameLst>
                                          </p:cBhvr>
                                          <p:tavLst>
                                            <p:tav tm="0">
                                              <p:val>
                                                <p:strVal val="1+#ppt_w/2"/>
                                              </p:val>
                                            </p:tav>
                                            <p:tav tm="100000">
                                              <p:val>
                                                <p:strVal val="#ppt_x"/>
                                              </p:val>
                                            </p:tav>
                                          </p:tavLst>
                                        </p:anim>
                                        <p:anim calcmode="lin" valueType="num">
                                          <p:cBhvr additive="base">
                                            <p:cTn id="58" dur="1500" fill="hold"/>
                                            <p:tgtEl>
                                              <p:spTgt spid="3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49" presetClass="entr" presetSubtype="0" decel="100000" fill="hold" nodeType="afterEffect">
                                      <p:stCondLst>
                                        <p:cond delay="0"/>
                                      </p:stCondLst>
                                      <p:childTnLst>
                                        <p:set>
                                          <p:cBhvr>
                                            <p:cTn id="61" dur="1" fill="hold">
                                              <p:stCondLst>
                                                <p:cond delay="0"/>
                                              </p:stCondLst>
                                            </p:cTn>
                                            <p:tgtEl>
                                              <p:spTgt spid="101"/>
                                            </p:tgtEl>
                                            <p:attrNameLst>
                                              <p:attrName>style.visibility</p:attrName>
                                            </p:attrNameLst>
                                          </p:cBhvr>
                                          <p:to>
                                            <p:strVal val="visible"/>
                                          </p:to>
                                        </p:set>
                                        <p:anim calcmode="lin" valueType="num">
                                          <p:cBhvr>
                                            <p:cTn id="62" dur="500" fill="hold"/>
                                            <p:tgtEl>
                                              <p:spTgt spid="101"/>
                                            </p:tgtEl>
                                            <p:attrNameLst>
                                              <p:attrName>ppt_w</p:attrName>
                                            </p:attrNameLst>
                                          </p:cBhvr>
                                          <p:tavLst>
                                            <p:tav tm="0">
                                              <p:val>
                                                <p:fltVal val="0"/>
                                              </p:val>
                                            </p:tav>
                                            <p:tav tm="100000">
                                              <p:val>
                                                <p:strVal val="#ppt_w"/>
                                              </p:val>
                                            </p:tav>
                                          </p:tavLst>
                                        </p:anim>
                                        <p:anim calcmode="lin" valueType="num">
                                          <p:cBhvr>
                                            <p:cTn id="63" dur="500" fill="hold"/>
                                            <p:tgtEl>
                                              <p:spTgt spid="101"/>
                                            </p:tgtEl>
                                            <p:attrNameLst>
                                              <p:attrName>ppt_h</p:attrName>
                                            </p:attrNameLst>
                                          </p:cBhvr>
                                          <p:tavLst>
                                            <p:tav tm="0">
                                              <p:val>
                                                <p:fltVal val="0"/>
                                              </p:val>
                                            </p:tav>
                                            <p:tav tm="100000">
                                              <p:val>
                                                <p:strVal val="#ppt_h"/>
                                              </p:val>
                                            </p:tav>
                                          </p:tavLst>
                                        </p:anim>
                                        <p:anim calcmode="lin" valueType="num">
                                          <p:cBhvr>
                                            <p:cTn id="64" dur="500" fill="hold"/>
                                            <p:tgtEl>
                                              <p:spTgt spid="101"/>
                                            </p:tgtEl>
                                            <p:attrNameLst>
                                              <p:attrName>style.rotation</p:attrName>
                                            </p:attrNameLst>
                                          </p:cBhvr>
                                          <p:tavLst>
                                            <p:tav tm="0">
                                              <p:val>
                                                <p:fltVal val="360"/>
                                              </p:val>
                                            </p:tav>
                                            <p:tav tm="100000">
                                              <p:val>
                                                <p:fltVal val="0"/>
                                              </p:val>
                                            </p:tav>
                                          </p:tavLst>
                                        </p:anim>
                                        <p:animEffect transition="in" filter="fade">
                                          <p:cBhvr>
                                            <p:cTn id="6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662" y="64423"/>
            <a:ext cx="1497052" cy="2646878"/>
          </a:xfrm>
          <a:prstGeom prst="rect">
            <a:avLst/>
          </a:prstGeom>
          <a:noFill/>
        </p:spPr>
        <p:txBody>
          <a:bodyPr vert="horz" wrap="square" rtlCol="0">
            <a:spAutoFit/>
          </a:bodyPr>
          <a:lstStyle/>
          <a:p>
            <a:r>
              <a:rPr lang="en-US" altLang="zh-CN" sz="16600" spc="600" dirty="0">
                <a:solidFill>
                  <a:srgbClr val="C00000"/>
                </a:solidFill>
                <a:latin typeface="Aurora Cn BT" panose="020B0508020207060204" pitchFamily="34" charset="0"/>
                <a:ea typeface="方正兰亭超细黑简体" panose="02000000000000000000" pitchFamily="2" charset="-122"/>
              </a:rPr>
              <a:t>03</a:t>
            </a:r>
            <a:endParaRPr lang="zh-CN" altLang="en-US" sz="16600" spc="600" dirty="0">
              <a:solidFill>
                <a:srgbClr val="C00000"/>
              </a:solidFill>
              <a:latin typeface="Aurora Cn BT" panose="020B0508020207060204" pitchFamily="34" charset="0"/>
              <a:ea typeface="时尚中黑简体" panose="01010104010101010101" pitchFamily="2" charset="-122"/>
            </a:endParaRPr>
          </a:p>
        </p:txBody>
      </p:sp>
      <p:pic>
        <p:nvPicPr>
          <p:cNvPr id="143" name="图片 1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240605" y="1890616"/>
            <a:ext cx="5283502" cy="5424585"/>
          </a:xfrm>
          <a:prstGeom prst="rect">
            <a:avLst/>
          </a:prstGeom>
        </p:spPr>
      </p:pic>
      <p:sp>
        <p:nvSpPr>
          <p:cNvPr id="3" name="矩形 2"/>
          <p:cNvSpPr/>
          <p:nvPr/>
        </p:nvSpPr>
        <p:spPr>
          <a:xfrm>
            <a:off x="4651139" y="-837559"/>
            <a:ext cx="2394857" cy="8152760"/>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54"/>
          <p:cNvSpPr txBox="1"/>
          <p:nvPr/>
        </p:nvSpPr>
        <p:spPr>
          <a:xfrm>
            <a:off x="1857733" y="1204642"/>
            <a:ext cx="2475728" cy="698071"/>
          </a:xfrm>
          <a:prstGeom prst="rect">
            <a:avLst/>
          </a:prstGeom>
          <a:noFill/>
        </p:spPr>
        <p:txBody>
          <a:bodyPr wrap="square" rIns="144000" bIns="36000" numCol="1" spcCol="360000" rtlCol="0">
            <a:spAutoFit/>
          </a:bodyPr>
          <a:lstStyle/>
          <a:p>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rPr>
              <a:t>岗位需求</a:t>
            </a:r>
          </a:p>
        </p:txBody>
      </p:sp>
      <p:sp>
        <p:nvSpPr>
          <p:cNvPr id="6" name="TextBox 54"/>
          <p:cNvSpPr txBox="1"/>
          <p:nvPr/>
        </p:nvSpPr>
        <p:spPr>
          <a:xfrm>
            <a:off x="1925254" y="1844640"/>
            <a:ext cx="1977511" cy="328739"/>
          </a:xfrm>
          <a:prstGeom prst="rect">
            <a:avLst/>
          </a:prstGeom>
          <a:noFill/>
        </p:spPr>
        <p:txBody>
          <a:bodyPr wrap="square" rIns="144000" bIns="36000" numCol="1" spcCol="360000"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Part three</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2" name="Arc 6"/>
          <p:cNvSpPr/>
          <p:nvPr/>
        </p:nvSpPr>
        <p:spPr>
          <a:xfrm rot="5400000" flipV="1">
            <a:off x="4651140" y="2029764"/>
            <a:ext cx="2798472" cy="2798473"/>
          </a:xfrm>
          <a:prstGeom prst="arc">
            <a:avLst>
              <a:gd name="adj1" fmla="val 432948"/>
              <a:gd name="adj2" fmla="val 10381216"/>
            </a:avLst>
          </a:prstGeom>
          <a:noFill/>
          <a:ln w="12700">
            <a:solidFill>
              <a:schemeClr val="tx1"/>
            </a:solidFill>
            <a:headEnd type="oval"/>
            <a:tailEnd type="ova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ko-KR" altLang="en-US" sz="2400"/>
          </a:p>
        </p:txBody>
      </p:sp>
      <p:grpSp>
        <p:nvGrpSpPr>
          <p:cNvPr id="124" name="组合 123"/>
          <p:cNvGrpSpPr/>
          <p:nvPr/>
        </p:nvGrpSpPr>
        <p:grpSpPr>
          <a:xfrm>
            <a:off x="4994413" y="2464680"/>
            <a:ext cx="1928645" cy="1928637"/>
            <a:chOff x="2892639" y="2148252"/>
            <a:chExt cx="1446484" cy="1446478"/>
          </a:xfrm>
          <a:effectLst>
            <a:outerShdw blurRad="381000" dist="190500" dir="2700000" algn="tl" rotWithShape="0">
              <a:prstClr val="black">
                <a:alpha val="40000"/>
              </a:prstClr>
            </a:outerShdw>
          </a:effectLst>
        </p:grpSpPr>
        <p:sp>
          <p:nvSpPr>
            <p:cNvPr id="125" name="Oval 92"/>
            <p:cNvSpPr/>
            <p:nvPr/>
          </p:nvSpPr>
          <p:spPr>
            <a:xfrm>
              <a:off x="2892639" y="2148252"/>
              <a:ext cx="1446484" cy="1446478"/>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6" name="Oval 92"/>
            <p:cNvSpPr/>
            <p:nvPr/>
          </p:nvSpPr>
          <p:spPr>
            <a:xfrm>
              <a:off x="2987707" y="2243320"/>
              <a:ext cx="1256348" cy="1256342"/>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ko-KR" altLang="en-US" sz="2400"/>
            </a:p>
          </p:txBody>
        </p:sp>
      </p:grpSp>
      <p:sp>
        <p:nvSpPr>
          <p:cNvPr id="18" name="Freeform 7"/>
          <p:cNvSpPr>
            <a:spLocks noEditPoints="1"/>
          </p:cNvSpPr>
          <p:nvPr/>
        </p:nvSpPr>
        <p:spPr bwMode="auto">
          <a:xfrm>
            <a:off x="5488552" y="4886827"/>
            <a:ext cx="748375" cy="1717492"/>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1"/>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sp>
        <p:nvSpPr>
          <p:cNvPr id="21" name="Freeform 4"/>
          <p:cNvSpPr/>
          <p:nvPr/>
        </p:nvSpPr>
        <p:spPr bwMode="auto">
          <a:xfrm>
            <a:off x="7814478" y="4567622"/>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Freeform 4"/>
          <p:cNvSpPr/>
          <p:nvPr/>
        </p:nvSpPr>
        <p:spPr bwMode="auto">
          <a:xfrm>
            <a:off x="7792887" y="3045175"/>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Freeform 4"/>
          <p:cNvSpPr/>
          <p:nvPr/>
        </p:nvSpPr>
        <p:spPr bwMode="auto">
          <a:xfrm>
            <a:off x="7792887" y="1529448"/>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p:cNvGrpSpPr/>
          <p:nvPr/>
        </p:nvGrpSpPr>
        <p:grpSpPr>
          <a:xfrm>
            <a:off x="8009634" y="3334593"/>
            <a:ext cx="440361" cy="356397"/>
            <a:chOff x="7286626" y="1281113"/>
            <a:chExt cx="782638" cy="633413"/>
          </a:xfrm>
          <a:solidFill>
            <a:schemeClr val="bg1"/>
          </a:solidFill>
        </p:grpSpPr>
        <p:sp>
          <p:nvSpPr>
            <p:cNvPr id="25" name="Freeform 754"/>
            <p:cNvSpPr>
              <a:spLocks noEditPoints="1"/>
            </p:cNvSpPr>
            <p:nvPr/>
          </p:nvSpPr>
          <p:spPr bwMode="auto">
            <a:xfrm>
              <a:off x="7286626" y="1281113"/>
              <a:ext cx="782638" cy="633413"/>
            </a:xfrm>
            <a:custGeom>
              <a:avLst/>
              <a:gdLst>
                <a:gd name="T0" fmla="*/ 200 w 209"/>
                <a:gd name="T1" fmla="*/ 140 h 169"/>
                <a:gd name="T2" fmla="*/ 159 w 209"/>
                <a:gd name="T3" fmla="*/ 114 h 169"/>
                <a:gd name="T4" fmla="*/ 148 w 209"/>
                <a:gd name="T5" fmla="*/ 112 h 169"/>
                <a:gd name="T6" fmla="*/ 144 w 209"/>
                <a:gd name="T7" fmla="*/ 114 h 169"/>
                <a:gd name="T8" fmla="*/ 137 w 209"/>
                <a:gd name="T9" fmla="*/ 109 h 169"/>
                <a:gd name="T10" fmla="*/ 144 w 209"/>
                <a:gd name="T11" fmla="*/ 60 h 169"/>
                <a:gd name="T12" fmla="*/ 60 w 209"/>
                <a:gd name="T13" fmla="*/ 9 h 169"/>
                <a:gd name="T14" fmla="*/ 9 w 209"/>
                <a:gd name="T15" fmla="*/ 93 h 169"/>
                <a:gd name="T16" fmla="*/ 93 w 209"/>
                <a:gd name="T17" fmla="*/ 144 h 169"/>
                <a:gd name="T18" fmla="*/ 129 w 209"/>
                <a:gd name="T19" fmla="*/ 121 h 169"/>
                <a:gd name="T20" fmla="*/ 136 w 209"/>
                <a:gd name="T21" fmla="*/ 126 h 169"/>
                <a:gd name="T22" fmla="*/ 143 w 209"/>
                <a:gd name="T23" fmla="*/ 139 h 169"/>
                <a:gd name="T24" fmla="*/ 183 w 209"/>
                <a:gd name="T25" fmla="*/ 166 h 169"/>
                <a:gd name="T26" fmla="*/ 195 w 209"/>
                <a:gd name="T27" fmla="*/ 168 h 169"/>
                <a:gd name="T28" fmla="*/ 204 w 209"/>
                <a:gd name="T29" fmla="*/ 161 h 169"/>
                <a:gd name="T30" fmla="*/ 200 w 209"/>
                <a:gd name="T31" fmla="*/ 140 h 169"/>
                <a:gd name="T32" fmla="*/ 90 w 209"/>
                <a:gd name="T33" fmla="*/ 131 h 169"/>
                <a:gd name="T34" fmla="*/ 22 w 209"/>
                <a:gd name="T35" fmla="*/ 90 h 169"/>
                <a:gd name="T36" fmla="*/ 63 w 209"/>
                <a:gd name="T37" fmla="*/ 22 h 169"/>
                <a:gd name="T38" fmla="*/ 131 w 209"/>
                <a:gd name="T39" fmla="*/ 63 h 169"/>
                <a:gd name="T40" fmla="*/ 90 w 209"/>
                <a:gd name="T41" fmla="*/ 13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9">
                  <a:moveTo>
                    <a:pt x="200" y="140"/>
                  </a:moveTo>
                  <a:cubicBezTo>
                    <a:pt x="159" y="114"/>
                    <a:pt x="159" y="114"/>
                    <a:pt x="159" y="114"/>
                  </a:cubicBezTo>
                  <a:cubicBezTo>
                    <a:pt x="156" y="112"/>
                    <a:pt x="152" y="111"/>
                    <a:pt x="148" y="112"/>
                  </a:cubicBezTo>
                  <a:cubicBezTo>
                    <a:pt x="146" y="113"/>
                    <a:pt x="145" y="113"/>
                    <a:pt x="144" y="114"/>
                  </a:cubicBezTo>
                  <a:cubicBezTo>
                    <a:pt x="137" y="109"/>
                    <a:pt x="137" y="109"/>
                    <a:pt x="137" y="109"/>
                  </a:cubicBezTo>
                  <a:cubicBezTo>
                    <a:pt x="145" y="95"/>
                    <a:pt x="148" y="77"/>
                    <a:pt x="144" y="60"/>
                  </a:cubicBezTo>
                  <a:cubicBezTo>
                    <a:pt x="135" y="23"/>
                    <a:pt x="97" y="0"/>
                    <a:pt x="60" y="9"/>
                  </a:cubicBezTo>
                  <a:cubicBezTo>
                    <a:pt x="23" y="18"/>
                    <a:pt x="0" y="56"/>
                    <a:pt x="9" y="93"/>
                  </a:cubicBezTo>
                  <a:cubicBezTo>
                    <a:pt x="18" y="130"/>
                    <a:pt x="56" y="153"/>
                    <a:pt x="93" y="144"/>
                  </a:cubicBezTo>
                  <a:cubicBezTo>
                    <a:pt x="108" y="140"/>
                    <a:pt x="120" y="132"/>
                    <a:pt x="129" y="121"/>
                  </a:cubicBezTo>
                  <a:cubicBezTo>
                    <a:pt x="136" y="126"/>
                    <a:pt x="136" y="126"/>
                    <a:pt x="136" y="126"/>
                  </a:cubicBezTo>
                  <a:cubicBezTo>
                    <a:pt x="136" y="131"/>
                    <a:pt x="138" y="136"/>
                    <a:pt x="143" y="139"/>
                  </a:cubicBezTo>
                  <a:cubicBezTo>
                    <a:pt x="183" y="166"/>
                    <a:pt x="183" y="166"/>
                    <a:pt x="183" y="166"/>
                  </a:cubicBezTo>
                  <a:cubicBezTo>
                    <a:pt x="187" y="168"/>
                    <a:pt x="191" y="169"/>
                    <a:pt x="195" y="168"/>
                  </a:cubicBezTo>
                  <a:cubicBezTo>
                    <a:pt x="199" y="167"/>
                    <a:pt x="202" y="165"/>
                    <a:pt x="204" y="161"/>
                  </a:cubicBezTo>
                  <a:cubicBezTo>
                    <a:pt x="209" y="154"/>
                    <a:pt x="207" y="145"/>
                    <a:pt x="200" y="140"/>
                  </a:cubicBezTo>
                  <a:close/>
                  <a:moveTo>
                    <a:pt x="90" y="131"/>
                  </a:moveTo>
                  <a:cubicBezTo>
                    <a:pt x="60" y="139"/>
                    <a:pt x="29" y="120"/>
                    <a:pt x="22" y="90"/>
                  </a:cubicBezTo>
                  <a:cubicBezTo>
                    <a:pt x="14" y="59"/>
                    <a:pt x="33" y="29"/>
                    <a:pt x="63" y="22"/>
                  </a:cubicBezTo>
                  <a:cubicBezTo>
                    <a:pt x="94" y="14"/>
                    <a:pt x="124" y="33"/>
                    <a:pt x="131" y="63"/>
                  </a:cubicBezTo>
                  <a:cubicBezTo>
                    <a:pt x="139" y="93"/>
                    <a:pt x="120" y="124"/>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755"/>
            <p:cNvSpPr>
              <a:spLocks noEditPoints="1"/>
            </p:cNvSpPr>
            <p:nvPr/>
          </p:nvSpPr>
          <p:spPr bwMode="auto">
            <a:xfrm>
              <a:off x="7432676" y="1441451"/>
              <a:ext cx="280988" cy="228600"/>
            </a:xfrm>
            <a:custGeom>
              <a:avLst/>
              <a:gdLst>
                <a:gd name="T0" fmla="*/ 123 w 177"/>
                <a:gd name="T1" fmla="*/ 116 h 144"/>
                <a:gd name="T2" fmla="*/ 54 w 177"/>
                <a:gd name="T3" fmla="*/ 116 h 144"/>
                <a:gd name="T4" fmla="*/ 42 w 177"/>
                <a:gd name="T5" fmla="*/ 144 h 144"/>
                <a:gd name="T6" fmla="*/ 0 w 177"/>
                <a:gd name="T7" fmla="*/ 144 h 144"/>
                <a:gd name="T8" fmla="*/ 64 w 177"/>
                <a:gd name="T9" fmla="*/ 0 h 144"/>
                <a:gd name="T10" fmla="*/ 113 w 177"/>
                <a:gd name="T11" fmla="*/ 0 h 144"/>
                <a:gd name="T12" fmla="*/ 177 w 177"/>
                <a:gd name="T13" fmla="*/ 144 h 144"/>
                <a:gd name="T14" fmla="*/ 134 w 177"/>
                <a:gd name="T15" fmla="*/ 144 h 144"/>
                <a:gd name="T16" fmla="*/ 123 w 177"/>
                <a:gd name="T17" fmla="*/ 116 h 144"/>
                <a:gd name="T18" fmla="*/ 87 w 177"/>
                <a:gd name="T19" fmla="*/ 31 h 144"/>
                <a:gd name="T20" fmla="*/ 66 w 177"/>
                <a:gd name="T21" fmla="*/ 88 h 144"/>
                <a:gd name="T22" fmla="*/ 111 w 177"/>
                <a:gd name="T23" fmla="*/ 88 h 144"/>
                <a:gd name="T24" fmla="*/ 87 w 177"/>
                <a:gd name="T25" fmla="*/ 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44">
                  <a:moveTo>
                    <a:pt x="123" y="116"/>
                  </a:moveTo>
                  <a:lnTo>
                    <a:pt x="54" y="116"/>
                  </a:lnTo>
                  <a:lnTo>
                    <a:pt x="42" y="144"/>
                  </a:lnTo>
                  <a:lnTo>
                    <a:pt x="0" y="144"/>
                  </a:lnTo>
                  <a:lnTo>
                    <a:pt x="64" y="0"/>
                  </a:lnTo>
                  <a:lnTo>
                    <a:pt x="113" y="0"/>
                  </a:lnTo>
                  <a:lnTo>
                    <a:pt x="177" y="144"/>
                  </a:lnTo>
                  <a:lnTo>
                    <a:pt x="134" y="144"/>
                  </a:lnTo>
                  <a:lnTo>
                    <a:pt x="123" y="116"/>
                  </a:lnTo>
                  <a:close/>
                  <a:moveTo>
                    <a:pt x="87" y="31"/>
                  </a:moveTo>
                  <a:lnTo>
                    <a:pt x="66" y="88"/>
                  </a:lnTo>
                  <a:lnTo>
                    <a:pt x="111" y="88"/>
                  </a:lnTo>
                  <a:lnTo>
                    <a:pt x="87"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7" name="组合 26"/>
          <p:cNvGrpSpPr/>
          <p:nvPr/>
        </p:nvGrpSpPr>
        <p:grpSpPr>
          <a:xfrm>
            <a:off x="8026159" y="4836049"/>
            <a:ext cx="407311" cy="398378"/>
            <a:chOff x="8905875" y="4843463"/>
            <a:chExt cx="723900" cy="708025"/>
          </a:xfrm>
          <a:solidFill>
            <a:schemeClr val="bg1"/>
          </a:solidFill>
        </p:grpSpPr>
        <p:sp>
          <p:nvSpPr>
            <p:cNvPr id="28" name="Freeform 797"/>
            <p:cNvSpPr/>
            <p:nvPr/>
          </p:nvSpPr>
          <p:spPr bwMode="auto">
            <a:xfrm>
              <a:off x="8905875" y="4843463"/>
              <a:ext cx="723900" cy="465138"/>
            </a:xfrm>
            <a:custGeom>
              <a:avLst/>
              <a:gdLst>
                <a:gd name="T0" fmla="*/ 193 w 193"/>
                <a:gd name="T1" fmla="*/ 84 h 124"/>
                <a:gd name="T2" fmla="*/ 153 w 193"/>
                <a:gd name="T3" fmla="*/ 44 h 124"/>
                <a:gd name="T4" fmla="*/ 141 w 193"/>
                <a:gd name="T5" fmla="*/ 46 h 124"/>
                <a:gd name="T6" fmla="*/ 91 w 193"/>
                <a:gd name="T7" fmla="*/ 0 h 124"/>
                <a:gd name="T8" fmla="*/ 40 w 193"/>
                <a:gd name="T9" fmla="*/ 51 h 124"/>
                <a:gd name="T10" fmla="*/ 41 w 193"/>
                <a:gd name="T11" fmla="*/ 61 h 124"/>
                <a:gd name="T12" fmla="*/ 31 w 193"/>
                <a:gd name="T13" fmla="*/ 61 h 124"/>
                <a:gd name="T14" fmla="*/ 0 w 193"/>
                <a:gd name="T15" fmla="*/ 92 h 124"/>
                <a:gd name="T16" fmla="*/ 31 w 193"/>
                <a:gd name="T17" fmla="*/ 124 h 124"/>
                <a:gd name="T18" fmla="*/ 157 w 193"/>
                <a:gd name="T19" fmla="*/ 124 h 124"/>
                <a:gd name="T20" fmla="*/ 180 w 193"/>
                <a:gd name="T21" fmla="*/ 113 h 124"/>
                <a:gd name="T22" fmla="*/ 193 w 193"/>
                <a:gd name="T23"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24">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798"/>
            <p:cNvSpPr/>
            <p:nvPr/>
          </p:nvSpPr>
          <p:spPr bwMode="auto">
            <a:xfrm>
              <a:off x="9097963" y="5443538"/>
              <a:ext cx="339725" cy="107950"/>
            </a:xfrm>
            <a:custGeom>
              <a:avLst/>
              <a:gdLst>
                <a:gd name="T0" fmla="*/ 46 w 91"/>
                <a:gd name="T1" fmla="*/ 29 h 29"/>
                <a:gd name="T2" fmla="*/ 0 w 91"/>
                <a:gd name="T3" fmla="*/ 10 h 29"/>
                <a:gd name="T4" fmla="*/ 11 w 91"/>
                <a:gd name="T5" fmla="*/ 0 h 29"/>
                <a:gd name="T6" fmla="*/ 80 w 91"/>
                <a:gd name="T7" fmla="*/ 0 h 29"/>
                <a:gd name="T8" fmla="*/ 91 w 91"/>
                <a:gd name="T9" fmla="*/ 10 h 29"/>
                <a:gd name="T10" fmla="*/ 46 w 91"/>
                <a:gd name="T11" fmla="*/ 29 h 29"/>
              </a:gdLst>
              <a:ahLst/>
              <a:cxnLst>
                <a:cxn ang="0">
                  <a:pos x="T0" y="T1"/>
                </a:cxn>
                <a:cxn ang="0">
                  <a:pos x="T2" y="T3"/>
                </a:cxn>
                <a:cxn ang="0">
                  <a:pos x="T4" y="T5"/>
                </a:cxn>
                <a:cxn ang="0">
                  <a:pos x="T6" y="T7"/>
                </a:cxn>
                <a:cxn ang="0">
                  <a:pos x="T8" y="T9"/>
                </a:cxn>
                <a:cxn ang="0">
                  <a:pos x="T10" y="T11"/>
                </a:cxn>
              </a:cxnLst>
              <a:rect l="0" t="0" r="r" b="b"/>
              <a:pathLst>
                <a:path w="91" h="29">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799"/>
            <p:cNvSpPr/>
            <p:nvPr/>
          </p:nvSpPr>
          <p:spPr bwMode="auto">
            <a:xfrm>
              <a:off x="9175750" y="5364163"/>
              <a:ext cx="184150" cy="79375"/>
            </a:xfrm>
            <a:custGeom>
              <a:avLst/>
              <a:gdLst>
                <a:gd name="T0" fmla="*/ 25 w 49"/>
                <a:gd name="T1" fmla="*/ 21 h 21"/>
                <a:gd name="T2" fmla="*/ 0 w 49"/>
                <a:gd name="T3" fmla="*/ 11 h 21"/>
                <a:gd name="T4" fmla="*/ 10 w 49"/>
                <a:gd name="T5" fmla="*/ 0 h 21"/>
                <a:gd name="T6" fmla="*/ 39 w 49"/>
                <a:gd name="T7" fmla="*/ 0 h 21"/>
                <a:gd name="T8" fmla="*/ 49 w 49"/>
                <a:gd name="T9" fmla="*/ 11 h 21"/>
                <a:gd name="T10" fmla="*/ 25 w 49"/>
                <a:gd name="T11" fmla="*/ 21 h 21"/>
              </a:gdLst>
              <a:ahLst/>
              <a:cxnLst>
                <a:cxn ang="0">
                  <a:pos x="T0" y="T1"/>
                </a:cxn>
                <a:cxn ang="0">
                  <a:pos x="T2" y="T3"/>
                </a:cxn>
                <a:cxn ang="0">
                  <a:pos x="T4" y="T5"/>
                </a:cxn>
                <a:cxn ang="0">
                  <a:pos x="T6" y="T7"/>
                </a:cxn>
                <a:cxn ang="0">
                  <a:pos x="T8" y="T9"/>
                </a:cxn>
                <a:cxn ang="0">
                  <a:pos x="T10" y="T11"/>
                </a:cxn>
              </a:cxnLst>
              <a:rect l="0" t="0" r="r" b="b"/>
              <a:pathLst>
                <a:path w="49" h="21">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1" name="Freeform 954"/>
          <p:cNvSpPr>
            <a:spLocks noEditPoints="1"/>
          </p:cNvSpPr>
          <p:nvPr/>
        </p:nvSpPr>
        <p:spPr bwMode="auto">
          <a:xfrm>
            <a:off x="8035241" y="1778863"/>
            <a:ext cx="389147" cy="436402"/>
          </a:xfrm>
          <a:custGeom>
            <a:avLst/>
            <a:gdLst>
              <a:gd name="T0" fmla="*/ 141 w 697"/>
              <a:gd name="T1" fmla="*/ 217 h 782"/>
              <a:gd name="T2" fmla="*/ 141 w 697"/>
              <a:gd name="T3" fmla="*/ 314 h 782"/>
              <a:gd name="T4" fmla="*/ 121 w 697"/>
              <a:gd name="T5" fmla="*/ 288 h 782"/>
              <a:gd name="T6" fmla="*/ 138 w 697"/>
              <a:gd name="T7" fmla="*/ 282 h 782"/>
              <a:gd name="T8" fmla="*/ 137 w 697"/>
              <a:gd name="T9" fmla="*/ 269 h 782"/>
              <a:gd name="T10" fmla="*/ 136 w 697"/>
              <a:gd name="T11" fmla="*/ 238 h 782"/>
              <a:gd name="T12" fmla="*/ 145 w 697"/>
              <a:gd name="T13" fmla="*/ 230 h 782"/>
              <a:gd name="T14" fmla="*/ 157 w 697"/>
              <a:gd name="T15" fmla="*/ 241 h 782"/>
              <a:gd name="T16" fmla="*/ 142 w 697"/>
              <a:gd name="T17" fmla="*/ 247 h 782"/>
              <a:gd name="T18" fmla="*/ 145 w 697"/>
              <a:gd name="T19" fmla="*/ 259 h 782"/>
              <a:gd name="T20" fmla="*/ 144 w 697"/>
              <a:gd name="T21" fmla="*/ 291 h 782"/>
              <a:gd name="T22" fmla="*/ 136 w 697"/>
              <a:gd name="T23" fmla="*/ 300 h 782"/>
              <a:gd name="T24" fmla="*/ 121 w 697"/>
              <a:gd name="T25" fmla="*/ 288 h 782"/>
              <a:gd name="T26" fmla="*/ 248 w 697"/>
              <a:gd name="T27" fmla="*/ 233 h 782"/>
              <a:gd name="T28" fmla="*/ 456 w 697"/>
              <a:gd name="T29" fmla="*/ 233 h 782"/>
              <a:gd name="T30" fmla="*/ 359 w 697"/>
              <a:gd name="T31" fmla="*/ 289 h 782"/>
              <a:gd name="T32" fmla="*/ 340 w 697"/>
              <a:gd name="T33" fmla="*/ 308 h 782"/>
              <a:gd name="T34" fmla="*/ 309 w 697"/>
              <a:gd name="T35" fmla="*/ 283 h 782"/>
              <a:gd name="T36" fmla="*/ 345 w 697"/>
              <a:gd name="T37" fmla="*/ 269 h 782"/>
              <a:gd name="T38" fmla="*/ 343 w 697"/>
              <a:gd name="T39" fmla="*/ 242 h 782"/>
              <a:gd name="T40" fmla="*/ 341 w 697"/>
              <a:gd name="T41" fmla="*/ 175 h 782"/>
              <a:gd name="T42" fmla="*/ 359 w 697"/>
              <a:gd name="T43" fmla="*/ 158 h 782"/>
              <a:gd name="T44" fmla="*/ 386 w 697"/>
              <a:gd name="T45" fmla="*/ 180 h 782"/>
              <a:gd name="T46" fmla="*/ 354 w 697"/>
              <a:gd name="T47" fmla="*/ 194 h 782"/>
              <a:gd name="T48" fmla="*/ 361 w 697"/>
              <a:gd name="T49" fmla="*/ 221 h 782"/>
              <a:gd name="T50" fmla="*/ 359 w 697"/>
              <a:gd name="T51" fmla="*/ 289 h 782"/>
              <a:gd name="T52" fmla="*/ 122 w 697"/>
              <a:gd name="T53" fmla="*/ 426 h 782"/>
              <a:gd name="T54" fmla="*/ 255 w 697"/>
              <a:gd name="T55" fmla="*/ 426 h 782"/>
              <a:gd name="T56" fmla="*/ 193 w 697"/>
              <a:gd name="T57" fmla="*/ 462 h 782"/>
              <a:gd name="T58" fmla="*/ 181 w 697"/>
              <a:gd name="T59" fmla="*/ 474 h 782"/>
              <a:gd name="T60" fmla="*/ 161 w 697"/>
              <a:gd name="T61" fmla="*/ 458 h 782"/>
              <a:gd name="T62" fmla="*/ 184 w 697"/>
              <a:gd name="T63" fmla="*/ 449 h 782"/>
              <a:gd name="T64" fmla="*/ 183 w 697"/>
              <a:gd name="T65" fmla="*/ 431 h 782"/>
              <a:gd name="T66" fmla="*/ 182 w 697"/>
              <a:gd name="T67" fmla="*/ 389 h 782"/>
              <a:gd name="T68" fmla="*/ 194 w 697"/>
              <a:gd name="T69" fmla="*/ 378 h 782"/>
              <a:gd name="T70" fmla="*/ 211 w 697"/>
              <a:gd name="T71" fmla="*/ 392 h 782"/>
              <a:gd name="T72" fmla="*/ 190 w 697"/>
              <a:gd name="T73" fmla="*/ 401 h 782"/>
              <a:gd name="T74" fmla="*/ 194 w 697"/>
              <a:gd name="T75" fmla="*/ 418 h 782"/>
              <a:gd name="T76" fmla="*/ 193 w 697"/>
              <a:gd name="T77" fmla="*/ 462 h 782"/>
              <a:gd name="T78" fmla="*/ 601 w 697"/>
              <a:gd name="T79" fmla="*/ 366 h 782"/>
              <a:gd name="T80" fmla="*/ 585 w 697"/>
              <a:gd name="T81" fmla="*/ 182 h 782"/>
              <a:gd name="T82" fmla="*/ 298 w 697"/>
              <a:gd name="T83" fmla="*/ 0 h 782"/>
              <a:gd name="T84" fmla="*/ 2 w 697"/>
              <a:gd name="T85" fmla="*/ 302 h 782"/>
              <a:gd name="T86" fmla="*/ 0 w 697"/>
              <a:gd name="T87" fmla="*/ 781 h 782"/>
              <a:gd name="T88" fmla="*/ 433 w 697"/>
              <a:gd name="T89" fmla="*/ 674 h 782"/>
              <a:gd name="T90" fmla="*/ 563 w 697"/>
              <a:gd name="T91" fmla="*/ 673 h 782"/>
              <a:gd name="T92" fmla="*/ 564 w 697"/>
              <a:gd name="T93" fmla="*/ 673 h 782"/>
              <a:gd name="T94" fmla="*/ 595 w 697"/>
              <a:gd name="T95" fmla="*/ 577 h 782"/>
              <a:gd name="T96" fmla="*/ 561 w 697"/>
              <a:gd name="T97" fmla="*/ 554 h 782"/>
              <a:gd name="T98" fmla="*/ 598 w 697"/>
              <a:gd name="T99" fmla="*/ 536 h 782"/>
              <a:gd name="T100" fmla="*/ 595 w 697"/>
              <a:gd name="T101" fmla="*/ 527 h 782"/>
              <a:gd name="T102" fmla="*/ 652 w 697"/>
              <a:gd name="T103" fmla="*/ 426 h 782"/>
              <a:gd name="T104" fmla="*/ 141 w 697"/>
              <a:gd name="T105" fmla="*/ 201 h 782"/>
              <a:gd name="T106" fmla="*/ 141 w 697"/>
              <a:gd name="T107" fmla="*/ 329 h 782"/>
              <a:gd name="T108" fmla="*/ 189 w 697"/>
              <a:gd name="T109" fmla="*/ 514 h 782"/>
              <a:gd name="T110" fmla="*/ 189 w 697"/>
              <a:gd name="T111" fmla="*/ 337 h 782"/>
              <a:gd name="T112" fmla="*/ 189 w 697"/>
              <a:gd name="T113" fmla="*/ 514 h 782"/>
              <a:gd name="T114" fmla="*/ 215 w 697"/>
              <a:gd name="T115" fmla="*/ 233 h 782"/>
              <a:gd name="T116" fmla="*/ 489 w 697"/>
              <a:gd name="T117" fmla="*/ 23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7" h="782">
                <a:moveTo>
                  <a:pt x="189" y="265"/>
                </a:moveTo>
                <a:cubicBezTo>
                  <a:pt x="189" y="238"/>
                  <a:pt x="168" y="217"/>
                  <a:pt x="141" y="217"/>
                </a:cubicBezTo>
                <a:cubicBezTo>
                  <a:pt x="115" y="217"/>
                  <a:pt x="93" y="238"/>
                  <a:pt x="93" y="265"/>
                </a:cubicBezTo>
                <a:cubicBezTo>
                  <a:pt x="93" y="292"/>
                  <a:pt x="115" y="314"/>
                  <a:pt x="141" y="314"/>
                </a:cubicBezTo>
                <a:cubicBezTo>
                  <a:pt x="168" y="314"/>
                  <a:pt x="189" y="292"/>
                  <a:pt x="189" y="265"/>
                </a:cubicBezTo>
                <a:moveTo>
                  <a:pt x="121" y="288"/>
                </a:moveTo>
                <a:cubicBezTo>
                  <a:pt x="124" y="278"/>
                  <a:pt x="124" y="278"/>
                  <a:pt x="124" y="278"/>
                </a:cubicBezTo>
                <a:cubicBezTo>
                  <a:pt x="127" y="280"/>
                  <a:pt x="132" y="282"/>
                  <a:pt x="138" y="282"/>
                </a:cubicBezTo>
                <a:cubicBezTo>
                  <a:pt x="143" y="282"/>
                  <a:pt x="146" y="280"/>
                  <a:pt x="146" y="277"/>
                </a:cubicBezTo>
                <a:cubicBezTo>
                  <a:pt x="146" y="273"/>
                  <a:pt x="144" y="271"/>
                  <a:pt x="137" y="269"/>
                </a:cubicBezTo>
                <a:cubicBezTo>
                  <a:pt x="128" y="266"/>
                  <a:pt x="122" y="262"/>
                  <a:pt x="122" y="254"/>
                </a:cubicBezTo>
                <a:cubicBezTo>
                  <a:pt x="122" y="246"/>
                  <a:pt x="127" y="240"/>
                  <a:pt x="136" y="238"/>
                </a:cubicBezTo>
                <a:cubicBezTo>
                  <a:pt x="136" y="230"/>
                  <a:pt x="136" y="230"/>
                  <a:pt x="136" y="230"/>
                </a:cubicBezTo>
                <a:cubicBezTo>
                  <a:pt x="145" y="230"/>
                  <a:pt x="145" y="230"/>
                  <a:pt x="145" y="230"/>
                </a:cubicBezTo>
                <a:cubicBezTo>
                  <a:pt x="145" y="238"/>
                  <a:pt x="145" y="238"/>
                  <a:pt x="145" y="238"/>
                </a:cubicBezTo>
                <a:cubicBezTo>
                  <a:pt x="150" y="238"/>
                  <a:pt x="154" y="239"/>
                  <a:pt x="157" y="241"/>
                </a:cubicBezTo>
                <a:cubicBezTo>
                  <a:pt x="155" y="250"/>
                  <a:pt x="155" y="250"/>
                  <a:pt x="155" y="250"/>
                </a:cubicBezTo>
                <a:cubicBezTo>
                  <a:pt x="152" y="249"/>
                  <a:pt x="148" y="247"/>
                  <a:pt x="142" y="247"/>
                </a:cubicBezTo>
                <a:cubicBezTo>
                  <a:pt x="137" y="247"/>
                  <a:pt x="135" y="250"/>
                  <a:pt x="135" y="252"/>
                </a:cubicBezTo>
                <a:cubicBezTo>
                  <a:pt x="135" y="255"/>
                  <a:pt x="138" y="257"/>
                  <a:pt x="145" y="259"/>
                </a:cubicBezTo>
                <a:cubicBezTo>
                  <a:pt x="155" y="263"/>
                  <a:pt x="159" y="268"/>
                  <a:pt x="159" y="275"/>
                </a:cubicBezTo>
                <a:cubicBezTo>
                  <a:pt x="159" y="283"/>
                  <a:pt x="154" y="290"/>
                  <a:pt x="144" y="291"/>
                </a:cubicBezTo>
                <a:cubicBezTo>
                  <a:pt x="144" y="300"/>
                  <a:pt x="144" y="300"/>
                  <a:pt x="144" y="300"/>
                </a:cubicBezTo>
                <a:cubicBezTo>
                  <a:pt x="136" y="300"/>
                  <a:pt x="136" y="300"/>
                  <a:pt x="136" y="300"/>
                </a:cubicBezTo>
                <a:cubicBezTo>
                  <a:pt x="136" y="292"/>
                  <a:pt x="136" y="292"/>
                  <a:pt x="136" y="292"/>
                </a:cubicBezTo>
                <a:cubicBezTo>
                  <a:pt x="130" y="292"/>
                  <a:pt x="125" y="290"/>
                  <a:pt x="121" y="288"/>
                </a:cubicBezTo>
                <a:moveTo>
                  <a:pt x="352" y="128"/>
                </a:moveTo>
                <a:cubicBezTo>
                  <a:pt x="295" y="128"/>
                  <a:pt x="248" y="175"/>
                  <a:pt x="248" y="233"/>
                </a:cubicBezTo>
                <a:cubicBezTo>
                  <a:pt x="248" y="291"/>
                  <a:pt x="295" y="338"/>
                  <a:pt x="352" y="338"/>
                </a:cubicBezTo>
                <a:cubicBezTo>
                  <a:pt x="410" y="338"/>
                  <a:pt x="456" y="291"/>
                  <a:pt x="456" y="233"/>
                </a:cubicBezTo>
                <a:cubicBezTo>
                  <a:pt x="456" y="175"/>
                  <a:pt x="410" y="128"/>
                  <a:pt x="352" y="128"/>
                </a:cubicBezTo>
                <a:moveTo>
                  <a:pt x="359" y="289"/>
                </a:moveTo>
                <a:cubicBezTo>
                  <a:pt x="359" y="308"/>
                  <a:pt x="359" y="308"/>
                  <a:pt x="359" y="308"/>
                </a:cubicBezTo>
                <a:cubicBezTo>
                  <a:pt x="340" y="308"/>
                  <a:pt x="340" y="308"/>
                  <a:pt x="340" y="308"/>
                </a:cubicBezTo>
                <a:cubicBezTo>
                  <a:pt x="340" y="291"/>
                  <a:pt x="340" y="291"/>
                  <a:pt x="340" y="291"/>
                </a:cubicBezTo>
                <a:cubicBezTo>
                  <a:pt x="328" y="290"/>
                  <a:pt x="316" y="287"/>
                  <a:pt x="309" y="283"/>
                </a:cubicBezTo>
                <a:cubicBezTo>
                  <a:pt x="314" y="261"/>
                  <a:pt x="314" y="261"/>
                  <a:pt x="314" y="261"/>
                </a:cubicBezTo>
                <a:cubicBezTo>
                  <a:pt x="322" y="266"/>
                  <a:pt x="333" y="269"/>
                  <a:pt x="345" y="269"/>
                </a:cubicBezTo>
                <a:cubicBezTo>
                  <a:pt x="356" y="269"/>
                  <a:pt x="363" y="265"/>
                  <a:pt x="363" y="258"/>
                </a:cubicBezTo>
                <a:cubicBezTo>
                  <a:pt x="363" y="251"/>
                  <a:pt x="357" y="246"/>
                  <a:pt x="343" y="242"/>
                </a:cubicBezTo>
                <a:cubicBezTo>
                  <a:pt x="324" y="235"/>
                  <a:pt x="310" y="226"/>
                  <a:pt x="310" y="208"/>
                </a:cubicBezTo>
                <a:cubicBezTo>
                  <a:pt x="310" y="192"/>
                  <a:pt x="322" y="179"/>
                  <a:pt x="341" y="175"/>
                </a:cubicBezTo>
                <a:cubicBezTo>
                  <a:pt x="341" y="158"/>
                  <a:pt x="341" y="158"/>
                  <a:pt x="341" y="158"/>
                </a:cubicBezTo>
                <a:cubicBezTo>
                  <a:pt x="359" y="158"/>
                  <a:pt x="359" y="158"/>
                  <a:pt x="359" y="158"/>
                </a:cubicBezTo>
                <a:cubicBezTo>
                  <a:pt x="359" y="174"/>
                  <a:pt x="359" y="174"/>
                  <a:pt x="359" y="174"/>
                </a:cubicBezTo>
                <a:cubicBezTo>
                  <a:pt x="372" y="174"/>
                  <a:pt x="380" y="177"/>
                  <a:pt x="386" y="180"/>
                </a:cubicBezTo>
                <a:cubicBezTo>
                  <a:pt x="381" y="201"/>
                  <a:pt x="381" y="201"/>
                  <a:pt x="381" y="201"/>
                </a:cubicBezTo>
                <a:cubicBezTo>
                  <a:pt x="376" y="199"/>
                  <a:pt x="368" y="194"/>
                  <a:pt x="354" y="194"/>
                </a:cubicBezTo>
                <a:cubicBezTo>
                  <a:pt x="342" y="194"/>
                  <a:pt x="338" y="200"/>
                  <a:pt x="338" y="205"/>
                </a:cubicBezTo>
                <a:cubicBezTo>
                  <a:pt x="338" y="211"/>
                  <a:pt x="345" y="215"/>
                  <a:pt x="361" y="221"/>
                </a:cubicBezTo>
                <a:cubicBezTo>
                  <a:pt x="383" y="228"/>
                  <a:pt x="391" y="239"/>
                  <a:pt x="391" y="255"/>
                </a:cubicBezTo>
                <a:cubicBezTo>
                  <a:pt x="391" y="272"/>
                  <a:pt x="380" y="286"/>
                  <a:pt x="359" y="289"/>
                </a:cubicBezTo>
                <a:moveTo>
                  <a:pt x="189" y="358"/>
                </a:moveTo>
                <a:cubicBezTo>
                  <a:pt x="152" y="358"/>
                  <a:pt x="122" y="389"/>
                  <a:pt x="122" y="426"/>
                </a:cubicBezTo>
                <a:cubicBezTo>
                  <a:pt x="122" y="463"/>
                  <a:pt x="152" y="493"/>
                  <a:pt x="189" y="493"/>
                </a:cubicBezTo>
                <a:cubicBezTo>
                  <a:pt x="226" y="493"/>
                  <a:pt x="255" y="463"/>
                  <a:pt x="255" y="426"/>
                </a:cubicBezTo>
                <a:cubicBezTo>
                  <a:pt x="255" y="389"/>
                  <a:pt x="226" y="358"/>
                  <a:pt x="189" y="358"/>
                </a:cubicBezTo>
                <a:moveTo>
                  <a:pt x="193" y="462"/>
                </a:moveTo>
                <a:cubicBezTo>
                  <a:pt x="193" y="474"/>
                  <a:pt x="193" y="474"/>
                  <a:pt x="193" y="474"/>
                </a:cubicBezTo>
                <a:cubicBezTo>
                  <a:pt x="181" y="474"/>
                  <a:pt x="181" y="474"/>
                  <a:pt x="181" y="474"/>
                </a:cubicBezTo>
                <a:cubicBezTo>
                  <a:pt x="181" y="463"/>
                  <a:pt x="181" y="463"/>
                  <a:pt x="181" y="463"/>
                </a:cubicBezTo>
                <a:cubicBezTo>
                  <a:pt x="173" y="462"/>
                  <a:pt x="166" y="460"/>
                  <a:pt x="161" y="458"/>
                </a:cubicBezTo>
                <a:cubicBezTo>
                  <a:pt x="165" y="444"/>
                  <a:pt x="165" y="444"/>
                  <a:pt x="165" y="444"/>
                </a:cubicBezTo>
                <a:cubicBezTo>
                  <a:pt x="170" y="446"/>
                  <a:pt x="177" y="449"/>
                  <a:pt x="184" y="449"/>
                </a:cubicBezTo>
                <a:cubicBezTo>
                  <a:pt x="191" y="449"/>
                  <a:pt x="196" y="446"/>
                  <a:pt x="196" y="442"/>
                </a:cubicBezTo>
                <a:cubicBezTo>
                  <a:pt x="196" y="437"/>
                  <a:pt x="192" y="434"/>
                  <a:pt x="183" y="431"/>
                </a:cubicBezTo>
                <a:cubicBezTo>
                  <a:pt x="171" y="427"/>
                  <a:pt x="162" y="421"/>
                  <a:pt x="162" y="410"/>
                </a:cubicBezTo>
                <a:cubicBezTo>
                  <a:pt x="162" y="399"/>
                  <a:pt x="169" y="391"/>
                  <a:pt x="182" y="389"/>
                </a:cubicBezTo>
                <a:cubicBezTo>
                  <a:pt x="182" y="378"/>
                  <a:pt x="182" y="378"/>
                  <a:pt x="182" y="378"/>
                </a:cubicBezTo>
                <a:cubicBezTo>
                  <a:pt x="194" y="378"/>
                  <a:pt x="194" y="378"/>
                  <a:pt x="194" y="378"/>
                </a:cubicBezTo>
                <a:cubicBezTo>
                  <a:pt x="194" y="388"/>
                  <a:pt x="194" y="388"/>
                  <a:pt x="194" y="388"/>
                </a:cubicBezTo>
                <a:cubicBezTo>
                  <a:pt x="201" y="388"/>
                  <a:pt x="207" y="390"/>
                  <a:pt x="211" y="392"/>
                </a:cubicBezTo>
                <a:cubicBezTo>
                  <a:pt x="207" y="405"/>
                  <a:pt x="207" y="405"/>
                  <a:pt x="207" y="405"/>
                </a:cubicBezTo>
                <a:cubicBezTo>
                  <a:pt x="204" y="404"/>
                  <a:pt x="199" y="401"/>
                  <a:pt x="190" y="401"/>
                </a:cubicBezTo>
                <a:cubicBezTo>
                  <a:pt x="183" y="401"/>
                  <a:pt x="180" y="404"/>
                  <a:pt x="180" y="408"/>
                </a:cubicBezTo>
                <a:cubicBezTo>
                  <a:pt x="180" y="412"/>
                  <a:pt x="184" y="414"/>
                  <a:pt x="194" y="418"/>
                </a:cubicBezTo>
                <a:cubicBezTo>
                  <a:pt x="208" y="423"/>
                  <a:pt x="214" y="429"/>
                  <a:pt x="214" y="440"/>
                </a:cubicBezTo>
                <a:cubicBezTo>
                  <a:pt x="214" y="451"/>
                  <a:pt x="207" y="459"/>
                  <a:pt x="193" y="462"/>
                </a:cubicBezTo>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3" y="673"/>
                  <a:pt x="563"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2" name="TextBox 42"/>
          <p:cNvSpPr txBox="1"/>
          <p:nvPr/>
        </p:nvSpPr>
        <p:spPr>
          <a:xfrm>
            <a:off x="8873652" y="1703374"/>
            <a:ext cx="2899770" cy="646331"/>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具有娴熟的沟通技巧与团队建设和管理能力，极强的谈判能力及优秀的口头表达，能承受压力。</a:t>
            </a:r>
          </a:p>
        </p:txBody>
      </p:sp>
      <p:sp>
        <p:nvSpPr>
          <p:cNvPr id="33" name="TextBox 43"/>
          <p:cNvSpPr txBox="1"/>
          <p:nvPr/>
        </p:nvSpPr>
        <p:spPr>
          <a:xfrm>
            <a:off x="8873652" y="3259320"/>
            <a:ext cx="2762988" cy="646331"/>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良好的团队协作精神，为人诚实可靠、品行端正、具有亲和力，较强的独立工作能力和公关能力。</a:t>
            </a:r>
          </a:p>
        </p:txBody>
      </p:sp>
      <p:sp>
        <p:nvSpPr>
          <p:cNvPr id="34" name="TextBox 44"/>
          <p:cNvSpPr txBox="1"/>
          <p:nvPr/>
        </p:nvSpPr>
        <p:spPr>
          <a:xfrm>
            <a:off x="8873652" y="4815267"/>
            <a:ext cx="2802882" cy="461665"/>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我具有高超的谈判及冲突处理能力。 并且能同时处理各种复杂的工作。</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8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8000">
                                          <p:cBhvr additive="base">
                                            <p:cTn id="7" dur="2000" fill="hold"/>
                                            <p:tgtEl>
                                              <p:spTgt spid="4"/>
                                            </p:tgtEl>
                                            <p:attrNameLst>
                                              <p:attrName>ppt_x</p:attrName>
                                            </p:attrNameLst>
                                          </p:cBhvr>
                                          <p:tavLst>
                                            <p:tav tm="0">
                                              <p:val>
                                                <p:strVal val="0-#ppt_w/2"/>
                                              </p:val>
                                            </p:tav>
                                            <p:tav tm="100000">
                                              <p:val>
                                                <p:strVal val="#ppt_x"/>
                                              </p:val>
                                            </p:tav>
                                          </p:tavLst>
                                        </p:anim>
                                        <p:anim calcmode="lin" valueType="num" p14:bounceEnd="88000">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000"/>
                                      </p:stCondLst>
                                      <p:childTnLst>
                                        <p:set>
                                          <p:cBhvr>
                                            <p:cTn id="20" dur="1" fill="hold">
                                              <p:stCondLst>
                                                <p:cond delay="0"/>
                                              </p:stCondLst>
                                            </p:cTn>
                                            <p:tgtEl>
                                              <p:spTgt spid="143"/>
                                            </p:tgtEl>
                                            <p:attrNameLst>
                                              <p:attrName>style.visibility</p:attrName>
                                            </p:attrNameLst>
                                          </p:cBhvr>
                                          <p:to>
                                            <p:strVal val="visible"/>
                                          </p:to>
                                        </p:set>
                                        <p:animEffect transition="in" filter="fade">
                                          <p:cBhvr>
                                            <p:cTn id="21" dur="1000"/>
                                            <p:tgtEl>
                                              <p:spTgt spid="143"/>
                                            </p:tgtEl>
                                          </p:cBhvr>
                                        </p:animEffect>
                                        <p:anim calcmode="lin" valueType="num">
                                          <p:cBhvr>
                                            <p:cTn id="22" dur="1000" fill="hold"/>
                                            <p:tgtEl>
                                              <p:spTgt spid="143"/>
                                            </p:tgtEl>
                                            <p:attrNameLst>
                                              <p:attrName>ppt_x</p:attrName>
                                            </p:attrNameLst>
                                          </p:cBhvr>
                                          <p:tavLst>
                                            <p:tav tm="0">
                                              <p:val>
                                                <p:strVal val="#ppt_x"/>
                                              </p:val>
                                            </p:tav>
                                            <p:tav tm="100000">
                                              <p:val>
                                                <p:strVal val="#ppt_x"/>
                                              </p:val>
                                            </p:tav>
                                          </p:tavLst>
                                        </p:anim>
                                        <p:anim calcmode="lin" valueType="num">
                                          <p:cBhvr>
                                            <p:cTn id="23" dur="1000" fill="hold"/>
                                            <p:tgtEl>
                                              <p:spTgt spid="1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8" fill="hold" nodeType="afterEffect" p14:presetBounceEnd="61000">
                                      <p:stCondLst>
                                        <p:cond delay="0"/>
                                      </p:stCondLst>
                                      <p:childTnLst>
                                        <p:set>
                                          <p:cBhvr>
                                            <p:cTn id="26" dur="1" fill="hold">
                                              <p:stCondLst>
                                                <p:cond delay="0"/>
                                              </p:stCondLst>
                                            </p:cTn>
                                            <p:tgtEl>
                                              <p:spTgt spid="124"/>
                                            </p:tgtEl>
                                            <p:attrNameLst>
                                              <p:attrName>style.visibility</p:attrName>
                                            </p:attrNameLst>
                                          </p:cBhvr>
                                          <p:to>
                                            <p:strVal val="visible"/>
                                          </p:to>
                                        </p:set>
                                        <p:anim calcmode="lin" valueType="num" p14:bounceEnd="61000">
                                          <p:cBhvr additive="base">
                                            <p:cTn id="27" dur="2000" fill="hold"/>
                                            <p:tgtEl>
                                              <p:spTgt spid="124"/>
                                            </p:tgtEl>
                                            <p:attrNameLst>
                                              <p:attrName>ppt_x</p:attrName>
                                            </p:attrNameLst>
                                          </p:cBhvr>
                                          <p:tavLst>
                                            <p:tav tm="0">
                                              <p:val>
                                                <p:strVal val="0-#ppt_w/2"/>
                                              </p:val>
                                            </p:tav>
                                            <p:tav tm="100000">
                                              <p:val>
                                                <p:strVal val="#ppt_x"/>
                                              </p:val>
                                            </p:tav>
                                          </p:tavLst>
                                        </p:anim>
                                        <p:anim calcmode="lin" valueType="num" p14:bounceEnd="61000">
                                          <p:cBhvr additive="base">
                                            <p:cTn id="28" dur="2000" fill="hold"/>
                                            <p:tgtEl>
                                              <p:spTgt spid="124"/>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2" presetClass="entr" presetSubtype="1" fill="hold" grpId="0" nodeType="afterEffect">
                                      <p:stCondLst>
                                        <p:cond delay="0"/>
                                      </p:stCondLst>
                                      <p:childTnLst>
                                        <p:set>
                                          <p:cBhvr>
                                            <p:cTn id="31" dur="1" fill="hold">
                                              <p:stCondLst>
                                                <p:cond delay="0"/>
                                              </p:stCondLst>
                                            </p:cTn>
                                            <p:tgtEl>
                                              <p:spTgt spid="122"/>
                                            </p:tgtEl>
                                            <p:attrNameLst>
                                              <p:attrName>style.visibility</p:attrName>
                                            </p:attrNameLst>
                                          </p:cBhvr>
                                          <p:to>
                                            <p:strVal val="visible"/>
                                          </p:to>
                                        </p:set>
                                        <p:animEffect transition="in" filter="wipe(up)">
                                          <p:cBhvr>
                                            <p:cTn id="32" dur="500"/>
                                            <p:tgtEl>
                                              <p:spTgt spid="122"/>
                                            </p:tgtEl>
                                          </p:cBhvr>
                                        </p:animEffect>
                                      </p:childTnLst>
                                    </p:cTn>
                                  </p:par>
                                </p:childTnLst>
                              </p:cTn>
                            </p:par>
                            <p:par>
                              <p:cTn id="33" fill="hold">
                                <p:stCondLst>
                                  <p:cond delay="4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35" presetClass="path" presetSubtype="0" decel="40000" fill="hold" grpId="1" nodeType="withEffect">
                                      <p:stCondLst>
                                        <p:cond delay="0"/>
                                      </p:stCondLst>
                                      <p:childTnLst>
                                        <p:animMotion origin="layout" path="M 0.08919 -3.7037E-6 L -0.0306 -3.7037E-6 " pathEditMode="relative" rAng="0" ptsTypes="AA">
                                          <p:cBhvr>
                                            <p:cTn id="43" dur="1000" fill="hold"/>
                                            <p:tgtEl>
                                              <p:spTgt spid="23"/>
                                            </p:tgtEl>
                                            <p:attrNameLst>
                                              <p:attrName>ppt_x</p:attrName>
                                              <p:attrName>ppt_y</p:attrName>
                                            </p:attrNameLst>
                                          </p:cBhvr>
                                          <p:rCtr x="-5990" y="0"/>
                                        </p:animMotion>
                                      </p:childTnLst>
                                    </p:cTn>
                                  </p:par>
                                  <p:par>
                                    <p:cTn id="44" presetID="35" presetClass="path" presetSubtype="0" accel="40000" decel="40000" fill="hold" grpId="2" nodeType="withEffect">
                                      <p:stCondLst>
                                        <p:cond delay="1000"/>
                                      </p:stCondLst>
                                      <p:childTnLst>
                                        <p:animMotion origin="layout" path="M 2.91667E-6 -3.7037E-6 L -0.03073 -3.7037E-6 " pathEditMode="relative" rAng="0" ptsTypes="AA">
                                          <p:cBhvr>
                                            <p:cTn id="45" dur="1000" spd="-100000" fill="hold"/>
                                            <p:tgtEl>
                                              <p:spTgt spid="23"/>
                                            </p:tgtEl>
                                            <p:attrNameLst>
                                              <p:attrName>ppt_x</p:attrName>
                                              <p:attrName>ppt_y</p:attrName>
                                            </p:attrNameLst>
                                          </p:cBhvr>
                                          <p:rCtr x="-1536" y="0"/>
                                        </p:animMotion>
                                      </p:childTnLst>
                                    </p:cTn>
                                  </p:par>
                                  <p:par>
                                    <p:cTn id="46" presetID="10" presetClass="entr" presetSubtype="0" fill="hold" grpId="0" nodeType="withEffect">
                                      <p:stCondLst>
                                        <p:cond delay="10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35" presetClass="path" presetSubtype="0" decel="40000" fill="hold" grpId="1" nodeType="withEffect">
                                      <p:stCondLst>
                                        <p:cond delay="1000"/>
                                      </p:stCondLst>
                                      <p:childTnLst>
                                        <p:animMotion origin="layout" path="M 0.08919 2.96296E-6 L -0.0306 2.96296E-6 " pathEditMode="relative" rAng="0" ptsTypes="AA">
                                          <p:cBhvr>
                                            <p:cTn id="53" dur="1000" fill="hold"/>
                                            <p:tgtEl>
                                              <p:spTgt spid="22"/>
                                            </p:tgtEl>
                                            <p:attrNameLst>
                                              <p:attrName>ppt_x</p:attrName>
                                              <p:attrName>ppt_y</p:attrName>
                                            </p:attrNameLst>
                                          </p:cBhvr>
                                          <p:rCtr x="-5990" y="0"/>
                                        </p:animMotion>
                                      </p:childTnLst>
                                    </p:cTn>
                                  </p:par>
                                  <p:par>
                                    <p:cTn id="54" presetID="35" presetClass="path" presetSubtype="0" accel="40000" decel="40000" fill="hold" grpId="2" nodeType="withEffect">
                                      <p:stCondLst>
                                        <p:cond delay="2000"/>
                                      </p:stCondLst>
                                      <p:childTnLst>
                                        <p:animMotion origin="layout" path="M 2.91667E-6 2.96296E-6 L -0.03073 2.96296E-6 " pathEditMode="relative" rAng="0" ptsTypes="AA">
                                          <p:cBhvr>
                                            <p:cTn id="55" dur="1000" spd="-100000" fill="hold"/>
                                            <p:tgtEl>
                                              <p:spTgt spid="22"/>
                                            </p:tgtEl>
                                            <p:attrNameLst>
                                              <p:attrName>ppt_x</p:attrName>
                                              <p:attrName>ppt_y</p:attrName>
                                            </p:attrNameLst>
                                          </p:cBhvr>
                                          <p:rCtr x="-1536" y="0"/>
                                        </p:animMotion>
                                      </p:childTnLst>
                                    </p:cTn>
                                  </p:par>
                                  <p:par>
                                    <p:cTn id="56" presetID="10" presetClass="entr" presetSubtype="0" fill="hold" nodeType="withEffect">
                                      <p:stCondLst>
                                        <p:cond delay="200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35" presetClass="path" presetSubtype="0" decel="40000" fill="hold" grpId="1" nodeType="withEffect">
                                      <p:stCondLst>
                                        <p:cond delay="0"/>
                                      </p:stCondLst>
                                      <p:childTnLst>
                                        <p:animMotion origin="layout" path="M 0.08919 2.22222E-6 L -0.0306 2.22222E-6 " pathEditMode="relative" rAng="0" ptsTypes="AA">
                                          <p:cBhvr>
                                            <p:cTn id="64" dur="1000" fill="hold"/>
                                            <p:tgtEl>
                                              <p:spTgt spid="21"/>
                                            </p:tgtEl>
                                            <p:attrNameLst>
                                              <p:attrName>ppt_x</p:attrName>
                                              <p:attrName>ppt_y</p:attrName>
                                            </p:attrNameLst>
                                          </p:cBhvr>
                                          <p:rCtr x="-5990" y="0"/>
                                        </p:animMotion>
                                      </p:childTnLst>
                                    </p:cTn>
                                  </p:par>
                                  <p:par>
                                    <p:cTn id="65" presetID="35" presetClass="path" presetSubtype="0" accel="40000" decel="40000" fill="hold" grpId="2" nodeType="withEffect">
                                      <p:stCondLst>
                                        <p:cond delay="1000"/>
                                      </p:stCondLst>
                                      <p:childTnLst>
                                        <p:animMotion origin="layout" path="M 1.11022E-16 2.22222E-6 L -0.03073 2.22222E-6 " pathEditMode="relative" rAng="0" ptsTypes="AA">
                                          <p:cBhvr>
                                            <p:cTn id="66" dur="1000" spd="-100000" fill="hold"/>
                                            <p:tgtEl>
                                              <p:spTgt spid="21"/>
                                            </p:tgtEl>
                                            <p:attrNameLst>
                                              <p:attrName>ppt_x</p:attrName>
                                              <p:attrName>ppt_y</p:attrName>
                                            </p:attrNameLst>
                                          </p:cBhvr>
                                          <p:rCtr x="-1536" y="0"/>
                                        </p:animMotion>
                                      </p:childTnLst>
                                    </p:cTn>
                                  </p:par>
                                  <p:par>
                                    <p:cTn id="67" presetID="10" presetClass="entr" presetSubtype="0" fill="hold" nodeType="withEffect">
                                      <p:stCondLst>
                                        <p:cond delay="100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1250"/>
                                            <p:tgtEl>
                                              <p:spTgt spid="32"/>
                                            </p:tgtEl>
                                            <p:attrNameLst>
                                              <p:attrName>ppt_x</p:attrName>
                                            </p:attrNameLst>
                                          </p:cBhvr>
                                          <p:tavLst>
                                            <p:tav tm="0">
                                              <p:val>
                                                <p:strVal val="#ppt_x-#ppt_w*1.125000"/>
                                              </p:val>
                                            </p:tav>
                                            <p:tav tm="100000">
                                              <p:val>
                                                <p:strVal val="#ppt_x"/>
                                              </p:val>
                                            </p:tav>
                                          </p:tavLst>
                                        </p:anim>
                                        <p:animEffect transition="in" filter="wipe(right)">
                                          <p:cBhvr>
                                            <p:cTn id="73" dur="1250"/>
                                            <p:tgtEl>
                                              <p:spTgt spid="32"/>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1500"/>
                                            <p:tgtEl>
                                              <p:spTgt spid="33"/>
                                            </p:tgtEl>
                                            <p:attrNameLst>
                                              <p:attrName>ppt_x</p:attrName>
                                            </p:attrNameLst>
                                          </p:cBhvr>
                                          <p:tavLst>
                                            <p:tav tm="0">
                                              <p:val>
                                                <p:strVal val="#ppt_x-#ppt_w*1.125000"/>
                                              </p:val>
                                            </p:tav>
                                            <p:tav tm="100000">
                                              <p:val>
                                                <p:strVal val="#ppt_x"/>
                                              </p:val>
                                            </p:tav>
                                          </p:tavLst>
                                        </p:anim>
                                        <p:animEffect transition="in" filter="wipe(right)">
                                          <p:cBhvr>
                                            <p:cTn id="77" dur="1500"/>
                                            <p:tgtEl>
                                              <p:spTgt spid="33"/>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1750"/>
                                            <p:tgtEl>
                                              <p:spTgt spid="34"/>
                                            </p:tgtEl>
                                            <p:attrNameLst>
                                              <p:attrName>ppt_x</p:attrName>
                                            </p:attrNameLst>
                                          </p:cBhvr>
                                          <p:tavLst>
                                            <p:tav tm="0">
                                              <p:val>
                                                <p:strVal val="#ppt_x-#ppt_w*1.125000"/>
                                              </p:val>
                                            </p:tav>
                                            <p:tav tm="100000">
                                              <p:val>
                                                <p:strVal val="#ppt_x"/>
                                              </p:val>
                                            </p:tav>
                                          </p:tavLst>
                                        </p:anim>
                                        <p:animEffect transition="in" filter="wipe(right)">
                                          <p:cBhvr>
                                            <p:cTn id="81" dur="1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22" grpId="0" animBg="1"/>
          <p:bldP spid="18" grpId="0" animBg="1"/>
          <p:bldP spid="21" grpId="0" bldLvl="0" animBg="1"/>
          <p:bldP spid="21" grpId="1" bldLvl="0" animBg="1"/>
          <p:bldP spid="21" grpId="2" bldLvl="0" animBg="1"/>
          <p:bldP spid="22" grpId="0" bldLvl="0" animBg="1"/>
          <p:bldP spid="22" grpId="1" bldLvl="0" animBg="1"/>
          <p:bldP spid="22" grpId="2" bldLvl="0" animBg="1"/>
          <p:bldP spid="23" grpId="0" bldLvl="0" animBg="1"/>
          <p:bldP spid="23" grpId="1" bldLvl="0" animBg="1"/>
          <p:bldP spid="23" grpId="2" bldLvl="0" animBg="1"/>
          <p:bldP spid="31" grpId="0" bldLvl="0" animBg="1"/>
          <p:bldP spid="32"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000"/>
                                      </p:stCondLst>
                                      <p:childTnLst>
                                        <p:set>
                                          <p:cBhvr>
                                            <p:cTn id="20" dur="1" fill="hold">
                                              <p:stCondLst>
                                                <p:cond delay="0"/>
                                              </p:stCondLst>
                                            </p:cTn>
                                            <p:tgtEl>
                                              <p:spTgt spid="143"/>
                                            </p:tgtEl>
                                            <p:attrNameLst>
                                              <p:attrName>style.visibility</p:attrName>
                                            </p:attrNameLst>
                                          </p:cBhvr>
                                          <p:to>
                                            <p:strVal val="visible"/>
                                          </p:to>
                                        </p:set>
                                        <p:animEffect transition="in" filter="fade">
                                          <p:cBhvr>
                                            <p:cTn id="21" dur="1000"/>
                                            <p:tgtEl>
                                              <p:spTgt spid="143"/>
                                            </p:tgtEl>
                                          </p:cBhvr>
                                        </p:animEffect>
                                        <p:anim calcmode="lin" valueType="num">
                                          <p:cBhvr>
                                            <p:cTn id="22" dur="1000" fill="hold"/>
                                            <p:tgtEl>
                                              <p:spTgt spid="143"/>
                                            </p:tgtEl>
                                            <p:attrNameLst>
                                              <p:attrName>ppt_x</p:attrName>
                                            </p:attrNameLst>
                                          </p:cBhvr>
                                          <p:tavLst>
                                            <p:tav tm="0">
                                              <p:val>
                                                <p:strVal val="#ppt_x"/>
                                              </p:val>
                                            </p:tav>
                                            <p:tav tm="100000">
                                              <p:val>
                                                <p:strVal val="#ppt_x"/>
                                              </p:val>
                                            </p:tav>
                                          </p:tavLst>
                                        </p:anim>
                                        <p:anim calcmode="lin" valueType="num">
                                          <p:cBhvr>
                                            <p:cTn id="23" dur="1000" fill="hold"/>
                                            <p:tgtEl>
                                              <p:spTgt spid="1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24"/>
                                            </p:tgtEl>
                                            <p:attrNameLst>
                                              <p:attrName>style.visibility</p:attrName>
                                            </p:attrNameLst>
                                          </p:cBhvr>
                                          <p:to>
                                            <p:strVal val="visible"/>
                                          </p:to>
                                        </p:set>
                                        <p:anim calcmode="lin" valueType="num">
                                          <p:cBhvr additive="base">
                                            <p:cTn id="27" dur="2000" fill="hold"/>
                                            <p:tgtEl>
                                              <p:spTgt spid="124"/>
                                            </p:tgtEl>
                                            <p:attrNameLst>
                                              <p:attrName>ppt_x</p:attrName>
                                            </p:attrNameLst>
                                          </p:cBhvr>
                                          <p:tavLst>
                                            <p:tav tm="0">
                                              <p:val>
                                                <p:strVal val="0-#ppt_w/2"/>
                                              </p:val>
                                            </p:tav>
                                            <p:tav tm="100000">
                                              <p:val>
                                                <p:strVal val="#ppt_x"/>
                                              </p:val>
                                            </p:tav>
                                          </p:tavLst>
                                        </p:anim>
                                        <p:anim calcmode="lin" valueType="num">
                                          <p:cBhvr additive="base">
                                            <p:cTn id="28" dur="2000" fill="hold"/>
                                            <p:tgtEl>
                                              <p:spTgt spid="124"/>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2" presetClass="entr" presetSubtype="1" fill="hold" grpId="0" nodeType="afterEffect">
                                      <p:stCondLst>
                                        <p:cond delay="0"/>
                                      </p:stCondLst>
                                      <p:childTnLst>
                                        <p:set>
                                          <p:cBhvr>
                                            <p:cTn id="31" dur="1" fill="hold">
                                              <p:stCondLst>
                                                <p:cond delay="0"/>
                                              </p:stCondLst>
                                            </p:cTn>
                                            <p:tgtEl>
                                              <p:spTgt spid="122"/>
                                            </p:tgtEl>
                                            <p:attrNameLst>
                                              <p:attrName>style.visibility</p:attrName>
                                            </p:attrNameLst>
                                          </p:cBhvr>
                                          <p:to>
                                            <p:strVal val="visible"/>
                                          </p:to>
                                        </p:set>
                                        <p:animEffect transition="in" filter="wipe(up)">
                                          <p:cBhvr>
                                            <p:cTn id="32" dur="500"/>
                                            <p:tgtEl>
                                              <p:spTgt spid="122"/>
                                            </p:tgtEl>
                                          </p:cBhvr>
                                        </p:animEffect>
                                      </p:childTnLst>
                                    </p:cTn>
                                  </p:par>
                                </p:childTnLst>
                              </p:cTn>
                            </p:par>
                            <p:par>
                              <p:cTn id="33" fill="hold">
                                <p:stCondLst>
                                  <p:cond delay="4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35" presetClass="path" presetSubtype="0" decel="40000" fill="hold" grpId="1" nodeType="withEffect">
                                      <p:stCondLst>
                                        <p:cond delay="0"/>
                                      </p:stCondLst>
                                      <p:childTnLst>
                                        <p:animMotion origin="layout" path="M 0.08919 -3.7037E-6 L -0.0306 -3.7037E-6 " pathEditMode="relative" rAng="0" ptsTypes="AA">
                                          <p:cBhvr>
                                            <p:cTn id="43" dur="1000" fill="hold"/>
                                            <p:tgtEl>
                                              <p:spTgt spid="23"/>
                                            </p:tgtEl>
                                            <p:attrNameLst>
                                              <p:attrName>ppt_x</p:attrName>
                                              <p:attrName>ppt_y</p:attrName>
                                            </p:attrNameLst>
                                          </p:cBhvr>
                                          <p:rCtr x="-5990" y="0"/>
                                        </p:animMotion>
                                      </p:childTnLst>
                                    </p:cTn>
                                  </p:par>
                                  <p:par>
                                    <p:cTn id="44" presetID="35" presetClass="path" presetSubtype="0" accel="40000" decel="40000" fill="hold" grpId="2" nodeType="withEffect">
                                      <p:stCondLst>
                                        <p:cond delay="1000"/>
                                      </p:stCondLst>
                                      <p:childTnLst>
                                        <p:animMotion origin="layout" path="M 2.91667E-6 -3.7037E-6 L -0.03073 -3.7037E-6 " pathEditMode="relative" rAng="0" ptsTypes="AA">
                                          <p:cBhvr>
                                            <p:cTn id="45" dur="1000" spd="-100000" fill="hold"/>
                                            <p:tgtEl>
                                              <p:spTgt spid="23"/>
                                            </p:tgtEl>
                                            <p:attrNameLst>
                                              <p:attrName>ppt_x</p:attrName>
                                              <p:attrName>ppt_y</p:attrName>
                                            </p:attrNameLst>
                                          </p:cBhvr>
                                          <p:rCtr x="-1536" y="0"/>
                                        </p:animMotion>
                                      </p:childTnLst>
                                    </p:cTn>
                                  </p:par>
                                  <p:par>
                                    <p:cTn id="46" presetID="10" presetClass="entr" presetSubtype="0" fill="hold" grpId="0" nodeType="withEffect">
                                      <p:stCondLst>
                                        <p:cond delay="10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35" presetClass="path" presetSubtype="0" decel="40000" fill="hold" grpId="1" nodeType="withEffect">
                                      <p:stCondLst>
                                        <p:cond delay="1000"/>
                                      </p:stCondLst>
                                      <p:childTnLst>
                                        <p:animMotion origin="layout" path="M 0.08919 2.96296E-6 L -0.0306 2.96296E-6 " pathEditMode="relative" rAng="0" ptsTypes="AA">
                                          <p:cBhvr>
                                            <p:cTn id="53" dur="1000" fill="hold"/>
                                            <p:tgtEl>
                                              <p:spTgt spid="22"/>
                                            </p:tgtEl>
                                            <p:attrNameLst>
                                              <p:attrName>ppt_x</p:attrName>
                                              <p:attrName>ppt_y</p:attrName>
                                            </p:attrNameLst>
                                          </p:cBhvr>
                                          <p:rCtr x="-5990" y="0"/>
                                        </p:animMotion>
                                      </p:childTnLst>
                                    </p:cTn>
                                  </p:par>
                                  <p:par>
                                    <p:cTn id="54" presetID="35" presetClass="path" presetSubtype="0" accel="40000" decel="40000" fill="hold" grpId="2" nodeType="withEffect">
                                      <p:stCondLst>
                                        <p:cond delay="2000"/>
                                      </p:stCondLst>
                                      <p:childTnLst>
                                        <p:animMotion origin="layout" path="M 2.91667E-6 2.96296E-6 L -0.03073 2.96296E-6 " pathEditMode="relative" rAng="0" ptsTypes="AA">
                                          <p:cBhvr>
                                            <p:cTn id="55" dur="1000" spd="-100000" fill="hold"/>
                                            <p:tgtEl>
                                              <p:spTgt spid="22"/>
                                            </p:tgtEl>
                                            <p:attrNameLst>
                                              <p:attrName>ppt_x</p:attrName>
                                              <p:attrName>ppt_y</p:attrName>
                                            </p:attrNameLst>
                                          </p:cBhvr>
                                          <p:rCtr x="-1536" y="0"/>
                                        </p:animMotion>
                                      </p:childTnLst>
                                    </p:cTn>
                                  </p:par>
                                  <p:par>
                                    <p:cTn id="56" presetID="10" presetClass="entr" presetSubtype="0" fill="hold" nodeType="withEffect">
                                      <p:stCondLst>
                                        <p:cond delay="200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35" presetClass="path" presetSubtype="0" decel="40000" fill="hold" grpId="1" nodeType="withEffect">
                                      <p:stCondLst>
                                        <p:cond delay="0"/>
                                      </p:stCondLst>
                                      <p:childTnLst>
                                        <p:animMotion origin="layout" path="M 0.08919 2.22222E-6 L -0.0306 2.22222E-6 " pathEditMode="relative" rAng="0" ptsTypes="AA">
                                          <p:cBhvr>
                                            <p:cTn id="64" dur="1000" fill="hold"/>
                                            <p:tgtEl>
                                              <p:spTgt spid="21"/>
                                            </p:tgtEl>
                                            <p:attrNameLst>
                                              <p:attrName>ppt_x</p:attrName>
                                              <p:attrName>ppt_y</p:attrName>
                                            </p:attrNameLst>
                                          </p:cBhvr>
                                          <p:rCtr x="-5990" y="0"/>
                                        </p:animMotion>
                                      </p:childTnLst>
                                    </p:cTn>
                                  </p:par>
                                  <p:par>
                                    <p:cTn id="65" presetID="35" presetClass="path" presetSubtype="0" accel="40000" decel="40000" fill="hold" grpId="2" nodeType="withEffect">
                                      <p:stCondLst>
                                        <p:cond delay="1000"/>
                                      </p:stCondLst>
                                      <p:childTnLst>
                                        <p:animMotion origin="layout" path="M 1.11022E-16 2.22222E-6 L -0.03073 2.22222E-6 " pathEditMode="relative" rAng="0" ptsTypes="AA">
                                          <p:cBhvr>
                                            <p:cTn id="66" dur="1000" spd="-100000" fill="hold"/>
                                            <p:tgtEl>
                                              <p:spTgt spid="21"/>
                                            </p:tgtEl>
                                            <p:attrNameLst>
                                              <p:attrName>ppt_x</p:attrName>
                                              <p:attrName>ppt_y</p:attrName>
                                            </p:attrNameLst>
                                          </p:cBhvr>
                                          <p:rCtr x="-1536" y="0"/>
                                        </p:animMotion>
                                      </p:childTnLst>
                                    </p:cTn>
                                  </p:par>
                                  <p:par>
                                    <p:cTn id="67" presetID="10" presetClass="entr" presetSubtype="0" fill="hold" nodeType="withEffect">
                                      <p:stCondLst>
                                        <p:cond delay="100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1250"/>
                                            <p:tgtEl>
                                              <p:spTgt spid="32"/>
                                            </p:tgtEl>
                                            <p:attrNameLst>
                                              <p:attrName>ppt_x</p:attrName>
                                            </p:attrNameLst>
                                          </p:cBhvr>
                                          <p:tavLst>
                                            <p:tav tm="0">
                                              <p:val>
                                                <p:strVal val="#ppt_x-#ppt_w*1.125000"/>
                                              </p:val>
                                            </p:tav>
                                            <p:tav tm="100000">
                                              <p:val>
                                                <p:strVal val="#ppt_x"/>
                                              </p:val>
                                            </p:tav>
                                          </p:tavLst>
                                        </p:anim>
                                        <p:animEffect transition="in" filter="wipe(right)">
                                          <p:cBhvr>
                                            <p:cTn id="73" dur="1250"/>
                                            <p:tgtEl>
                                              <p:spTgt spid="32"/>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1500"/>
                                            <p:tgtEl>
                                              <p:spTgt spid="33"/>
                                            </p:tgtEl>
                                            <p:attrNameLst>
                                              <p:attrName>ppt_x</p:attrName>
                                            </p:attrNameLst>
                                          </p:cBhvr>
                                          <p:tavLst>
                                            <p:tav tm="0">
                                              <p:val>
                                                <p:strVal val="#ppt_x-#ppt_w*1.125000"/>
                                              </p:val>
                                            </p:tav>
                                            <p:tav tm="100000">
                                              <p:val>
                                                <p:strVal val="#ppt_x"/>
                                              </p:val>
                                            </p:tav>
                                          </p:tavLst>
                                        </p:anim>
                                        <p:animEffect transition="in" filter="wipe(right)">
                                          <p:cBhvr>
                                            <p:cTn id="77" dur="1500"/>
                                            <p:tgtEl>
                                              <p:spTgt spid="33"/>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1750"/>
                                            <p:tgtEl>
                                              <p:spTgt spid="34"/>
                                            </p:tgtEl>
                                            <p:attrNameLst>
                                              <p:attrName>ppt_x</p:attrName>
                                            </p:attrNameLst>
                                          </p:cBhvr>
                                          <p:tavLst>
                                            <p:tav tm="0">
                                              <p:val>
                                                <p:strVal val="#ppt_x-#ppt_w*1.125000"/>
                                              </p:val>
                                            </p:tav>
                                            <p:tav tm="100000">
                                              <p:val>
                                                <p:strVal val="#ppt_x"/>
                                              </p:val>
                                            </p:tav>
                                          </p:tavLst>
                                        </p:anim>
                                        <p:animEffect transition="in" filter="wipe(right)">
                                          <p:cBhvr>
                                            <p:cTn id="81" dur="1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22" grpId="0" animBg="1"/>
          <p:bldP spid="18" grpId="0" animBg="1"/>
          <p:bldP spid="21" grpId="0" bldLvl="0" animBg="1"/>
          <p:bldP spid="21" grpId="1" bldLvl="0" animBg="1"/>
          <p:bldP spid="21" grpId="2" bldLvl="0" animBg="1"/>
          <p:bldP spid="22" grpId="0" bldLvl="0" animBg="1"/>
          <p:bldP spid="22" grpId="1" bldLvl="0" animBg="1"/>
          <p:bldP spid="22" grpId="2" bldLvl="0" animBg="1"/>
          <p:bldP spid="23" grpId="0" bldLvl="0" animBg="1"/>
          <p:bldP spid="23" grpId="1" bldLvl="0" animBg="1"/>
          <p:bldP spid="23" grpId="2" bldLvl="0" animBg="1"/>
          <p:bldP spid="31" grpId="0" bldLvl="0" animBg="1"/>
          <p:bldP spid="32" grpId="0"/>
          <p:bldP spid="33" grpId="0"/>
          <p:bldP spid="34"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5461673" y="379898"/>
            <a:ext cx="2838164" cy="6272091"/>
            <a:chOff x="9341556" y="214245"/>
            <a:chExt cx="2838164" cy="6272091"/>
          </a:xfrm>
        </p:grpSpPr>
        <p:cxnSp>
          <p:nvCxnSpPr>
            <p:cNvPr id="49" name="直接连接符 48"/>
            <p:cNvCxnSpPr/>
            <p:nvPr/>
          </p:nvCxnSpPr>
          <p:spPr>
            <a:xfrm rot="16741234" flipH="1">
              <a:off x="10697191" y="2474949"/>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16741234" flipH="1">
              <a:off x="10316980" y="2285886"/>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16741234" flipV="1">
              <a:off x="10150919" y="1632577"/>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16741234" flipH="1">
              <a:off x="10651496" y="3476289"/>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93" idx="6"/>
            </p:cNvCxnSpPr>
            <p:nvPr/>
          </p:nvCxnSpPr>
          <p:spPr>
            <a:xfrm rot="16741234" flipV="1">
              <a:off x="10345711" y="4966102"/>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97" idx="6"/>
            </p:cNvCxnSpPr>
            <p:nvPr/>
          </p:nvCxnSpPr>
          <p:spPr>
            <a:xfrm rot="16741234">
              <a:off x="10415384" y="5702290"/>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16741234" flipH="1" flipV="1">
              <a:off x="10755653" y="4173567"/>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16741234" flipV="1">
              <a:off x="10922193" y="3695490"/>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16741234">
              <a:off x="10421254" y="3095237"/>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68" idx="2"/>
            </p:cNvCxnSpPr>
            <p:nvPr/>
          </p:nvCxnSpPr>
          <p:spPr>
            <a:xfrm rot="16741234">
              <a:off x="11174778" y="1639966"/>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a:endCxn id="68" idx="6"/>
            </p:cNvCxnSpPr>
            <p:nvPr/>
          </p:nvCxnSpPr>
          <p:spPr>
            <a:xfrm rot="16741234" flipV="1">
              <a:off x="11395245" y="2013133"/>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16741234" flipH="1" flipV="1">
              <a:off x="11163548" y="2348805"/>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16741234">
              <a:off x="9632550" y="4018121"/>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rot="16741234" flipH="1">
              <a:off x="9796876" y="4334829"/>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16741234">
              <a:off x="9934447" y="3504581"/>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rot="16741234" flipH="1">
              <a:off x="10247380" y="1385040"/>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7" name="椭圆 66"/>
            <p:cNvSpPr/>
            <p:nvPr/>
          </p:nvSpPr>
          <p:spPr>
            <a:xfrm rot="16741234" flipH="1">
              <a:off x="10494051" y="20158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rot="16741234" flipH="1">
              <a:off x="11332597" y="1935131"/>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9" name="椭圆 68"/>
            <p:cNvSpPr/>
            <p:nvPr/>
          </p:nvSpPr>
          <p:spPr>
            <a:xfrm rot="16741234" flipH="1">
              <a:off x="10486312" y="2461925"/>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0" name="椭圆 69"/>
            <p:cNvSpPr/>
            <p:nvPr/>
          </p:nvSpPr>
          <p:spPr>
            <a:xfrm rot="16741234" flipH="1">
              <a:off x="11494913" y="131510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rot="16741234" flipH="1">
              <a:off x="10167778" y="332235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rot="16741234" flipH="1">
              <a:off x="11732465" y="243446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rot="16741234" flipH="1">
              <a:off x="10970581" y="2826506"/>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rot="16741234" flipH="1">
              <a:off x="10270735" y="6316271"/>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rot="16741234">
              <a:off x="10000586" y="512424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rot="16741234">
              <a:off x="10763405" y="5520537"/>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rot="16741234">
              <a:off x="9757033" y="569413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rot="16741234">
              <a:off x="10430404" y="4742356"/>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6" name="椭圆 95"/>
            <p:cNvSpPr/>
            <p:nvPr/>
          </p:nvSpPr>
          <p:spPr>
            <a:xfrm rot="16741234">
              <a:off x="10125118" y="4737128"/>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rot="16741234">
              <a:off x="10464581" y="6033843"/>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8" name="椭圆 97"/>
            <p:cNvSpPr/>
            <p:nvPr/>
          </p:nvSpPr>
          <p:spPr>
            <a:xfrm rot="16741234">
              <a:off x="9919754" y="371872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rot="16741234">
              <a:off x="9778056" y="418436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rot="16741234">
              <a:off x="11251952" y="409592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rot="16741234">
              <a:off x="10546619" y="4070970"/>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rot="16741234">
              <a:off x="10704747" y="450102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rot="16741234" flipH="1">
              <a:off x="10736780" y="364746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rot="16741234" flipH="1">
              <a:off x="10679965" y="3223644"/>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rot="16741234" flipH="1">
              <a:off x="11980310" y="1985856"/>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6" name="椭圆 105"/>
            <p:cNvSpPr/>
            <p:nvPr/>
          </p:nvSpPr>
          <p:spPr>
            <a:xfrm rot="16741234" flipH="1">
              <a:off x="11813637" y="3096950"/>
              <a:ext cx="105246" cy="10524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7" name="椭圆 106"/>
            <p:cNvSpPr/>
            <p:nvPr/>
          </p:nvSpPr>
          <p:spPr>
            <a:xfrm rot="16741234" flipH="1">
              <a:off x="11355924" y="3441002"/>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8" name="椭圆 107"/>
            <p:cNvSpPr/>
            <p:nvPr/>
          </p:nvSpPr>
          <p:spPr>
            <a:xfrm rot="16741234" flipH="1">
              <a:off x="12009655" y="267679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rot="16741234">
              <a:off x="11581667" y="455815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rot="16741234">
              <a:off x="11301065" y="515190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rot="16741234">
              <a:off x="11026429" y="5861390"/>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rot="16741234">
              <a:off x="10971247" y="503504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rot="16741234" flipH="1">
              <a:off x="11825353" y="3643429"/>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nvSpPr>
          <p:spPr>
            <a:xfrm rot="16741234" flipH="1">
              <a:off x="10078213" y="228587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rot="16741234" flipH="1">
              <a:off x="9982939" y="289378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6" name="组合 115"/>
            <p:cNvGrpSpPr/>
            <p:nvPr/>
          </p:nvGrpSpPr>
          <p:grpSpPr>
            <a:xfrm rot="16741234">
              <a:off x="8234108" y="3129597"/>
              <a:ext cx="2720838" cy="505942"/>
              <a:chOff x="5233265" y="2334818"/>
              <a:chExt cx="2720838" cy="505942"/>
            </a:xfrm>
          </p:grpSpPr>
          <p:sp>
            <p:nvSpPr>
              <p:cNvPr id="122" name="椭圆 121"/>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7" name="直接连接符 116"/>
            <p:cNvCxnSpPr>
              <a:endCxn id="95" idx="3"/>
            </p:cNvCxnSpPr>
            <p:nvPr/>
          </p:nvCxnSpPr>
          <p:spPr>
            <a:xfrm rot="16741234" flipV="1">
              <a:off x="10373166" y="4944910"/>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stCxn id="96" idx="0"/>
              <a:endCxn id="95" idx="5"/>
            </p:cNvCxnSpPr>
            <p:nvPr/>
          </p:nvCxnSpPr>
          <p:spPr>
            <a:xfrm flipV="1">
              <a:off x="10125873" y="4762389"/>
              <a:ext cx="392395" cy="261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椭圆 118"/>
            <p:cNvSpPr/>
            <p:nvPr/>
          </p:nvSpPr>
          <p:spPr>
            <a:xfrm rot="16741234" flipH="1">
              <a:off x="10988660" y="7308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rot="16741234" flipH="1">
              <a:off x="10927089" y="1371054"/>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rot="16741234">
              <a:off x="10640252" y="214245"/>
              <a:ext cx="137160" cy="13716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3" name="矩形 2"/>
          <p:cNvSpPr/>
          <p:nvPr/>
        </p:nvSpPr>
        <p:spPr>
          <a:xfrm>
            <a:off x="4651139" y="-837559"/>
            <a:ext cx="2394857" cy="8152760"/>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63662" y="64423"/>
            <a:ext cx="1497052" cy="2646878"/>
          </a:xfrm>
          <a:prstGeom prst="rect">
            <a:avLst/>
          </a:prstGeom>
          <a:noFill/>
        </p:spPr>
        <p:txBody>
          <a:bodyPr vert="horz" wrap="square" rtlCol="0">
            <a:spAutoFit/>
          </a:bodyPr>
          <a:lstStyle/>
          <a:p>
            <a:r>
              <a:rPr lang="en-US" altLang="zh-CN" sz="16600" spc="600" dirty="0">
                <a:solidFill>
                  <a:srgbClr val="C00000"/>
                </a:solidFill>
                <a:latin typeface="Aurora Cn BT" panose="020B0508020207060204" pitchFamily="34" charset="0"/>
                <a:ea typeface="方正兰亭超细黑简体" panose="02000000000000000000" pitchFamily="2" charset="-122"/>
              </a:rPr>
              <a:t>04</a:t>
            </a:r>
            <a:endParaRPr lang="zh-CN" altLang="en-US" sz="16600" spc="600" dirty="0">
              <a:solidFill>
                <a:srgbClr val="C00000"/>
              </a:solidFill>
              <a:latin typeface="Aurora Cn BT" panose="020B0508020207060204" pitchFamily="34" charset="0"/>
              <a:ea typeface="时尚中黑简体" panose="01010104010101010101" pitchFamily="2" charset="-122"/>
            </a:endParaRPr>
          </a:p>
        </p:txBody>
      </p:sp>
      <p:sp>
        <p:nvSpPr>
          <p:cNvPr id="5" name="TextBox 54"/>
          <p:cNvSpPr txBox="1"/>
          <p:nvPr/>
        </p:nvSpPr>
        <p:spPr>
          <a:xfrm>
            <a:off x="1857733" y="1204642"/>
            <a:ext cx="2855566" cy="698071"/>
          </a:xfrm>
          <a:prstGeom prst="rect">
            <a:avLst/>
          </a:prstGeom>
          <a:noFill/>
        </p:spPr>
        <p:txBody>
          <a:bodyPr wrap="square" rIns="144000" bIns="36000" numCol="1" spcCol="360000" rtlCol="0">
            <a:spAutoFit/>
          </a:bodyPr>
          <a:lstStyle/>
          <a:p>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rPr>
              <a:t>业务现状</a:t>
            </a:r>
          </a:p>
        </p:txBody>
      </p:sp>
      <p:sp>
        <p:nvSpPr>
          <p:cNvPr id="6" name="TextBox 54"/>
          <p:cNvSpPr txBox="1"/>
          <p:nvPr/>
        </p:nvSpPr>
        <p:spPr>
          <a:xfrm>
            <a:off x="1925254" y="1844640"/>
            <a:ext cx="1977511" cy="328739"/>
          </a:xfrm>
          <a:prstGeom prst="rect">
            <a:avLst/>
          </a:prstGeom>
          <a:noFill/>
        </p:spPr>
        <p:txBody>
          <a:bodyPr wrap="square" rIns="144000" bIns="36000" numCol="1" spcCol="360000"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Part four</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3" name="52b0676d-feee-4c24-97a0-d7f3952809e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618195" y="2631617"/>
            <a:ext cx="4425522" cy="3489326"/>
            <a:chOff x="3501875" y="1598757"/>
            <a:chExt cx="5154384" cy="4064000"/>
          </a:xfrm>
        </p:grpSpPr>
        <p:sp>
          <p:nvSpPr>
            <p:cNvPr id="24" name="íşḻîde"/>
            <p:cNvSpPr/>
            <p:nvPr/>
          </p:nvSpPr>
          <p:spPr>
            <a:xfrm>
              <a:off x="5195150" y="2729908"/>
              <a:ext cx="1801701" cy="1801700"/>
            </a:xfrm>
            <a:prstGeom prst="ellipse">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ea typeface="迷你简准圆" panose="03000509000000000000" pitchFamily="65" charset="-122"/>
              </a:endParaRPr>
            </a:p>
          </p:txBody>
        </p:sp>
        <p:sp>
          <p:nvSpPr>
            <p:cNvPr id="25" name="íṧľïḋè"/>
            <p:cNvSpPr/>
            <p:nvPr/>
          </p:nvSpPr>
          <p:spPr>
            <a:xfrm>
              <a:off x="4207933" y="3122758"/>
              <a:ext cx="532187" cy="1016000"/>
            </a:xfrm>
            <a:prstGeom prst="chevron">
              <a:avLst>
                <a:gd name="adj" fmla="val 62310"/>
              </a:avLst>
            </a:prstGeom>
            <a:solidFill>
              <a:schemeClr val="tx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endParaRPr dirty="0">
                <a:ea typeface="迷你简准圆" panose="03000509000000000000" pitchFamily="65" charset="-122"/>
              </a:endParaRPr>
            </a:p>
          </p:txBody>
        </p:sp>
        <p:sp>
          <p:nvSpPr>
            <p:cNvPr id="26" name="îsľíḑê"/>
            <p:cNvSpPr/>
            <p:nvPr/>
          </p:nvSpPr>
          <p:spPr>
            <a:xfrm flipH="1">
              <a:off x="7451880" y="3122758"/>
              <a:ext cx="532187" cy="1016000"/>
            </a:xfrm>
            <a:prstGeom prst="chevron">
              <a:avLst>
                <a:gd name="adj" fmla="val 62310"/>
              </a:avLst>
            </a:prstGeom>
            <a:solidFill>
              <a:schemeClr val="tx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endParaRPr dirty="0">
                <a:ea typeface="迷你简准圆" panose="03000509000000000000" pitchFamily="65" charset="-122"/>
              </a:endParaRPr>
            </a:p>
          </p:txBody>
        </p:sp>
        <p:sp>
          <p:nvSpPr>
            <p:cNvPr id="27" name="íšļîdé"/>
            <p:cNvSpPr/>
            <p:nvPr/>
          </p:nvSpPr>
          <p:spPr>
            <a:xfrm>
              <a:off x="3501875" y="3122758"/>
              <a:ext cx="532187" cy="1016000"/>
            </a:xfrm>
            <a:prstGeom prst="chevron">
              <a:avLst>
                <a:gd name="adj" fmla="val 62310"/>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endParaRPr dirty="0">
                <a:ea typeface="迷你简准圆" panose="03000509000000000000" pitchFamily="65" charset="-122"/>
              </a:endParaRPr>
            </a:p>
          </p:txBody>
        </p:sp>
        <p:sp>
          <p:nvSpPr>
            <p:cNvPr id="28" name="íṡļiḍe"/>
            <p:cNvSpPr/>
            <p:nvPr/>
          </p:nvSpPr>
          <p:spPr>
            <a:xfrm flipH="1">
              <a:off x="8124072" y="3122758"/>
              <a:ext cx="532187" cy="1016000"/>
            </a:xfrm>
            <a:prstGeom prst="chevron">
              <a:avLst>
                <a:gd name="adj" fmla="val 62310"/>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endParaRPr dirty="0">
                <a:ea typeface="迷你简准圆" panose="03000509000000000000" pitchFamily="65" charset="-122"/>
              </a:endParaRPr>
            </a:p>
          </p:txBody>
        </p:sp>
        <p:grpSp>
          <p:nvGrpSpPr>
            <p:cNvPr id="29" name="îṩḷiḍè"/>
            <p:cNvGrpSpPr/>
            <p:nvPr/>
          </p:nvGrpSpPr>
          <p:grpSpPr>
            <a:xfrm>
              <a:off x="5757334" y="3292092"/>
              <a:ext cx="677333" cy="677333"/>
              <a:chOff x="990600" y="1936123"/>
              <a:chExt cx="508000" cy="508000"/>
            </a:xfrm>
            <a:solidFill>
              <a:schemeClr val="accent1"/>
            </a:solidFill>
          </p:grpSpPr>
          <p:sp>
            <p:nvSpPr>
              <p:cNvPr id="32" name="ïṥḷîḑê"/>
              <p:cNvSpPr/>
              <p:nvPr/>
            </p:nvSpPr>
            <p:spPr>
              <a:xfrm>
                <a:off x="990600" y="1936123"/>
                <a:ext cx="508000" cy="508000"/>
              </a:xfrm>
              <a:prstGeom prst="ellipse">
                <a:avLst/>
              </a:prstGeom>
              <a:solidFill>
                <a:srgbClr val="C0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迷你简准圆" panose="03000509000000000000" pitchFamily="65" charset="-122"/>
                </a:endParaRPr>
              </a:p>
            </p:txBody>
          </p:sp>
          <p:sp>
            <p:nvSpPr>
              <p:cNvPr id="33" name="ïŝľíḓè"/>
              <p:cNvSpPr/>
              <p:nvPr/>
            </p:nvSpPr>
            <p:spPr bwMode="auto">
              <a:xfrm>
                <a:off x="1117600" y="2087704"/>
                <a:ext cx="254000" cy="204838"/>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ctr"/>
              <a:lstStyle/>
              <a:p>
                <a:pPr algn="ctr"/>
                <a:endParaRPr dirty="0">
                  <a:ea typeface="迷你简准圆" panose="03000509000000000000" pitchFamily="65" charset="-122"/>
                </a:endParaRPr>
              </a:p>
            </p:txBody>
          </p:sp>
        </p:grpSp>
        <p:sp>
          <p:nvSpPr>
            <p:cNvPr id="30" name="ïṩľide"/>
            <p:cNvSpPr/>
            <p:nvPr/>
          </p:nvSpPr>
          <p:spPr>
            <a:xfrm>
              <a:off x="4064000" y="1598757"/>
              <a:ext cx="4064000" cy="4064000"/>
            </a:xfrm>
            <a:prstGeom prst="ellipse">
              <a:avLst/>
            </a:prstGeom>
            <a:noFill/>
            <a:ln w="1905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迷你简准圆" panose="03000509000000000000" pitchFamily="65" charset="-122"/>
              </a:endParaRPr>
            </a:p>
          </p:txBody>
        </p:sp>
        <p:sp>
          <p:nvSpPr>
            <p:cNvPr id="31" name="iṣlíḋé"/>
            <p:cNvSpPr/>
            <p:nvPr/>
          </p:nvSpPr>
          <p:spPr>
            <a:xfrm>
              <a:off x="4775200" y="2309957"/>
              <a:ext cx="2641600" cy="2641600"/>
            </a:xfrm>
            <a:prstGeom prst="ellipse">
              <a:avLst/>
            </a:prstGeom>
            <a:noFill/>
            <a:ln w="1905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迷你简准圆" panose="03000509000000000000" pitchFamily="65" charset="-122"/>
              </a:endParaRPr>
            </a:p>
          </p:txBody>
        </p:sp>
      </p:grpSp>
      <p:grpSp>
        <p:nvGrpSpPr>
          <p:cNvPr id="34" name="组合 33"/>
          <p:cNvGrpSpPr/>
          <p:nvPr/>
        </p:nvGrpSpPr>
        <p:grpSpPr>
          <a:xfrm>
            <a:off x="8449529" y="2631617"/>
            <a:ext cx="2784999" cy="1272912"/>
            <a:chOff x="1541719" y="2349127"/>
            <a:chExt cx="2784999" cy="1272912"/>
          </a:xfrm>
        </p:grpSpPr>
        <p:sp>
          <p:nvSpPr>
            <p:cNvPr id="35" name="文本框 34"/>
            <p:cNvSpPr txBox="1"/>
            <p:nvPr/>
          </p:nvSpPr>
          <p:spPr>
            <a:xfrm>
              <a:off x="1541720"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标题文字添加</a:t>
              </a:r>
            </a:p>
          </p:txBody>
        </p:sp>
        <p:sp>
          <p:nvSpPr>
            <p:cNvPr id="36" name="文本框 35"/>
            <p:cNvSpPr txBox="1"/>
            <p:nvPr/>
          </p:nvSpPr>
          <p:spPr>
            <a:xfrm>
              <a:off x="1541719" y="2687681"/>
              <a:ext cx="2784999" cy="93435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The user can demonstrate on a projector or computer, or presentation and make it film to be used in a wider field</a:t>
              </a:r>
            </a:p>
          </p:txBody>
        </p:sp>
      </p:grpSp>
      <p:grpSp>
        <p:nvGrpSpPr>
          <p:cNvPr id="37" name="组合 36"/>
          <p:cNvGrpSpPr/>
          <p:nvPr/>
        </p:nvGrpSpPr>
        <p:grpSpPr>
          <a:xfrm>
            <a:off x="8449529" y="5044617"/>
            <a:ext cx="2784999" cy="1272912"/>
            <a:chOff x="1541719" y="2349127"/>
            <a:chExt cx="2784999" cy="1272912"/>
          </a:xfrm>
        </p:grpSpPr>
        <p:sp>
          <p:nvSpPr>
            <p:cNvPr id="38" name="文本框 37"/>
            <p:cNvSpPr txBox="1"/>
            <p:nvPr/>
          </p:nvSpPr>
          <p:spPr>
            <a:xfrm>
              <a:off x="1541720"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标题文字添加</a:t>
              </a:r>
            </a:p>
          </p:txBody>
        </p:sp>
        <p:sp>
          <p:nvSpPr>
            <p:cNvPr id="39" name="文本框 38"/>
            <p:cNvSpPr txBox="1"/>
            <p:nvPr/>
          </p:nvSpPr>
          <p:spPr>
            <a:xfrm>
              <a:off x="1541719" y="2687681"/>
              <a:ext cx="2784999" cy="93435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The user can demonstrate on a projector or computer, or presentation and make it film to be used in a wider field</a:t>
              </a:r>
            </a:p>
          </p:txBody>
        </p:sp>
      </p:grpSp>
      <p:grpSp>
        <p:nvGrpSpPr>
          <p:cNvPr id="40" name="组合 39"/>
          <p:cNvGrpSpPr/>
          <p:nvPr/>
        </p:nvGrpSpPr>
        <p:grpSpPr>
          <a:xfrm>
            <a:off x="687588" y="2631617"/>
            <a:ext cx="2784999" cy="1272912"/>
            <a:chOff x="1541719" y="2349127"/>
            <a:chExt cx="2784999" cy="1272912"/>
          </a:xfrm>
        </p:grpSpPr>
        <p:sp>
          <p:nvSpPr>
            <p:cNvPr id="41" name="文本框 40"/>
            <p:cNvSpPr txBox="1"/>
            <p:nvPr/>
          </p:nvSpPr>
          <p:spPr>
            <a:xfrm>
              <a:off x="2192937" y="2349127"/>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标题文字添加</a:t>
              </a:r>
            </a:p>
          </p:txBody>
        </p:sp>
        <p:sp>
          <p:nvSpPr>
            <p:cNvPr id="42" name="文本框 41"/>
            <p:cNvSpPr txBox="1"/>
            <p:nvPr/>
          </p:nvSpPr>
          <p:spPr>
            <a:xfrm>
              <a:off x="1541719" y="2687681"/>
              <a:ext cx="2784999" cy="934358"/>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The user can demonstrate on a projector or computer, or presentation and make it film to be used in a wider field</a:t>
              </a:r>
            </a:p>
          </p:txBody>
        </p:sp>
      </p:grpSp>
      <p:grpSp>
        <p:nvGrpSpPr>
          <p:cNvPr id="43" name="组合 42"/>
          <p:cNvGrpSpPr/>
          <p:nvPr/>
        </p:nvGrpSpPr>
        <p:grpSpPr>
          <a:xfrm>
            <a:off x="687588" y="5044617"/>
            <a:ext cx="2784999" cy="1272912"/>
            <a:chOff x="1541719" y="2349127"/>
            <a:chExt cx="2784999" cy="1272912"/>
          </a:xfrm>
        </p:grpSpPr>
        <p:sp>
          <p:nvSpPr>
            <p:cNvPr id="44" name="文本框 43"/>
            <p:cNvSpPr txBox="1"/>
            <p:nvPr/>
          </p:nvSpPr>
          <p:spPr>
            <a:xfrm>
              <a:off x="2192937" y="2349127"/>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标题文字添加</a:t>
              </a:r>
            </a:p>
          </p:txBody>
        </p:sp>
        <p:sp>
          <p:nvSpPr>
            <p:cNvPr id="45" name="文本框 44"/>
            <p:cNvSpPr txBox="1"/>
            <p:nvPr/>
          </p:nvSpPr>
          <p:spPr>
            <a:xfrm>
              <a:off x="1541719" y="2687681"/>
              <a:ext cx="2784999" cy="934358"/>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The user can demonstrate on a projector or computer, or presentation and make it film to be used in a wider field</a:t>
              </a:r>
            </a:p>
          </p:txBody>
        </p:sp>
      </p:grpSp>
      <p:pic>
        <p:nvPicPr>
          <p:cNvPr id="47" name="图片 46" descr="78cb2bf81dcff6568425ea8e43ee615b"/>
          <p:cNvPicPr>
            <a:picLocks noChangeAspect="1"/>
          </p:cNvPicPr>
          <p:nvPr/>
        </p:nvPicPr>
        <p:blipFill rotWithShape="1">
          <a:blip r:embed="rId4"/>
          <a:srcRect t="20330" b="22398"/>
          <a:stretch>
            <a:fillRect/>
          </a:stretch>
        </p:blipFill>
        <p:spPr>
          <a:xfrm>
            <a:off x="8820511" y="691680"/>
            <a:ext cx="2674934" cy="1406143"/>
          </a:xfrm>
          <a:prstGeom prst="rect">
            <a:avLst/>
          </a:prstGeom>
        </p:spPr>
      </p:pic>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8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8000">
                                          <p:cBhvr additive="base">
                                            <p:cTn id="7" dur="2000" fill="hold"/>
                                            <p:tgtEl>
                                              <p:spTgt spid="4"/>
                                            </p:tgtEl>
                                            <p:attrNameLst>
                                              <p:attrName>ppt_x</p:attrName>
                                            </p:attrNameLst>
                                          </p:cBhvr>
                                          <p:tavLst>
                                            <p:tav tm="0">
                                              <p:val>
                                                <p:strVal val="0-#ppt_w/2"/>
                                              </p:val>
                                            </p:tav>
                                            <p:tav tm="100000">
                                              <p:val>
                                                <p:strVal val="#ppt_x"/>
                                              </p:val>
                                            </p:tav>
                                          </p:tavLst>
                                        </p:anim>
                                        <p:anim calcmode="lin" valueType="num" p14:bounceEnd="88000">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0-#ppt_w/2"/>
                                              </p:val>
                                            </p:tav>
                                            <p:tav tm="100000">
                                              <p:val>
                                                <p:strVal val="#ppt_x"/>
                                              </p:val>
                                            </p:tav>
                                          </p:tavLst>
                                        </p:anim>
                                        <p:anim calcmode="lin" valueType="num">
                                          <p:cBhvr additive="base">
                                            <p:cTn id="29" dur="500" fill="hold"/>
                                            <p:tgtEl>
                                              <p:spTgt spid="40"/>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0-#ppt_w/2"/>
                                              </p:val>
                                            </p:tav>
                                            <p:tav tm="100000">
                                              <p:val>
                                                <p:strVal val="#ppt_x"/>
                                              </p:val>
                                            </p:tav>
                                          </p:tavLst>
                                        </p:anim>
                                        <p:anim calcmode="lin" valueType="num">
                                          <p:cBhvr additive="base">
                                            <p:cTn id="33" dur="500" fill="hold"/>
                                            <p:tgtEl>
                                              <p:spTgt spid="43"/>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1+#ppt_w/2"/>
                                              </p:val>
                                            </p:tav>
                                            <p:tav tm="100000">
                                              <p:val>
                                                <p:strVal val="#ppt_x"/>
                                              </p:val>
                                            </p:tav>
                                          </p:tavLst>
                                        </p:anim>
                                        <p:anim calcmode="lin" valueType="num">
                                          <p:cBhvr additive="base">
                                            <p:cTn id="37" dur="500" fill="hold"/>
                                            <p:tgtEl>
                                              <p:spTgt spid="34"/>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1+#ppt_w/2"/>
                                              </p:val>
                                            </p:tav>
                                            <p:tav tm="100000">
                                              <p:val>
                                                <p:strVal val="#ppt_x"/>
                                              </p:val>
                                            </p:tav>
                                          </p:tavLst>
                                        </p:anim>
                                        <p:anim calcmode="lin" valueType="num">
                                          <p:cBhvr additive="base">
                                            <p:cTn id="41" dur="500" fill="hold"/>
                                            <p:tgtEl>
                                              <p:spTgt spid="37"/>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42" presetClass="entr" presetSubtype="0" fill="hold"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par>
                                    <p:cTn id="48" presetID="2" presetClass="entr" presetSubtype="8" decel="100000" fill="hold" nodeType="withEffect">
                                      <p:stCondLst>
                                        <p:cond delay="50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1500" fill="hold"/>
                                            <p:tgtEl>
                                              <p:spTgt spid="48"/>
                                            </p:tgtEl>
                                            <p:attrNameLst>
                                              <p:attrName>ppt_x</p:attrName>
                                            </p:attrNameLst>
                                          </p:cBhvr>
                                          <p:tavLst>
                                            <p:tav tm="0">
                                              <p:val>
                                                <p:strVal val="0-#ppt_w/2"/>
                                              </p:val>
                                            </p:tav>
                                            <p:tav tm="100000">
                                              <p:val>
                                                <p:strVal val="#ppt_x"/>
                                              </p:val>
                                            </p:tav>
                                          </p:tavLst>
                                        </p:anim>
                                        <p:anim calcmode="lin" valueType="num">
                                          <p:cBhvr additive="base">
                                            <p:cTn id="51" dur="1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0-#ppt_w/2"/>
                                              </p:val>
                                            </p:tav>
                                            <p:tav tm="100000">
                                              <p:val>
                                                <p:strVal val="#ppt_x"/>
                                              </p:val>
                                            </p:tav>
                                          </p:tavLst>
                                        </p:anim>
                                        <p:anim calcmode="lin" valueType="num">
                                          <p:cBhvr additive="base">
                                            <p:cTn id="29" dur="500" fill="hold"/>
                                            <p:tgtEl>
                                              <p:spTgt spid="40"/>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0-#ppt_w/2"/>
                                              </p:val>
                                            </p:tav>
                                            <p:tav tm="100000">
                                              <p:val>
                                                <p:strVal val="#ppt_x"/>
                                              </p:val>
                                            </p:tav>
                                          </p:tavLst>
                                        </p:anim>
                                        <p:anim calcmode="lin" valueType="num">
                                          <p:cBhvr additive="base">
                                            <p:cTn id="33" dur="500" fill="hold"/>
                                            <p:tgtEl>
                                              <p:spTgt spid="43"/>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1+#ppt_w/2"/>
                                              </p:val>
                                            </p:tav>
                                            <p:tav tm="100000">
                                              <p:val>
                                                <p:strVal val="#ppt_x"/>
                                              </p:val>
                                            </p:tav>
                                          </p:tavLst>
                                        </p:anim>
                                        <p:anim calcmode="lin" valueType="num">
                                          <p:cBhvr additive="base">
                                            <p:cTn id="37" dur="500" fill="hold"/>
                                            <p:tgtEl>
                                              <p:spTgt spid="34"/>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1+#ppt_w/2"/>
                                              </p:val>
                                            </p:tav>
                                            <p:tav tm="100000">
                                              <p:val>
                                                <p:strVal val="#ppt_x"/>
                                              </p:val>
                                            </p:tav>
                                          </p:tavLst>
                                        </p:anim>
                                        <p:anim calcmode="lin" valueType="num">
                                          <p:cBhvr additive="base">
                                            <p:cTn id="41" dur="500" fill="hold"/>
                                            <p:tgtEl>
                                              <p:spTgt spid="37"/>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42" presetClass="entr" presetSubtype="0" fill="hold"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par>
                                    <p:cTn id="48" presetID="2" presetClass="entr" presetSubtype="8" decel="100000" fill="hold" nodeType="withEffect">
                                      <p:stCondLst>
                                        <p:cond delay="50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1500" fill="hold"/>
                                            <p:tgtEl>
                                              <p:spTgt spid="48"/>
                                            </p:tgtEl>
                                            <p:attrNameLst>
                                              <p:attrName>ppt_x</p:attrName>
                                            </p:attrNameLst>
                                          </p:cBhvr>
                                          <p:tavLst>
                                            <p:tav tm="0">
                                              <p:val>
                                                <p:strVal val="0-#ppt_w/2"/>
                                              </p:val>
                                            </p:tav>
                                            <p:tav tm="100000">
                                              <p:val>
                                                <p:strVal val="#ppt_x"/>
                                              </p:val>
                                            </p:tav>
                                          </p:tavLst>
                                        </p:anim>
                                        <p:anim calcmode="lin" valueType="num">
                                          <p:cBhvr additive="base">
                                            <p:cTn id="51" dur="1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图片 8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94507" y="-80265"/>
            <a:ext cx="5565661" cy="5749570"/>
          </a:xfrm>
          <a:prstGeom prst="rect">
            <a:avLst/>
          </a:prstGeom>
        </p:spPr>
      </p:pic>
      <p:sp>
        <p:nvSpPr>
          <p:cNvPr id="3" name="矩形 2"/>
          <p:cNvSpPr/>
          <p:nvPr/>
        </p:nvSpPr>
        <p:spPr>
          <a:xfrm>
            <a:off x="4651139" y="-837559"/>
            <a:ext cx="2394857" cy="8152760"/>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63662" y="64423"/>
            <a:ext cx="1497052" cy="2646878"/>
          </a:xfrm>
          <a:prstGeom prst="rect">
            <a:avLst/>
          </a:prstGeom>
          <a:noFill/>
        </p:spPr>
        <p:txBody>
          <a:bodyPr vert="horz" wrap="square" rtlCol="0">
            <a:spAutoFit/>
          </a:bodyPr>
          <a:lstStyle/>
          <a:p>
            <a:r>
              <a:rPr lang="en-US" altLang="zh-CN" sz="16600" spc="600" dirty="0">
                <a:solidFill>
                  <a:srgbClr val="C00000"/>
                </a:solidFill>
                <a:latin typeface="Aurora Cn BT" panose="020B0508020207060204" pitchFamily="34" charset="0"/>
                <a:ea typeface="方正兰亭超细黑简体" panose="02000000000000000000" pitchFamily="2" charset="-122"/>
              </a:rPr>
              <a:t>05</a:t>
            </a:r>
            <a:endParaRPr lang="zh-CN" altLang="en-US" sz="16600" spc="600" dirty="0">
              <a:solidFill>
                <a:srgbClr val="C00000"/>
              </a:solidFill>
              <a:latin typeface="Aurora Cn BT" panose="020B0508020207060204" pitchFamily="34" charset="0"/>
              <a:ea typeface="时尚中黑简体" panose="01010104010101010101" pitchFamily="2" charset="-122"/>
            </a:endParaRPr>
          </a:p>
        </p:txBody>
      </p:sp>
      <p:sp>
        <p:nvSpPr>
          <p:cNvPr id="5" name="TextBox 54"/>
          <p:cNvSpPr txBox="1"/>
          <p:nvPr/>
        </p:nvSpPr>
        <p:spPr>
          <a:xfrm>
            <a:off x="1857733" y="1204642"/>
            <a:ext cx="2475728" cy="698071"/>
          </a:xfrm>
          <a:prstGeom prst="rect">
            <a:avLst/>
          </a:prstGeom>
          <a:noFill/>
        </p:spPr>
        <p:txBody>
          <a:bodyPr wrap="square" rIns="144000" bIns="36000" numCol="1" spcCol="360000" rtlCol="0">
            <a:spAutoFit/>
          </a:bodyPr>
          <a:lstStyle/>
          <a:p>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rPr>
              <a:t>解决问题</a:t>
            </a:r>
          </a:p>
        </p:txBody>
      </p:sp>
      <p:sp>
        <p:nvSpPr>
          <p:cNvPr id="6" name="TextBox 54"/>
          <p:cNvSpPr txBox="1"/>
          <p:nvPr/>
        </p:nvSpPr>
        <p:spPr>
          <a:xfrm>
            <a:off x="1925254" y="1844640"/>
            <a:ext cx="1977511" cy="328739"/>
          </a:xfrm>
          <a:prstGeom prst="rect">
            <a:avLst/>
          </a:prstGeom>
          <a:noFill/>
        </p:spPr>
        <p:txBody>
          <a:bodyPr wrap="square" rIns="144000" bIns="36000" numCol="1" spcCol="360000"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Part five</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5" name="图片占位符 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8722" y="3261974"/>
            <a:ext cx="1193986" cy="1179091"/>
          </a:xfrm>
          <a:custGeom>
            <a:avLst/>
            <a:gdLst>
              <a:gd name="connsiteX0" fmla="*/ 596993 w 1193986"/>
              <a:gd name="connsiteY0" fmla="*/ 0 h 1193986"/>
              <a:gd name="connsiteX1" fmla="*/ 1193986 w 1193986"/>
              <a:gd name="connsiteY1" fmla="*/ 596993 h 1193986"/>
              <a:gd name="connsiteX2" fmla="*/ 596993 w 1193986"/>
              <a:gd name="connsiteY2" fmla="*/ 1193986 h 1193986"/>
              <a:gd name="connsiteX3" fmla="*/ 0 w 1193986"/>
              <a:gd name="connsiteY3" fmla="*/ 596993 h 1193986"/>
              <a:gd name="connsiteX4" fmla="*/ 596993 w 1193986"/>
              <a:gd name="connsiteY4" fmla="*/ 0 h 119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986" h="1193986">
                <a:moveTo>
                  <a:pt x="596993" y="0"/>
                </a:moveTo>
                <a:cubicBezTo>
                  <a:pt x="926703" y="0"/>
                  <a:pt x="1193986" y="267283"/>
                  <a:pt x="1193986" y="596993"/>
                </a:cubicBezTo>
                <a:cubicBezTo>
                  <a:pt x="1193986" y="926703"/>
                  <a:pt x="926703" y="1193986"/>
                  <a:pt x="596993" y="1193986"/>
                </a:cubicBezTo>
                <a:cubicBezTo>
                  <a:pt x="267283" y="1193986"/>
                  <a:pt x="0" y="926703"/>
                  <a:pt x="0" y="596993"/>
                </a:cubicBezTo>
                <a:cubicBezTo>
                  <a:pt x="0" y="267283"/>
                  <a:pt x="267283" y="0"/>
                  <a:pt x="596993" y="0"/>
                </a:cubicBezTo>
                <a:close/>
              </a:path>
            </a:pathLst>
          </a:custGeom>
          <a:gradFill flip="none" rotWithShape="1">
            <a:gsLst>
              <a:gs pos="0">
                <a:srgbClr val="00D1FE">
                  <a:alpha val="95000"/>
                </a:srgbClr>
              </a:gs>
              <a:gs pos="100000">
                <a:srgbClr val="397CD5">
                  <a:alpha val="95000"/>
                </a:srgbClr>
              </a:gs>
            </a:gsLst>
            <a:lin ang="2700000" scaled="1"/>
            <a:tileRect/>
          </a:gradFill>
          <a:ln w="25400" cap="flat" cmpd="sng" algn="ctr">
            <a:solidFill>
              <a:schemeClr val="bg1"/>
            </a:solidFill>
            <a:prstDash val="solid"/>
            <a:miter lim="800000"/>
            <a:headEnd/>
            <a:tailEnd/>
          </a:ln>
          <a:effectLst>
            <a:outerShdw blurRad="406400" dist="241300" dir="2700000" algn="tl" rotWithShape="0">
              <a:prstClr val="black">
                <a:alpha val="14000"/>
              </a:prstClr>
            </a:outerShdw>
          </a:effectLst>
        </p:spPr>
      </p:pic>
      <p:sp>
        <p:nvSpPr>
          <p:cNvPr id="76" name="Isosceles Triangle 119"/>
          <p:cNvSpPr/>
          <p:nvPr/>
        </p:nvSpPr>
        <p:spPr bwMode="auto">
          <a:xfrm rot="5400000">
            <a:off x="3953850" y="3763408"/>
            <a:ext cx="242571" cy="242571"/>
          </a:xfrm>
          <a:prstGeom prst="triangle">
            <a:avLst/>
          </a:prstGeom>
          <a:gradFill>
            <a:gsLst>
              <a:gs pos="0">
                <a:sysClr val="window" lastClr="FFFFFF">
                  <a:lumMod val="85000"/>
                </a:sysClr>
              </a:gs>
              <a:gs pos="100000">
                <a:sysClr val="window" lastClr="FFFFFF">
                  <a:lumMod val="65000"/>
                </a:sysClr>
              </a:gs>
            </a:gsLst>
            <a:lin ang="2700000" scaled="1"/>
          </a:gra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77" name="Isosceles Triangle 120"/>
          <p:cNvSpPr/>
          <p:nvPr/>
        </p:nvSpPr>
        <p:spPr bwMode="auto">
          <a:xfrm rot="5400000">
            <a:off x="6834170" y="3783621"/>
            <a:ext cx="202144" cy="202144"/>
          </a:xfrm>
          <a:prstGeom prst="triangle">
            <a:avLst/>
          </a:prstGeom>
          <a:gradFill>
            <a:gsLst>
              <a:gs pos="0">
                <a:sysClr val="window" lastClr="FFFFFF">
                  <a:lumMod val="85000"/>
                </a:sysClr>
              </a:gs>
              <a:gs pos="100000">
                <a:sysClr val="window" lastClr="FFFFFF">
                  <a:lumMod val="65000"/>
                </a:sysClr>
              </a:gs>
            </a:gsLst>
            <a:lin ang="2700000" scaled="1"/>
          </a:gra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78" name="Isosceles Triangle 121"/>
          <p:cNvSpPr/>
          <p:nvPr/>
        </p:nvSpPr>
        <p:spPr bwMode="auto">
          <a:xfrm rot="5400000">
            <a:off x="9159639" y="3813943"/>
            <a:ext cx="141500" cy="141500"/>
          </a:xfrm>
          <a:prstGeom prst="triangle">
            <a:avLst/>
          </a:prstGeom>
          <a:gradFill>
            <a:gsLst>
              <a:gs pos="0">
                <a:sysClr val="window" lastClr="FFFFFF">
                  <a:lumMod val="85000"/>
                </a:sysClr>
              </a:gs>
              <a:gs pos="100000">
                <a:sysClr val="window" lastClr="FFFFFF">
                  <a:lumMod val="65000"/>
                </a:sysClr>
              </a:gs>
            </a:gsLst>
            <a:lin ang="2700000" scaled="1"/>
          </a:gra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pic>
        <p:nvPicPr>
          <p:cNvPr id="79" name="图片占位符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1919" y="3480022"/>
            <a:ext cx="805332" cy="780757"/>
          </a:xfrm>
          <a:custGeom>
            <a:avLst/>
            <a:gdLst>
              <a:gd name="connsiteX0" fmla="*/ 402666 w 805332"/>
              <a:gd name="connsiteY0" fmla="*/ 0 h 805332"/>
              <a:gd name="connsiteX1" fmla="*/ 805332 w 805332"/>
              <a:gd name="connsiteY1" fmla="*/ 402666 h 805332"/>
              <a:gd name="connsiteX2" fmla="*/ 402666 w 805332"/>
              <a:gd name="connsiteY2" fmla="*/ 805332 h 805332"/>
              <a:gd name="connsiteX3" fmla="*/ 0 w 805332"/>
              <a:gd name="connsiteY3" fmla="*/ 402666 h 805332"/>
              <a:gd name="connsiteX4" fmla="*/ 402666 w 805332"/>
              <a:gd name="connsiteY4" fmla="*/ 0 h 80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32" h="805332">
                <a:moveTo>
                  <a:pt x="402666" y="0"/>
                </a:moveTo>
                <a:cubicBezTo>
                  <a:pt x="625052" y="0"/>
                  <a:pt x="805332" y="180280"/>
                  <a:pt x="805332" y="402666"/>
                </a:cubicBezTo>
                <a:cubicBezTo>
                  <a:pt x="805332" y="625052"/>
                  <a:pt x="625052" y="805332"/>
                  <a:pt x="402666" y="805332"/>
                </a:cubicBezTo>
                <a:cubicBezTo>
                  <a:pt x="180280" y="805332"/>
                  <a:pt x="0" y="625052"/>
                  <a:pt x="0" y="402666"/>
                </a:cubicBezTo>
                <a:cubicBezTo>
                  <a:pt x="0" y="180280"/>
                  <a:pt x="180280" y="0"/>
                  <a:pt x="402666" y="0"/>
                </a:cubicBezTo>
                <a:close/>
              </a:path>
            </a:pathLst>
          </a:custGeom>
          <a:gradFill flip="none" rotWithShape="1">
            <a:gsLst>
              <a:gs pos="0">
                <a:srgbClr val="00D1FE">
                  <a:alpha val="95000"/>
                </a:srgbClr>
              </a:gs>
              <a:gs pos="100000">
                <a:srgbClr val="397CD5">
                  <a:alpha val="95000"/>
                </a:srgbClr>
              </a:gs>
            </a:gsLst>
            <a:lin ang="2700000" scaled="1"/>
            <a:tileRect/>
          </a:gradFill>
          <a:ln w="25400" cap="flat" cmpd="sng" algn="ctr">
            <a:solidFill>
              <a:srgbClr val="C00000"/>
            </a:solidFill>
            <a:prstDash val="solid"/>
            <a:miter lim="800000"/>
            <a:headEnd/>
            <a:tailEnd/>
          </a:ln>
          <a:effectLst>
            <a:outerShdw blurRad="406400" dist="241300" dir="2700000" algn="tl" rotWithShape="0">
              <a:prstClr val="black">
                <a:alpha val="14000"/>
              </a:prstClr>
            </a:outerShdw>
          </a:effectLst>
        </p:spPr>
      </p:pic>
      <p:pic>
        <p:nvPicPr>
          <p:cNvPr id="80" name="图片占位符 10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60400" y="3381924"/>
            <a:ext cx="1005542" cy="1005542"/>
          </a:xfrm>
          <a:custGeom>
            <a:avLst/>
            <a:gdLst>
              <a:gd name="connsiteX0" fmla="*/ 502771 w 1005542"/>
              <a:gd name="connsiteY0" fmla="*/ 0 h 1005542"/>
              <a:gd name="connsiteX1" fmla="*/ 1005542 w 1005542"/>
              <a:gd name="connsiteY1" fmla="*/ 502771 h 1005542"/>
              <a:gd name="connsiteX2" fmla="*/ 502771 w 1005542"/>
              <a:gd name="connsiteY2" fmla="*/ 1005542 h 1005542"/>
              <a:gd name="connsiteX3" fmla="*/ 0 w 1005542"/>
              <a:gd name="connsiteY3" fmla="*/ 502771 h 1005542"/>
              <a:gd name="connsiteX4" fmla="*/ 502771 w 1005542"/>
              <a:gd name="connsiteY4" fmla="*/ 0 h 1005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542" h="1005542">
                <a:moveTo>
                  <a:pt x="502771" y="0"/>
                </a:moveTo>
                <a:cubicBezTo>
                  <a:pt x="780444" y="0"/>
                  <a:pt x="1005542" y="225098"/>
                  <a:pt x="1005542" y="502771"/>
                </a:cubicBezTo>
                <a:cubicBezTo>
                  <a:pt x="1005542" y="780444"/>
                  <a:pt x="780444" y="1005542"/>
                  <a:pt x="502771" y="1005542"/>
                </a:cubicBezTo>
                <a:cubicBezTo>
                  <a:pt x="225098" y="1005542"/>
                  <a:pt x="0" y="780444"/>
                  <a:pt x="0" y="502771"/>
                </a:cubicBezTo>
                <a:cubicBezTo>
                  <a:pt x="0" y="225098"/>
                  <a:pt x="225098" y="0"/>
                  <a:pt x="502771" y="0"/>
                </a:cubicBezTo>
                <a:close/>
              </a:path>
            </a:pathLst>
          </a:custGeom>
          <a:gradFill flip="none" rotWithShape="1">
            <a:gsLst>
              <a:gs pos="0">
                <a:srgbClr val="00D1FE">
                  <a:alpha val="95000"/>
                </a:srgbClr>
              </a:gs>
              <a:gs pos="100000">
                <a:srgbClr val="397CD5">
                  <a:alpha val="95000"/>
                </a:srgbClr>
              </a:gs>
            </a:gsLst>
            <a:lin ang="2700000" scaled="1"/>
            <a:tileRect/>
          </a:gradFill>
          <a:ln w="25400" cap="flat" cmpd="sng" algn="ctr">
            <a:solidFill>
              <a:srgbClr val="C00000"/>
            </a:solidFill>
            <a:prstDash val="solid"/>
            <a:miter lim="800000"/>
            <a:headEnd/>
            <a:tailEnd/>
          </a:ln>
          <a:effectLst>
            <a:outerShdw blurRad="406400" dist="241300" dir="2700000" algn="tl" rotWithShape="0">
              <a:prstClr val="black">
                <a:alpha val="14000"/>
              </a:prstClr>
            </a:outerShdw>
          </a:effectLst>
        </p:spPr>
      </p:pic>
      <p:pic>
        <p:nvPicPr>
          <p:cNvPr id="81" name="图片占位符 10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9909" y="3142399"/>
            <a:ext cx="1467518" cy="1484141"/>
          </a:xfrm>
          <a:custGeom>
            <a:avLst/>
            <a:gdLst>
              <a:gd name="connsiteX0" fmla="*/ 733759 w 1467518"/>
              <a:gd name="connsiteY0" fmla="*/ 0 h 1467518"/>
              <a:gd name="connsiteX1" fmla="*/ 1467518 w 1467518"/>
              <a:gd name="connsiteY1" fmla="*/ 733759 h 1467518"/>
              <a:gd name="connsiteX2" fmla="*/ 733759 w 1467518"/>
              <a:gd name="connsiteY2" fmla="*/ 1467518 h 1467518"/>
              <a:gd name="connsiteX3" fmla="*/ 0 w 1467518"/>
              <a:gd name="connsiteY3" fmla="*/ 733759 h 1467518"/>
              <a:gd name="connsiteX4" fmla="*/ 733759 w 1467518"/>
              <a:gd name="connsiteY4" fmla="*/ 0 h 1467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518" h="1467518">
                <a:moveTo>
                  <a:pt x="733759" y="0"/>
                </a:moveTo>
                <a:cubicBezTo>
                  <a:pt x="1139003" y="0"/>
                  <a:pt x="1467518" y="328515"/>
                  <a:pt x="1467518" y="733759"/>
                </a:cubicBezTo>
                <a:cubicBezTo>
                  <a:pt x="1467518" y="1139003"/>
                  <a:pt x="1139003" y="1467518"/>
                  <a:pt x="733759" y="1467518"/>
                </a:cubicBezTo>
                <a:cubicBezTo>
                  <a:pt x="328515" y="1467518"/>
                  <a:pt x="0" y="1139003"/>
                  <a:pt x="0" y="733759"/>
                </a:cubicBezTo>
                <a:cubicBezTo>
                  <a:pt x="0" y="328515"/>
                  <a:pt x="328515" y="0"/>
                  <a:pt x="733759" y="0"/>
                </a:cubicBezTo>
                <a:close/>
              </a:path>
            </a:pathLst>
          </a:custGeom>
          <a:gradFill flip="none" rotWithShape="1">
            <a:gsLst>
              <a:gs pos="0">
                <a:srgbClr val="00D1FE">
                  <a:alpha val="95000"/>
                </a:srgbClr>
              </a:gs>
              <a:gs pos="100000">
                <a:srgbClr val="397CD5">
                  <a:alpha val="95000"/>
                </a:srgbClr>
              </a:gs>
            </a:gsLst>
            <a:lin ang="2700000" scaled="1"/>
            <a:tileRect/>
          </a:gradFill>
          <a:ln w="25400" cap="flat" cmpd="sng" algn="ctr">
            <a:solidFill>
              <a:srgbClr val="C00000"/>
            </a:solidFill>
            <a:prstDash val="solid"/>
            <a:miter lim="800000"/>
            <a:headEnd/>
            <a:tailEnd/>
          </a:ln>
          <a:effectLst>
            <a:outerShdw blurRad="406400" dist="241300" dir="2700000" algn="tl" rotWithShape="0">
              <a:prstClr val="black">
                <a:alpha val="14000"/>
              </a:prstClr>
            </a:outerShdw>
          </a:effectLst>
        </p:spPr>
      </p:pic>
      <p:sp>
        <p:nvSpPr>
          <p:cNvPr id="82" name="Rectangle 49"/>
          <p:cNvSpPr/>
          <p:nvPr/>
        </p:nvSpPr>
        <p:spPr>
          <a:xfrm>
            <a:off x="1678027" y="4816437"/>
            <a:ext cx="2091282" cy="400108"/>
          </a:xfrm>
          <a:prstGeom prst="rect">
            <a:avLst/>
          </a:prstGeom>
          <a:effectLst/>
        </p:spPr>
        <p:txBody>
          <a:bodyPr wrap="square" lIns="91436" tIns="45719" rIns="91436" bIns="45719">
            <a:spAutoFit/>
          </a:bodyPr>
          <a:lstStyle/>
          <a:p>
            <a:pPr marL="0" lvl="1" algn="ctr" defTabSz="914400"/>
            <a:r>
              <a:rPr lang="zh-CN" altLang="en-US" sz="2000" b="1" dirty="0">
                <a:latin typeface="微软雅黑" panose="020B0503020204020204" pitchFamily="34" charset="-122"/>
                <a:ea typeface="微软雅黑" panose="020B0503020204020204" pitchFamily="34" charset="-122"/>
              </a:rPr>
              <a:t>发现问题</a:t>
            </a:r>
          </a:p>
        </p:txBody>
      </p:sp>
      <p:sp>
        <p:nvSpPr>
          <p:cNvPr id="83" name="TextBox 19"/>
          <p:cNvSpPr txBox="1"/>
          <p:nvPr/>
        </p:nvSpPr>
        <p:spPr>
          <a:xfrm>
            <a:off x="1944951" y="5216545"/>
            <a:ext cx="1782949" cy="646331"/>
          </a:xfrm>
          <a:prstGeom prst="rect">
            <a:avLst/>
          </a:prstGeom>
          <a:noFill/>
        </p:spPr>
        <p:txBody>
          <a:bodyPr wrap="square" rtlCol="0">
            <a:spAutoFit/>
          </a:bodyPr>
          <a:lstStyle/>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人们在生命活动中会面临许许多多的问题，要通过解决那些问题之后，才能求得自身目标的实现。</a:t>
            </a:r>
          </a:p>
        </p:txBody>
      </p:sp>
      <p:sp>
        <p:nvSpPr>
          <p:cNvPr id="84" name="Rectangle 49"/>
          <p:cNvSpPr/>
          <p:nvPr/>
        </p:nvSpPr>
        <p:spPr>
          <a:xfrm>
            <a:off x="4713299" y="4632213"/>
            <a:ext cx="2053534" cy="400108"/>
          </a:xfrm>
          <a:prstGeom prst="rect">
            <a:avLst/>
          </a:prstGeom>
          <a:effectLst/>
        </p:spPr>
        <p:txBody>
          <a:bodyPr wrap="square" lIns="91436" tIns="45719" rIns="91436" bIns="45719">
            <a:spAutoFit/>
          </a:bodyPr>
          <a:lstStyle/>
          <a:p>
            <a:pPr marL="0" lvl="1" algn="ctr" defTabSz="914400"/>
            <a:r>
              <a:rPr lang="zh-CN" altLang="en-US" sz="2000" b="1" dirty="0">
                <a:solidFill>
                  <a:schemeClr val="bg1"/>
                </a:solidFill>
                <a:latin typeface="微软雅黑" panose="020B0503020204020204" pitchFamily="34" charset="-122"/>
                <a:ea typeface="微软雅黑" panose="020B0503020204020204" pitchFamily="34" charset="-122"/>
              </a:rPr>
              <a:t>分析问题</a:t>
            </a:r>
          </a:p>
        </p:txBody>
      </p:sp>
      <p:sp>
        <p:nvSpPr>
          <p:cNvPr id="85" name="TextBox 19"/>
          <p:cNvSpPr txBox="1"/>
          <p:nvPr/>
        </p:nvSpPr>
        <p:spPr>
          <a:xfrm>
            <a:off x="4986267" y="5216545"/>
            <a:ext cx="1693248" cy="553998"/>
          </a:xfrm>
          <a:prstGeom prst="rect">
            <a:avLst/>
          </a:prstGeom>
          <a:noFill/>
        </p:spPr>
        <p:txBody>
          <a:bodyPr wrap="square"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在分析时具备判断方面的问题，而且擅长极容易造成误解的问题。</a:t>
            </a:r>
          </a:p>
        </p:txBody>
      </p:sp>
      <p:sp>
        <p:nvSpPr>
          <p:cNvPr id="86" name="Rectangle 49"/>
          <p:cNvSpPr/>
          <p:nvPr/>
        </p:nvSpPr>
        <p:spPr>
          <a:xfrm>
            <a:off x="7299266" y="4626540"/>
            <a:ext cx="1860373" cy="400108"/>
          </a:xfrm>
          <a:prstGeom prst="rect">
            <a:avLst/>
          </a:prstGeom>
          <a:effectLst/>
        </p:spPr>
        <p:txBody>
          <a:bodyPr wrap="square" lIns="91436" tIns="45719" rIns="91436" bIns="45719">
            <a:spAutoFit/>
          </a:bodyPr>
          <a:lstStyle/>
          <a:p>
            <a:pPr marL="0" lvl="1" algn="ctr" defTabSz="914400"/>
            <a:r>
              <a:rPr lang="zh-CN" altLang="en-US" sz="2000" b="1" dirty="0">
                <a:latin typeface="微软雅黑" panose="020B0503020204020204" pitchFamily="34" charset="-122"/>
                <a:ea typeface="微软雅黑" panose="020B0503020204020204" pitchFamily="34" charset="-122"/>
              </a:rPr>
              <a:t>提出假设</a:t>
            </a:r>
          </a:p>
        </p:txBody>
      </p:sp>
      <p:sp>
        <p:nvSpPr>
          <p:cNvPr id="87" name="TextBox 19"/>
          <p:cNvSpPr txBox="1"/>
          <p:nvPr/>
        </p:nvSpPr>
        <p:spPr>
          <a:xfrm>
            <a:off x="7428329" y="5216545"/>
            <a:ext cx="1791082" cy="707886"/>
          </a:xfrm>
          <a:prstGeom prst="rect">
            <a:avLst/>
          </a:prstGeom>
          <a:noFill/>
        </p:spPr>
        <p:txBody>
          <a:bodyPr wrap="square" rtlCol="0">
            <a:spAutoFit/>
          </a:bodyPr>
          <a:lstStyle/>
          <a:p>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假设它的主要方面（对事物活动起决定作用的因素），包括在环境中如何形成、成长、发展的趋势；它的次要方面（对事物活动不是起决定作用的因素）。</a:t>
            </a:r>
          </a:p>
        </p:txBody>
      </p:sp>
      <p:sp>
        <p:nvSpPr>
          <p:cNvPr id="88" name="Rectangle 49"/>
          <p:cNvSpPr/>
          <p:nvPr/>
        </p:nvSpPr>
        <p:spPr>
          <a:xfrm>
            <a:off x="9645930" y="4545047"/>
            <a:ext cx="1357310" cy="400108"/>
          </a:xfrm>
          <a:prstGeom prst="rect">
            <a:avLst/>
          </a:prstGeom>
          <a:effectLst/>
        </p:spPr>
        <p:txBody>
          <a:bodyPr wrap="square" lIns="91436" tIns="45719" rIns="91436" bIns="45719">
            <a:spAutoFit/>
          </a:bodyPr>
          <a:lstStyle/>
          <a:p>
            <a:pPr marL="0" lvl="1" algn="ctr" defTabSz="914400"/>
            <a:r>
              <a:rPr lang="zh-CN" altLang="en-US" sz="2000" b="1" dirty="0">
                <a:latin typeface="微软雅黑" panose="020B0503020204020204" pitchFamily="34" charset="-122"/>
                <a:ea typeface="微软雅黑" panose="020B0503020204020204" pitchFamily="34" charset="-122"/>
              </a:rPr>
              <a:t>检测假设</a:t>
            </a:r>
          </a:p>
        </p:txBody>
      </p:sp>
      <p:sp>
        <p:nvSpPr>
          <p:cNvPr id="89" name="TextBox 19"/>
          <p:cNvSpPr txBox="1"/>
          <p:nvPr/>
        </p:nvSpPr>
        <p:spPr>
          <a:xfrm>
            <a:off x="9537089" y="5216545"/>
            <a:ext cx="1791082" cy="707886"/>
          </a:xfrm>
          <a:prstGeom prst="rect">
            <a:avLst/>
          </a:prstGeom>
          <a:noFill/>
        </p:spPr>
        <p:txBody>
          <a:bodyPr wrap="square" rtlCol="0">
            <a:spAutoFit/>
          </a:bodyPr>
          <a:lstStyle/>
          <a:p>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验证问题时，事物是一个样子，由于事物的发展变化，在分析解决时，已经不是原来的那个样子了。所以在解决问题时，往往都不得不走最短的曲线。</a:t>
            </a:r>
          </a:p>
        </p:txBody>
      </p:sp>
      <p:pic>
        <p:nvPicPr>
          <p:cNvPr id="91" name="图片 90"/>
          <p:cNvPicPr>
            <a:picLocks noChangeAspect="1"/>
          </p:cNvPicPr>
          <p:nvPr/>
        </p:nvPicPr>
        <p:blipFill rotWithShape="1">
          <a:blip r:embed="rId8">
            <a:biLevel thresh="50000"/>
          </a:blip>
          <a:srcRect l="54779" t="24728" r="29798" b="57553"/>
          <a:stretch>
            <a:fillRect/>
          </a:stretch>
        </p:blipFill>
        <p:spPr>
          <a:xfrm rot="10800000">
            <a:off x="5549140" y="1506301"/>
            <a:ext cx="828931" cy="910656"/>
          </a:xfrm>
          <a:prstGeom prst="rect">
            <a:avLst/>
          </a:prstGeom>
          <a:noFill/>
        </p:spPr>
      </p:pic>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8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8000">
                                          <p:cBhvr additive="base">
                                            <p:cTn id="7" dur="2000" fill="hold"/>
                                            <p:tgtEl>
                                              <p:spTgt spid="4"/>
                                            </p:tgtEl>
                                            <p:attrNameLst>
                                              <p:attrName>ppt_x</p:attrName>
                                            </p:attrNameLst>
                                          </p:cBhvr>
                                          <p:tavLst>
                                            <p:tav tm="0">
                                              <p:val>
                                                <p:strVal val="0-#ppt_w/2"/>
                                              </p:val>
                                            </p:tav>
                                            <p:tav tm="100000">
                                              <p:val>
                                                <p:strVal val="#ppt_x"/>
                                              </p:val>
                                            </p:tav>
                                          </p:tavLst>
                                        </p:anim>
                                        <p:anim calcmode="lin" valueType="num" p14:bounceEnd="88000">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100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1000"/>
                                            <p:tgtEl>
                                              <p:spTgt spid="90"/>
                                            </p:tgtEl>
                                          </p:cBhvr>
                                        </p:animEffect>
                                        <p:anim calcmode="lin" valueType="num">
                                          <p:cBhvr>
                                            <p:cTn id="22" dur="1000" fill="hold"/>
                                            <p:tgtEl>
                                              <p:spTgt spid="90"/>
                                            </p:tgtEl>
                                            <p:attrNameLst>
                                              <p:attrName>ppt_x</p:attrName>
                                            </p:attrNameLst>
                                          </p:cBhvr>
                                          <p:tavLst>
                                            <p:tav tm="0">
                                              <p:val>
                                                <p:strVal val="#ppt_x"/>
                                              </p:val>
                                            </p:tav>
                                            <p:tav tm="100000">
                                              <p:val>
                                                <p:strVal val="#ppt_x"/>
                                              </p:val>
                                            </p:tav>
                                          </p:tavLst>
                                        </p:anim>
                                        <p:anim calcmode="lin" valueType="num">
                                          <p:cBhvr>
                                            <p:cTn id="23" dur="1000" fill="hold"/>
                                            <p:tgtEl>
                                              <p:spTgt spid="90"/>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1000"/>
                                            <p:tgtEl>
                                              <p:spTgt spid="75"/>
                                            </p:tgtEl>
                                          </p:cBhvr>
                                        </p:animEffect>
                                        <p:anim calcmode="lin" valueType="num">
                                          <p:cBhvr>
                                            <p:cTn id="28" dur="1000" fill="hold"/>
                                            <p:tgtEl>
                                              <p:spTgt spid="75"/>
                                            </p:tgtEl>
                                            <p:attrNameLst>
                                              <p:attrName>ppt_x</p:attrName>
                                            </p:attrNameLst>
                                          </p:cBhvr>
                                          <p:tavLst>
                                            <p:tav tm="0">
                                              <p:val>
                                                <p:strVal val="#ppt_x"/>
                                              </p:val>
                                            </p:tav>
                                            <p:tav tm="100000">
                                              <p:val>
                                                <p:strVal val="#ppt_x"/>
                                              </p:val>
                                            </p:tav>
                                          </p:tavLst>
                                        </p:anim>
                                        <p:anim calcmode="lin" valueType="num">
                                          <p:cBhvr>
                                            <p:cTn id="29" dur="1000" fill="hold"/>
                                            <p:tgtEl>
                                              <p:spTgt spid="7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1000"/>
                                            <p:tgtEl>
                                              <p:spTgt spid="79"/>
                                            </p:tgtEl>
                                          </p:cBhvr>
                                        </p:animEffect>
                                        <p:anim calcmode="lin" valueType="num">
                                          <p:cBhvr>
                                            <p:cTn id="33" dur="1000" fill="hold"/>
                                            <p:tgtEl>
                                              <p:spTgt spid="79"/>
                                            </p:tgtEl>
                                            <p:attrNameLst>
                                              <p:attrName>ppt_x</p:attrName>
                                            </p:attrNameLst>
                                          </p:cBhvr>
                                          <p:tavLst>
                                            <p:tav tm="0">
                                              <p:val>
                                                <p:strVal val="#ppt_x"/>
                                              </p:val>
                                            </p:tav>
                                            <p:tav tm="100000">
                                              <p:val>
                                                <p:strVal val="#ppt_x"/>
                                              </p:val>
                                            </p:tav>
                                          </p:tavLst>
                                        </p:anim>
                                        <p:anim calcmode="lin" valueType="num">
                                          <p:cBhvr>
                                            <p:cTn id="34" dur="1000" fill="hold"/>
                                            <p:tgtEl>
                                              <p:spTgt spid="7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1000"/>
                                            <p:tgtEl>
                                              <p:spTgt spid="80"/>
                                            </p:tgtEl>
                                          </p:cBhvr>
                                        </p:animEffect>
                                        <p:anim calcmode="lin" valueType="num">
                                          <p:cBhvr>
                                            <p:cTn id="38" dur="1000" fill="hold"/>
                                            <p:tgtEl>
                                              <p:spTgt spid="80"/>
                                            </p:tgtEl>
                                            <p:attrNameLst>
                                              <p:attrName>ppt_x</p:attrName>
                                            </p:attrNameLst>
                                          </p:cBhvr>
                                          <p:tavLst>
                                            <p:tav tm="0">
                                              <p:val>
                                                <p:strVal val="#ppt_x"/>
                                              </p:val>
                                            </p:tav>
                                            <p:tav tm="100000">
                                              <p:val>
                                                <p:strVal val="#ppt_x"/>
                                              </p:val>
                                            </p:tav>
                                          </p:tavLst>
                                        </p:anim>
                                        <p:anim calcmode="lin" valueType="num">
                                          <p:cBhvr>
                                            <p:cTn id="39" dur="1000" fill="hold"/>
                                            <p:tgtEl>
                                              <p:spTgt spid="8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fade">
                                          <p:cBhvr>
                                            <p:cTn id="42" dur="1000"/>
                                            <p:tgtEl>
                                              <p:spTgt spid="81"/>
                                            </p:tgtEl>
                                          </p:cBhvr>
                                        </p:animEffect>
                                        <p:anim calcmode="lin" valueType="num">
                                          <p:cBhvr>
                                            <p:cTn id="43" dur="1000" fill="hold"/>
                                            <p:tgtEl>
                                              <p:spTgt spid="81"/>
                                            </p:tgtEl>
                                            <p:attrNameLst>
                                              <p:attrName>ppt_x</p:attrName>
                                            </p:attrNameLst>
                                          </p:cBhvr>
                                          <p:tavLst>
                                            <p:tav tm="0">
                                              <p:val>
                                                <p:strVal val="#ppt_x"/>
                                              </p:val>
                                            </p:tav>
                                            <p:tav tm="100000">
                                              <p:val>
                                                <p:strVal val="#ppt_x"/>
                                              </p:val>
                                            </p:tav>
                                          </p:tavLst>
                                        </p:anim>
                                        <p:anim calcmode="lin" valueType="num">
                                          <p:cBhvr>
                                            <p:cTn id="44" dur="1000" fill="hold"/>
                                            <p:tgtEl>
                                              <p:spTgt spid="81"/>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76"/>
                                            </p:tgtEl>
                                            <p:attrNameLst>
                                              <p:attrName>style.visibility</p:attrName>
                                            </p:attrNameLst>
                                          </p:cBhvr>
                                          <p:to>
                                            <p:strVal val="visible"/>
                                          </p:to>
                                        </p:set>
                                        <p:anim calcmode="lin" valueType="num">
                                          <p:cBhvr>
                                            <p:cTn id="48" dur="500" fill="hold"/>
                                            <p:tgtEl>
                                              <p:spTgt spid="76"/>
                                            </p:tgtEl>
                                            <p:attrNameLst>
                                              <p:attrName>ppt_w</p:attrName>
                                            </p:attrNameLst>
                                          </p:cBhvr>
                                          <p:tavLst>
                                            <p:tav tm="0">
                                              <p:val>
                                                <p:fltVal val="0"/>
                                              </p:val>
                                            </p:tav>
                                            <p:tav tm="100000">
                                              <p:val>
                                                <p:strVal val="#ppt_w"/>
                                              </p:val>
                                            </p:tav>
                                          </p:tavLst>
                                        </p:anim>
                                        <p:anim calcmode="lin" valueType="num">
                                          <p:cBhvr>
                                            <p:cTn id="49" dur="500" fill="hold"/>
                                            <p:tgtEl>
                                              <p:spTgt spid="76"/>
                                            </p:tgtEl>
                                            <p:attrNameLst>
                                              <p:attrName>ppt_h</p:attrName>
                                            </p:attrNameLst>
                                          </p:cBhvr>
                                          <p:tavLst>
                                            <p:tav tm="0">
                                              <p:val>
                                                <p:fltVal val="0"/>
                                              </p:val>
                                            </p:tav>
                                            <p:tav tm="100000">
                                              <p:val>
                                                <p:strVal val="#ppt_h"/>
                                              </p:val>
                                            </p:tav>
                                          </p:tavLst>
                                        </p:anim>
                                        <p:animEffect transition="in" filter="fade">
                                          <p:cBhvr>
                                            <p:cTn id="50" dur="500"/>
                                            <p:tgtEl>
                                              <p:spTgt spid="7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anim calcmode="lin" valueType="num">
                                          <p:cBhvr>
                                            <p:cTn id="53" dur="500" fill="hold"/>
                                            <p:tgtEl>
                                              <p:spTgt spid="77"/>
                                            </p:tgtEl>
                                            <p:attrNameLst>
                                              <p:attrName>ppt_w</p:attrName>
                                            </p:attrNameLst>
                                          </p:cBhvr>
                                          <p:tavLst>
                                            <p:tav tm="0">
                                              <p:val>
                                                <p:fltVal val="0"/>
                                              </p:val>
                                            </p:tav>
                                            <p:tav tm="100000">
                                              <p:val>
                                                <p:strVal val="#ppt_w"/>
                                              </p:val>
                                            </p:tav>
                                          </p:tavLst>
                                        </p:anim>
                                        <p:anim calcmode="lin" valueType="num">
                                          <p:cBhvr>
                                            <p:cTn id="54" dur="500" fill="hold"/>
                                            <p:tgtEl>
                                              <p:spTgt spid="77"/>
                                            </p:tgtEl>
                                            <p:attrNameLst>
                                              <p:attrName>ppt_h</p:attrName>
                                            </p:attrNameLst>
                                          </p:cBhvr>
                                          <p:tavLst>
                                            <p:tav tm="0">
                                              <p:val>
                                                <p:fltVal val="0"/>
                                              </p:val>
                                            </p:tav>
                                            <p:tav tm="100000">
                                              <p:val>
                                                <p:strVal val="#ppt_h"/>
                                              </p:val>
                                            </p:tav>
                                          </p:tavLst>
                                        </p:anim>
                                        <p:animEffect transition="in" filter="fade">
                                          <p:cBhvr>
                                            <p:cTn id="55" dur="500"/>
                                            <p:tgtEl>
                                              <p:spTgt spid="7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animEffect transition="in" filter="fade">
                                          <p:cBhvr>
                                            <p:cTn id="60" dur="500"/>
                                            <p:tgtEl>
                                              <p:spTgt spid="78"/>
                                            </p:tgtEl>
                                          </p:cBhvr>
                                        </p:animEffect>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randombar(horizontal)">
                                          <p:cBhvr>
                                            <p:cTn id="64" dur="500"/>
                                            <p:tgtEl>
                                              <p:spTgt spid="8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left)">
                                          <p:cBhvr>
                                            <p:cTn id="67" dur="500"/>
                                            <p:tgtEl>
                                              <p:spTgt spid="83"/>
                                            </p:tgtEl>
                                          </p:cBhvr>
                                        </p:animEffect>
                                      </p:childTnLst>
                                    </p:cTn>
                                  </p:par>
                                </p:childTnLst>
                              </p:cTn>
                            </p:par>
                            <p:par>
                              <p:cTn id="68" fill="hold">
                                <p:stCondLst>
                                  <p:cond delay="4000"/>
                                </p:stCondLst>
                                <p:childTnLst>
                                  <p:par>
                                    <p:cTn id="69" presetID="14" presetClass="entr" presetSubtype="10" fill="hold" grpId="0" nodeType="afterEffect">
                                      <p:stCondLst>
                                        <p:cond delay="0"/>
                                      </p:stCondLst>
                                      <p:childTnLst>
                                        <p:set>
                                          <p:cBhvr>
                                            <p:cTn id="70" dur="1" fill="hold">
                                              <p:stCondLst>
                                                <p:cond delay="0"/>
                                              </p:stCondLst>
                                            </p:cTn>
                                            <p:tgtEl>
                                              <p:spTgt spid="84"/>
                                            </p:tgtEl>
                                            <p:attrNameLst>
                                              <p:attrName>style.visibility</p:attrName>
                                            </p:attrNameLst>
                                          </p:cBhvr>
                                          <p:to>
                                            <p:strVal val="visible"/>
                                          </p:to>
                                        </p:set>
                                        <p:animEffect transition="in" filter="randombar(horizontal)">
                                          <p:cBhvr>
                                            <p:cTn id="71" dur="500"/>
                                            <p:tgtEl>
                                              <p:spTgt spid="84"/>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wipe(left)">
                                          <p:cBhvr>
                                            <p:cTn id="74" dur="500"/>
                                            <p:tgtEl>
                                              <p:spTgt spid="85"/>
                                            </p:tgtEl>
                                          </p:cBhvr>
                                        </p:animEffect>
                                      </p:childTnLst>
                                    </p:cTn>
                                  </p:par>
                                </p:childTnLst>
                              </p:cTn>
                            </p:par>
                            <p:par>
                              <p:cTn id="75" fill="hold">
                                <p:stCondLst>
                                  <p:cond delay="4500"/>
                                </p:stCondLst>
                                <p:childTnLst>
                                  <p:par>
                                    <p:cTn id="76" presetID="14" presetClass="entr" presetSubtype="1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randombar(horizontal)">
                                          <p:cBhvr>
                                            <p:cTn id="78" dur="500"/>
                                            <p:tgtEl>
                                              <p:spTgt spid="8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wipe(left)">
                                          <p:cBhvr>
                                            <p:cTn id="81" dur="500"/>
                                            <p:tgtEl>
                                              <p:spTgt spid="87"/>
                                            </p:tgtEl>
                                          </p:cBhvr>
                                        </p:animEffect>
                                      </p:childTnLst>
                                    </p:cTn>
                                  </p:par>
                                </p:childTnLst>
                              </p:cTn>
                            </p:par>
                            <p:par>
                              <p:cTn id="82" fill="hold">
                                <p:stCondLst>
                                  <p:cond delay="5000"/>
                                </p:stCondLst>
                                <p:childTnLst>
                                  <p:par>
                                    <p:cTn id="83" presetID="14" presetClass="entr" presetSubtype="10" fill="hold" grpId="0" nodeType="afterEffect">
                                      <p:stCondLst>
                                        <p:cond delay="0"/>
                                      </p:stCondLst>
                                      <p:childTnLst>
                                        <p:set>
                                          <p:cBhvr>
                                            <p:cTn id="84" dur="1" fill="hold">
                                              <p:stCondLst>
                                                <p:cond delay="0"/>
                                              </p:stCondLst>
                                            </p:cTn>
                                            <p:tgtEl>
                                              <p:spTgt spid="88"/>
                                            </p:tgtEl>
                                            <p:attrNameLst>
                                              <p:attrName>style.visibility</p:attrName>
                                            </p:attrNameLst>
                                          </p:cBhvr>
                                          <p:to>
                                            <p:strVal val="visible"/>
                                          </p:to>
                                        </p:set>
                                        <p:animEffect transition="in" filter="randombar(horizontal)">
                                          <p:cBhvr>
                                            <p:cTn id="85" dur="500"/>
                                            <p:tgtEl>
                                              <p:spTgt spid="88"/>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5500"/>
                                </p:stCondLst>
                                <p:childTnLst>
                                  <p:par>
                                    <p:cTn id="90" presetID="49" presetClass="entr" presetSubtype="0" decel="100000" fill="hold" nodeType="afterEffect">
                                      <p:stCondLst>
                                        <p:cond delay="0"/>
                                      </p:stCondLst>
                                      <p:childTnLst>
                                        <p:set>
                                          <p:cBhvr>
                                            <p:cTn id="91" dur="1" fill="hold">
                                              <p:stCondLst>
                                                <p:cond delay="0"/>
                                              </p:stCondLst>
                                            </p:cTn>
                                            <p:tgtEl>
                                              <p:spTgt spid="91"/>
                                            </p:tgtEl>
                                            <p:attrNameLst>
                                              <p:attrName>style.visibility</p:attrName>
                                            </p:attrNameLst>
                                          </p:cBhvr>
                                          <p:to>
                                            <p:strVal val="visible"/>
                                          </p:to>
                                        </p:set>
                                        <p:anim calcmode="lin" valueType="num">
                                          <p:cBhvr>
                                            <p:cTn id="92" dur="500" fill="hold"/>
                                            <p:tgtEl>
                                              <p:spTgt spid="91"/>
                                            </p:tgtEl>
                                            <p:attrNameLst>
                                              <p:attrName>ppt_w</p:attrName>
                                            </p:attrNameLst>
                                          </p:cBhvr>
                                          <p:tavLst>
                                            <p:tav tm="0">
                                              <p:val>
                                                <p:fltVal val="0"/>
                                              </p:val>
                                            </p:tav>
                                            <p:tav tm="100000">
                                              <p:val>
                                                <p:strVal val="#ppt_w"/>
                                              </p:val>
                                            </p:tav>
                                          </p:tavLst>
                                        </p:anim>
                                        <p:anim calcmode="lin" valueType="num">
                                          <p:cBhvr>
                                            <p:cTn id="93" dur="500" fill="hold"/>
                                            <p:tgtEl>
                                              <p:spTgt spid="91"/>
                                            </p:tgtEl>
                                            <p:attrNameLst>
                                              <p:attrName>ppt_h</p:attrName>
                                            </p:attrNameLst>
                                          </p:cBhvr>
                                          <p:tavLst>
                                            <p:tav tm="0">
                                              <p:val>
                                                <p:fltVal val="0"/>
                                              </p:val>
                                            </p:tav>
                                            <p:tav tm="100000">
                                              <p:val>
                                                <p:strVal val="#ppt_h"/>
                                              </p:val>
                                            </p:tav>
                                          </p:tavLst>
                                        </p:anim>
                                        <p:anim calcmode="lin" valueType="num">
                                          <p:cBhvr>
                                            <p:cTn id="94" dur="500" fill="hold"/>
                                            <p:tgtEl>
                                              <p:spTgt spid="91"/>
                                            </p:tgtEl>
                                            <p:attrNameLst>
                                              <p:attrName>style.rotation</p:attrName>
                                            </p:attrNameLst>
                                          </p:cBhvr>
                                          <p:tavLst>
                                            <p:tav tm="0">
                                              <p:val>
                                                <p:fltVal val="360"/>
                                              </p:val>
                                            </p:tav>
                                            <p:tav tm="100000">
                                              <p:val>
                                                <p:fltVal val="0"/>
                                              </p:val>
                                            </p:tav>
                                          </p:tavLst>
                                        </p:anim>
                                        <p:animEffect transition="in" filter="fade">
                                          <p:cBhvr>
                                            <p:cTn id="95"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6" grpId="0" animBg="1"/>
          <p:bldP spid="77" grpId="0" animBg="1"/>
          <p:bldP spid="78" grpId="0" animBg="1"/>
          <p:bldP spid="82" grpId="0"/>
          <p:bldP spid="83" grpId="0"/>
          <p:bldP spid="84" grpId="0"/>
          <p:bldP spid="85" grpId="0"/>
          <p:bldP spid="86" grpId="0"/>
          <p:bldP spid="87" grpId="0"/>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100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1000"/>
                                            <p:tgtEl>
                                              <p:spTgt spid="90"/>
                                            </p:tgtEl>
                                          </p:cBhvr>
                                        </p:animEffect>
                                        <p:anim calcmode="lin" valueType="num">
                                          <p:cBhvr>
                                            <p:cTn id="22" dur="1000" fill="hold"/>
                                            <p:tgtEl>
                                              <p:spTgt spid="90"/>
                                            </p:tgtEl>
                                            <p:attrNameLst>
                                              <p:attrName>ppt_x</p:attrName>
                                            </p:attrNameLst>
                                          </p:cBhvr>
                                          <p:tavLst>
                                            <p:tav tm="0">
                                              <p:val>
                                                <p:strVal val="#ppt_x"/>
                                              </p:val>
                                            </p:tav>
                                            <p:tav tm="100000">
                                              <p:val>
                                                <p:strVal val="#ppt_x"/>
                                              </p:val>
                                            </p:tav>
                                          </p:tavLst>
                                        </p:anim>
                                        <p:anim calcmode="lin" valueType="num">
                                          <p:cBhvr>
                                            <p:cTn id="23" dur="1000" fill="hold"/>
                                            <p:tgtEl>
                                              <p:spTgt spid="90"/>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1000"/>
                                            <p:tgtEl>
                                              <p:spTgt spid="75"/>
                                            </p:tgtEl>
                                          </p:cBhvr>
                                        </p:animEffect>
                                        <p:anim calcmode="lin" valueType="num">
                                          <p:cBhvr>
                                            <p:cTn id="28" dur="1000" fill="hold"/>
                                            <p:tgtEl>
                                              <p:spTgt spid="75"/>
                                            </p:tgtEl>
                                            <p:attrNameLst>
                                              <p:attrName>ppt_x</p:attrName>
                                            </p:attrNameLst>
                                          </p:cBhvr>
                                          <p:tavLst>
                                            <p:tav tm="0">
                                              <p:val>
                                                <p:strVal val="#ppt_x"/>
                                              </p:val>
                                            </p:tav>
                                            <p:tav tm="100000">
                                              <p:val>
                                                <p:strVal val="#ppt_x"/>
                                              </p:val>
                                            </p:tav>
                                          </p:tavLst>
                                        </p:anim>
                                        <p:anim calcmode="lin" valueType="num">
                                          <p:cBhvr>
                                            <p:cTn id="29" dur="1000" fill="hold"/>
                                            <p:tgtEl>
                                              <p:spTgt spid="7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1000"/>
                                            <p:tgtEl>
                                              <p:spTgt spid="79"/>
                                            </p:tgtEl>
                                          </p:cBhvr>
                                        </p:animEffect>
                                        <p:anim calcmode="lin" valueType="num">
                                          <p:cBhvr>
                                            <p:cTn id="33" dur="1000" fill="hold"/>
                                            <p:tgtEl>
                                              <p:spTgt spid="79"/>
                                            </p:tgtEl>
                                            <p:attrNameLst>
                                              <p:attrName>ppt_x</p:attrName>
                                            </p:attrNameLst>
                                          </p:cBhvr>
                                          <p:tavLst>
                                            <p:tav tm="0">
                                              <p:val>
                                                <p:strVal val="#ppt_x"/>
                                              </p:val>
                                            </p:tav>
                                            <p:tav tm="100000">
                                              <p:val>
                                                <p:strVal val="#ppt_x"/>
                                              </p:val>
                                            </p:tav>
                                          </p:tavLst>
                                        </p:anim>
                                        <p:anim calcmode="lin" valueType="num">
                                          <p:cBhvr>
                                            <p:cTn id="34" dur="1000" fill="hold"/>
                                            <p:tgtEl>
                                              <p:spTgt spid="7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1000"/>
                                            <p:tgtEl>
                                              <p:spTgt spid="80"/>
                                            </p:tgtEl>
                                          </p:cBhvr>
                                        </p:animEffect>
                                        <p:anim calcmode="lin" valueType="num">
                                          <p:cBhvr>
                                            <p:cTn id="38" dur="1000" fill="hold"/>
                                            <p:tgtEl>
                                              <p:spTgt spid="80"/>
                                            </p:tgtEl>
                                            <p:attrNameLst>
                                              <p:attrName>ppt_x</p:attrName>
                                            </p:attrNameLst>
                                          </p:cBhvr>
                                          <p:tavLst>
                                            <p:tav tm="0">
                                              <p:val>
                                                <p:strVal val="#ppt_x"/>
                                              </p:val>
                                            </p:tav>
                                            <p:tav tm="100000">
                                              <p:val>
                                                <p:strVal val="#ppt_x"/>
                                              </p:val>
                                            </p:tav>
                                          </p:tavLst>
                                        </p:anim>
                                        <p:anim calcmode="lin" valueType="num">
                                          <p:cBhvr>
                                            <p:cTn id="39" dur="1000" fill="hold"/>
                                            <p:tgtEl>
                                              <p:spTgt spid="8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fade">
                                          <p:cBhvr>
                                            <p:cTn id="42" dur="1000"/>
                                            <p:tgtEl>
                                              <p:spTgt spid="81"/>
                                            </p:tgtEl>
                                          </p:cBhvr>
                                        </p:animEffect>
                                        <p:anim calcmode="lin" valueType="num">
                                          <p:cBhvr>
                                            <p:cTn id="43" dur="1000" fill="hold"/>
                                            <p:tgtEl>
                                              <p:spTgt spid="81"/>
                                            </p:tgtEl>
                                            <p:attrNameLst>
                                              <p:attrName>ppt_x</p:attrName>
                                            </p:attrNameLst>
                                          </p:cBhvr>
                                          <p:tavLst>
                                            <p:tav tm="0">
                                              <p:val>
                                                <p:strVal val="#ppt_x"/>
                                              </p:val>
                                            </p:tav>
                                            <p:tav tm="100000">
                                              <p:val>
                                                <p:strVal val="#ppt_x"/>
                                              </p:val>
                                            </p:tav>
                                          </p:tavLst>
                                        </p:anim>
                                        <p:anim calcmode="lin" valueType="num">
                                          <p:cBhvr>
                                            <p:cTn id="44" dur="1000" fill="hold"/>
                                            <p:tgtEl>
                                              <p:spTgt spid="81"/>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76"/>
                                            </p:tgtEl>
                                            <p:attrNameLst>
                                              <p:attrName>style.visibility</p:attrName>
                                            </p:attrNameLst>
                                          </p:cBhvr>
                                          <p:to>
                                            <p:strVal val="visible"/>
                                          </p:to>
                                        </p:set>
                                        <p:anim calcmode="lin" valueType="num">
                                          <p:cBhvr>
                                            <p:cTn id="48" dur="500" fill="hold"/>
                                            <p:tgtEl>
                                              <p:spTgt spid="76"/>
                                            </p:tgtEl>
                                            <p:attrNameLst>
                                              <p:attrName>ppt_w</p:attrName>
                                            </p:attrNameLst>
                                          </p:cBhvr>
                                          <p:tavLst>
                                            <p:tav tm="0">
                                              <p:val>
                                                <p:fltVal val="0"/>
                                              </p:val>
                                            </p:tav>
                                            <p:tav tm="100000">
                                              <p:val>
                                                <p:strVal val="#ppt_w"/>
                                              </p:val>
                                            </p:tav>
                                          </p:tavLst>
                                        </p:anim>
                                        <p:anim calcmode="lin" valueType="num">
                                          <p:cBhvr>
                                            <p:cTn id="49" dur="500" fill="hold"/>
                                            <p:tgtEl>
                                              <p:spTgt spid="76"/>
                                            </p:tgtEl>
                                            <p:attrNameLst>
                                              <p:attrName>ppt_h</p:attrName>
                                            </p:attrNameLst>
                                          </p:cBhvr>
                                          <p:tavLst>
                                            <p:tav tm="0">
                                              <p:val>
                                                <p:fltVal val="0"/>
                                              </p:val>
                                            </p:tav>
                                            <p:tav tm="100000">
                                              <p:val>
                                                <p:strVal val="#ppt_h"/>
                                              </p:val>
                                            </p:tav>
                                          </p:tavLst>
                                        </p:anim>
                                        <p:animEffect transition="in" filter="fade">
                                          <p:cBhvr>
                                            <p:cTn id="50" dur="500"/>
                                            <p:tgtEl>
                                              <p:spTgt spid="7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anim calcmode="lin" valueType="num">
                                          <p:cBhvr>
                                            <p:cTn id="53" dur="500" fill="hold"/>
                                            <p:tgtEl>
                                              <p:spTgt spid="77"/>
                                            </p:tgtEl>
                                            <p:attrNameLst>
                                              <p:attrName>ppt_w</p:attrName>
                                            </p:attrNameLst>
                                          </p:cBhvr>
                                          <p:tavLst>
                                            <p:tav tm="0">
                                              <p:val>
                                                <p:fltVal val="0"/>
                                              </p:val>
                                            </p:tav>
                                            <p:tav tm="100000">
                                              <p:val>
                                                <p:strVal val="#ppt_w"/>
                                              </p:val>
                                            </p:tav>
                                          </p:tavLst>
                                        </p:anim>
                                        <p:anim calcmode="lin" valueType="num">
                                          <p:cBhvr>
                                            <p:cTn id="54" dur="500" fill="hold"/>
                                            <p:tgtEl>
                                              <p:spTgt spid="77"/>
                                            </p:tgtEl>
                                            <p:attrNameLst>
                                              <p:attrName>ppt_h</p:attrName>
                                            </p:attrNameLst>
                                          </p:cBhvr>
                                          <p:tavLst>
                                            <p:tav tm="0">
                                              <p:val>
                                                <p:fltVal val="0"/>
                                              </p:val>
                                            </p:tav>
                                            <p:tav tm="100000">
                                              <p:val>
                                                <p:strVal val="#ppt_h"/>
                                              </p:val>
                                            </p:tav>
                                          </p:tavLst>
                                        </p:anim>
                                        <p:animEffect transition="in" filter="fade">
                                          <p:cBhvr>
                                            <p:cTn id="55" dur="500"/>
                                            <p:tgtEl>
                                              <p:spTgt spid="7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animEffect transition="in" filter="fade">
                                          <p:cBhvr>
                                            <p:cTn id="60" dur="500"/>
                                            <p:tgtEl>
                                              <p:spTgt spid="78"/>
                                            </p:tgtEl>
                                          </p:cBhvr>
                                        </p:animEffect>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randombar(horizontal)">
                                          <p:cBhvr>
                                            <p:cTn id="64" dur="500"/>
                                            <p:tgtEl>
                                              <p:spTgt spid="8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left)">
                                          <p:cBhvr>
                                            <p:cTn id="67" dur="500"/>
                                            <p:tgtEl>
                                              <p:spTgt spid="83"/>
                                            </p:tgtEl>
                                          </p:cBhvr>
                                        </p:animEffect>
                                      </p:childTnLst>
                                    </p:cTn>
                                  </p:par>
                                </p:childTnLst>
                              </p:cTn>
                            </p:par>
                            <p:par>
                              <p:cTn id="68" fill="hold">
                                <p:stCondLst>
                                  <p:cond delay="4000"/>
                                </p:stCondLst>
                                <p:childTnLst>
                                  <p:par>
                                    <p:cTn id="69" presetID="14" presetClass="entr" presetSubtype="10" fill="hold" grpId="0" nodeType="afterEffect">
                                      <p:stCondLst>
                                        <p:cond delay="0"/>
                                      </p:stCondLst>
                                      <p:childTnLst>
                                        <p:set>
                                          <p:cBhvr>
                                            <p:cTn id="70" dur="1" fill="hold">
                                              <p:stCondLst>
                                                <p:cond delay="0"/>
                                              </p:stCondLst>
                                            </p:cTn>
                                            <p:tgtEl>
                                              <p:spTgt spid="84"/>
                                            </p:tgtEl>
                                            <p:attrNameLst>
                                              <p:attrName>style.visibility</p:attrName>
                                            </p:attrNameLst>
                                          </p:cBhvr>
                                          <p:to>
                                            <p:strVal val="visible"/>
                                          </p:to>
                                        </p:set>
                                        <p:animEffect transition="in" filter="randombar(horizontal)">
                                          <p:cBhvr>
                                            <p:cTn id="71" dur="500"/>
                                            <p:tgtEl>
                                              <p:spTgt spid="84"/>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wipe(left)">
                                          <p:cBhvr>
                                            <p:cTn id="74" dur="500"/>
                                            <p:tgtEl>
                                              <p:spTgt spid="85"/>
                                            </p:tgtEl>
                                          </p:cBhvr>
                                        </p:animEffect>
                                      </p:childTnLst>
                                    </p:cTn>
                                  </p:par>
                                </p:childTnLst>
                              </p:cTn>
                            </p:par>
                            <p:par>
                              <p:cTn id="75" fill="hold">
                                <p:stCondLst>
                                  <p:cond delay="4500"/>
                                </p:stCondLst>
                                <p:childTnLst>
                                  <p:par>
                                    <p:cTn id="76" presetID="14" presetClass="entr" presetSubtype="1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randombar(horizontal)">
                                          <p:cBhvr>
                                            <p:cTn id="78" dur="500"/>
                                            <p:tgtEl>
                                              <p:spTgt spid="8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wipe(left)">
                                          <p:cBhvr>
                                            <p:cTn id="81" dur="500"/>
                                            <p:tgtEl>
                                              <p:spTgt spid="87"/>
                                            </p:tgtEl>
                                          </p:cBhvr>
                                        </p:animEffect>
                                      </p:childTnLst>
                                    </p:cTn>
                                  </p:par>
                                </p:childTnLst>
                              </p:cTn>
                            </p:par>
                            <p:par>
                              <p:cTn id="82" fill="hold">
                                <p:stCondLst>
                                  <p:cond delay="5000"/>
                                </p:stCondLst>
                                <p:childTnLst>
                                  <p:par>
                                    <p:cTn id="83" presetID="14" presetClass="entr" presetSubtype="10" fill="hold" grpId="0" nodeType="afterEffect">
                                      <p:stCondLst>
                                        <p:cond delay="0"/>
                                      </p:stCondLst>
                                      <p:childTnLst>
                                        <p:set>
                                          <p:cBhvr>
                                            <p:cTn id="84" dur="1" fill="hold">
                                              <p:stCondLst>
                                                <p:cond delay="0"/>
                                              </p:stCondLst>
                                            </p:cTn>
                                            <p:tgtEl>
                                              <p:spTgt spid="88"/>
                                            </p:tgtEl>
                                            <p:attrNameLst>
                                              <p:attrName>style.visibility</p:attrName>
                                            </p:attrNameLst>
                                          </p:cBhvr>
                                          <p:to>
                                            <p:strVal val="visible"/>
                                          </p:to>
                                        </p:set>
                                        <p:animEffect transition="in" filter="randombar(horizontal)">
                                          <p:cBhvr>
                                            <p:cTn id="85" dur="500"/>
                                            <p:tgtEl>
                                              <p:spTgt spid="88"/>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5500"/>
                                </p:stCondLst>
                                <p:childTnLst>
                                  <p:par>
                                    <p:cTn id="90" presetID="49" presetClass="entr" presetSubtype="0" decel="100000" fill="hold" nodeType="afterEffect">
                                      <p:stCondLst>
                                        <p:cond delay="0"/>
                                      </p:stCondLst>
                                      <p:childTnLst>
                                        <p:set>
                                          <p:cBhvr>
                                            <p:cTn id="91" dur="1" fill="hold">
                                              <p:stCondLst>
                                                <p:cond delay="0"/>
                                              </p:stCondLst>
                                            </p:cTn>
                                            <p:tgtEl>
                                              <p:spTgt spid="91"/>
                                            </p:tgtEl>
                                            <p:attrNameLst>
                                              <p:attrName>style.visibility</p:attrName>
                                            </p:attrNameLst>
                                          </p:cBhvr>
                                          <p:to>
                                            <p:strVal val="visible"/>
                                          </p:to>
                                        </p:set>
                                        <p:anim calcmode="lin" valueType="num">
                                          <p:cBhvr>
                                            <p:cTn id="92" dur="500" fill="hold"/>
                                            <p:tgtEl>
                                              <p:spTgt spid="91"/>
                                            </p:tgtEl>
                                            <p:attrNameLst>
                                              <p:attrName>ppt_w</p:attrName>
                                            </p:attrNameLst>
                                          </p:cBhvr>
                                          <p:tavLst>
                                            <p:tav tm="0">
                                              <p:val>
                                                <p:fltVal val="0"/>
                                              </p:val>
                                            </p:tav>
                                            <p:tav tm="100000">
                                              <p:val>
                                                <p:strVal val="#ppt_w"/>
                                              </p:val>
                                            </p:tav>
                                          </p:tavLst>
                                        </p:anim>
                                        <p:anim calcmode="lin" valueType="num">
                                          <p:cBhvr>
                                            <p:cTn id="93" dur="500" fill="hold"/>
                                            <p:tgtEl>
                                              <p:spTgt spid="91"/>
                                            </p:tgtEl>
                                            <p:attrNameLst>
                                              <p:attrName>ppt_h</p:attrName>
                                            </p:attrNameLst>
                                          </p:cBhvr>
                                          <p:tavLst>
                                            <p:tav tm="0">
                                              <p:val>
                                                <p:fltVal val="0"/>
                                              </p:val>
                                            </p:tav>
                                            <p:tav tm="100000">
                                              <p:val>
                                                <p:strVal val="#ppt_h"/>
                                              </p:val>
                                            </p:tav>
                                          </p:tavLst>
                                        </p:anim>
                                        <p:anim calcmode="lin" valueType="num">
                                          <p:cBhvr>
                                            <p:cTn id="94" dur="500" fill="hold"/>
                                            <p:tgtEl>
                                              <p:spTgt spid="91"/>
                                            </p:tgtEl>
                                            <p:attrNameLst>
                                              <p:attrName>style.rotation</p:attrName>
                                            </p:attrNameLst>
                                          </p:cBhvr>
                                          <p:tavLst>
                                            <p:tav tm="0">
                                              <p:val>
                                                <p:fltVal val="360"/>
                                              </p:val>
                                            </p:tav>
                                            <p:tav tm="100000">
                                              <p:val>
                                                <p:fltVal val="0"/>
                                              </p:val>
                                            </p:tav>
                                          </p:tavLst>
                                        </p:anim>
                                        <p:animEffect transition="in" filter="fade">
                                          <p:cBhvr>
                                            <p:cTn id="95"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6" grpId="0" animBg="1"/>
          <p:bldP spid="77" grpId="0" animBg="1"/>
          <p:bldP spid="78" grpId="0" animBg="1"/>
          <p:bldP spid="82" grpId="0"/>
          <p:bldP spid="83" grpId="0"/>
          <p:bldP spid="84" grpId="0"/>
          <p:bldP spid="85" grpId="0"/>
          <p:bldP spid="86" grpId="0"/>
          <p:bldP spid="87" grpId="0"/>
          <p:bldP spid="88" grpId="0"/>
          <p:bldP spid="89"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296316" y="2711301"/>
            <a:ext cx="1274112" cy="1672623"/>
            <a:chOff x="7587817" y="2102451"/>
            <a:chExt cx="1274112" cy="1672623"/>
          </a:xfrm>
        </p:grpSpPr>
        <p:sp>
          <p:nvSpPr>
            <p:cNvPr id="17" name="任意多边形 63"/>
            <p:cNvSpPr/>
            <p:nvPr/>
          </p:nvSpPr>
          <p:spPr bwMode="auto">
            <a:xfrm rot="5400000">
              <a:off x="7388561" y="2301707"/>
              <a:ext cx="1672623" cy="1274112"/>
            </a:xfrm>
            <a:custGeom>
              <a:avLst/>
              <a:gdLst>
                <a:gd name="connsiteX0" fmla="*/ 0 w 1672623"/>
                <a:gd name="connsiteY0" fmla="*/ 636346 h 1274112"/>
                <a:gd name="connsiteX1" fmla="*/ 211758 w 1672623"/>
                <a:gd name="connsiteY1" fmla="*/ 424508 h 1274112"/>
                <a:gd name="connsiteX2" fmla="*/ 933898 w 1672623"/>
                <a:gd name="connsiteY2" fmla="*/ 424508 h 1274112"/>
                <a:gd name="connsiteX3" fmla="*/ 946900 w 1672623"/>
                <a:gd name="connsiteY3" fmla="*/ 424508 h 1274112"/>
                <a:gd name="connsiteX4" fmla="*/ 918662 w 1672623"/>
                <a:gd name="connsiteY4" fmla="*/ 396569 h 1274112"/>
                <a:gd name="connsiteX5" fmla="*/ 884132 w 1672623"/>
                <a:gd name="connsiteY5" fmla="*/ 362405 h 1274112"/>
                <a:gd name="connsiteX6" fmla="*/ 884132 w 1672623"/>
                <a:gd name="connsiteY6" fmla="*/ 62298 h 1274112"/>
                <a:gd name="connsiteX7" fmla="*/ 1184509 w 1672623"/>
                <a:gd name="connsiteY7" fmla="*/ 62298 h 1274112"/>
                <a:gd name="connsiteX8" fmla="*/ 1605574 w 1672623"/>
                <a:gd name="connsiteY8" fmla="*/ 482984 h 1274112"/>
                <a:gd name="connsiteX9" fmla="*/ 1608256 w 1672623"/>
                <a:gd name="connsiteY9" fmla="*/ 482984 h 1274112"/>
                <a:gd name="connsiteX10" fmla="*/ 1672623 w 1672623"/>
                <a:gd name="connsiteY10" fmla="*/ 635717 h 1274112"/>
                <a:gd name="connsiteX11" fmla="*/ 1672560 w 1672623"/>
                <a:gd name="connsiteY11" fmla="*/ 636037 h 1274112"/>
                <a:gd name="connsiteX12" fmla="*/ 1672622 w 1672623"/>
                <a:gd name="connsiteY12" fmla="*/ 636346 h 1274112"/>
                <a:gd name="connsiteX13" fmla="*/ 1656120 w 1672623"/>
                <a:gd name="connsiteY13" fmla="*/ 719640 h 1274112"/>
                <a:gd name="connsiteX14" fmla="*/ 1656066 w 1672623"/>
                <a:gd name="connsiteY14" fmla="*/ 719722 h 1274112"/>
                <a:gd name="connsiteX15" fmla="*/ 1655525 w 1672623"/>
                <a:gd name="connsiteY15" fmla="*/ 722466 h 1274112"/>
                <a:gd name="connsiteX16" fmla="*/ 1622393 w 1672623"/>
                <a:gd name="connsiteY16" fmla="*/ 770594 h 1274112"/>
                <a:gd name="connsiteX17" fmla="*/ 1610971 w 1672623"/>
                <a:gd name="connsiteY17" fmla="*/ 787850 h 1274112"/>
                <a:gd name="connsiteX18" fmla="*/ 1610105 w 1672623"/>
                <a:gd name="connsiteY18" fmla="*/ 788443 h 1274112"/>
                <a:gd name="connsiteX19" fmla="*/ 1608256 w 1672623"/>
                <a:gd name="connsiteY19" fmla="*/ 791129 h 1274112"/>
                <a:gd name="connsiteX20" fmla="*/ 1606185 w 1672623"/>
                <a:gd name="connsiteY20" fmla="*/ 791129 h 1274112"/>
                <a:gd name="connsiteX21" fmla="*/ 1604240 w 1672623"/>
                <a:gd name="connsiteY21" fmla="*/ 792461 h 1274112"/>
                <a:gd name="connsiteX22" fmla="*/ 1531456 w 1672623"/>
                <a:gd name="connsiteY22" fmla="*/ 865180 h 1274112"/>
                <a:gd name="connsiteX23" fmla="*/ 1184509 w 1672623"/>
                <a:gd name="connsiteY23" fmla="*/ 1211814 h 1274112"/>
                <a:gd name="connsiteX24" fmla="*/ 884132 w 1672623"/>
                <a:gd name="connsiteY24" fmla="*/ 1211814 h 1274112"/>
                <a:gd name="connsiteX25" fmla="*/ 884132 w 1672623"/>
                <a:gd name="connsiteY25" fmla="*/ 911707 h 1274112"/>
                <a:gd name="connsiteX26" fmla="*/ 945030 w 1672623"/>
                <a:gd name="connsiteY26" fmla="*/ 850864 h 1274112"/>
                <a:gd name="connsiteX27" fmla="*/ 881750 w 1672623"/>
                <a:gd name="connsiteY27" fmla="*/ 850864 h 1274112"/>
                <a:gd name="connsiteX28" fmla="*/ 211758 w 1672623"/>
                <a:gd name="connsiteY28" fmla="*/ 850864 h 1274112"/>
                <a:gd name="connsiteX29" fmla="*/ 0 w 1672623"/>
                <a:gd name="connsiteY29" fmla="*/ 636346 h 12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72623" h="1274112">
                  <a:moveTo>
                    <a:pt x="0" y="636346"/>
                  </a:moveTo>
                  <a:cubicBezTo>
                    <a:pt x="0" y="521042"/>
                    <a:pt x="93817" y="424508"/>
                    <a:pt x="211758" y="424508"/>
                  </a:cubicBezTo>
                  <a:cubicBezTo>
                    <a:pt x="524035" y="424508"/>
                    <a:pt x="758242" y="424508"/>
                    <a:pt x="933898" y="424508"/>
                  </a:cubicBezTo>
                  <a:lnTo>
                    <a:pt x="946900" y="424508"/>
                  </a:lnTo>
                  <a:lnTo>
                    <a:pt x="918662" y="396569"/>
                  </a:lnTo>
                  <a:cubicBezTo>
                    <a:pt x="884132" y="362405"/>
                    <a:pt x="884132" y="362405"/>
                    <a:pt x="884132" y="362405"/>
                  </a:cubicBezTo>
                  <a:cubicBezTo>
                    <a:pt x="800992" y="279339"/>
                    <a:pt x="800992" y="145363"/>
                    <a:pt x="884132" y="62298"/>
                  </a:cubicBezTo>
                  <a:cubicBezTo>
                    <a:pt x="967272" y="-20767"/>
                    <a:pt x="1101369" y="-20767"/>
                    <a:pt x="1184509" y="62298"/>
                  </a:cubicBezTo>
                  <a:cubicBezTo>
                    <a:pt x="1605574" y="482984"/>
                    <a:pt x="1605574" y="482984"/>
                    <a:pt x="1605574" y="482984"/>
                  </a:cubicBezTo>
                  <a:cubicBezTo>
                    <a:pt x="1608256" y="482984"/>
                    <a:pt x="1608256" y="482984"/>
                    <a:pt x="1608256" y="482984"/>
                  </a:cubicBezTo>
                  <a:cubicBezTo>
                    <a:pt x="1648485" y="520497"/>
                    <a:pt x="1672623" y="576767"/>
                    <a:pt x="1672623" y="635717"/>
                  </a:cubicBezTo>
                  <a:lnTo>
                    <a:pt x="1672560" y="636037"/>
                  </a:lnTo>
                  <a:lnTo>
                    <a:pt x="1672622" y="636346"/>
                  </a:lnTo>
                  <a:cubicBezTo>
                    <a:pt x="1672622" y="665842"/>
                    <a:pt x="1666759" y="693998"/>
                    <a:pt x="1656120" y="719640"/>
                  </a:cubicBezTo>
                  <a:lnTo>
                    <a:pt x="1656066" y="719722"/>
                  </a:lnTo>
                  <a:lnTo>
                    <a:pt x="1655525" y="722466"/>
                  </a:lnTo>
                  <a:lnTo>
                    <a:pt x="1622393" y="770594"/>
                  </a:lnTo>
                  <a:lnTo>
                    <a:pt x="1610971" y="787850"/>
                  </a:lnTo>
                  <a:lnTo>
                    <a:pt x="1610105" y="788443"/>
                  </a:lnTo>
                  <a:lnTo>
                    <a:pt x="1608256" y="791129"/>
                  </a:lnTo>
                  <a:lnTo>
                    <a:pt x="1606185" y="791129"/>
                  </a:lnTo>
                  <a:lnTo>
                    <a:pt x="1604240" y="792461"/>
                  </a:lnTo>
                  <a:lnTo>
                    <a:pt x="1531456" y="865180"/>
                  </a:lnTo>
                  <a:cubicBezTo>
                    <a:pt x="1184509" y="1211814"/>
                    <a:pt x="1184509" y="1211814"/>
                    <a:pt x="1184509" y="1211814"/>
                  </a:cubicBezTo>
                  <a:cubicBezTo>
                    <a:pt x="1101369" y="1294879"/>
                    <a:pt x="967272" y="1294879"/>
                    <a:pt x="884132" y="1211814"/>
                  </a:cubicBezTo>
                  <a:cubicBezTo>
                    <a:pt x="800992" y="1128748"/>
                    <a:pt x="800992" y="994772"/>
                    <a:pt x="884132" y="911707"/>
                  </a:cubicBezTo>
                  <a:lnTo>
                    <a:pt x="945030" y="850864"/>
                  </a:lnTo>
                  <a:lnTo>
                    <a:pt x="881750" y="850864"/>
                  </a:lnTo>
                  <a:cubicBezTo>
                    <a:pt x="211758" y="850864"/>
                    <a:pt x="211758" y="850864"/>
                    <a:pt x="211758" y="850864"/>
                  </a:cubicBezTo>
                  <a:cubicBezTo>
                    <a:pt x="93817" y="850864"/>
                    <a:pt x="0" y="754331"/>
                    <a:pt x="0" y="636346"/>
                  </a:cubicBezTo>
                  <a:close/>
                </a:path>
              </a:pathLst>
            </a:custGeom>
            <a:solidFill>
              <a:srgbClr val="D4D4D4"/>
            </a:solidFill>
            <a:ln>
              <a:noFill/>
            </a:ln>
          </p:spPr>
          <p:txBody>
            <a:bodyPr wrap="square" anchor="ctr">
              <a:noAutofit/>
            </a:bodyPr>
            <a:lstStyle/>
            <a:p>
              <a:pPr algn="ctr"/>
              <a:endParaRPr dirty="0">
                <a:ea typeface="迷你简准圆" panose="03000509000000000000" pitchFamily="65" charset="-122"/>
              </a:endParaRPr>
            </a:p>
          </p:txBody>
        </p:sp>
        <p:sp>
          <p:nvSpPr>
            <p:cNvPr id="18" name="îsḻiďê"/>
            <p:cNvSpPr/>
            <p:nvPr/>
          </p:nvSpPr>
          <p:spPr>
            <a:xfrm>
              <a:off x="8038089" y="3245680"/>
              <a:ext cx="403010" cy="402400"/>
            </a:xfrm>
            <a:custGeom>
              <a:avLst/>
              <a:gdLst>
                <a:gd name="connsiteX0" fmla="*/ 303775 w 607639"/>
                <a:gd name="connsiteY0" fmla="*/ 525007 h 606722"/>
                <a:gd name="connsiteX1" fmla="*/ 315710 w 607639"/>
                <a:gd name="connsiteY1" fmla="*/ 536902 h 606722"/>
                <a:gd name="connsiteX2" fmla="*/ 315710 w 607639"/>
                <a:gd name="connsiteY2" fmla="*/ 552347 h 606722"/>
                <a:gd name="connsiteX3" fmla="*/ 303775 w 607639"/>
                <a:gd name="connsiteY3" fmla="*/ 564241 h 606722"/>
                <a:gd name="connsiteX4" fmla="*/ 291929 w 607639"/>
                <a:gd name="connsiteY4" fmla="*/ 552347 h 606722"/>
                <a:gd name="connsiteX5" fmla="*/ 291929 w 607639"/>
                <a:gd name="connsiteY5" fmla="*/ 536902 h 606722"/>
                <a:gd name="connsiteX6" fmla="*/ 303775 w 607639"/>
                <a:gd name="connsiteY6" fmla="*/ 525007 h 606722"/>
                <a:gd name="connsiteX7" fmla="*/ 429885 w 607639"/>
                <a:gd name="connsiteY7" fmla="*/ 509483 h 606722"/>
                <a:gd name="connsiteX8" fmla="*/ 441811 w 607639"/>
                <a:gd name="connsiteY8" fmla="*/ 521409 h 606722"/>
                <a:gd name="connsiteX9" fmla="*/ 429885 w 607639"/>
                <a:gd name="connsiteY9" fmla="*/ 533335 h 606722"/>
                <a:gd name="connsiteX10" fmla="*/ 417959 w 607639"/>
                <a:gd name="connsiteY10" fmla="*/ 521409 h 606722"/>
                <a:gd name="connsiteX11" fmla="*/ 429885 w 607639"/>
                <a:gd name="connsiteY11" fmla="*/ 509483 h 606722"/>
                <a:gd name="connsiteX12" fmla="*/ 177720 w 607639"/>
                <a:gd name="connsiteY12" fmla="*/ 509483 h 606722"/>
                <a:gd name="connsiteX13" fmla="*/ 189611 w 607639"/>
                <a:gd name="connsiteY13" fmla="*/ 521409 h 606722"/>
                <a:gd name="connsiteX14" fmla="*/ 177720 w 607639"/>
                <a:gd name="connsiteY14" fmla="*/ 533335 h 606722"/>
                <a:gd name="connsiteX15" fmla="*/ 165829 w 607639"/>
                <a:gd name="connsiteY15" fmla="*/ 521409 h 606722"/>
                <a:gd name="connsiteX16" fmla="*/ 177720 w 607639"/>
                <a:gd name="connsiteY16" fmla="*/ 509483 h 606722"/>
                <a:gd name="connsiteX17" fmla="*/ 522185 w 607639"/>
                <a:gd name="connsiteY17" fmla="*/ 417324 h 606722"/>
                <a:gd name="connsiteX18" fmla="*/ 534111 w 607639"/>
                <a:gd name="connsiteY18" fmla="*/ 429250 h 606722"/>
                <a:gd name="connsiteX19" fmla="*/ 522185 w 607639"/>
                <a:gd name="connsiteY19" fmla="*/ 441176 h 606722"/>
                <a:gd name="connsiteX20" fmla="*/ 510259 w 607639"/>
                <a:gd name="connsiteY20" fmla="*/ 429250 h 606722"/>
                <a:gd name="connsiteX21" fmla="*/ 522185 w 607639"/>
                <a:gd name="connsiteY21" fmla="*/ 417324 h 606722"/>
                <a:gd name="connsiteX22" fmla="*/ 85420 w 607639"/>
                <a:gd name="connsiteY22" fmla="*/ 417324 h 606722"/>
                <a:gd name="connsiteX23" fmla="*/ 97311 w 607639"/>
                <a:gd name="connsiteY23" fmla="*/ 429250 h 606722"/>
                <a:gd name="connsiteX24" fmla="*/ 85420 w 607639"/>
                <a:gd name="connsiteY24" fmla="*/ 441176 h 606722"/>
                <a:gd name="connsiteX25" fmla="*/ 73529 w 607639"/>
                <a:gd name="connsiteY25" fmla="*/ 429250 h 606722"/>
                <a:gd name="connsiteX26" fmla="*/ 85420 w 607639"/>
                <a:gd name="connsiteY26" fmla="*/ 417324 h 606722"/>
                <a:gd name="connsiteX27" fmla="*/ 537643 w 607639"/>
                <a:gd name="connsiteY27" fmla="*/ 291506 h 606722"/>
                <a:gd name="connsiteX28" fmla="*/ 555628 w 607639"/>
                <a:gd name="connsiteY28" fmla="*/ 291506 h 606722"/>
                <a:gd name="connsiteX29" fmla="*/ 567558 w 607639"/>
                <a:gd name="connsiteY29" fmla="*/ 303316 h 606722"/>
                <a:gd name="connsiteX30" fmla="*/ 555628 w 607639"/>
                <a:gd name="connsiteY30" fmla="*/ 315216 h 606722"/>
                <a:gd name="connsiteX31" fmla="*/ 537643 w 607639"/>
                <a:gd name="connsiteY31" fmla="*/ 315216 h 606722"/>
                <a:gd name="connsiteX32" fmla="*/ 525713 w 607639"/>
                <a:gd name="connsiteY32" fmla="*/ 303316 h 606722"/>
                <a:gd name="connsiteX33" fmla="*/ 537643 w 607639"/>
                <a:gd name="connsiteY33" fmla="*/ 291506 h 606722"/>
                <a:gd name="connsiteX34" fmla="*/ 51991 w 607639"/>
                <a:gd name="connsiteY34" fmla="*/ 291506 h 606722"/>
                <a:gd name="connsiteX35" fmla="*/ 69946 w 607639"/>
                <a:gd name="connsiteY35" fmla="*/ 291506 h 606722"/>
                <a:gd name="connsiteX36" fmla="*/ 81856 w 607639"/>
                <a:gd name="connsiteY36" fmla="*/ 303316 h 606722"/>
                <a:gd name="connsiteX37" fmla="*/ 69946 w 607639"/>
                <a:gd name="connsiteY37" fmla="*/ 315216 h 606722"/>
                <a:gd name="connsiteX38" fmla="*/ 51991 w 607639"/>
                <a:gd name="connsiteY38" fmla="*/ 315216 h 606722"/>
                <a:gd name="connsiteX39" fmla="*/ 40081 w 607639"/>
                <a:gd name="connsiteY39" fmla="*/ 303316 h 606722"/>
                <a:gd name="connsiteX40" fmla="*/ 51991 w 607639"/>
                <a:gd name="connsiteY40" fmla="*/ 291506 h 606722"/>
                <a:gd name="connsiteX41" fmla="*/ 412608 w 607639"/>
                <a:gd name="connsiteY41" fmla="*/ 222096 h 606722"/>
                <a:gd name="connsiteX42" fmla="*/ 345491 w 607639"/>
                <a:gd name="connsiteY42" fmla="*/ 334245 h 606722"/>
                <a:gd name="connsiteX43" fmla="*/ 412608 w 607639"/>
                <a:gd name="connsiteY43" fmla="*/ 334245 h 606722"/>
                <a:gd name="connsiteX44" fmla="*/ 427651 w 607639"/>
                <a:gd name="connsiteY44" fmla="*/ 167533 h 606722"/>
                <a:gd name="connsiteX45" fmla="*/ 436375 w 607639"/>
                <a:gd name="connsiteY45" fmla="*/ 178996 h 606722"/>
                <a:gd name="connsiteX46" fmla="*/ 436375 w 607639"/>
                <a:gd name="connsiteY46" fmla="*/ 334245 h 606722"/>
                <a:gd name="connsiteX47" fmla="*/ 469399 w 607639"/>
                <a:gd name="connsiteY47" fmla="*/ 334245 h 606722"/>
                <a:gd name="connsiteX48" fmla="*/ 481327 w 607639"/>
                <a:gd name="connsiteY48" fmla="*/ 346153 h 606722"/>
                <a:gd name="connsiteX49" fmla="*/ 469399 w 607639"/>
                <a:gd name="connsiteY49" fmla="*/ 357973 h 606722"/>
                <a:gd name="connsiteX50" fmla="*/ 436375 w 607639"/>
                <a:gd name="connsiteY50" fmla="*/ 357973 h 606722"/>
                <a:gd name="connsiteX51" fmla="*/ 436375 w 607639"/>
                <a:gd name="connsiteY51" fmla="*/ 427733 h 606722"/>
                <a:gd name="connsiteX52" fmla="*/ 424536 w 607639"/>
                <a:gd name="connsiteY52" fmla="*/ 439552 h 606722"/>
                <a:gd name="connsiteX53" fmla="*/ 412608 w 607639"/>
                <a:gd name="connsiteY53" fmla="*/ 427733 h 606722"/>
                <a:gd name="connsiteX54" fmla="*/ 412608 w 607639"/>
                <a:gd name="connsiteY54" fmla="*/ 357973 h 606722"/>
                <a:gd name="connsiteX55" fmla="*/ 324573 w 607639"/>
                <a:gd name="connsiteY55" fmla="*/ 357973 h 606722"/>
                <a:gd name="connsiteX56" fmla="*/ 314158 w 607639"/>
                <a:gd name="connsiteY56" fmla="*/ 352019 h 606722"/>
                <a:gd name="connsiteX57" fmla="*/ 314336 w 607639"/>
                <a:gd name="connsiteY57" fmla="*/ 340022 h 606722"/>
                <a:gd name="connsiteX58" fmla="*/ 414299 w 607639"/>
                <a:gd name="connsiteY58" fmla="*/ 172953 h 606722"/>
                <a:gd name="connsiteX59" fmla="*/ 427651 w 607639"/>
                <a:gd name="connsiteY59" fmla="*/ 167533 h 606722"/>
                <a:gd name="connsiteX60" fmla="*/ 216270 w 607639"/>
                <a:gd name="connsiteY60" fmla="*/ 167099 h 606722"/>
                <a:gd name="connsiteX61" fmla="*/ 290518 w 607639"/>
                <a:gd name="connsiteY61" fmla="*/ 241210 h 606722"/>
                <a:gd name="connsiteX62" fmla="*/ 242978 w 607639"/>
                <a:gd name="connsiteY62" fmla="*/ 355754 h 606722"/>
                <a:gd name="connsiteX63" fmla="*/ 182707 w 607639"/>
                <a:gd name="connsiteY63" fmla="*/ 415825 h 606722"/>
                <a:gd name="connsiteX64" fmla="*/ 278588 w 607639"/>
                <a:gd name="connsiteY64" fmla="*/ 415825 h 606722"/>
                <a:gd name="connsiteX65" fmla="*/ 290518 w 607639"/>
                <a:gd name="connsiteY65" fmla="*/ 427734 h 606722"/>
                <a:gd name="connsiteX66" fmla="*/ 278588 w 607639"/>
                <a:gd name="connsiteY66" fmla="*/ 439552 h 606722"/>
                <a:gd name="connsiteX67" fmla="*/ 154040 w 607639"/>
                <a:gd name="connsiteY67" fmla="*/ 439552 h 606722"/>
                <a:gd name="connsiteX68" fmla="*/ 143001 w 607639"/>
                <a:gd name="connsiteY68" fmla="*/ 432265 h 606722"/>
                <a:gd name="connsiteX69" fmla="*/ 145582 w 607639"/>
                <a:gd name="connsiteY69" fmla="*/ 419292 h 606722"/>
                <a:gd name="connsiteX70" fmla="*/ 226152 w 607639"/>
                <a:gd name="connsiteY70" fmla="*/ 338959 h 606722"/>
                <a:gd name="connsiteX71" fmla="*/ 266659 w 607639"/>
                <a:gd name="connsiteY71" fmla="*/ 241210 h 606722"/>
                <a:gd name="connsiteX72" fmla="*/ 216270 w 607639"/>
                <a:gd name="connsiteY72" fmla="*/ 190914 h 606722"/>
                <a:gd name="connsiteX73" fmla="*/ 165880 w 607639"/>
                <a:gd name="connsiteY73" fmla="*/ 241210 h 606722"/>
                <a:gd name="connsiteX74" fmla="*/ 154040 w 607639"/>
                <a:gd name="connsiteY74" fmla="*/ 253029 h 606722"/>
                <a:gd name="connsiteX75" fmla="*/ 142110 w 607639"/>
                <a:gd name="connsiteY75" fmla="*/ 241210 h 606722"/>
                <a:gd name="connsiteX76" fmla="*/ 216270 w 607639"/>
                <a:gd name="connsiteY76" fmla="*/ 167099 h 606722"/>
                <a:gd name="connsiteX77" fmla="*/ 522185 w 607639"/>
                <a:gd name="connsiteY77" fmla="*/ 165547 h 606722"/>
                <a:gd name="connsiteX78" fmla="*/ 534111 w 607639"/>
                <a:gd name="connsiteY78" fmla="*/ 177438 h 606722"/>
                <a:gd name="connsiteX79" fmla="*/ 522185 w 607639"/>
                <a:gd name="connsiteY79" fmla="*/ 189329 h 606722"/>
                <a:gd name="connsiteX80" fmla="*/ 510259 w 607639"/>
                <a:gd name="connsiteY80" fmla="*/ 177438 h 606722"/>
                <a:gd name="connsiteX81" fmla="*/ 522185 w 607639"/>
                <a:gd name="connsiteY81" fmla="*/ 165547 h 606722"/>
                <a:gd name="connsiteX82" fmla="*/ 85420 w 607639"/>
                <a:gd name="connsiteY82" fmla="*/ 165547 h 606722"/>
                <a:gd name="connsiteX83" fmla="*/ 97311 w 607639"/>
                <a:gd name="connsiteY83" fmla="*/ 177438 h 606722"/>
                <a:gd name="connsiteX84" fmla="*/ 85420 w 607639"/>
                <a:gd name="connsiteY84" fmla="*/ 189329 h 606722"/>
                <a:gd name="connsiteX85" fmla="*/ 73529 w 607639"/>
                <a:gd name="connsiteY85" fmla="*/ 177438 h 606722"/>
                <a:gd name="connsiteX86" fmla="*/ 85420 w 607639"/>
                <a:gd name="connsiteY86" fmla="*/ 165547 h 606722"/>
                <a:gd name="connsiteX87" fmla="*/ 429885 w 607639"/>
                <a:gd name="connsiteY87" fmla="*/ 73388 h 606722"/>
                <a:gd name="connsiteX88" fmla="*/ 441811 w 607639"/>
                <a:gd name="connsiteY88" fmla="*/ 85279 h 606722"/>
                <a:gd name="connsiteX89" fmla="*/ 429885 w 607639"/>
                <a:gd name="connsiteY89" fmla="*/ 97170 h 606722"/>
                <a:gd name="connsiteX90" fmla="*/ 417959 w 607639"/>
                <a:gd name="connsiteY90" fmla="*/ 85279 h 606722"/>
                <a:gd name="connsiteX91" fmla="*/ 429885 w 607639"/>
                <a:gd name="connsiteY91" fmla="*/ 73388 h 606722"/>
                <a:gd name="connsiteX92" fmla="*/ 177720 w 607639"/>
                <a:gd name="connsiteY92" fmla="*/ 73388 h 606722"/>
                <a:gd name="connsiteX93" fmla="*/ 189611 w 607639"/>
                <a:gd name="connsiteY93" fmla="*/ 85279 h 606722"/>
                <a:gd name="connsiteX94" fmla="*/ 177720 w 607639"/>
                <a:gd name="connsiteY94" fmla="*/ 97170 h 606722"/>
                <a:gd name="connsiteX95" fmla="*/ 165829 w 607639"/>
                <a:gd name="connsiteY95" fmla="*/ 85279 h 606722"/>
                <a:gd name="connsiteX96" fmla="*/ 177720 w 607639"/>
                <a:gd name="connsiteY96" fmla="*/ 73388 h 606722"/>
                <a:gd name="connsiteX97" fmla="*/ 303775 w 607639"/>
                <a:gd name="connsiteY97" fmla="*/ 42480 h 606722"/>
                <a:gd name="connsiteX98" fmla="*/ 315710 w 607639"/>
                <a:gd name="connsiteY98" fmla="*/ 54396 h 606722"/>
                <a:gd name="connsiteX99" fmla="*/ 315710 w 607639"/>
                <a:gd name="connsiteY99" fmla="*/ 69869 h 606722"/>
                <a:gd name="connsiteX100" fmla="*/ 303775 w 607639"/>
                <a:gd name="connsiteY100" fmla="*/ 81785 h 606722"/>
                <a:gd name="connsiteX101" fmla="*/ 291929 w 607639"/>
                <a:gd name="connsiteY101" fmla="*/ 69869 h 606722"/>
                <a:gd name="connsiteX102" fmla="*/ 291929 w 607639"/>
                <a:gd name="connsiteY102" fmla="*/ 54396 h 606722"/>
                <a:gd name="connsiteX103" fmla="*/ 303775 w 607639"/>
                <a:gd name="connsiteY103" fmla="*/ 42480 h 606722"/>
                <a:gd name="connsiteX104" fmla="*/ 303775 w 607639"/>
                <a:gd name="connsiteY104" fmla="*/ 0 h 606722"/>
                <a:gd name="connsiteX105" fmla="*/ 537058 w 607639"/>
                <a:gd name="connsiteY105" fmla="*/ 108956 h 606722"/>
                <a:gd name="connsiteX106" fmla="*/ 537058 w 607639"/>
                <a:gd name="connsiteY106" fmla="*/ 93048 h 606722"/>
                <a:gd name="connsiteX107" fmla="*/ 548895 w 607639"/>
                <a:gd name="connsiteY107" fmla="*/ 81139 h 606722"/>
                <a:gd name="connsiteX108" fmla="*/ 560822 w 607639"/>
                <a:gd name="connsiteY108" fmla="*/ 93048 h 606722"/>
                <a:gd name="connsiteX109" fmla="*/ 560822 w 607639"/>
                <a:gd name="connsiteY109" fmla="*/ 138994 h 606722"/>
                <a:gd name="connsiteX110" fmla="*/ 548895 w 607639"/>
                <a:gd name="connsiteY110" fmla="*/ 150903 h 606722"/>
                <a:gd name="connsiteX111" fmla="*/ 502880 w 607639"/>
                <a:gd name="connsiteY111" fmla="*/ 150903 h 606722"/>
                <a:gd name="connsiteX112" fmla="*/ 490953 w 607639"/>
                <a:gd name="connsiteY112" fmla="*/ 138994 h 606722"/>
                <a:gd name="connsiteX113" fmla="*/ 502880 w 607639"/>
                <a:gd name="connsiteY113" fmla="*/ 127174 h 606722"/>
                <a:gd name="connsiteX114" fmla="*/ 521126 w 607639"/>
                <a:gd name="connsiteY114" fmla="*/ 127174 h 606722"/>
                <a:gd name="connsiteX115" fmla="*/ 303775 w 607639"/>
                <a:gd name="connsiteY115" fmla="*/ 23728 h 606722"/>
                <a:gd name="connsiteX116" fmla="*/ 23764 w 607639"/>
                <a:gd name="connsiteY116" fmla="*/ 303316 h 606722"/>
                <a:gd name="connsiteX117" fmla="*/ 303775 w 607639"/>
                <a:gd name="connsiteY117" fmla="*/ 582905 h 606722"/>
                <a:gd name="connsiteX118" fmla="*/ 583786 w 607639"/>
                <a:gd name="connsiteY118" fmla="*/ 303316 h 606722"/>
                <a:gd name="connsiteX119" fmla="*/ 573906 w 607639"/>
                <a:gd name="connsiteY119" fmla="*/ 229376 h 606722"/>
                <a:gd name="connsiteX120" fmla="*/ 582273 w 607639"/>
                <a:gd name="connsiteY120" fmla="*/ 214801 h 606722"/>
                <a:gd name="connsiteX121" fmla="*/ 596869 w 607639"/>
                <a:gd name="connsiteY121" fmla="*/ 223066 h 606722"/>
                <a:gd name="connsiteX122" fmla="*/ 607639 w 607639"/>
                <a:gd name="connsiteY122" fmla="*/ 303316 h 606722"/>
                <a:gd name="connsiteX123" fmla="*/ 303775 w 607639"/>
                <a:gd name="connsiteY123" fmla="*/ 606722 h 606722"/>
                <a:gd name="connsiteX124" fmla="*/ 0 w 607639"/>
                <a:gd name="connsiteY124" fmla="*/ 303316 h 606722"/>
                <a:gd name="connsiteX125" fmla="*/ 303775 w 607639"/>
                <a:gd name="connsiteY12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07639" h="606722">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chemeClr val="bg1"/>
            </a:solidFill>
            <a:ln w="12700">
              <a:miter lim="400000"/>
            </a:ln>
          </p:spPr>
          <p:txBody>
            <a:bodyPr anchor="ctr"/>
            <a:lstStyle/>
            <a:p>
              <a:pPr algn="ctr"/>
              <a:endParaRPr dirty="0">
                <a:ea typeface="迷你简准圆" panose="03000509000000000000" pitchFamily="65" charset="-122"/>
              </a:endParaRPr>
            </a:p>
          </p:txBody>
        </p:sp>
      </p:grpSp>
      <p:pic>
        <p:nvPicPr>
          <p:cNvPr id="44" name="图片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190" y="-82768"/>
            <a:ext cx="5574721" cy="6295327"/>
          </a:xfrm>
          <a:prstGeom prst="rect">
            <a:avLst/>
          </a:prstGeom>
        </p:spPr>
      </p:pic>
      <p:sp>
        <p:nvSpPr>
          <p:cNvPr id="3" name="矩形 2"/>
          <p:cNvSpPr/>
          <p:nvPr/>
        </p:nvSpPr>
        <p:spPr>
          <a:xfrm>
            <a:off x="4651139" y="-837559"/>
            <a:ext cx="2394857" cy="8152760"/>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63662" y="64423"/>
            <a:ext cx="1497052" cy="2646878"/>
          </a:xfrm>
          <a:prstGeom prst="rect">
            <a:avLst/>
          </a:prstGeom>
          <a:noFill/>
        </p:spPr>
        <p:txBody>
          <a:bodyPr vert="horz" wrap="square" rtlCol="0">
            <a:spAutoFit/>
          </a:bodyPr>
          <a:lstStyle/>
          <a:p>
            <a:r>
              <a:rPr lang="en-US" altLang="zh-CN" sz="16600" spc="600" dirty="0">
                <a:solidFill>
                  <a:srgbClr val="C00000"/>
                </a:solidFill>
                <a:latin typeface="Aurora Cn BT" panose="020B0508020207060204" pitchFamily="34" charset="0"/>
                <a:ea typeface="方正兰亭超细黑简体" panose="02000000000000000000" pitchFamily="2" charset="-122"/>
              </a:rPr>
              <a:t>06</a:t>
            </a:r>
            <a:endParaRPr lang="zh-CN" altLang="en-US" sz="16600" spc="600" dirty="0">
              <a:solidFill>
                <a:srgbClr val="C00000"/>
              </a:solidFill>
              <a:latin typeface="Aurora Cn BT" panose="020B0508020207060204" pitchFamily="34" charset="0"/>
              <a:ea typeface="时尚中黑简体" panose="01010104010101010101" pitchFamily="2" charset="-122"/>
            </a:endParaRPr>
          </a:p>
        </p:txBody>
      </p:sp>
      <p:sp>
        <p:nvSpPr>
          <p:cNvPr id="5" name="TextBox 54"/>
          <p:cNvSpPr txBox="1"/>
          <p:nvPr/>
        </p:nvSpPr>
        <p:spPr>
          <a:xfrm>
            <a:off x="1857733" y="1204642"/>
            <a:ext cx="2855566" cy="698071"/>
          </a:xfrm>
          <a:prstGeom prst="rect">
            <a:avLst/>
          </a:prstGeom>
          <a:noFill/>
        </p:spPr>
        <p:txBody>
          <a:bodyPr wrap="square" rIns="144000" bIns="36000" numCol="1" spcCol="360000" rtlCol="0">
            <a:spAutoFit/>
          </a:bodyPr>
          <a:lstStyle/>
          <a:p>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rPr>
              <a:t>竞争力分析</a:t>
            </a:r>
          </a:p>
        </p:txBody>
      </p:sp>
      <p:sp>
        <p:nvSpPr>
          <p:cNvPr id="6" name="TextBox 54"/>
          <p:cNvSpPr txBox="1"/>
          <p:nvPr/>
        </p:nvSpPr>
        <p:spPr>
          <a:xfrm>
            <a:off x="1925254" y="1844640"/>
            <a:ext cx="1977511" cy="328739"/>
          </a:xfrm>
          <a:prstGeom prst="rect">
            <a:avLst/>
          </a:prstGeom>
          <a:noFill/>
        </p:spPr>
        <p:txBody>
          <a:bodyPr wrap="square" rIns="144000" bIns="36000" numCol="1" spcCol="360000"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Part six</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914113" y="2711302"/>
            <a:ext cx="1276641" cy="1672623"/>
            <a:chOff x="1205614" y="2102452"/>
            <a:chExt cx="1276641" cy="1672623"/>
          </a:xfrm>
        </p:grpSpPr>
        <p:sp>
          <p:nvSpPr>
            <p:cNvPr id="8" name="任意多边形 60"/>
            <p:cNvSpPr/>
            <p:nvPr/>
          </p:nvSpPr>
          <p:spPr bwMode="auto">
            <a:xfrm rot="16200000">
              <a:off x="1007623" y="2300443"/>
              <a:ext cx="1672623" cy="1276641"/>
            </a:xfrm>
            <a:custGeom>
              <a:avLst/>
              <a:gdLst>
                <a:gd name="connsiteX0" fmla="*/ 1672623 w 1672623"/>
                <a:gd name="connsiteY0" fmla="*/ 638321 h 1276641"/>
                <a:gd name="connsiteX1" fmla="*/ 1608256 w 1672623"/>
                <a:gd name="connsiteY1" fmla="*/ 793715 h 1276641"/>
                <a:gd name="connsiteX2" fmla="*/ 1605574 w 1672623"/>
                <a:gd name="connsiteY2" fmla="*/ 793715 h 1276641"/>
                <a:gd name="connsiteX3" fmla="*/ 1184509 w 1672623"/>
                <a:gd name="connsiteY3" fmla="*/ 1214350 h 1276641"/>
                <a:gd name="connsiteX4" fmla="*/ 884132 w 1672623"/>
                <a:gd name="connsiteY4" fmla="*/ 1214350 h 1276641"/>
                <a:gd name="connsiteX5" fmla="*/ 884132 w 1672623"/>
                <a:gd name="connsiteY5" fmla="*/ 914279 h 1276641"/>
                <a:gd name="connsiteX6" fmla="*/ 948870 w 1672623"/>
                <a:gd name="connsiteY6" fmla="*/ 849607 h 1276641"/>
                <a:gd name="connsiteX7" fmla="*/ 881750 w 1672623"/>
                <a:gd name="connsiteY7" fmla="*/ 849607 h 1276641"/>
                <a:gd name="connsiteX8" fmla="*/ 211758 w 1672623"/>
                <a:gd name="connsiteY8" fmla="*/ 849607 h 1276641"/>
                <a:gd name="connsiteX9" fmla="*/ 0 w 1672623"/>
                <a:gd name="connsiteY9" fmla="*/ 638321 h 1276641"/>
                <a:gd name="connsiteX10" fmla="*/ 211758 w 1672623"/>
                <a:gd name="connsiteY10" fmla="*/ 427036 h 1276641"/>
                <a:gd name="connsiteX11" fmla="*/ 933897 w 1672623"/>
                <a:gd name="connsiteY11" fmla="*/ 427036 h 1276641"/>
                <a:gd name="connsiteX12" fmla="*/ 946798 w 1672623"/>
                <a:gd name="connsiteY12" fmla="*/ 427036 h 1276641"/>
                <a:gd name="connsiteX13" fmla="*/ 918662 w 1672623"/>
                <a:gd name="connsiteY13" fmla="*/ 399202 h 1276641"/>
                <a:gd name="connsiteX14" fmla="*/ 884132 w 1672623"/>
                <a:gd name="connsiteY14" fmla="*/ 365042 h 1276641"/>
                <a:gd name="connsiteX15" fmla="*/ 884132 w 1672623"/>
                <a:gd name="connsiteY15" fmla="*/ 62292 h 1276641"/>
                <a:gd name="connsiteX16" fmla="*/ 1184509 w 1672623"/>
                <a:gd name="connsiteY16" fmla="*/ 62292 h 1276641"/>
                <a:gd name="connsiteX17" fmla="*/ 1605574 w 1672623"/>
                <a:gd name="connsiteY17" fmla="*/ 482927 h 1276641"/>
                <a:gd name="connsiteX18" fmla="*/ 1608256 w 1672623"/>
                <a:gd name="connsiteY18" fmla="*/ 482927 h 1276641"/>
                <a:gd name="connsiteX19" fmla="*/ 1672623 w 1672623"/>
                <a:gd name="connsiteY19" fmla="*/ 638321 h 127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72623" h="1276641">
                  <a:moveTo>
                    <a:pt x="1672623" y="638321"/>
                  </a:moveTo>
                  <a:cubicBezTo>
                    <a:pt x="1672623" y="699943"/>
                    <a:pt x="1648485" y="753527"/>
                    <a:pt x="1608256" y="793715"/>
                  </a:cubicBezTo>
                  <a:cubicBezTo>
                    <a:pt x="1605574" y="793715"/>
                    <a:pt x="1605574" y="793715"/>
                    <a:pt x="1605574" y="793715"/>
                  </a:cubicBezTo>
                  <a:cubicBezTo>
                    <a:pt x="1184509" y="1214350"/>
                    <a:pt x="1184509" y="1214350"/>
                    <a:pt x="1184509" y="1214350"/>
                  </a:cubicBezTo>
                  <a:cubicBezTo>
                    <a:pt x="1101369" y="1297405"/>
                    <a:pt x="967272" y="1297405"/>
                    <a:pt x="884132" y="1214350"/>
                  </a:cubicBezTo>
                  <a:cubicBezTo>
                    <a:pt x="800992" y="1131295"/>
                    <a:pt x="800992" y="997334"/>
                    <a:pt x="884132" y="914279"/>
                  </a:cubicBezTo>
                  <a:lnTo>
                    <a:pt x="948870" y="849607"/>
                  </a:lnTo>
                  <a:lnTo>
                    <a:pt x="881750" y="849607"/>
                  </a:lnTo>
                  <a:cubicBezTo>
                    <a:pt x="211758" y="849607"/>
                    <a:pt x="211758" y="849607"/>
                    <a:pt x="211758" y="849607"/>
                  </a:cubicBezTo>
                  <a:cubicBezTo>
                    <a:pt x="93817" y="849607"/>
                    <a:pt x="0" y="755999"/>
                    <a:pt x="0" y="638321"/>
                  </a:cubicBezTo>
                  <a:cubicBezTo>
                    <a:pt x="0" y="520643"/>
                    <a:pt x="93817" y="427036"/>
                    <a:pt x="211758" y="427036"/>
                  </a:cubicBezTo>
                  <a:cubicBezTo>
                    <a:pt x="524034" y="427036"/>
                    <a:pt x="758242" y="427036"/>
                    <a:pt x="933897" y="427036"/>
                  </a:cubicBezTo>
                  <a:lnTo>
                    <a:pt x="946798" y="427036"/>
                  </a:lnTo>
                  <a:lnTo>
                    <a:pt x="918662" y="399202"/>
                  </a:lnTo>
                  <a:cubicBezTo>
                    <a:pt x="884132" y="365042"/>
                    <a:pt x="884132" y="365042"/>
                    <a:pt x="884132" y="365042"/>
                  </a:cubicBezTo>
                  <a:cubicBezTo>
                    <a:pt x="800992" y="281987"/>
                    <a:pt x="800992" y="145348"/>
                    <a:pt x="884132" y="62292"/>
                  </a:cubicBezTo>
                  <a:cubicBezTo>
                    <a:pt x="967273" y="-20763"/>
                    <a:pt x="1101370" y="-20763"/>
                    <a:pt x="1184509" y="62292"/>
                  </a:cubicBezTo>
                  <a:cubicBezTo>
                    <a:pt x="1605574" y="482927"/>
                    <a:pt x="1605574" y="482927"/>
                    <a:pt x="1605574" y="482927"/>
                  </a:cubicBezTo>
                  <a:cubicBezTo>
                    <a:pt x="1608256" y="482927"/>
                    <a:pt x="1608256" y="482927"/>
                    <a:pt x="1608256" y="482927"/>
                  </a:cubicBezTo>
                  <a:cubicBezTo>
                    <a:pt x="1648485" y="523115"/>
                    <a:pt x="1672623" y="576699"/>
                    <a:pt x="1672623" y="638321"/>
                  </a:cubicBezTo>
                  <a:close/>
                </a:path>
              </a:pathLst>
            </a:custGeom>
            <a:solidFill>
              <a:srgbClr val="D4D4D4"/>
            </a:solidFill>
            <a:ln>
              <a:noFill/>
            </a:ln>
            <a:extLst>
              <a:ext uri="{91240B29-F687-4F45-9708-019B960494DF}">
                <a14:hiddenLine xmlns:a14="http://schemas.microsoft.com/office/drawing/2010/main" w="9525">
                  <a:solidFill>
                    <a:srgbClr val="000000"/>
                  </a:solidFill>
                  <a:round/>
                </a14:hiddenLine>
              </a:ext>
            </a:extLst>
          </p:spPr>
          <p:txBody>
            <a:bodyPr wrap="square" anchor="ctr">
              <a:noAutofit/>
            </a:bodyPr>
            <a:lstStyle/>
            <a:p>
              <a:pPr algn="ctr"/>
              <a:endParaRPr dirty="0">
                <a:ea typeface="迷你简准圆" panose="03000509000000000000" pitchFamily="65" charset="-122"/>
              </a:endParaRPr>
            </a:p>
          </p:txBody>
        </p:sp>
        <p:sp>
          <p:nvSpPr>
            <p:cNvPr id="9" name="íṩḻïďé"/>
            <p:cNvSpPr/>
            <p:nvPr/>
          </p:nvSpPr>
          <p:spPr>
            <a:xfrm>
              <a:off x="1640538" y="2254541"/>
              <a:ext cx="403010" cy="403010"/>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anchor="ctr"/>
            <a:lstStyle/>
            <a:p>
              <a:pPr algn="ctr"/>
              <a:endParaRPr dirty="0">
                <a:ea typeface="迷你简准圆" panose="03000509000000000000" pitchFamily="65" charset="-122"/>
              </a:endParaRPr>
            </a:p>
          </p:txBody>
        </p:sp>
      </p:grpSp>
      <p:grpSp>
        <p:nvGrpSpPr>
          <p:cNvPr id="10" name="组合 9"/>
          <p:cNvGrpSpPr/>
          <p:nvPr/>
        </p:nvGrpSpPr>
        <p:grpSpPr>
          <a:xfrm>
            <a:off x="3042357" y="2711302"/>
            <a:ext cx="1274113" cy="1672623"/>
            <a:chOff x="3333858" y="2102452"/>
            <a:chExt cx="1274113" cy="1672623"/>
          </a:xfrm>
          <a:solidFill>
            <a:srgbClr val="D4D4D4"/>
          </a:solidFill>
        </p:grpSpPr>
        <p:sp>
          <p:nvSpPr>
            <p:cNvPr id="11" name="任意多边形 61"/>
            <p:cNvSpPr/>
            <p:nvPr/>
          </p:nvSpPr>
          <p:spPr bwMode="auto">
            <a:xfrm rot="5400000">
              <a:off x="3134603" y="2301707"/>
              <a:ext cx="1672623" cy="1274113"/>
            </a:xfrm>
            <a:custGeom>
              <a:avLst/>
              <a:gdLst>
                <a:gd name="connsiteX0" fmla="*/ 0 w 1672623"/>
                <a:gd name="connsiteY0" fmla="*/ 636347 h 1274113"/>
                <a:gd name="connsiteX1" fmla="*/ 211758 w 1672623"/>
                <a:gd name="connsiteY1" fmla="*/ 424510 h 1274113"/>
                <a:gd name="connsiteX2" fmla="*/ 933897 w 1672623"/>
                <a:gd name="connsiteY2" fmla="*/ 424510 h 1274113"/>
                <a:gd name="connsiteX3" fmla="*/ 946902 w 1672623"/>
                <a:gd name="connsiteY3" fmla="*/ 424510 h 1274113"/>
                <a:gd name="connsiteX4" fmla="*/ 918662 w 1672623"/>
                <a:gd name="connsiteY4" fmla="*/ 396570 h 1274113"/>
                <a:gd name="connsiteX5" fmla="*/ 884132 w 1672623"/>
                <a:gd name="connsiteY5" fmla="*/ 362406 h 1274113"/>
                <a:gd name="connsiteX6" fmla="*/ 884132 w 1672623"/>
                <a:gd name="connsiteY6" fmla="*/ 62299 h 1274113"/>
                <a:gd name="connsiteX7" fmla="*/ 1184510 w 1672623"/>
                <a:gd name="connsiteY7" fmla="*/ 62299 h 1274113"/>
                <a:gd name="connsiteX8" fmla="*/ 1605575 w 1672623"/>
                <a:gd name="connsiteY8" fmla="*/ 482985 h 1274113"/>
                <a:gd name="connsiteX9" fmla="*/ 1608257 w 1672623"/>
                <a:gd name="connsiteY9" fmla="*/ 482985 h 1274113"/>
                <a:gd name="connsiteX10" fmla="*/ 1672623 w 1672623"/>
                <a:gd name="connsiteY10" fmla="*/ 635717 h 1274113"/>
                <a:gd name="connsiteX11" fmla="*/ 1672560 w 1672623"/>
                <a:gd name="connsiteY11" fmla="*/ 636038 h 1274113"/>
                <a:gd name="connsiteX12" fmla="*/ 1672622 w 1672623"/>
                <a:gd name="connsiteY12" fmla="*/ 636347 h 1274113"/>
                <a:gd name="connsiteX13" fmla="*/ 1656120 w 1672623"/>
                <a:gd name="connsiteY13" fmla="*/ 719640 h 1274113"/>
                <a:gd name="connsiteX14" fmla="*/ 1656067 w 1672623"/>
                <a:gd name="connsiteY14" fmla="*/ 719721 h 1274113"/>
                <a:gd name="connsiteX15" fmla="*/ 1655526 w 1672623"/>
                <a:gd name="connsiteY15" fmla="*/ 722467 h 1274113"/>
                <a:gd name="connsiteX16" fmla="*/ 1622378 w 1672623"/>
                <a:gd name="connsiteY16" fmla="*/ 770617 h 1274113"/>
                <a:gd name="connsiteX17" fmla="*/ 1610971 w 1672623"/>
                <a:gd name="connsiteY17" fmla="*/ 787850 h 1274113"/>
                <a:gd name="connsiteX18" fmla="*/ 1610106 w 1672623"/>
                <a:gd name="connsiteY18" fmla="*/ 788443 h 1274113"/>
                <a:gd name="connsiteX19" fmla="*/ 1608257 w 1672623"/>
                <a:gd name="connsiteY19" fmla="*/ 791130 h 1274113"/>
                <a:gd name="connsiteX20" fmla="*/ 1606185 w 1672623"/>
                <a:gd name="connsiteY20" fmla="*/ 791130 h 1274113"/>
                <a:gd name="connsiteX21" fmla="*/ 1604242 w 1672623"/>
                <a:gd name="connsiteY21" fmla="*/ 792461 h 1274113"/>
                <a:gd name="connsiteX22" fmla="*/ 1531456 w 1672623"/>
                <a:gd name="connsiteY22" fmla="*/ 865181 h 1274113"/>
                <a:gd name="connsiteX23" fmla="*/ 1184509 w 1672623"/>
                <a:gd name="connsiteY23" fmla="*/ 1211815 h 1274113"/>
                <a:gd name="connsiteX24" fmla="*/ 884132 w 1672623"/>
                <a:gd name="connsiteY24" fmla="*/ 1211815 h 1274113"/>
                <a:gd name="connsiteX25" fmla="*/ 884132 w 1672623"/>
                <a:gd name="connsiteY25" fmla="*/ 911708 h 1274113"/>
                <a:gd name="connsiteX26" fmla="*/ 945030 w 1672623"/>
                <a:gd name="connsiteY26" fmla="*/ 850865 h 1274113"/>
                <a:gd name="connsiteX27" fmla="*/ 881750 w 1672623"/>
                <a:gd name="connsiteY27" fmla="*/ 850865 h 1274113"/>
                <a:gd name="connsiteX28" fmla="*/ 211758 w 1672623"/>
                <a:gd name="connsiteY28" fmla="*/ 850865 h 1274113"/>
                <a:gd name="connsiteX29" fmla="*/ 0 w 1672623"/>
                <a:gd name="connsiteY29" fmla="*/ 636347 h 127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72623" h="1274113">
                  <a:moveTo>
                    <a:pt x="0" y="636347"/>
                  </a:moveTo>
                  <a:cubicBezTo>
                    <a:pt x="0" y="521043"/>
                    <a:pt x="93817" y="424510"/>
                    <a:pt x="211758" y="424510"/>
                  </a:cubicBezTo>
                  <a:cubicBezTo>
                    <a:pt x="524035" y="424510"/>
                    <a:pt x="758242" y="424510"/>
                    <a:pt x="933897" y="424510"/>
                  </a:cubicBezTo>
                  <a:lnTo>
                    <a:pt x="946902" y="424510"/>
                  </a:lnTo>
                  <a:lnTo>
                    <a:pt x="918662" y="396570"/>
                  </a:lnTo>
                  <a:cubicBezTo>
                    <a:pt x="884132" y="362406"/>
                    <a:pt x="884132" y="362406"/>
                    <a:pt x="884132" y="362406"/>
                  </a:cubicBezTo>
                  <a:cubicBezTo>
                    <a:pt x="800992" y="279341"/>
                    <a:pt x="800992" y="145365"/>
                    <a:pt x="884132" y="62299"/>
                  </a:cubicBezTo>
                  <a:cubicBezTo>
                    <a:pt x="967273" y="-20766"/>
                    <a:pt x="1101370" y="-20766"/>
                    <a:pt x="1184510" y="62299"/>
                  </a:cubicBezTo>
                  <a:cubicBezTo>
                    <a:pt x="1605575" y="482985"/>
                    <a:pt x="1605575" y="482985"/>
                    <a:pt x="1605575" y="482985"/>
                  </a:cubicBezTo>
                  <a:cubicBezTo>
                    <a:pt x="1608257" y="482985"/>
                    <a:pt x="1608257" y="482985"/>
                    <a:pt x="1608257" y="482985"/>
                  </a:cubicBezTo>
                  <a:cubicBezTo>
                    <a:pt x="1648486" y="520498"/>
                    <a:pt x="1672623" y="576768"/>
                    <a:pt x="1672623" y="635717"/>
                  </a:cubicBezTo>
                  <a:lnTo>
                    <a:pt x="1672560" y="636038"/>
                  </a:lnTo>
                  <a:lnTo>
                    <a:pt x="1672622" y="636347"/>
                  </a:lnTo>
                  <a:cubicBezTo>
                    <a:pt x="1672622" y="665843"/>
                    <a:pt x="1666759" y="693999"/>
                    <a:pt x="1656120" y="719640"/>
                  </a:cubicBezTo>
                  <a:lnTo>
                    <a:pt x="1656067" y="719721"/>
                  </a:lnTo>
                  <a:lnTo>
                    <a:pt x="1655526" y="722467"/>
                  </a:lnTo>
                  <a:lnTo>
                    <a:pt x="1622378" y="770617"/>
                  </a:lnTo>
                  <a:lnTo>
                    <a:pt x="1610971" y="787850"/>
                  </a:lnTo>
                  <a:lnTo>
                    <a:pt x="1610106" y="788443"/>
                  </a:lnTo>
                  <a:lnTo>
                    <a:pt x="1608257" y="791130"/>
                  </a:lnTo>
                  <a:lnTo>
                    <a:pt x="1606185" y="791130"/>
                  </a:lnTo>
                  <a:lnTo>
                    <a:pt x="1604242" y="792461"/>
                  </a:lnTo>
                  <a:lnTo>
                    <a:pt x="1531456" y="865181"/>
                  </a:lnTo>
                  <a:cubicBezTo>
                    <a:pt x="1184509" y="1211815"/>
                    <a:pt x="1184509" y="1211815"/>
                    <a:pt x="1184509" y="1211815"/>
                  </a:cubicBezTo>
                  <a:cubicBezTo>
                    <a:pt x="1101369" y="1294880"/>
                    <a:pt x="967272" y="1294880"/>
                    <a:pt x="884132" y="1211815"/>
                  </a:cubicBezTo>
                  <a:cubicBezTo>
                    <a:pt x="800992" y="1128750"/>
                    <a:pt x="800992" y="994774"/>
                    <a:pt x="884132" y="911708"/>
                  </a:cubicBezTo>
                  <a:lnTo>
                    <a:pt x="945030" y="850865"/>
                  </a:lnTo>
                  <a:lnTo>
                    <a:pt x="881750" y="850865"/>
                  </a:lnTo>
                  <a:cubicBezTo>
                    <a:pt x="211758" y="850865"/>
                    <a:pt x="211758" y="850865"/>
                    <a:pt x="211758" y="850865"/>
                  </a:cubicBezTo>
                  <a:cubicBezTo>
                    <a:pt x="93817" y="850865"/>
                    <a:pt x="0" y="754332"/>
                    <a:pt x="0" y="636347"/>
                  </a:cubicBezTo>
                  <a:close/>
                </a:path>
              </a:pathLst>
            </a:custGeom>
            <a:grpFill/>
            <a:ln>
              <a:noFill/>
            </a:ln>
          </p:spPr>
          <p:txBody>
            <a:bodyPr wrap="square" anchor="ctr">
              <a:noAutofit/>
            </a:bodyPr>
            <a:lstStyle/>
            <a:p>
              <a:pPr algn="ctr"/>
              <a:endParaRPr dirty="0">
                <a:ea typeface="迷你简准圆" panose="03000509000000000000" pitchFamily="65" charset="-122"/>
              </a:endParaRPr>
            </a:p>
          </p:txBody>
        </p:sp>
        <p:sp>
          <p:nvSpPr>
            <p:cNvPr id="12" name="îsḷîḑè"/>
            <p:cNvSpPr/>
            <p:nvPr/>
          </p:nvSpPr>
          <p:spPr>
            <a:xfrm>
              <a:off x="3784128" y="3245374"/>
              <a:ext cx="403010" cy="40301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miter lim="400000"/>
            </a:ln>
          </p:spPr>
          <p:txBody>
            <a:bodyPr anchor="ctr"/>
            <a:lstStyle/>
            <a:p>
              <a:pPr algn="ctr"/>
              <a:endParaRPr dirty="0">
                <a:ea typeface="迷你简准圆" panose="03000509000000000000" pitchFamily="65" charset="-122"/>
              </a:endParaRPr>
            </a:p>
          </p:txBody>
        </p:sp>
      </p:grpSp>
      <p:grpSp>
        <p:nvGrpSpPr>
          <p:cNvPr id="13" name="组合 12"/>
          <p:cNvGrpSpPr/>
          <p:nvPr/>
        </p:nvGrpSpPr>
        <p:grpSpPr>
          <a:xfrm>
            <a:off x="5168073" y="2711301"/>
            <a:ext cx="1276640" cy="1672623"/>
            <a:chOff x="5459574" y="2102451"/>
            <a:chExt cx="1276640" cy="1672623"/>
          </a:xfrm>
          <a:solidFill>
            <a:schemeClr val="bg1"/>
          </a:solidFill>
        </p:grpSpPr>
        <p:sp>
          <p:nvSpPr>
            <p:cNvPr id="14" name="任意多边形 62"/>
            <p:cNvSpPr/>
            <p:nvPr/>
          </p:nvSpPr>
          <p:spPr bwMode="auto">
            <a:xfrm rot="16200000">
              <a:off x="5261582" y="2300443"/>
              <a:ext cx="1672623" cy="1276640"/>
            </a:xfrm>
            <a:custGeom>
              <a:avLst/>
              <a:gdLst>
                <a:gd name="connsiteX0" fmla="*/ 1672623 w 1672623"/>
                <a:gd name="connsiteY0" fmla="*/ 638320 h 1276640"/>
                <a:gd name="connsiteX1" fmla="*/ 1608256 w 1672623"/>
                <a:gd name="connsiteY1" fmla="*/ 793714 h 1276640"/>
                <a:gd name="connsiteX2" fmla="*/ 1605574 w 1672623"/>
                <a:gd name="connsiteY2" fmla="*/ 793714 h 1276640"/>
                <a:gd name="connsiteX3" fmla="*/ 1184509 w 1672623"/>
                <a:gd name="connsiteY3" fmla="*/ 1214349 h 1276640"/>
                <a:gd name="connsiteX4" fmla="*/ 884132 w 1672623"/>
                <a:gd name="connsiteY4" fmla="*/ 1214349 h 1276640"/>
                <a:gd name="connsiteX5" fmla="*/ 884132 w 1672623"/>
                <a:gd name="connsiteY5" fmla="*/ 914278 h 1276640"/>
                <a:gd name="connsiteX6" fmla="*/ 948870 w 1672623"/>
                <a:gd name="connsiteY6" fmla="*/ 849606 h 1276640"/>
                <a:gd name="connsiteX7" fmla="*/ 881750 w 1672623"/>
                <a:gd name="connsiteY7" fmla="*/ 849606 h 1276640"/>
                <a:gd name="connsiteX8" fmla="*/ 211758 w 1672623"/>
                <a:gd name="connsiteY8" fmla="*/ 849606 h 1276640"/>
                <a:gd name="connsiteX9" fmla="*/ 0 w 1672623"/>
                <a:gd name="connsiteY9" fmla="*/ 638321 h 1276640"/>
                <a:gd name="connsiteX10" fmla="*/ 211758 w 1672623"/>
                <a:gd name="connsiteY10" fmla="*/ 427035 h 1276640"/>
                <a:gd name="connsiteX11" fmla="*/ 933897 w 1672623"/>
                <a:gd name="connsiteY11" fmla="*/ 427035 h 1276640"/>
                <a:gd name="connsiteX12" fmla="*/ 946798 w 1672623"/>
                <a:gd name="connsiteY12" fmla="*/ 427035 h 1276640"/>
                <a:gd name="connsiteX13" fmla="*/ 918662 w 1672623"/>
                <a:gd name="connsiteY13" fmla="*/ 399201 h 1276640"/>
                <a:gd name="connsiteX14" fmla="*/ 884132 w 1672623"/>
                <a:gd name="connsiteY14" fmla="*/ 365041 h 1276640"/>
                <a:gd name="connsiteX15" fmla="*/ 884132 w 1672623"/>
                <a:gd name="connsiteY15" fmla="*/ 62291 h 1276640"/>
                <a:gd name="connsiteX16" fmla="*/ 1184510 w 1672623"/>
                <a:gd name="connsiteY16" fmla="*/ 62292 h 1276640"/>
                <a:gd name="connsiteX17" fmla="*/ 1605574 w 1672623"/>
                <a:gd name="connsiteY17" fmla="*/ 482926 h 1276640"/>
                <a:gd name="connsiteX18" fmla="*/ 1608256 w 1672623"/>
                <a:gd name="connsiteY18" fmla="*/ 482926 h 1276640"/>
                <a:gd name="connsiteX19" fmla="*/ 1672623 w 1672623"/>
                <a:gd name="connsiteY19" fmla="*/ 638320 h 127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72623" h="1276640">
                  <a:moveTo>
                    <a:pt x="1672623" y="638320"/>
                  </a:moveTo>
                  <a:cubicBezTo>
                    <a:pt x="1672623" y="699942"/>
                    <a:pt x="1648485" y="753526"/>
                    <a:pt x="1608256" y="793714"/>
                  </a:cubicBezTo>
                  <a:cubicBezTo>
                    <a:pt x="1605574" y="793714"/>
                    <a:pt x="1605574" y="793714"/>
                    <a:pt x="1605574" y="793714"/>
                  </a:cubicBezTo>
                  <a:cubicBezTo>
                    <a:pt x="1184509" y="1214349"/>
                    <a:pt x="1184509" y="1214349"/>
                    <a:pt x="1184509" y="1214349"/>
                  </a:cubicBezTo>
                  <a:cubicBezTo>
                    <a:pt x="1101369" y="1297404"/>
                    <a:pt x="967272" y="1297404"/>
                    <a:pt x="884132" y="1214349"/>
                  </a:cubicBezTo>
                  <a:cubicBezTo>
                    <a:pt x="800992" y="1131294"/>
                    <a:pt x="800992" y="997334"/>
                    <a:pt x="884132" y="914278"/>
                  </a:cubicBezTo>
                  <a:lnTo>
                    <a:pt x="948870" y="849606"/>
                  </a:lnTo>
                  <a:lnTo>
                    <a:pt x="881750" y="849606"/>
                  </a:lnTo>
                  <a:cubicBezTo>
                    <a:pt x="211758" y="849606"/>
                    <a:pt x="211758" y="849606"/>
                    <a:pt x="211758" y="849606"/>
                  </a:cubicBezTo>
                  <a:cubicBezTo>
                    <a:pt x="93817" y="849606"/>
                    <a:pt x="0" y="755999"/>
                    <a:pt x="0" y="638321"/>
                  </a:cubicBezTo>
                  <a:cubicBezTo>
                    <a:pt x="0" y="520643"/>
                    <a:pt x="93817" y="427035"/>
                    <a:pt x="211758" y="427035"/>
                  </a:cubicBezTo>
                  <a:cubicBezTo>
                    <a:pt x="524035" y="427035"/>
                    <a:pt x="758242" y="427035"/>
                    <a:pt x="933897" y="427035"/>
                  </a:cubicBezTo>
                  <a:lnTo>
                    <a:pt x="946798" y="427035"/>
                  </a:lnTo>
                  <a:lnTo>
                    <a:pt x="918662" y="399201"/>
                  </a:lnTo>
                  <a:cubicBezTo>
                    <a:pt x="884132" y="365041"/>
                    <a:pt x="884132" y="365041"/>
                    <a:pt x="884132" y="365041"/>
                  </a:cubicBezTo>
                  <a:cubicBezTo>
                    <a:pt x="800992" y="281986"/>
                    <a:pt x="800992" y="145346"/>
                    <a:pt x="884132" y="62291"/>
                  </a:cubicBezTo>
                  <a:cubicBezTo>
                    <a:pt x="967273" y="-20764"/>
                    <a:pt x="1101370" y="-20764"/>
                    <a:pt x="1184510" y="62292"/>
                  </a:cubicBezTo>
                  <a:cubicBezTo>
                    <a:pt x="1605574" y="482926"/>
                    <a:pt x="1605574" y="482926"/>
                    <a:pt x="1605574" y="482926"/>
                  </a:cubicBezTo>
                  <a:cubicBezTo>
                    <a:pt x="1608256" y="482926"/>
                    <a:pt x="1608256" y="482926"/>
                    <a:pt x="1608256" y="482926"/>
                  </a:cubicBezTo>
                  <a:cubicBezTo>
                    <a:pt x="1648485" y="523115"/>
                    <a:pt x="1672623" y="576699"/>
                    <a:pt x="1672623" y="6383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anchor="ctr">
              <a:noAutofit/>
            </a:bodyPr>
            <a:lstStyle/>
            <a:p>
              <a:pPr algn="ctr"/>
              <a:endParaRPr dirty="0">
                <a:ea typeface="迷你简准圆" panose="03000509000000000000" pitchFamily="65" charset="-122"/>
              </a:endParaRPr>
            </a:p>
          </p:txBody>
        </p:sp>
        <p:sp>
          <p:nvSpPr>
            <p:cNvPr id="15" name="îsḷïḋè"/>
            <p:cNvSpPr/>
            <p:nvPr/>
          </p:nvSpPr>
          <p:spPr>
            <a:xfrm>
              <a:off x="5894495" y="2254666"/>
              <a:ext cx="403010" cy="402760"/>
            </a:xfrm>
            <a:custGeom>
              <a:avLst/>
              <a:gdLst>
                <a:gd name="connsiteX0" fmla="*/ 482620 w 607097"/>
                <a:gd name="connsiteY0" fmla="*/ 381169 h 606722"/>
                <a:gd name="connsiteX1" fmla="*/ 496768 w 607097"/>
                <a:gd name="connsiteY1" fmla="*/ 381169 h 606722"/>
                <a:gd name="connsiteX2" fmla="*/ 510916 w 607097"/>
                <a:gd name="connsiteY2" fmla="*/ 395381 h 606722"/>
                <a:gd name="connsiteX3" fmla="*/ 510916 w 607097"/>
                <a:gd name="connsiteY3" fmla="*/ 409505 h 606722"/>
                <a:gd name="connsiteX4" fmla="*/ 503887 w 607097"/>
                <a:gd name="connsiteY4" fmla="*/ 412525 h 606722"/>
                <a:gd name="connsiteX5" fmla="*/ 496768 w 607097"/>
                <a:gd name="connsiteY5" fmla="*/ 409505 h 606722"/>
                <a:gd name="connsiteX6" fmla="*/ 482620 w 607097"/>
                <a:gd name="connsiteY6" fmla="*/ 395381 h 606722"/>
                <a:gd name="connsiteX7" fmla="*/ 482620 w 607097"/>
                <a:gd name="connsiteY7" fmla="*/ 381169 h 606722"/>
                <a:gd name="connsiteX8" fmla="*/ 546398 w 607097"/>
                <a:gd name="connsiteY8" fmla="*/ 242745 h 606722"/>
                <a:gd name="connsiteX9" fmla="*/ 566606 w 607097"/>
                <a:gd name="connsiteY9" fmla="*/ 242745 h 606722"/>
                <a:gd name="connsiteX10" fmla="*/ 576754 w 607097"/>
                <a:gd name="connsiteY10" fmla="*/ 252756 h 606722"/>
                <a:gd name="connsiteX11" fmla="*/ 566606 w 607097"/>
                <a:gd name="connsiteY11" fmla="*/ 262856 h 606722"/>
                <a:gd name="connsiteX12" fmla="*/ 546398 w 607097"/>
                <a:gd name="connsiteY12" fmla="*/ 262856 h 606722"/>
                <a:gd name="connsiteX13" fmla="*/ 536249 w 607097"/>
                <a:gd name="connsiteY13" fmla="*/ 252756 h 606722"/>
                <a:gd name="connsiteX14" fmla="*/ 546398 w 607097"/>
                <a:gd name="connsiteY14" fmla="*/ 242745 h 606722"/>
                <a:gd name="connsiteX15" fmla="*/ 353968 w 607097"/>
                <a:gd name="connsiteY15" fmla="*/ 101120 h 606722"/>
                <a:gd name="connsiteX16" fmla="*/ 364118 w 607097"/>
                <a:gd name="connsiteY16" fmla="*/ 111251 h 606722"/>
                <a:gd name="connsiteX17" fmla="*/ 364118 w 607097"/>
                <a:gd name="connsiteY17" fmla="*/ 242683 h 606722"/>
                <a:gd name="connsiteX18" fmla="*/ 424838 w 607097"/>
                <a:gd name="connsiteY18" fmla="*/ 242683 h 606722"/>
                <a:gd name="connsiteX19" fmla="*/ 434988 w 607097"/>
                <a:gd name="connsiteY19" fmla="*/ 252725 h 606722"/>
                <a:gd name="connsiteX20" fmla="*/ 424838 w 607097"/>
                <a:gd name="connsiteY20" fmla="*/ 262856 h 606722"/>
                <a:gd name="connsiteX21" fmla="*/ 353968 w 607097"/>
                <a:gd name="connsiteY21" fmla="*/ 262856 h 606722"/>
                <a:gd name="connsiteX22" fmla="*/ 343818 w 607097"/>
                <a:gd name="connsiteY22" fmla="*/ 252725 h 606722"/>
                <a:gd name="connsiteX23" fmla="*/ 343818 w 607097"/>
                <a:gd name="connsiteY23" fmla="*/ 111251 h 606722"/>
                <a:gd name="connsiteX24" fmla="*/ 353968 w 607097"/>
                <a:gd name="connsiteY24" fmla="*/ 101120 h 606722"/>
                <a:gd name="connsiteX25" fmla="*/ 496768 w 607097"/>
                <a:gd name="connsiteY25" fmla="*/ 96101 h 606722"/>
                <a:gd name="connsiteX26" fmla="*/ 510916 w 607097"/>
                <a:gd name="connsiteY26" fmla="*/ 96101 h 606722"/>
                <a:gd name="connsiteX27" fmla="*/ 510916 w 607097"/>
                <a:gd name="connsiteY27" fmla="*/ 110217 h 606722"/>
                <a:gd name="connsiteX28" fmla="*/ 496768 w 607097"/>
                <a:gd name="connsiteY28" fmla="*/ 124334 h 606722"/>
                <a:gd name="connsiteX29" fmla="*/ 489650 w 607097"/>
                <a:gd name="connsiteY29" fmla="*/ 127441 h 606722"/>
                <a:gd name="connsiteX30" fmla="*/ 482620 w 607097"/>
                <a:gd name="connsiteY30" fmla="*/ 124334 h 606722"/>
                <a:gd name="connsiteX31" fmla="*/ 482620 w 607097"/>
                <a:gd name="connsiteY31" fmla="*/ 110217 h 606722"/>
                <a:gd name="connsiteX32" fmla="*/ 196955 w 607097"/>
                <a:gd name="connsiteY32" fmla="*/ 96101 h 606722"/>
                <a:gd name="connsiteX33" fmla="*/ 211110 w 607097"/>
                <a:gd name="connsiteY33" fmla="*/ 96101 h 606722"/>
                <a:gd name="connsiteX34" fmla="*/ 225355 w 607097"/>
                <a:gd name="connsiteY34" fmla="*/ 110217 h 606722"/>
                <a:gd name="connsiteX35" fmla="*/ 225355 w 607097"/>
                <a:gd name="connsiteY35" fmla="*/ 124334 h 606722"/>
                <a:gd name="connsiteX36" fmla="*/ 218233 w 607097"/>
                <a:gd name="connsiteY36" fmla="*/ 127441 h 606722"/>
                <a:gd name="connsiteX37" fmla="*/ 211110 w 607097"/>
                <a:gd name="connsiteY37" fmla="*/ 124334 h 606722"/>
                <a:gd name="connsiteX38" fmla="*/ 196955 w 607097"/>
                <a:gd name="connsiteY38" fmla="*/ 110217 h 606722"/>
                <a:gd name="connsiteX39" fmla="*/ 196955 w 607097"/>
                <a:gd name="connsiteY39" fmla="*/ 96101 h 606722"/>
                <a:gd name="connsiteX40" fmla="*/ 103963 w 607097"/>
                <a:gd name="connsiteY40" fmla="*/ 81761 h 606722"/>
                <a:gd name="connsiteX41" fmla="*/ 87598 w 607097"/>
                <a:gd name="connsiteY41" fmla="*/ 90026 h 606722"/>
                <a:gd name="connsiteX42" fmla="*/ 62322 w 607097"/>
                <a:gd name="connsiteY42" fmla="*/ 115266 h 606722"/>
                <a:gd name="connsiteX43" fmla="*/ 34998 w 607097"/>
                <a:gd name="connsiteY43" fmla="*/ 265902 h 606722"/>
                <a:gd name="connsiteX44" fmla="*/ 75494 w 607097"/>
                <a:gd name="connsiteY44" fmla="*/ 322602 h 606722"/>
                <a:gd name="connsiteX45" fmla="*/ 283044 w 607097"/>
                <a:gd name="connsiteY45" fmla="*/ 530826 h 606722"/>
                <a:gd name="connsiteX46" fmla="*/ 327634 w 607097"/>
                <a:gd name="connsiteY46" fmla="*/ 565219 h 606722"/>
                <a:gd name="connsiteX47" fmla="*/ 490684 w 607097"/>
                <a:gd name="connsiteY47" fmla="*/ 545046 h 606722"/>
                <a:gd name="connsiteX48" fmla="*/ 515960 w 607097"/>
                <a:gd name="connsiteY48" fmla="*/ 519717 h 606722"/>
                <a:gd name="connsiteX49" fmla="*/ 521033 w 607097"/>
                <a:gd name="connsiteY49" fmla="*/ 485324 h 606722"/>
                <a:gd name="connsiteX50" fmla="*/ 434969 w 607097"/>
                <a:gd name="connsiteY50" fmla="*/ 411561 h 606722"/>
                <a:gd name="connsiteX51" fmla="*/ 414321 w 607097"/>
                <a:gd name="connsiteY51" fmla="*/ 406318 h 606722"/>
                <a:gd name="connsiteX52" fmla="*/ 413698 w 607097"/>
                <a:gd name="connsiteY52" fmla="*/ 406496 h 606722"/>
                <a:gd name="connsiteX53" fmla="*/ 405599 w 607097"/>
                <a:gd name="connsiteY53" fmla="*/ 413605 h 606722"/>
                <a:gd name="connsiteX54" fmla="*/ 404620 w 607097"/>
                <a:gd name="connsiteY54" fmla="*/ 414583 h 606722"/>
                <a:gd name="connsiteX55" fmla="*/ 373202 w 607097"/>
                <a:gd name="connsiteY55" fmla="*/ 447910 h 606722"/>
                <a:gd name="connsiteX56" fmla="*/ 349528 w 607097"/>
                <a:gd name="connsiteY56" fmla="*/ 459552 h 606722"/>
                <a:gd name="connsiteX57" fmla="*/ 405599 w 607097"/>
                <a:gd name="connsiteY57" fmla="*/ 475282 h 606722"/>
                <a:gd name="connsiteX58" fmla="*/ 414677 w 607097"/>
                <a:gd name="connsiteY58" fmla="*/ 486391 h 606722"/>
                <a:gd name="connsiteX59" fmla="*/ 404620 w 607097"/>
                <a:gd name="connsiteY59" fmla="*/ 495456 h 606722"/>
                <a:gd name="connsiteX60" fmla="*/ 403552 w 607097"/>
                <a:gd name="connsiteY60" fmla="*/ 495456 h 606722"/>
                <a:gd name="connsiteX61" fmla="*/ 287138 w 607097"/>
                <a:gd name="connsiteY61" fmla="*/ 441866 h 606722"/>
                <a:gd name="connsiteX62" fmla="*/ 286426 w 607097"/>
                <a:gd name="connsiteY62" fmla="*/ 441067 h 606722"/>
                <a:gd name="connsiteX63" fmla="*/ 284112 w 607097"/>
                <a:gd name="connsiteY63" fmla="*/ 438845 h 606722"/>
                <a:gd name="connsiteX64" fmla="*/ 176777 w 607097"/>
                <a:gd name="connsiteY64" fmla="*/ 331666 h 606722"/>
                <a:gd name="connsiteX65" fmla="*/ 111895 w 607097"/>
                <a:gd name="connsiteY65" fmla="*/ 213379 h 606722"/>
                <a:gd name="connsiteX66" fmla="*/ 121062 w 607097"/>
                <a:gd name="connsiteY66" fmla="*/ 202270 h 606722"/>
                <a:gd name="connsiteX67" fmla="*/ 132188 w 607097"/>
                <a:gd name="connsiteY67" fmla="*/ 211335 h 606722"/>
                <a:gd name="connsiteX68" fmla="*/ 146428 w 607097"/>
                <a:gd name="connsiteY68" fmla="*/ 259325 h 606722"/>
                <a:gd name="connsiteX69" fmla="*/ 158532 w 607097"/>
                <a:gd name="connsiteY69" fmla="*/ 233553 h 606722"/>
                <a:gd name="connsiteX70" fmla="*/ 191907 w 607097"/>
                <a:gd name="connsiteY70" fmla="*/ 202270 h 606722"/>
                <a:gd name="connsiteX71" fmla="*/ 192975 w 607097"/>
                <a:gd name="connsiteY71" fmla="*/ 201204 h 606722"/>
                <a:gd name="connsiteX72" fmla="*/ 200006 w 607097"/>
                <a:gd name="connsiteY72" fmla="*/ 193117 h 606722"/>
                <a:gd name="connsiteX73" fmla="*/ 194933 w 607097"/>
                <a:gd name="connsiteY73" fmla="*/ 170899 h 606722"/>
                <a:gd name="connsiteX74" fmla="*/ 121062 w 607097"/>
                <a:gd name="connsiteY74" fmla="*/ 84961 h 606722"/>
                <a:gd name="connsiteX75" fmla="*/ 103963 w 607097"/>
                <a:gd name="connsiteY75" fmla="*/ 81761 h 606722"/>
                <a:gd name="connsiteX76" fmla="*/ 353980 w 607097"/>
                <a:gd name="connsiteY76" fmla="*/ 30273 h 606722"/>
                <a:gd name="connsiteX77" fmla="*/ 364141 w 607097"/>
                <a:gd name="connsiteY77" fmla="*/ 40422 h 606722"/>
                <a:gd name="connsiteX78" fmla="*/ 364141 w 607097"/>
                <a:gd name="connsiteY78" fmla="*/ 60719 h 606722"/>
                <a:gd name="connsiteX79" fmla="*/ 353980 w 607097"/>
                <a:gd name="connsiteY79" fmla="*/ 70778 h 606722"/>
                <a:gd name="connsiteX80" fmla="*/ 343818 w 607097"/>
                <a:gd name="connsiteY80" fmla="*/ 60719 h 606722"/>
                <a:gd name="connsiteX81" fmla="*/ 343818 w 607097"/>
                <a:gd name="connsiteY81" fmla="*/ 40422 h 606722"/>
                <a:gd name="connsiteX82" fmla="*/ 353980 w 607097"/>
                <a:gd name="connsiteY82" fmla="*/ 30273 h 606722"/>
                <a:gd name="connsiteX83" fmla="*/ 353978 w 607097"/>
                <a:gd name="connsiteY83" fmla="*/ 20263 h 606722"/>
                <a:gd name="connsiteX84" fmla="*/ 174819 w 607097"/>
                <a:gd name="connsiteY84" fmla="*/ 104957 h 606722"/>
                <a:gd name="connsiteX85" fmla="*/ 214246 w 607097"/>
                <a:gd name="connsiteY85" fmla="*/ 160768 h 606722"/>
                <a:gd name="connsiteX86" fmla="*/ 221278 w 607097"/>
                <a:gd name="connsiteY86" fmla="*/ 198182 h 606722"/>
                <a:gd name="connsiteX87" fmla="*/ 215938 w 607097"/>
                <a:gd name="connsiteY87" fmla="*/ 209025 h 606722"/>
                <a:gd name="connsiteX88" fmla="*/ 210152 w 607097"/>
                <a:gd name="connsiteY88" fmla="*/ 215157 h 606722"/>
                <a:gd name="connsiteX89" fmla="*/ 206147 w 607097"/>
                <a:gd name="connsiteY89" fmla="*/ 218445 h 606722"/>
                <a:gd name="connsiteX90" fmla="*/ 176777 w 607097"/>
                <a:gd name="connsiteY90" fmla="*/ 244662 h 606722"/>
                <a:gd name="connsiteX91" fmla="*/ 182829 w 607097"/>
                <a:gd name="connsiteY91" fmla="*/ 308382 h 606722"/>
                <a:gd name="connsiteX92" fmla="*/ 189504 w 607097"/>
                <a:gd name="connsiteY92" fmla="*/ 315136 h 606722"/>
                <a:gd name="connsiteX93" fmla="*/ 189949 w 607097"/>
                <a:gd name="connsiteY93" fmla="*/ 315492 h 606722"/>
                <a:gd name="connsiteX94" fmla="*/ 191640 w 607097"/>
                <a:gd name="connsiteY94" fmla="*/ 317269 h 606722"/>
                <a:gd name="connsiteX95" fmla="*/ 298263 w 607097"/>
                <a:gd name="connsiteY95" fmla="*/ 424714 h 606722"/>
                <a:gd name="connsiteX96" fmla="*/ 362077 w 607097"/>
                <a:gd name="connsiteY96" fmla="*/ 430758 h 606722"/>
                <a:gd name="connsiteX97" fmla="*/ 388422 w 607097"/>
                <a:gd name="connsiteY97" fmla="*/ 401430 h 606722"/>
                <a:gd name="connsiteX98" fmla="*/ 408625 w 607097"/>
                <a:gd name="connsiteY98" fmla="*/ 386233 h 606722"/>
                <a:gd name="connsiteX99" fmla="*/ 419661 w 607097"/>
                <a:gd name="connsiteY99" fmla="*/ 384900 h 606722"/>
                <a:gd name="connsiteX100" fmla="*/ 446094 w 607097"/>
                <a:gd name="connsiteY100" fmla="*/ 392365 h 606722"/>
                <a:gd name="connsiteX101" fmla="*/ 501987 w 607097"/>
                <a:gd name="connsiteY101" fmla="*/ 431646 h 606722"/>
                <a:gd name="connsiteX102" fmla="*/ 586894 w 607097"/>
                <a:gd name="connsiteY102" fmla="*/ 252749 h 606722"/>
                <a:gd name="connsiteX103" fmla="*/ 353978 w 607097"/>
                <a:gd name="connsiteY103" fmla="*/ 20263 h 606722"/>
                <a:gd name="connsiteX104" fmla="*/ 353978 w 607097"/>
                <a:gd name="connsiteY104" fmla="*/ 0 h 606722"/>
                <a:gd name="connsiteX105" fmla="*/ 607097 w 607097"/>
                <a:gd name="connsiteY105" fmla="*/ 252749 h 606722"/>
                <a:gd name="connsiteX106" fmla="*/ 517384 w 607097"/>
                <a:gd name="connsiteY106" fmla="*/ 445421 h 606722"/>
                <a:gd name="connsiteX107" fmla="*/ 540257 w 607097"/>
                <a:gd name="connsiteY107" fmla="*/ 474215 h 606722"/>
                <a:gd name="connsiteX108" fmla="*/ 531179 w 607097"/>
                <a:gd name="connsiteY108" fmla="*/ 532870 h 606722"/>
                <a:gd name="connsiteX109" fmla="*/ 505814 w 607097"/>
                <a:gd name="connsiteY109" fmla="*/ 559176 h 606722"/>
                <a:gd name="connsiteX110" fmla="*/ 401505 w 607097"/>
                <a:gd name="connsiteY110" fmla="*/ 606722 h 606722"/>
                <a:gd name="connsiteX111" fmla="*/ 318556 w 607097"/>
                <a:gd name="connsiteY111" fmla="*/ 582460 h 606722"/>
                <a:gd name="connsiteX112" fmla="*/ 268893 w 607097"/>
                <a:gd name="connsiteY112" fmla="*/ 543979 h 606722"/>
                <a:gd name="connsiteX113" fmla="*/ 61343 w 607097"/>
                <a:gd name="connsiteY113" fmla="*/ 336732 h 606722"/>
                <a:gd name="connsiteX114" fmla="*/ 16753 w 607097"/>
                <a:gd name="connsiteY114" fmla="*/ 275056 h 606722"/>
                <a:gd name="connsiteX115" fmla="*/ 48171 w 607097"/>
                <a:gd name="connsiteY115" fmla="*/ 101135 h 606722"/>
                <a:gd name="connsiteX116" fmla="*/ 73447 w 607097"/>
                <a:gd name="connsiteY116" fmla="*/ 75807 h 606722"/>
                <a:gd name="connsiteX117" fmla="*/ 132188 w 607097"/>
                <a:gd name="connsiteY117" fmla="*/ 66742 h 606722"/>
                <a:gd name="connsiteX118" fmla="*/ 160757 w 607097"/>
                <a:gd name="connsiteY118" fmla="*/ 89315 h 606722"/>
                <a:gd name="connsiteX119" fmla="*/ 353978 w 607097"/>
                <a:gd name="connsiteY11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07097" h="606722">
                  <a:moveTo>
                    <a:pt x="482620" y="381169"/>
                  </a:moveTo>
                  <a:cubicBezTo>
                    <a:pt x="486624" y="377172"/>
                    <a:pt x="492675" y="377172"/>
                    <a:pt x="496768" y="381169"/>
                  </a:cubicBezTo>
                  <a:lnTo>
                    <a:pt x="510916" y="395381"/>
                  </a:lnTo>
                  <a:cubicBezTo>
                    <a:pt x="515009" y="399379"/>
                    <a:pt x="515009" y="405419"/>
                    <a:pt x="510916" y="409505"/>
                  </a:cubicBezTo>
                  <a:cubicBezTo>
                    <a:pt x="509937" y="412525"/>
                    <a:pt x="506912" y="412525"/>
                    <a:pt x="503887" y="412525"/>
                  </a:cubicBezTo>
                  <a:cubicBezTo>
                    <a:pt x="500861" y="412525"/>
                    <a:pt x="498815" y="411548"/>
                    <a:pt x="496768" y="409505"/>
                  </a:cubicBezTo>
                  <a:lnTo>
                    <a:pt x="482620" y="395381"/>
                  </a:lnTo>
                  <a:cubicBezTo>
                    <a:pt x="478527" y="391295"/>
                    <a:pt x="478527" y="385255"/>
                    <a:pt x="482620" y="381169"/>
                  </a:cubicBezTo>
                  <a:close/>
                  <a:moveTo>
                    <a:pt x="546398" y="242745"/>
                  </a:moveTo>
                  <a:lnTo>
                    <a:pt x="566606" y="242745"/>
                  </a:lnTo>
                  <a:cubicBezTo>
                    <a:pt x="572659" y="242745"/>
                    <a:pt x="576754" y="246732"/>
                    <a:pt x="576754" y="252756"/>
                  </a:cubicBezTo>
                  <a:cubicBezTo>
                    <a:pt x="576754" y="258869"/>
                    <a:pt x="572659" y="262856"/>
                    <a:pt x="566606" y="262856"/>
                  </a:cubicBezTo>
                  <a:lnTo>
                    <a:pt x="546398" y="262856"/>
                  </a:lnTo>
                  <a:cubicBezTo>
                    <a:pt x="540255" y="262856"/>
                    <a:pt x="536249" y="258869"/>
                    <a:pt x="536249" y="252756"/>
                  </a:cubicBezTo>
                  <a:cubicBezTo>
                    <a:pt x="536249" y="246732"/>
                    <a:pt x="540255" y="242745"/>
                    <a:pt x="546398" y="242745"/>
                  </a:cubicBezTo>
                  <a:close/>
                  <a:moveTo>
                    <a:pt x="353968" y="101120"/>
                  </a:moveTo>
                  <a:cubicBezTo>
                    <a:pt x="360022" y="101120"/>
                    <a:pt x="364118" y="105119"/>
                    <a:pt x="364118" y="111251"/>
                  </a:cubicBezTo>
                  <a:lnTo>
                    <a:pt x="364118" y="242683"/>
                  </a:lnTo>
                  <a:lnTo>
                    <a:pt x="424838" y="242683"/>
                  </a:lnTo>
                  <a:cubicBezTo>
                    <a:pt x="430893" y="242683"/>
                    <a:pt x="434988" y="246682"/>
                    <a:pt x="434988" y="252725"/>
                  </a:cubicBezTo>
                  <a:cubicBezTo>
                    <a:pt x="434988" y="258857"/>
                    <a:pt x="430893" y="262856"/>
                    <a:pt x="424838" y="262856"/>
                  </a:cubicBezTo>
                  <a:lnTo>
                    <a:pt x="353968" y="262856"/>
                  </a:lnTo>
                  <a:cubicBezTo>
                    <a:pt x="347825" y="262856"/>
                    <a:pt x="343818" y="258857"/>
                    <a:pt x="343818" y="252725"/>
                  </a:cubicBezTo>
                  <a:lnTo>
                    <a:pt x="343818" y="111251"/>
                  </a:lnTo>
                  <a:cubicBezTo>
                    <a:pt x="343818" y="105119"/>
                    <a:pt x="347825" y="101120"/>
                    <a:pt x="353968" y="101120"/>
                  </a:cubicBezTo>
                  <a:close/>
                  <a:moveTo>
                    <a:pt x="496768" y="96101"/>
                  </a:moveTo>
                  <a:cubicBezTo>
                    <a:pt x="500861" y="92017"/>
                    <a:pt x="506912" y="92017"/>
                    <a:pt x="510916" y="96101"/>
                  </a:cubicBezTo>
                  <a:cubicBezTo>
                    <a:pt x="515009" y="100096"/>
                    <a:pt x="515009" y="106222"/>
                    <a:pt x="510916" y="110217"/>
                  </a:cubicBezTo>
                  <a:lnTo>
                    <a:pt x="496768" y="124334"/>
                  </a:lnTo>
                  <a:cubicBezTo>
                    <a:pt x="494722" y="126376"/>
                    <a:pt x="492675" y="127441"/>
                    <a:pt x="489650" y="127441"/>
                  </a:cubicBezTo>
                  <a:cubicBezTo>
                    <a:pt x="486624" y="127441"/>
                    <a:pt x="484578" y="126376"/>
                    <a:pt x="482620" y="124334"/>
                  </a:cubicBezTo>
                  <a:cubicBezTo>
                    <a:pt x="478527" y="120338"/>
                    <a:pt x="478527" y="114301"/>
                    <a:pt x="482620" y="110217"/>
                  </a:cubicBezTo>
                  <a:close/>
                  <a:moveTo>
                    <a:pt x="196955" y="96101"/>
                  </a:moveTo>
                  <a:cubicBezTo>
                    <a:pt x="201050" y="92017"/>
                    <a:pt x="207104" y="92017"/>
                    <a:pt x="211110" y="96101"/>
                  </a:cubicBezTo>
                  <a:lnTo>
                    <a:pt x="225355" y="110217"/>
                  </a:lnTo>
                  <a:cubicBezTo>
                    <a:pt x="229361" y="114301"/>
                    <a:pt x="229361" y="120338"/>
                    <a:pt x="225355" y="124334"/>
                  </a:cubicBezTo>
                  <a:cubicBezTo>
                    <a:pt x="223307" y="126376"/>
                    <a:pt x="220280" y="127441"/>
                    <a:pt x="218233" y="127441"/>
                  </a:cubicBezTo>
                  <a:cubicBezTo>
                    <a:pt x="215206" y="127441"/>
                    <a:pt x="213158" y="126376"/>
                    <a:pt x="211110" y="124334"/>
                  </a:cubicBezTo>
                  <a:lnTo>
                    <a:pt x="196955" y="110217"/>
                  </a:lnTo>
                  <a:cubicBezTo>
                    <a:pt x="192949" y="106222"/>
                    <a:pt x="192949" y="100096"/>
                    <a:pt x="196955" y="96101"/>
                  </a:cubicBezTo>
                  <a:close/>
                  <a:moveTo>
                    <a:pt x="103963" y="81761"/>
                  </a:moveTo>
                  <a:cubicBezTo>
                    <a:pt x="98011" y="82650"/>
                    <a:pt x="92182" y="85449"/>
                    <a:pt x="87598" y="90026"/>
                  </a:cubicBezTo>
                  <a:lnTo>
                    <a:pt x="62322" y="115266"/>
                  </a:lnTo>
                  <a:cubicBezTo>
                    <a:pt x="17732" y="159790"/>
                    <a:pt x="8654" y="209291"/>
                    <a:pt x="34998" y="265902"/>
                  </a:cubicBezTo>
                  <a:cubicBezTo>
                    <a:pt x="44077" y="285187"/>
                    <a:pt x="57249" y="304383"/>
                    <a:pt x="75494" y="322602"/>
                  </a:cubicBezTo>
                  <a:lnTo>
                    <a:pt x="283044" y="530826"/>
                  </a:lnTo>
                  <a:cubicBezTo>
                    <a:pt x="297284" y="545046"/>
                    <a:pt x="312415" y="557132"/>
                    <a:pt x="327634" y="565219"/>
                  </a:cubicBezTo>
                  <a:cubicBezTo>
                    <a:pt x="389401" y="599612"/>
                    <a:pt x="443068" y="592503"/>
                    <a:pt x="490684" y="545046"/>
                  </a:cubicBezTo>
                  <a:lnTo>
                    <a:pt x="515960" y="519717"/>
                  </a:lnTo>
                  <a:cubicBezTo>
                    <a:pt x="525127" y="510653"/>
                    <a:pt x="527085" y="496433"/>
                    <a:pt x="521033" y="485324"/>
                  </a:cubicBezTo>
                  <a:cubicBezTo>
                    <a:pt x="503856" y="451998"/>
                    <a:pt x="434969" y="411561"/>
                    <a:pt x="434969" y="411561"/>
                  </a:cubicBezTo>
                  <a:cubicBezTo>
                    <a:pt x="427582" y="407829"/>
                    <a:pt x="420195" y="405874"/>
                    <a:pt x="414321" y="406318"/>
                  </a:cubicBezTo>
                  <a:cubicBezTo>
                    <a:pt x="414143" y="406318"/>
                    <a:pt x="413876" y="406407"/>
                    <a:pt x="413698" y="406496"/>
                  </a:cubicBezTo>
                  <a:cubicBezTo>
                    <a:pt x="409604" y="407473"/>
                    <a:pt x="407646" y="409517"/>
                    <a:pt x="405599" y="413605"/>
                  </a:cubicBezTo>
                  <a:lnTo>
                    <a:pt x="404620" y="414583"/>
                  </a:lnTo>
                  <a:cubicBezTo>
                    <a:pt x="397500" y="423648"/>
                    <a:pt x="380323" y="443910"/>
                    <a:pt x="373202" y="447910"/>
                  </a:cubicBezTo>
                  <a:cubicBezTo>
                    <a:pt x="365548" y="453242"/>
                    <a:pt x="357538" y="457152"/>
                    <a:pt x="349528" y="459552"/>
                  </a:cubicBezTo>
                  <a:cubicBezTo>
                    <a:pt x="365281" y="466839"/>
                    <a:pt x="384328" y="473149"/>
                    <a:pt x="405599" y="475282"/>
                  </a:cubicBezTo>
                  <a:cubicBezTo>
                    <a:pt x="410672" y="476259"/>
                    <a:pt x="414677" y="480259"/>
                    <a:pt x="414677" y="486391"/>
                  </a:cubicBezTo>
                  <a:cubicBezTo>
                    <a:pt x="413698" y="491456"/>
                    <a:pt x="409604" y="495456"/>
                    <a:pt x="404620" y="495456"/>
                  </a:cubicBezTo>
                  <a:lnTo>
                    <a:pt x="403552" y="495456"/>
                  </a:lnTo>
                  <a:cubicBezTo>
                    <a:pt x="333686" y="488346"/>
                    <a:pt x="288117" y="443910"/>
                    <a:pt x="287138" y="441866"/>
                  </a:cubicBezTo>
                  <a:cubicBezTo>
                    <a:pt x="286871" y="441600"/>
                    <a:pt x="286604" y="441333"/>
                    <a:pt x="286426" y="441067"/>
                  </a:cubicBezTo>
                  <a:cubicBezTo>
                    <a:pt x="285625" y="440356"/>
                    <a:pt x="284824" y="439645"/>
                    <a:pt x="284112" y="438845"/>
                  </a:cubicBezTo>
                  <a:lnTo>
                    <a:pt x="176777" y="331666"/>
                  </a:lnTo>
                  <a:cubicBezTo>
                    <a:pt x="174730" y="329622"/>
                    <a:pt x="119015" y="284120"/>
                    <a:pt x="111895" y="213379"/>
                  </a:cubicBezTo>
                  <a:cubicBezTo>
                    <a:pt x="110916" y="208314"/>
                    <a:pt x="115010" y="203248"/>
                    <a:pt x="121062" y="202270"/>
                  </a:cubicBezTo>
                  <a:cubicBezTo>
                    <a:pt x="127115" y="201204"/>
                    <a:pt x="131209" y="205292"/>
                    <a:pt x="132188" y="211335"/>
                  </a:cubicBezTo>
                  <a:cubicBezTo>
                    <a:pt x="133968" y="229109"/>
                    <a:pt x="139486" y="245284"/>
                    <a:pt x="146428" y="259325"/>
                  </a:cubicBezTo>
                  <a:cubicBezTo>
                    <a:pt x="148653" y="250794"/>
                    <a:pt x="152658" y="242262"/>
                    <a:pt x="158532" y="233553"/>
                  </a:cubicBezTo>
                  <a:cubicBezTo>
                    <a:pt x="162537" y="227510"/>
                    <a:pt x="183808" y="210358"/>
                    <a:pt x="191907" y="202270"/>
                  </a:cubicBezTo>
                  <a:lnTo>
                    <a:pt x="192975" y="201204"/>
                  </a:lnTo>
                  <a:cubicBezTo>
                    <a:pt x="196980" y="199160"/>
                    <a:pt x="199027" y="196138"/>
                    <a:pt x="200006" y="193117"/>
                  </a:cubicBezTo>
                  <a:cubicBezTo>
                    <a:pt x="202053" y="187073"/>
                    <a:pt x="200006" y="178986"/>
                    <a:pt x="194933" y="170899"/>
                  </a:cubicBezTo>
                  <a:cubicBezTo>
                    <a:pt x="194933" y="169832"/>
                    <a:pt x="154438" y="102113"/>
                    <a:pt x="121062" y="84961"/>
                  </a:cubicBezTo>
                  <a:cubicBezTo>
                    <a:pt x="115989" y="81895"/>
                    <a:pt x="109915" y="80873"/>
                    <a:pt x="103963" y="81761"/>
                  </a:cubicBezTo>
                  <a:close/>
                  <a:moveTo>
                    <a:pt x="353980" y="30273"/>
                  </a:moveTo>
                  <a:cubicBezTo>
                    <a:pt x="360041" y="30273"/>
                    <a:pt x="364141" y="34368"/>
                    <a:pt x="364141" y="40422"/>
                  </a:cubicBezTo>
                  <a:lnTo>
                    <a:pt x="364141" y="60719"/>
                  </a:lnTo>
                  <a:cubicBezTo>
                    <a:pt x="364141" y="66772"/>
                    <a:pt x="360041" y="70778"/>
                    <a:pt x="353980" y="70778"/>
                  </a:cubicBezTo>
                  <a:cubicBezTo>
                    <a:pt x="347829" y="70778"/>
                    <a:pt x="343818" y="66772"/>
                    <a:pt x="343818" y="60719"/>
                  </a:cubicBezTo>
                  <a:lnTo>
                    <a:pt x="343818" y="40422"/>
                  </a:lnTo>
                  <a:cubicBezTo>
                    <a:pt x="343818" y="34368"/>
                    <a:pt x="347829" y="30273"/>
                    <a:pt x="353980" y="30273"/>
                  </a:cubicBezTo>
                  <a:close/>
                  <a:moveTo>
                    <a:pt x="353978" y="20263"/>
                  </a:moveTo>
                  <a:cubicBezTo>
                    <a:pt x="284112" y="20263"/>
                    <a:pt x="219409" y="50479"/>
                    <a:pt x="174819" y="104957"/>
                  </a:cubicBezTo>
                  <a:cubicBezTo>
                    <a:pt x="196446" y="130818"/>
                    <a:pt x="212911" y="158901"/>
                    <a:pt x="214246" y="160768"/>
                  </a:cubicBezTo>
                  <a:cubicBezTo>
                    <a:pt x="221278" y="173920"/>
                    <a:pt x="224304" y="187073"/>
                    <a:pt x="221278" y="198182"/>
                  </a:cubicBezTo>
                  <a:cubicBezTo>
                    <a:pt x="220299" y="202093"/>
                    <a:pt x="218430" y="205736"/>
                    <a:pt x="215938" y="209025"/>
                  </a:cubicBezTo>
                  <a:cubicBezTo>
                    <a:pt x="214336" y="211335"/>
                    <a:pt x="212466" y="213379"/>
                    <a:pt x="210152" y="215157"/>
                  </a:cubicBezTo>
                  <a:cubicBezTo>
                    <a:pt x="208906" y="216312"/>
                    <a:pt x="207482" y="217378"/>
                    <a:pt x="206147" y="218445"/>
                  </a:cubicBezTo>
                  <a:cubicBezTo>
                    <a:pt x="193954" y="228487"/>
                    <a:pt x="179803" y="241640"/>
                    <a:pt x="176777" y="244662"/>
                  </a:cubicBezTo>
                  <a:cubicBezTo>
                    <a:pt x="160579" y="269012"/>
                    <a:pt x="162537" y="287142"/>
                    <a:pt x="182829" y="308382"/>
                  </a:cubicBezTo>
                  <a:lnTo>
                    <a:pt x="189504" y="315136"/>
                  </a:lnTo>
                  <a:cubicBezTo>
                    <a:pt x="189771" y="315403"/>
                    <a:pt x="189949" y="315492"/>
                    <a:pt x="189949" y="315492"/>
                  </a:cubicBezTo>
                  <a:cubicBezTo>
                    <a:pt x="190572" y="316025"/>
                    <a:pt x="191195" y="316647"/>
                    <a:pt x="191640" y="317269"/>
                  </a:cubicBezTo>
                  <a:lnTo>
                    <a:pt x="298263" y="424714"/>
                  </a:lnTo>
                  <a:cubicBezTo>
                    <a:pt x="318556" y="444888"/>
                    <a:pt x="337780" y="446932"/>
                    <a:pt x="362077" y="430758"/>
                  </a:cubicBezTo>
                  <a:cubicBezTo>
                    <a:pt x="365103" y="428713"/>
                    <a:pt x="378275" y="414583"/>
                    <a:pt x="388422" y="401430"/>
                  </a:cubicBezTo>
                  <a:cubicBezTo>
                    <a:pt x="393406" y="393343"/>
                    <a:pt x="400526" y="388277"/>
                    <a:pt x="408625" y="386233"/>
                  </a:cubicBezTo>
                  <a:cubicBezTo>
                    <a:pt x="412096" y="385344"/>
                    <a:pt x="415834" y="384900"/>
                    <a:pt x="419661" y="384900"/>
                  </a:cubicBezTo>
                  <a:cubicBezTo>
                    <a:pt x="428294" y="384989"/>
                    <a:pt x="437728" y="387477"/>
                    <a:pt x="446094" y="392365"/>
                  </a:cubicBezTo>
                  <a:cubicBezTo>
                    <a:pt x="447963" y="393609"/>
                    <a:pt x="476088" y="410051"/>
                    <a:pt x="501987" y="431646"/>
                  </a:cubicBezTo>
                  <a:cubicBezTo>
                    <a:pt x="556545" y="387122"/>
                    <a:pt x="586894" y="322513"/>
                    <a:pt x="586894" y="252749"/>
                  </a:cubicBezTo>
                  <a:cubicBezTo>
                    <a:pt x="586894" y="124330"/>
                    <a:pt x="482585" y="20263"/>
                    <a:pt x="353978" y="20263"/>
                  </a:cubicBezTo>
                  <a:close/>
                  <a:moveTo>
                    <a:pt x="353978" y="0"/>
                  </a:moveTo>
                  <a:cubicBezTo>
                    <a:pt x="493710" y="0"/>
                    <a:pt x="607097" y="113222"/>
                    <a:pt x="607097" y="252749"/>
                  </a:cubicBezTo>
                  <a:cubicBezTo>
                    <a:pt x="607097" y="327578"/>
                    <a:pt x="574345" y="397786"/>
                    <a:pt x="517384" y="445421"/>
                  </a:cubicBezTo>
                  <a:cubicBezTo>
                    <a:pt x="526907" y="454753"/>
                    <a:pt x="535184" y="464617"/>
                    <a:pt x="540257" y="474215"/>
                  </a:cubicBezTo>
                  <a:cubicBezTo>
                    <a:pt x="550403" y="493412"/>
                    <a:pt x="547377" y="517673"/>
                    <a:pt x="531179" y="532870"/>
                  </a:cubicBezTo>
                  <a:lnTo>
                    <a:pt x="505814" y="559176"/>
                  </a:lnTo>
                  <a:cubicBezTo>
                    <a:pt x="474486" y="590548"/>
                    <a:pt x="438974" y="606722"/>
                    <a:pt x="401505" y="606722"/>
                  </a:cubicBezTo>
                  <a:cubicBezTo>
                    <a:pt x="375249" y="606722"/>
                    <a:pt x="346858" y="598635"/>
                    <a:pt x="318556" y="582460"/>
                  </a:cubicBezTo>
                  <a:cubicBezTo>
                    <a:pt x="301289" y="573307"/>
                    <a:pt x="285091" y="560154"/>
                    <a:pt x="268893" y="543979"/>
                  </a:cubicBezTo>
                  <a:lnTo>
                    <a:pt x="61343" y="336732"/>
                  </a:lnTo>
                  <a:cubicBezTo>
                    <a:pt x="42030" y="317536"/>
                    <a:pt x="26899" y="296296"/>
                    <a:pt x="16753" y="275056"/>
                  </a:cubicBezTo>
                  <a:cubicBezTo>
                    <a:pt x="-13596" y="210358"/>
                    <a:pt x="-2471" y="151703"/>
                    <a:pt x="48171" y="101135"/>
                  </a:cubicBezTo>
                  <a:lnTo>
                    <a:pt x="73447" y="75807"/>
                  </a:lnTo>
                  <a:cubicBezTo>
                    <a:pt x="88666" y="60699"/>
                    <a:pt x="112963" y="56611"/>
                    <a:pt x="132188" y="66742"/>
                  </a:cubicBezTo>
                  <a:cubicBezTo>
                    <a:pt x="141711" y="71719"/>
                    <a:pt x="151412" y="79895"/>
                    <a:pt x="160757" y="89315"/>
                  </a:cubicBezTo>
                  <a:cubicBezTo>
                    <a:pt x="209173" y="32971"/>
                    <a:pt x="278772" y="0"/>
                    <a:pt x="353978" y="0"/>
                  </a:cubicBezTo>
                  <a:close/>
                </a:path>
              </a:pathLst>
            </a:custGeom>
            <a:solidFill>
              <a:schemeClr val="tx1"/>
            </a:solidFill>
            <a:ln w="12700">
              <a:miter lim="400000"/>
            </a:ln>
          </p:spPr>
          <p:txBody>
            <a:bodyPr anchor="ctr"/>
            <a:lstStyle/>
            <a:p>
              <a:pPr algn="ctr"/>
              <a:endParaRPr dirty="0">
                <a:ea typeface="迷你简准圆" panose="03000509000000000000" pitchFamily="65" charset="-122"/>
              </a:endParaRPr>
            </a:p>
          </p:txBody>
        </p:sp>
      </p:grpSp>
      <p:cxnSp>
        <p:nvCxnSpPr>
          <p:cNvPr id="22" name="直接连接符 21"/>
          <p:cNvCxnSpPr/>
          <p:nvPr/>
        </p:nvCxnSpPr>
        <p:spPr>
          <a:xfrm>
            <a:off x="2632668" y="4727526"/>
            <a:ext cx="0" cy="151216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759647" y="4727526"/>
            <a:ext cx="0" cy="151216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886626" y="4727526"/>
            <a:ext cx="0" cy="151216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563662" y="4939293"/>
            <a:ext cx="1973762" cy="1033367"/>
            <a:chOff x="2197445" y="2412894"/>
            <a:chExt cx="1973762" cy="1033367"/>
          </a:xfrm>
        </p:grpSpPr>
        <p:sp>
          <p:nvSpPr>
            <p:cNvPr id="27" name="文本框 26"/>
            <p:cNvSpPr txBox="1"/>
            <p:nvPr/>
          </p:nvSpPr>
          <p:spPr>
            <a:xfrm>
              <a:off x="2273643" y="2412894"/>
              <a:ext cx="1821364"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标题文字添加</a:t>
              </a:r>
            </a:p>
          </p:txBody>
        </p:sp>
        <p:sp>
          <p:nvSpPr>
            <p:cNvPr id="28" name="文本框 27"/>
            <p:cNvSpPr txBox="1"/>
            <p:nvPr/>
          </p:nvSpPr>
          <p:spPr>
            <a:xfrm>
              <a:off x="2197445" y="2801276"/>
              <a:ext cx="1973762" cy="64498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rPr>
                <a:t>print the presentation and make it into a film to be used in a wider field</a:t>
              </a:r>
            </a:p>
          </p:txBody>
        </p:sp>
      </p:grpSp>
      <p:grpSp>
        <p:nvGrpSpPr>
          <p:cNvPr id="29" name="组合 28"/>
          <p:cNvGrpSpPr/>
          <p:nvPr/>
        </p:nvGrpSpPr>
        <p:grpSpPr>
          <a:xfrm>
            <a:off x="2709277" y="4939293"/>
            <a:ext cx="1973762" cy="1033367"/>
            <a:chOff x="2197445" y="2412894"/>
            <a:chExt cx="1973762" cy="1033367"/>
          </a:xfrm>
        </p:grpSpPr>
        <p:sp>
          <p:nvSpPr>
            <p:cNvPr id="30" name="文本框 29"/>
            <p:cNvSpPr txBox="1"/>
            <p:nvPr/>
          </p:nvSpPr>
          <p:spPr>
            <a:xfrm>
              <a:off x="2273643" y="2412894"/>
              <a:ext cx="1821364"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标题文字添加</a:t>
              </a:r>
            </a:p>
          </p:txBody>
        </p:sp>
        <p:sp>
          <p:nvSpPr>
            <p:cNvPr id="31" name="文本框 30"/>
            <p:cNvSpPr txBox="1"/>
            <p:nvPr/>
          </p:nvSpPr>
          <p:spPr>
            <a:xfrm>
              <a:off x="2197445" y="2801276"/>
              <a:ext cx="1973762" cy="64498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rPr>
                <a:t>print the presentation and make it into a film to be used in a wider field</a:t>
              </a:r>
            </a:p>
          </p:txBody>
        </p:sp>
      </p:grpSp>
      <p:grpSp>
        <p:nvGrpSpPr>
          <p:cNvPr id="32" name="组合 31"/>
          <p:cNvGrpSpPr/>
          <p:nvPr/>
        </p:nvGrpSpPr>
        <p:grpSpPr>
          <a:xfrm>
            <a:off x="4843872" y="4939293"/>
            <a:ext cx="1973762" cy="1033367"/>
            <a:chOff x="2197445" y="2412894"/>
            <a:chExt cx="1973762" cy="1033367"/>
          </a:xfrm>
        </p:grpSpPr>
        <p:sp>
          <p:nvSpPr>
            <p:cNvPr id="33" name="文本框 32"/>
            <p:cNvSpPr txBox="1"/>
            <p:nvPr/>
          </p:nvSpPr>
          <p:spPr>
            <a:xfrm>
              <a:off x="2273643" y="2412894"/>
              <a:ext cx="1821364"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bg1"/>
                  </a:solidFill>
                  <a:latin typeface="微软雅黑" panose="020B0503020204020204" pitchFamily="34" charset="-122"/>
                  <a:ea typeface="微软雅黑" panose="020B0503020204020204" pitchFamily="34" charset="-122"/>
                </a:rPr>
                <a:t>标题文字添加</a:t>
              </a:r>
            </a:p>
          </p:txBody>
        </p:sp>
        <p:sp>
          <p:nvSpPr>
            <p:cNvPr id="34" name="文本框 33"/>
            <p:cNvSpPr txBox="1"/>
            <p:nvPr/>
          </p:nvSpPr>
          <p:spPr>
            <a:xfrm>
              <a:off x="2197445" y="2801276"/>
              <a:ext cx="1973762" cy="64498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solidFill>
                  <a:latin typeface="微软雅黑" panose="020B0503020204020204" pitchFamily="34" charset="-122"/>
                  <a:ea typeface="微软雅黑" panose="020B0503020204020204" pitchFamily="34" charset="-122"/>
                </a:rPr>
                <a:t>print the presentation and make it into a film to be used in a wider field</a:t>
              </a:r>
            </a:p>
          </p:txBody>
        </p:sp>
      </p:grpSp>
      <p:grpSp>
        <p:nvGrpSpPr>
          <p:cNvPr id="35" name="组合 34"/>
          <p:cNvGrpSpPr/>
          <p:nvPr/>
        </p:nvGrpSpPr>
        <p:grpSpPr>
          <a:xfrm>
            <a:off x="6946490" y="4939293"/>
            <a:ext cx="1973762" cy="1033367"/>
            <a:chOff x="2197445" y="2412894"/>
            <a:chExt cx="1973762" cy="1033367"/>
          </a:xfrm>
        </p:grpSpPr>
        <p:sp>
          <p:nvSpPr>
            <p:cNvPr id="36" name="文本框 35"/>
            <p:cNvSpPr txBox="1"/>
            <p:nvPr/>
          </p:nvSpPr>
          <p:spPr>
            <a:xfrm>
              <a:off x="2273643" y="2412894"/>
              <a:ext cx="1821364"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标题文字添加</a:t>
              </a:r>
            </a:p>
          </p:txBody>
        </p:sp>
        <p:sp>
          <p:nvSpPr>
            <p:cNvPr id="37" name="文本框 36"/>
            <p:cNvSpPr txBox="1"/>
            <p:nvPr/>
          </p:nvSpPr>
          <p:spPr>
            <a:xfrm>
              <a:off x="2197445" y="2801276"/>
              <a:ext cx="1973762" cy="64498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rPr>
                <a:t>print the presentation and make it into a film to be used in a wider field</a:t>
              </a:r>
            </a:p>
          </p:txBody>
        </p:sp>
      </p:gr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8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8000">
                                          <p:cBhvr additive="base">
                                            <p:cTn id="7" dur="2000" fill="hold"/>
                                            <p:tgtEl>
                                              <p:spTgt spid="4"/>
                                            </p:tgtEl>
                                            <p:attrNameLst>
                                              <p:attrName>ppt_x</p:attrName>
                                            </p:attrNameLst>
                                          </p:cBhvr>
                                          <p:tavLst>
                                            <p:tav tm="0">
                                              <p:val>
                                                <p:strVal val="0-#ppt_w/2"/>
                                              </p:val>
                                            </p:tav>
                                            <p:tav tm="100000">
                                              <p:val>
                                                <p:strVal val="#ppt_x"/>
                                              </p:val>
                                            </p:tav>
                                          </p:tavLst>
                                        </p:anim>
                                        <p:anim calcmode="lin" valueType="num" p14:bounceEnd="88000">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par>
                              <p:cTn id="40" fill="hold">
                                <p:stCondLst>
                                  <p:cond delay="2500"/>
                                </p:stCondLst>
                                <p:childTnLst>
                                  <p:par>
                                    <p:cTn id="41" presetID="22" presetClass="entr" presetSubtype="1"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par>
                                    <p:cTn id="44" presetID="22" presetClass="entr" presetSubtype="1"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500"/>
                                            <p:tgtEl>
                                              <p:spTgt spid="23"/>
                                            </p:tgtEl>
                                          </p:cBhvr>
                                        </p:animEffect>
                                      </p:childTnLst>
                                    </p:cTn>
                                  </p:par>
                                  <p:par>
                                    <p:cTn id="47" presetID="22" presetClass="entr" presetSubtype="1"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500"/>
                                            <p:tgtEl>
                                              <p:spTgt spid="24"/>
                                            </p:tgtEl>
                                          </p:cBhvr>
                                        </p:animEffect>
                                      </p:childTnLst>
                                    </p:cTn>
                                  </p:par>
                                </p:childTnLst>
                              </p:cTn>
                            </p:par>
                            <p:par>
                              <p:cTn id="50" fill="hold">
                                <p:stCondLst>
                                  <p:cond delay="3000"/>
                                </p:stCondLst>
                                <p:childTnLst>
                                  <p:par>
                                    <p:cTn id="51" presetID="42" presetClass="entr" presetSubtype="0"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000"/>
                                            <p:tgtEl>
                                              <p:spTgt spid="29"/>
                                            </p:tgtEl>
                                          </p:cBhvr>
                                        </p:animEffect>
                                        <p:anim calcmode="lin" valueType="num">
                                          <p:cBhvr>
                                            <p:cTn id="59" dur="1000" fill="hold"/>
                                            <p:tgtEl>
                                              <p:spTgt spid="29"/>
                                            </p:tgtEl>
                                            <p:attrNameLst>
                                              <p:attrName>ppt_x</p:attrName>
                                            </p:attrNameLst>
                                          </p:cBhvr>
                                          <p:tavLst>
                                            <p:tav tm="0">
                                              <p:val>
                                                <p:strVal val="#ppt_x"/>
                                              </p:val>
                                            </p:tav>
                                            <p:tav tm="100000">
                                              <p:val>
                                                <p:strVal val="#ppt_x"/>
                                              </p:val>
                                            </p:tav>
                                          </p:tavLst>
                                        </p:anim>
                                        <p:anim calcmode="lin" valueType="num">
                                          <p:cBhvr>
                                            <p:cTn id="60" dur="1000" fill="hold"/>
                                            <p:tgtEl>
                                              <p:spTgt spid="29"/>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1000"/>
                                            <p:tgtEl>
                                              <p:spTgt spid="35"/>
                                            </p:tgtEl>
                                          </p:cBhvr>
                                        </p:animEffect>
                                        <p:anim calcmode="lin" valueType="num">
                                          <p:cBhvr>
                                            <p:cTn id="69" dur="1000" fill="hold"/>
                                            <p:tgtEl>
                                              <p:spTgt spid="35"/>
                                            </p:tgtEl>
                                            <p:attrNameLst>
                                              <p:attrName>ppt_x</p:attrName>
                                            </p:attrNameLst>
                                          </p:cBhvr>
                                          <p:tavLst>
                                            <p:tav tm="0">
                                              <p:val>
                                                <p:strVal val="#ppt_x"/>
                                              </p:val>
                                            </p:tav>
                                            <p:tav tm="100000">
                                              <p:val>
                                                <p:strVal val="#ppt_x"/>
                                              </p:val>
                                            </p:tav>
                                          </p:tavLst>
                                        </p:anim>
                                        <p:anim calcmode="lin" valueType="num">
                                          <p:cBhvr>
                                            <p:cTn id="70" dur="1000" fill="hold"/>
                                            <p:tgtEl>
                                              <p:spTgt spid="35"/>
                                            </p:tgtEl>
                                            <p:attrNameLst>
                                              <p:attrName>ppt_y</p:attrName>
                                            </p:attrNameLst>
                                          </p:cBhvr>
                                          <p:tavLst>
                                            <p:tav tm="0">
                                              <p:val>
                                                <p:strVal val="#ppt_y+.1"/>
                                              </p:val>
                                            </p:tav>
                                            <p:tav tm="100000">
                                              <p:val>
                                                <p:strVal val="#ppt_y"/>
                                              </p:val>
                                            </p:tav>
                                          </p:tavLst>
                                        </p:anim>
                                      </p:childTnLst>
                                    </p:cTn>
                                  </p:par>
                                  <p:par>
                                    <p:cTn id="71" presetID="53" presetClass="entr" presetSubtype="16" fill="hold" nodeType="withEffect">
                                      <p:stCondLst>
                                        <p:cond delay="100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Effect transition="in" filter="fade">
                                          <p:cBhvr>
                                            <p:cTn id="7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par>
                              <p:cTn id="40" fill="hold">
                                <p:stCondLst>
                                  <p:cond delay="2500"/>
                                </p:stCondLst>
                                <p:childTnLst>
                                  <p:par>
                                    <p:cTn id="41" presetID="22" presetClass="entr" presetSubtype="1"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par>
                                    <p:cTn id="44" presetID="22" presetClass="entr" presetSubtype="1"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500"/>
                                            <p:tgtEl>
                                              <p:spTgt spid="23"/>
                                            </p:tgtEl>
                                          </p:cBhvr>
                                        </p:animEffect>
                                      </p:childTnLst>
                                    </p:cTn>
                                  </p:par>
                                  <p:par>
                                    <p:cTn id="47" presetID="22" presetClass="entr" presetSubtype="1"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500"/>
                                            <p:tgtEl>
                                              <p:spTgt spid="24"/>
                                            </p:tgtEl>
                                          </p:cBhvr>
                                        </p:animEffect>
                                      </p:childTnLst>
                                    </p:cTn>
                                  </p:par>
                                </p:childTnLst>
                              </p:cTn>
                            </p:par>
                            <p:par>
                              <p:cTn id="50" fill="hold">
                                <p:stCondLst>
                                  <p:cond delay="3000"/>
                                </p:stCondLst>
                                <p:childTnLst>
                                  <p:par>
                                    <p:cTn id="51" presetID="42" presetClass="entr" presetSubtype="0"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000"/>
                                            <p:tgtEl>
                                              <p:spTgt spid="29"/>
                                            </p:tgtEl>
                                          </p:cBhvr>
                                        </p:animEffect>
                                        <p:anim calcmode="lin" valueType="num">
                                          <p:cBhvr>
                                            <p:cTn id="59" dur="1000" fill="hold"/>
                                            <p:tgtEl>
                                              <p:spTgt spid="29"/>
                                            </p:tgtEl>
                                            <p:attrNameLst>
                                              <p:attrName>ppt_x</p:attrName>
                                            </p:attrNameLst>
                                          </p:cBhvr>
                                          <p:tavLst>
                                            <p:tav tm="0">
                                              <p:val>
                                                <p:strVal val="#ppt_x"/>
                                              </p:val>
                                            </p:tav>
                                            <p:tav tm="100000">
                                              <p:val>
                                                <p:strVal val="#ppt_x"/>
                                              </p:val>
                                            </p:tav>
                                          </p:tavLst>
                                        </p:anim>
                                        <p:anim calcmode="lin" valueType="num">
                                          <p:cBhvr>
                                            <p:cTn id="60" dur="1000" fill="hold"/>
                                            <p:tgtEl>
                                              <p:spTgt spid="29"/>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1000"/>
                                            <p:tgtEl>
                                              <p:spTgt spid="35"/>
                                            </p:tgtEl>
                                          </p:cBhvr>
                                        </p:animEffect>
                                        <p:anim calcmode="lin" valueType="num">
                                          <p:cBhvr>
                                            <p:cTn id="69" dur="1000" fill="hold"/>
                                            <p:tgtEl>
                                              <p:spTgt spid="35"/>
                                            </p:tgtEl>
                                            <p:attrNameLst>
                                              <p:attrName>ppt_x</p:attrName>
                                            </p:attrNameLst>
                                          </p:cBhvr>
                                          <p:tavLst>
                                            <p:tav tm="0">
                                              <p:val>
                                                <p:strVal val="#ppt_x"/>
                                              </p:val>
                                            </p:tav>
                                            <p:tav tm="100000">
                                              <p:val>
                                                <p:strVal val="#ppt_x"/>
                                              </p:val>
                                            </p:tav>
                                          </p:tavLst>
                                        </p:anim>
                                        <p:anim calcmode="lin" valueType="num">
                                          <p:cBhvr>
                                            <p:cTn id="70" dur="1000" fill="hold"/>
                                            <p:tgtEl>
                                              <p:spTgt spid="35"/>
                                            </p:tgtEl>
                                            <p:attrNameLst>
                                              <p:attrName>ppt_y</p:attrName>
                                            </p:attrNameLst>
                                          </p:cBhvr>
                                          <p:tavLst>
                                            <p:tav tm="0">
                                              <p:val>
                                                <p:strVal val="#ppt_y+.1"/>
                                              </p:val>
                                            </p:tav>
                                            <p:tav tm="100000">
                                              <p:val>
                                                <p:strVal val="#ppt_y"/>
                                              </p:val>
                                            </p:tav>
                                          </p:tavLst>
                                        </p:anim>
                                      </p:childTnLst>
                                    </p:cTn>
                                  </p:par>
                                  <p:par>
                                    <p:cTn id="71" presetID="53" presetClass="entr" presetSubtype="16" fill="hold" nodeType="withEffect">
                                      <p:stCondLst>
                                        <p:cond delay="100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Effect transition="in" filter="fade">
                                          <p:cBhvr>
                                            <p:cTn id="7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pic>
        <p:nvPicPr>
          <p:cNvPr id="181" name="Picture 2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4505" y="1527523"/>
            <a:ext cx="8721182" cy="5029677"/>
          </a:xfrm>
          <a:prstGeom prst="rect">
            <a:avLst/>
          </a:prstGeom>
          <a:noFill/>
          <a:extLst>
            <a:ext uri="{909E8E84-426E-40DD-AFC4-6F175D3DCCD1}">
              <a14:hiddenFill xmlns:a14="http://schemas.microsoft.com/office/drawing/2010/main">
                <a:solidFill>
                  <a:srgbClr val="FFFFFF"/>
                </a:solidFill>
              </a14:hiddenFill>
            </a:ext>
          </a:extLst>
        </p:spPr>
      </p:pic>
      <p:grpSp>
        <p:nvGrpSpPr>
          <p:cNvPr id="248" name="组合 247"/>
          <p:cNvGrpSpPr/>
          <p:nvPr/>
        </p:nvGrpSpPr>
        <p:grpSpPr>
          <a:xfrm>
            <a:off x="9341556" y="214245"/>
            <a:ext cx="2838164" cy="6272091"/>
            <a:chOff x="9341556" y="214245"/>
            <a:chExt cx="2838164" cy="6272091"/>
          </a:xfrm>
        </p:grpSpPr>
        <p:cxnSp>
          <p:nvCxnSpPr>
            <p:cNvPr id="249" name="直接连接符 248"/>
            <p:cNvCxnSpPr/>
            <p:nvPr/>
          </p:nvCxnSpPr>
          <p:spPr>
            <a:xfrm rot="16741234" flipH="1">
              <a:off x="10697191" y="2474949"/>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p:nvPr/>
          </p:nvCxnSpPr>
          <p:spPr>
            <a:xfrm rot="16741234" flipH="1">
              <a:off x="10316980" y="2285886"/>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rot="16741234" flipV="1">
              <a:off x="10150919" y="1632577"/>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rot="16741234" flipH="1">
              <a:off x="10651496" y="3476289"/>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4" name="直接连接符 253"/>
            <p:cNvCxnSpPr>
              <a:stCxn id="276" idx="6"/>
            </p:cNvCxnSpPr>
            <p:nvPr/>
          </p:nvCxnSpPr>
          <p:spPr>
            <a:xfrm rot="16741234" flipV="1">
              <a:off x="10345711" y="4966102"/>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a:stCxn id="280" idx="6"/>
            </p:cNvCxnSpPr>
            <p:nvPr/>
          </p:nvCxnSpPr>
          <p:spPr>
            <a:xfrm rot="16741234">
              <a:off x="10415384" y="5702290"/>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rot="16741234" flipH="1" flipV="1">
              <a:off x="10755653" y="4173567"/>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rot="16741234" flipV="1">
              <a:off x="10922193" y="3695490"/>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rot="16741234">
              <a:off x="10421254" y="3095237"/>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a:stCxn id="268" idx="2"/>
            </p:cNvCxnSpPr>
            <p:nvPr/>
          </p:nvCxnSpPr>
          <p:spPr>
            <a:xfrm rot="16741234">
              <a:off x="11174778" y="1639966"/>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a:endCxn id="268" idx="6"/>
            </p:cNvCxnSpPr>
            <p:nvPr/>
          </p:nvCxnSpPr>
          <p:spPr>
            <a:xfrm rot="16741234" flipV="1">
              <a:off x="11395245" y="2013133"/>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rot="16741234" flipH="1" flipV="1">
              <a:off x="11163548" y="2348805"/>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rot="16741234">
              <a:off x="9632550" y="4018121"/>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rot="16741234" flipH="1">
              <a:off x="9796876" y="4334829"/>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rot="16741234">
              <a:off x="9934447" y="3504581"/>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6" name="椭圆 265"/>
            <p:cNvSpPr/>
            <p:nvPr/>
          </p:nvSpPr>
          <p:spPr>
            <a:xfrm rot="16741234" flipH="1">
              <a:off x="10247380" y="1385040"/>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7" name="椭圆 266"/>
            <p:cNvSpPr/>
            <p:nvPr/>
          </p:nvSpPr>
          <p:spPr>
            <a:xfrm rot="16741234" flipH="1">
              <a:off x="10494051" y="20158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椭圆 267"/>
            <p:cNvSpPr/>
            <p:nvPr/>
          </p:nvSpPr>
          <p:spPr>
            <a:xfrm rot="16741234" flipH="1">
              <a:off x="11332597" y="1935131"/>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9" name="椭圆 268"/>
            <p:cNvSpPr/>
            <p:nvPr/>
          </p:nvSpPr>
          <p:spPr>
            <a:xfrm rot="16741234" flipH="1">
              <a:off x="10486312" y="2461925"/>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0" name="椭圆 269"/>
            <p:cNvSpPr/>
            <p:nvPr/>
          </p:nvSpPr>
          <p:spPr>
            <a:xfrm rot="16741234" flipH="1">
              <a:off x="11494913" y="131510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椭圆 270"/>
            <p:cNvSpPr/>
            <p:nvPr/>
          </p:nvSpPr>
          <p:spPr>
            <a:xfrm rot="16741234" flipH="1">
              <a:off x="10167778" y="332235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椭圆 271"/>
            <p:cNvSpPr/>
            <p:nvPr/>
          </p:nvSpPr>
          <p:spPr>
            <a:xfrm rot="16741234" flipH="1">
              <a:off x="11732465" y="243446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3" name="椭圆 272"/>
            <p:cNvSpPr/>
            <p:nvPr/>
          </p:nvSpPr>
          <p:spPr>
            <a:xfrm rot="16741234" flipH="1">
              <a:off x="10970581" y="2826506"/>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椭圆 273"/>
            <p:cNvSpPr/>
            <p:nvPr/>
          </p:nvSpPr>
          <p:spPr>
            <a:xfrm rot="16741234" flipH="1">
              <a:off x="10270735" y="6316271"/>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椭圆 274"/>
            <p:cNvSpPr/>
            <p:nvPr/>
          </p:nvSpPr>
          <p:spPr>
            <a:xfrm rot="16741234">
              <a:off x="10000586" y="512424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p:nvPr/>
          </p:nvSpPr>
          <p:spPr>
            <a:xfrm rot="16741234">
              <a:off x="10763405" y="5520537"/>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p:nvPr/>
          </p:nvSpPr>
          <p:spPr>
            <a:xfrm rot="16741234">
              <a:off x="9757033" y="569413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p:nvPr/>
          </p:nvSpPr>
          <p:spPr>
            <a:xfrm rot="16741234">
              <a:off x="10430404" y="4742356"/>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9" name="椭圆 278"/>
            <p:cNvSpPr/>
            <p:nvPr/>
          </p:nvSpPr>
          <p:spPr>
            <a:xfrm rot="16741234">
              <a:off x="10125118" y="4737128"/>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p:nvPr/>
          </p:nvSpPr>
          <p:spPr>
            <a:xfrm rot="16741234">
              <a:off x="10464581" y="6033843"/>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1" name="椭圆 280"/>
            <p:cNvSpPr/>
            <p:nvPr/>
          </p:nvSpPr>
          <p:spPr>
            <a:xfrm rot="16741234">
              <a:off x="9919754" y="371872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p:cNvSpPr/>
            <p:nvPr/>
          </p:nvSpPr>
          <p:spPr>
            <a:xfrm rot="16741234">
              <a:off x="9778056" y="418436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p:cNvSpPr/>
            <p:nvPr/>
          </p:nvSpPr>
          <p:spPr>
            <a:xfrm rot="16741234">
              <a:off x="11251952" y="409592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p:cNvSpPr/>
            <p:nvPr/>
          </p:nvSpPr>
          <p:spPr>
            <a:xfrm rot="16741234">
              <a:off x="10546619" y="4070970"/>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p:cNvSpPr/>
            <p:nvPr/>
          </p:nvSpPr>
          <p:spPr>
            <a:xfrm rot="16741234">
              <a:off x="10704747" y="450102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p:cNvSpPr/>
            <p:nvPr/>
          </p:nvSpPr>
          <p:spPr>
            <a:xfrm rot="16741234" flipH="1">
              <a:off x="10736780" y="364746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p:cNvSpPr/>
            <p:nvPr/>
          </p:nvSpPr>
          <p:spPr>
            <a:xfrm rot="16741234" flipH="1">
              <a:off x="10679965" y="3223644"/>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p:cNvSpPr/>
            <p:nvPr/>
          </p:nvSpPr>
          <p:spPr>
            <a:xfrm rot="16741234" flipH="1">
              <a:off x="11980310" y="1985856"/>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9" name="椭圆 288"/>
            <p:cNvSpPr/>
            <p:nvPr/>
          </p:nvSpPr>
          <p:spPr>
            <a:xfrm rot="16741234" flipH="1">
              <a:off x="11813637" y="3096950"/>
              <a:ext cx="105246" cy="10524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0" name="椭圆 289"/>
            <p:cNvSpPr/>
            <p:nvPr/>
          </p:nvSpPr>
          <p:spPr>
            <a:xfrm rot="16741234" flipH="1">
              <a:off x="11355924" y="3441002"/>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1" name="椭圆 290"/>
            <p:cNvSpPr/>
            <p:nvPr/>
          </p:nvSpPr>
          <p:spPr>
            <a:xfrm rot="16741234" flipH="1">
              <a:off x="12009655" y="267679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p:nvPr/>
          </p:nvSpPr>
          <p:spPr>
            <a:xfrm rot="16741234">
              <a:off x="11581667" y="455815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p:nvPr/>
          </p:nvSpPr>
          <p:spPr>
            <a:xfrm rot="16741234">
              <a:off x="11301065" y="515190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p:cNvSpPr/>
            <p:nvPr/>
          </p:nvSpPr>
          <p:spPr>
            <a:xfrm rot="16741234">
              <a:off x="11026429" y="5861390"/>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p:cNvSpPr/>
            <p:nvPr/>
          </p:nvSpPr>
          <p:spPr>
            <a:xfrm rot="16741234">
              <a:off x="10971247" y="503504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p:nvPr/>
          </p:nvSpPr>
          <p:spPr>
            <a:xfrm rot="16741234" flipH="1">
              <a:off x="11825353" y="3643429"/>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p:nvPr/>
          </p:nvSpPr>
          <p:spPr>
            <a:xfrm rot="16741234" flipH="1">
              <a:off x="10078213" y="228587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p:nvPr/>
          </p:nvSpPr>
          <p:spPr>
            <a:xfrm rot="16741234" flipH="1">
              <a:off x="9982939" y="289378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9" name="组合 298"/>
            <p:cNvGrpSpPr/>
            <p:nvPr/>
          </p:nvGrpSpPr>
          <p:grpSpPr>
            <a:xfrm rot="16741234">
              <a:off x="8234108" y="3129597"/>
              <a:ext cx="2720838" cy="505942"/>
              <a:chOff x="5233265" y="2334818"/>
              <a:chExt cx="2720838" cy="505942"/>
            </a:xfrm>
          </p:grpSpPr>
          <p:sp>
            <p:nvSpPr>
              <p:cNvPr id="305" name="椭圆 304"/>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0" name="直接连接符 299"/>
            <p:cNvCxnSpPr>
              <a:endCxn id="278" idx="3"/>
            </p:cNvCxnSpPr>
            <p:nvPr/>
          </p:nvCxnSpPr>
          <p:spPr>
            <a:xfrm rot="16741234" flipV="1">
              <a:off x="10373166" y="4944910"/>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a:stCxn id="279" idx="0"/>
              <a:endCxn id="278" idx="5"/>
            </p:cNvCxnSpPr>
            <p:nvPr/>
          </p:nvCxnSpPr>
          <p:spPr>
            <a:xfrm flipV="1">
              <a:off x="10125873" y="4762389"/>
              <a:ext cx="392395" cy="261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2" name="椭圆 301"/>
            <p:cNvSpPr/>
            <p:nvPr/>
          </p:nvSpPr>
          <p:spPr>
            <a:xfrm rot="16741234" flipH="1">
              <a:off x="10988660" y="7308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p:nvSpPr>
          <p:spPr>
            <a:xfrm rot="16741234" flipH="1">
              <a:off x="10927089" y="1371054"/>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p:nvSpPr>
          <p:spPr>
            <a:xfrm rot="16741234">
              <a:off x="10640252" y="214245"/>
              <a:ext cx="137160" cy="13716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3" name="矩形 2"/>
          <p:cNvSpPr/>
          <p:nvPr/>
        </p:nvSpPr>
        <p:spPr>
          <a:xfrm>
            <a:off x="4651139" y="-837559"/>
            <a:ext cx="2394857" cy="8152760"/>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97084" y="1662810"/>
            <a:ext cx="2646878" cy="830997"/>
          </a:xfrm>
          <a:prstGeom prst="rect">
            <a:avLst/>
          </a:prstGeom>
          <a:noFill/>
        </p:spPr>
        <p:txBody>
          <a:bodyPr wrap="square" rtlCol="0">
            <a:spAutoFit/>
          </a:bodyPr>
          <a:lstStyle/>
          <a:p>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工作规划</a:t>
            </a:r>
          </a:p>
        </p:txBody>
      </p:sp>
      <p:sp>
        <p:nvSpPr>
          <p:cNvPr id="24" name="文本框 23"/>
          <p:cNvSpPr txBox="1"/>
          <p:nvPr/>
        </p:nvSpPr>
        <p:spPr>
          <a:xfrm>
            <a:off x="480050" y="326789"/>
            <a:ext cx="4139494" cy="1569660"/>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r>
              <a:rPr lang="en-US" altLang="zh-CN" sz="9600" dirty="0">
                <a:latin typeface="Aurora Cn BT" panose="020B0508020207060204" pitchFamily="34" charset="0"/>
                <a:sym typeface="+mn-lt"/>
              </a:rPr>
              <a:t>PLANNING</a:t>
            </a:r>
          </a:p>
        </p:txBody>
      </p:sp>
      <p:pic>
        <p:nvPicPr>
          <p:cNvPr id="245" name="图片 244"/>
          <p:cNvPicPr>
            <a:picLocks noChangeAspect="1"/>
          </p:cNvPicPr>
          <p:nvPr/>
        </p:nvPicPr>
        <p:blipFill rotWithShape="1">
          <a:blip r:embed="rId4">
            <a:biLevel thresh="50000"/>
          </a:blip>
          <a:srcRect l="54779" t="24728" r="29798" b="57553"/>
          <a:stretch>
            <a:fillRect/>
          </a:stretch>
        </p:blipFill>
        <p:spPr>
          <a:xfrm rot="10800000">
            <a:off x="5549140" y="1506301"/>
            <a:ext cx="828931" cy="910656"/>
          </a:xfrm>
          <a:prstGeom prst="rect">
            <a:avLst/>
          </a:prstGeom>
          <a:noFill/>
        </p:spPr>
      </p:pic>
      <p:sp>
        <p:nvSpPr>
          <p:cNvPr id="246" name="文本框 245"/>
          <p:cNvSpPr txBox="1"/>
          <p:nvPr/>
        </p:nvSpPr>
        <p:spPr>
          <a:xfrm>
            <a:off x="5085695" y="3377516"/>
            <a:ext cx="1497526" cy="1569660"/>
          </a:xfrm>
          <a:prstGeom prst="rect">
            <a:avLst/>
          </a:prstGeom>
          <a:noFill/>
        </p:spPr>
        <p:txBody>
          <a:bodyPr wrap="none" rtlCol="0">
            <a:spAutoFit/>
          </a:bodyPr>
          <a:lstStyle/>
          <a:p>
            <a:pPr algn="ctr"/>
            <a:r>
              <a:rPr lang="en-US" altLang="zh-CN" sz="9600" dirty="0">
                <a:solidFill>
                  <a:schemeClr val="bg1"/>
                </a:solidFill>
                <a:latin typeface="Impact" panose="020B0806030902050204" pitchFamily="34" charset="0"/>
                <a:ea typeface="造字工房形黑（非商用）细体" pitchFamily="50" charset="-122"/>
              </a:rPr>
              <a:t>03</a:t>
            </a:r>
            <a:endParaRPr lang="zh-CN" altLang="en-US" sz="9600" dirty="0">
              <a:solidFill>
                <a:schemeClr val="bg1"/>
              </a:solidFill>
              <a:latin typeface="Impact" panose="020B0806030902050204" pitchFamily="34" charset="0"/>
            </a:endParaRPr>
          </a:p>
        </p:txBody>
      </p:sp>
      <p:sp>
        <p:nvSpPr>
          <p:cNvPr id="247" name="文本框 246"/>
          <p:cNvSpPr txBox="1"/>
          <p:nvPr/>
        </p:nvSpPr>
        <p:spPr>
          <a:xfrm>
            <a:off x="4533824" y="2656301"/>
            <a:ext cx="2101220" cy="1015663"/>
          </a:xfrm>
          <a:prstGeom prst="rect">
            <a:avLst/>
          </a:prstGeom>
          <a:noFill/>
        </p:spPr>
        <p:txBody>
          <a:bodyPr wrap="square" rtlCol="0">
            <a:spAutoFit/>
          </a:bodyPr>
          <a:lstStyle/>
          <a:p>
            <a:pPr algn="ctr"/>
            <a:r>
              <a:rPr lang="en-US" altLang="zh-CN" sz="6000" dirty="0">
                <a:solidFill>
                  <a:schemeClr val="bg1"/>
                </a:solidFill>
                <a:latin typeface="Impact" panose="020B0806030902050204" pitchFamily="34" charset="0"/>
                <a:ea typeface="造字工房形黑（非商用）细体" pitchFamily="50" charset="-122"/>
              </a:rPr>
              <a:t>Part </a:t>
            </a:r>
          </a:p>
        </p:txBody>
      </p:sp>
      <p:sp>
        <p:nvSpPr>
          <p:cNvPr id="73" name="文本框 9"/>
          <p:cNvSpPr txBox="1"/>
          <p:nvPr/>
        </p:nvSpPr>
        <p:spPr>
          <a:xfrm>
            <a:off x="4922389" y="5259367"/>
            <a:ext cx="1099217" cy="18466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200" dirty="0">
                <a:solidFill>
                  <a:schemeClr val="bg1"/>
                </a:solidFill>
                <a:latin typeface="微软雅黑" panose="020B0503020204020204" pitchFamily="34" charset="-122"/>
                <a:ea typeface="微软雅黑" panose="020B0503020204020204" pitchFamily="34" charset="-122"/>
              </a:rPr>
              <a:t>工作目标</a:t>
            </a:r>
          </a:p>
        </p:txBody>
      </p:sp>
      <p:sp>
        <p:nvSpPr>
          <p:cNvPr id="74" name="文本框 9"/>
          <p:cNvSpPr txBox="1"/>
          <p:nvPr/>
        </p:nvSpPr>
        <p:spPr>
          <a:xfrm>
            <a:off x="4922389" y="5563057"/>
            <a:ext cx="1099217" cy="18466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200" dirty="0">
                <a:solidFill>
                  <a:schemeClr val="bg1"/>
                </a:solidFill>
                <a:latin typeface="微软雅黑" panose="020B0503020204020204" pitchFamily="34" charset="-122"/>
                <a:ea typeface="微软雅黑" panose="020B0503020204020204" pitchFamily="34" charset="-122"/>
              </a:rPr>
              <a:t>团队建设</a:t>
            </a:r>
          </a:p>
        </p:txBody>
      </p:sp>
      <p:sp>
        <p:nvSpPr>
          <p:cNvPr id="75" name="文本框 9"/>
          <p:cNvSpPr txBox="1"/>
          <p:nvPr/>
        </p:nvSpPr>
        <p:spPr>
          <a:xfrm>
            <a:off x="4922389" y="5866748"/>
            <a:ext cx="1099217" cy="18466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200" dirty="0">
                <a:solidFill>
                  <a:schemeClr val="bg1"/>
                </a:solidFill>
                <a:latin typeface="微软雅黑" panose="020B0503020204020204" pitchFamily="34" charset="-122"/>
                <a:ea typeface="微软雅黑" panose="020B0503020204020204" pitchFamily="34" charset="-122"/>
              </a:rPr>
              <a:t>市场分析</a:t>
            </a:r>
          </a:p>
        </p:txBody>
      </p:sp>
      <p:sp>
        <p:nvSpPr>
          <p:cNvPr id="76" name="文本框 9"/>
          <p:cNvSpPr txBox="1"/>
          <p:nvPr/>
        </p:nvSpPr>
        <p:spPr>
          <a:xfrm>
            <a:off x="5870186" y="5259367"/>
            <a:ext cx="1099217" cy="18466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200" dirty="0">
                <a:solidFill>
                  <a:schemeClr val="bg1"/>
                </a:solidFill>
                <a:latin typeface="微软雅黑" panose="020B0503020204020204" pitchFamily="34" charset="-122"/>
                <a:ea typeface="微软雅黑" panose="020B0503020204020204" pitchFamily="34" charset="-122"/>
              </a:rPr>
              <a:t>财务分析</a:t>
            </a:r>
          </a:p>
        </p:txBody>
      </p:sp>
      <p:sp>
        <p:nvSpPr>
          <p:cNvPr id="77" name="文本框 9"/>
          <p:cNvSpPr txBox="1"/>
          <p:nvPr/>
        </p:nvSpPr>
        <p:spPr>
          <a:xfrm>
            <a:off x="5870186" y="5563057"/>
            <a:ext cx="1099217" cy="18466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200" dirty="0">
                <a:solidFill>
                  <a:schemeClr val="bg1"/>
                </a:solidFill>
                <a:latin typeface="微软雅黑" panose="020B0503020204020204" pitchFamily="34" charset="-122"/>
                <a:ea typeface="微软雅黑" panose="020B0503020204020204" pitchFamily="34" charset="-122"/>
              </a:rPr>
              <a:t>业务规划</a:t>
            </a:r>
          </a:p>
        </p:txBody>
      </p:sp>
      <p:sp>
        <p:nvSpPr>
          <p:cNvPr id="78" name="文本框 9"/>
          <p:cNvSpPr txBox="1"/>
          <p:nvPr/>
        </p:nvSpPr>
        <p:spPr>
          <a:xfrm>
            <a:off x="5870186" y="5866748"/>
            <a:ext cx="1099217" cy="18466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200" dirty="0">
                <a:solidFill>
                  <a:schemeClr val="bg1"/>
                </a:solidFill>
                <a:latin typeface="微软雅黑" panose="020B0503020204020204" pitchFamily="34" charset="-122"/>
                <a:ea typeface="微软雅黑" panose="020B0503020204020204" pitchFamily="34" charset="-122"/>
              </a:rPr>
              <a:t>工作计划</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14:bounceEnd="80000">
                                          <p:cBhvr additive="base">
                                            <p:cTn id="7" dur="1000" fill="hold"/>
                                            <p:tgtEl>
                                              <p:spTgt spid="181"/>
                                            </p:tgtEl>
                                            <p:attrNameLst>
                                              <p:attrName>ppt_x</p:attrName>
                                            </p:attrNameLst>
                                          </p:cBhvr>
                                          <p:tavLst>
                                            <p:tav tm="0">
                                              <p:val>
                                                <p:strVal val="0-#ppt_w/2"/>
                                              </p:val>
                                            </p:tav>
                                            <p:tav tm="100000">
                                              <p:val>
                                                <p:strVal val="#ppt_x"/>
                                              </p:val>
                                            </p:tav>
                                          </p:tavLst>
                                        </p:anim>
                                        <p:anim calcmode="lin" valueType="num" p14:bounceEnd="80000">
                                          <p:cBhvr additive="base">
                                            <p:cTn id="8" dur="1000" fill="hold"/>
                                            <p:tgtEl>
                                              <p:spTgt spid="18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14:presetBounceEnd="46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46000">
                                          <p:cBhvr additive="base">
                                            <p:cTn id="12" dur="1000" fill="hold"/>
                                            <p:tgtEl>
                                              <p:spTgt spid="24"/>
                                            </p:tgtEl>
                                            <p:attrNameLst>
                                              <p:attrName>ppt_x</p:attrName>
                                            </p:attrNameLst>
                                          </p:cBhvr>
                                          <p:tavLst>
                                            <p:tav tm="0">
                                              <p:val>
                                                <p:strVal val="0-#ppt_w/2"/>
                                              </p:val>
                                            </p:tav>
                                            <p:tav tm="100000">
                                              <p:val>
                                                <p:strVal val="#ppt_x"/>
                                              </p:val>
                                            </p:tav>
                                          </p:tavLst>
                                        </p:anim>
                                        <p:anim calcmode="lin" valueType="num" p14:bounceEnd="46000">
                                          <p:cBhvr additive="base">
                                            <p:cTn id="13" dur="1000" fill="hold"/>
                                            <p:tgtEl>
                                              <p:spTgt spid="24"/>
                                            </p:tgtEl>
                                            <p:attrNameLst>
                                              <p:attrName>ppt_y</p:attrName>
                                            </p:attrNameLst>
                                          </p:cBhvr>
                                          <p:tavLst>
                                            <p:tav tm="0">
                                              <p:val>
                                                <p:strVal val="#ppt_y"/>
                                              </p:val>
                                            </p:tav>
                                            <p:tav tm="100000">
                                              <p:val>
                                                <p:strVal val="#ppt_y"/>
                                              </p:val>
                                            </p:tav>
                                          </p:tavLst>
                                        </p:anim>
                                      </p:childTnLst>
                                    </p:cTn>
                                  </p:par>
                                  <p:par>
                                    <p:cTn id="14" presetID="2" presetClass="entr" presetSubtype="4" fill="hold" grpId="0" nodeType="withEffect" p14:presetBounceEnd="50000">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14:bounceEnd="50000">
                                          <p:cBhvr additive="base">
                                            <p:cTn id="16" dur="10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17" dur="10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2" decel="100000" fill="hold" nodeType="withEffect">
                                      <p:stCondLst>
                                        <p:cond delay="0"/>
                                      </p:stCondLst>
                                      <p:childTnLst>
                                        <p:set>
                                          <p:cBhvr>
                                            <p:cTn id="19" dur="1" fill="hold">
                                              <p:stCondLst>
                                                <p:cond delay="0"/>
                                              </p:stCondLst>
                                            </p:cTn>
                                            <p:tgtEl>
                                              <p:spTgt spid="248"/>
                                            </p:tgtEl>
                                            <p:attrNameLst>
                                              <p:attrName>style.visibility</p:attrName>
                                            </p:attrNameLst>
                                          </p:cBhvr>
                                          <p:to>
                                            <p:strVal val="visible"/>
                                          </p:to>
                                        </p:set>
                                        <p:anim calcmode="lin" valueType="num">
                                          <p:cBhvr additive="base">
                                            <p:cTn id="20" dur="1500" fill="hold"/>
                                            <p:tgtEl>
                                              <p:spTgt spid="248"/>
                                            </p:tgtEl>
                                            <p:attrNameLst>
                                              <p:attrName>ppt_x</p:attrName>
                                            </p:attrNameLst>
                                          </p:cBhvr>
                                          <p:tavLst>
                                            <p:tav tm="0">
                                              <p:val>
                                                <p:strVal val="1+#ppt_w/2"/>
                                              </p:val>
                                            </p:tav>
                                            <p:tav tm="100000">
                                              <p:val>
                                                <p:strVal val="#ppt_x"/>
                                              </p:val>
                                            </p:tav>
                                          </p:tavLst>
                                        </p:anim>
                                        <p:anim calcmode="lin" valueType="num">
                                          <p:cBhvr additive="base">
                                            <p:cTn id="21" dur="1500" fill="hold"/>
                                            <p:tgtEl>
                                              <p:spTgt spid="24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49" presetClass="entr" presetSubtype="0" decel="100000" fill="hold" nodeType="afterEffect">
                                      <p:stCondLst>
                                        <p:cond delay="0"/>
                                      </p:stCondLst>
                                      <p:childTnLst>
                                        <p:set>
                                          <p:cBhvr>
                                            <p:cTn id="24" dur="1" fill="hold">
                                              <p:stCondLst>
                                                <p:cond delay="0"/>
                                              </p:stCondLst>
                                            </p:cTn>
                                            <p:tgtEl>
                                              <p:spTgt spid="245"/>
                                            </p:tgtEl>
                                            <p:attrNameLst>
                                              <p:attrName>style.visibility</p:attrName>
                                            </p:attrNameLst>
                                          </p:cBhvr>
                                          <p:to>
                                            <p:strVal val="visible"/>
                                          </p:to>
                                        </p:set>
                                        <p:anim calcmode="lin" valueType="num">
                                          <p:cBhvr>
                                            <p:cTn id="25" dur="500" fill="hold"/>
                                            <p:tgtEl>
                                              <p:spTgt spid="245"/>
                                            </p:tgtEl>
                                            <p:attrNameLst>
                                              <p:attrName>ppt_w</p:attrName>
                                            </p:attrNameLst>
                                          </p:cBhvr>
                                          <p:tavLst>
                                            <p:tav tm="0">
                                              <p:val>
                                                <p:fltVal val="0"/>
                                              </p:val>
                                            </p:tav>
                                            <p:tav tm="100000">
                                              <p:val>
                                                <p:strVal val="#ppt_w"/>
                                              </p:val>
                                            </p:tav>
                                          </p:tavLst>
                                        </p:anim>
                                        <p:anim calcmode="lin" valueType="num">
                                          <p:cBhvr>
                                            <p:cTn id="26" dur="500" fill="hold"/>
                                            <p:tgtEl>
                                              <p:spTgt spid="245"/>
                                            </p:tgtEl>
                                            <p:attrNameLst>
                                              <p:attrName>ppt_h</p:attrName>
                                            </p:attrNameLst>
                                          </p:cBhvr>
                                          <p:tavLst>
                                            <p:tav tm="0">
                                              <p:val>
                                                <p:fltVal val="0"/>
                                              </p:val>
                                            </p:tav>
                                            <p:tav tm="100000">
                                              <p:val>
                                                <p:strVal val="#ppt_h"/>
                                              </p:val>
                                            </p:tav>
                                          </p:tavLst>
                                        </p:anim>
                                        <p:anim calcmode="lin" valueType="num">
                                          <p:cBhvr>
                                            <p:cTn id="27" dur="500" fill="hold"/>
                                            <p:tgtEl>
                                              <p:spTgt spid="245"/>
                                            </p:tgtEl>
                                            <p:attrNameLst>
                                              <p:attrName>style.rotation</p:attrName>
                                            </p:attrNameLst>
                                          </p:cBhvr>
                                          <p:tavLst>
                                            <p:tav tm="0">
                                              <p:val>
                                                <p:fltVal val="360"/>
                                              </p:val>
                                            </p:tav>
                                            <p:tav tm="100000">
                                              <p:val>
                                                <p:fltVal val="0"/>
                                              </p:val>
                                            </p:tav>
                                          </p:tavLst>
                                        </p:anim>
                                        <p:animEffect transition="in" filter="fade">
                                          <p:cBhvr>
                                            <p:cTn id="28" dur="500"/>
                                            <p:tgtEl>
                                              <p:spTgt spid="245"/>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47">
                                                <p:txEl>
                                                  <p:pRg st="0" end="0"/>
                                                </p:txEl>
                                              </p:spTgt>
                                            </p:tgtEl>
                                            <p:attrNameLst>
                                              <p:attrName>style.visibility</p:attrName>
                                            </p:attrNameLst>
                                          </p:cBhvr>
                                          <p:to>
                                            <p:strVal val="visible"/>
                                          </p:to>
                                        </p:set>
                                        <p:animEffect transition="in" filter="wipe(left)">
                                          <p:cBhvr>
                                            <p:cTn id="32" dur="500"/>
                                            <p:tgtEl>
                                              <p:spTgt spid="247">
                                                <p:txEl>
                                                  <p:pRg st="0" end="0"/>
                                                </p:txEl>
                                              </p:spTgt>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46"/>
                                            </p:tgtEl>
                                            <p:attrNameLst>
                                              <p:attrName>style.visibility</p:attrName>
                                            </p:attrNameLst>
                                          </p:cBhvr>
                                          <p:to>
                                            <p:strVal val="visible"/>
                                          </p:to>
                                        </p:set>
                                        <p:anim calcmode="lin" valueType="num">
                                          <p:cBhvr>
                                            <p:cTn id="36" dur="500" fill="hold"/>
                                            <p:tgtEl>
                                              <p:spTgt spid="246"/>
                                            </p:tgtEl>
                                            <p:attrNameLst>
                                              <p:attrName>ppt_w</p:attrName>
                                            </p:attrNameLst>
                                          </p:cBhvr>
                                          <p:tavLst>
                                            <p:tav tm="0">
                                              <p:val>
                                                <p:fltVal val="0"/>
                                              </p:val>
                                            </p:tav>
                                            <p:tav tm="100000">
                                              <p:val>
                                                <p:strVal val="#ppt_w"/>
                                              </p:val>
                                            </p:tav>
                                          </p:tavLst>
                                        </p:anim>
                                        <p:anim calcmode="lin" valueType="num">
                                          <p:cBhvr>
                                            <p:cTn id="37" dur="500" fill="hold"/>
                                            <p:tgtEl>
                                              <p:spTgt spid="246"/>
                                            </p:tgtEl>
                                            <p:attrNameLst>
                                              <p:attrName>ppt_h</p:attrName>
                                            </p:attrNameLst>
                                          </p:cBhvr>
                                          <p:tavLst>
                                            <p:tav tm="0">
                                              <p:val>
                                                <p:fltVal val="0"/>
                                              </p:val>
                                            </p:tav>
                                            <p:tav tm="100000">
                                              <p:val>
                                                <p:strVal val="#ppt_h"/>
                                              </p:val>
                                            </p:tav>
                                          </p:tavLst>
                                        </p:anim>
                                        <p:animEffect transition="in" filter="fade">
                                          <p:cBhvr>
                                            <p:cTn id="38" dur="500"/>
                                            <p:tgtEl>
                                              <p:spTgt spid="246"/>
                                            </p:tgtEl>
                                          </p:cBhvr>
                                        </p:animEffect>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500" fill="hold"/>
                                            <p:tgtEl>
                                              <p:spTgt spid="73"/>
                                            </p:tgtEl>
                                            <p:attrNameLst>
                                              <p:attrName>ppt_x</p:attrName>
                                            </p:attrNameLst>
                                          </p:cBhvr>
                                          <p:tavLst>
                                            <p:tav tm="0">
                                              <p:val>
                                                <p:strVal val="#ppt_x"/>
                                              </p:val>
                                            </p:tav>
                                            <p:tav tm="100000">
                                              <p:val>
                                                <p:strVal val="#ppt_x"/>
                                              </p:val>
                                            </p:tav>
                                          </p:tavLst>
                                        </p:anim>
                                        <p:anim calcmode="lin" valueType="num">
                                          <p:cBhvr additive="base">
                                            <p:cTn id="43" dur="50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0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500" fill="hold"/>
                                            <p:tgtEl>
                                              <p:spTgt spid="74"/>
                                            </p:tgtEl>
                                            <p:attrNameLst>
                                              <p:attrName>ppt_x</p:attrName>
                                            </p:attrNameLst>
                                          </p:cBhvr>
                                          <p:tavLst>
                                            <p:tav tm="0">
                                              <p:val>
                                                <p:strVal val="#ppt_x"/>
                                              </p:val>
                                            </p:tav>
                                            <p:tav tm="100000">
                                              <p:val>
                                                <p:strVal val="#ppt_x"/>
                                              </p:val>
                                            </p:tav>
                                          </p:tavLst>
                                        </p:anim>
                                        <p:anim calcmode="lin" valueType="num">
                                          <p:cBhvr additive="base">
                                            <p:cTn id="47" dur="50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50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500" fill="hold"/>
                                            <p:tgtEl>
                                              <p:spTgt spid="75"/>
                                            </p:tgtEl>
                                            <p:attrNameLst>
                                              <p:attrName>ppt_x</p:attrName>
                                            </p:attrNameLst>
                                          </p:cBhvr>
                                          <p:tavLst>
                                            <p:tav tm="0">
                                              <p:val>
                                                <p:strVal val="#ppt_x"/>
                                              </p:val>
                                            </p:tav>
                                            <p:tav tm="100000">
                                              <p:val>
                                                <p:strVal val="#ppt_x"/>
                                              </p:val>
                                            </p:tav>
                                          </p:tavLst>
                                        </p:anim>
                                        <p:anim calcmode="lin" valueType="num">
                                          <p:cBhvr additive="base">
                                            <p:cTn id="51" dur="50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50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500" fill="hold"/>
                                            <p:tgtEl>
                                              <p:spTgt spid="76"/>
                                            </p:tgtEl>
                                            <p:attrNameLst>
                                              <p:attrName>ppt_x</p:attrName>
                                            </p:attrNameLst>
                                          </p:cBhvr>
                                          <p:tavLst>
                                            <p:tav tm="0">
                                              <p:val>
                                                <p:strVal val="#ppt_x"/>
                                              </p:val>
                                            </p:tav>
                                            <p:tav tm="100000">
                                              <p:val>
                                                <p:strVal val="#ppt_x"/>
                                              </p:val>
                                            </p:tav>
                                          </p:tavLst>
                                        </p:anim>
                                        <p:anim calcmode="lin" valueType="num">
                                          <p:cBhvr additive="base">
                                            <p:cTn id="55" dur="50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70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500" fill="hold"/>
                                            <p:tgtEl>
                                              <p:spTgt spid="77"/>
                                            </p:tgtEl>
                                            <p:attrNameLst>
                                              <p:attrName>ppt_x</p:attrName>
                                            </p:attrNameLst>
                                          </p:cBhvr>
                                          <p:tavLst>
                                            <p:tav tm="0">
                                              <p:val>
                                                <p:strVal val="#ppt_x"/>
                                              </p:val>
                                            </p:tav>
                                            <p:tav tm="100000">
                                              <p:val>
                                                <p:strVal val="#ppt_x"/>
                                              </p:val>
                                            </p:tav>
                                          </p:tavLst>
                                        </p:anim>
                                        <p:anim calcmode="lin" valueType="num">
                                          <p:cBhvr additive="base">
                                            <p:cTn id="59" dur="50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00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500" fill="hold"/>
                                            <p:tgtEl>
                                              <p:spTgt spid="78"/>
                                            </p:tgtEl>
                                            <p:attrNameLst>
                                              <p:attrName>ppt_x</p:attrName>
                                            </p:attrNameLst>
                                          </p:cBhvr>
                                          <p:tavLst>
                                            <p:tav tm="0">
                                              <p:val>
                                                <p:strVal val="#ppt_x"/>
                                              </p:val>
                                            </p:tav>
                                            <p:tav tm="100000">
                                              <p:val>
                                                <p:strVal val="#ppt_x"/>
                                              </p:val>
                                            </p:tav>
                                          </p:tavLst>
                                        </p:anim>
                                        <p:anim calcmode="lin" valueType="num">
                                          <p:cBhvr additive="base">
                                            <p:cTn id="63"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46" grpId="0"/>
          <p:bldP spid="247" grpId="0" build="p"/>
          <p:bldP spid="73" grpId="0"/>
          <p:bldP spid="74" grpId="0"/>
          <p:bldP spid="75" grpId="0"/>
          <p:bldP spid="76" grpId="0"/>
          <p:bldP spid="77" grpId="0"/>
          <p:bldP spid="7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1000" fill="hold"/>
                                            <p:tgtEl>
                                              <p:spTgt spid="181"/>
                                            </p:tgtEl>
                                            <p:attrNameLst>
                                              <p:attrName>ppt_x</p:attrName>
                                            </p:attrNameLst>
                                          </p:cBhvr>
                                          <p:tavLst>
                                            <p:tav tm="0">
                                              <p:val>
                                                <p:strVal val="0-#ppt_w/2"/>
                                              </p:val>
                                            </p:tav>
                                            <p:tav tm="100000">
                                              <p:val>
                                                <p:strVal val="#ppt_x"/>
                                              </p:val>
                                            </p:tav>
                                          </p:tavLst>
                                        </p:anim>
                                        <p:anim calcmode="lin" valueType="num">
                                          <p:cBhvr additive="base">
                                            <p:cTn id="8" dur="1000" fill="hold"/>
                                            <p:tgtEl>
                                              <p:spTgt spid="18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1000" fill="hold"/>
                                            <p:tgtEl>
                                              <p:spTgt spid="23"/>
                                            </p:tgtEl>
                                            <p:attrNameLst>
                                              <p:attrName>ppt_x</p:attrName>
                                            </p:attrNameLst>
                                          </p:cBhvr>
                                          <p:tavLst>
                                            <p:tav tm="0">
                                              <p:val>
                                                <p:strVal val="#ppt_x"/>
                                              </p:val>
                                            </p:tav>
                                            <p:tav tm="100000">
                                              <p:val>
                                                <p:strVal val="#ppt_x"/>
                                              </p:val>
                                            </p:tav>
                                          </p:tavLst>
                                        </p:anim>
                                        <p:anim calcmode="lin" valueType="num">
                                          <p:cBhvr additive="base">
                                            <p:cTn id="17" dur="10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2" decel="100000" fill="hold" nodeType="withEffect">
                                      <p:stCondLst>
                                        <p:cond delay="0"/>
                                      </p:stCondLst>
                                      <p:childTnLst>
                                        <p:set>
                                          <p:cBhvr>
                                            <p:cTn id="19" dur="1" fill="hold">
                                              <p:stCondLst>
                                                <p:cond delay="0"/>
                                              </p:stCondLst>
                                            </p:cTn>
                                            <p:tgtEl>
                                              <p:spTgt spid="248"/>
                                            </p:tgtEl>
                                            <p:attrNameLst>
                                              <p:attrName>style.visibility</p:attrName>
                                            </p:attrNameLst>
                                          </p:cBhvr>
                                          <p:to>
                                            <p:strVal val="visible"/>
                                          </p:to>
                                        </p:set>
                                        <p:anim calcmode="lin" valueType="num">
                                          <p:cBhvr additive="base">
                                            <p:cTn id="20" dur="1500" fill="hold"/>
                                            <p:tgtEl>
                                              <p:spTgt spid="248"/>
                                            </p:tgtEl>
                                            <p:attrNameLst>
                                              <p:attrName>ppt_x</p:attrName>
                                            </p:attrNameLst>
                                          </p:cBhvr>
                                          <p:tavLst>
                                            <p:tav tm="0">
                                              <p:val>
                                                <p:strVal val="1+#ppt_w/2"/>
                                              </p:val>
                                            </p:tav>
                                            <p:tav tm="100000">
                                              <p:val>
                                                <p:strVal val="#ppt_x"/>
                                              </p:val>
                                            </p:tav>
                                          </p:tavLst>
                                        </p:anim>
                                        <p:anim calcmode="lin" valueType="num">
                                          <p:cBhvr additive="base">
                                            <p:cTn id="21" dur="1500" fill="hold"/>
                                            <p:tgtEl>
                                              <p:spTgt spid="24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49" presetClass="entr" presetSubtype="0" decel="100000" fill="hold" nodeType="afterEffect">
                                      <p:stCondLst>
                                        <p:cond delay="0"/>
                                      </p:stCondLst>
                                      <p:childTnLst>
                                        <p:set>
                                          <p:cBhvr>
                                            <p:cTn id="24" dur="1" fill="hold">
                                              <p:stCondLst>
                                                <p:cond delay="0"/>
                                              </p:stCondLst>
                                            </p:cTn>
                                            <p:tgtEl>
                                              <p:spTgt spid="245"/>
                                            </p:tgtEl>
                                            <p:attrNameLst>
                                              <p:attrName>style.visibility</p:attrName>
                                            </p:attrNameLst>
                                          </p:cBhvr>
                                          <p:to>
                                            <p:strVal val="visible"/>
                                          </p:to>
                                        </p:set>
                                        <p:anim calcmode="lin" valueType="num">
                                          <p:cBhvr>
                                            <p:cTn id="25" dur="500" fill="hold"/>
                                            <p:tgtEl>
                                              <p:spTgt spid="245"/>
                                            </p:tgtEl>
                                            <p:attrNameLst>
                                              <p:attrName>ppt_w</p:attrName>
                                            </p:attrNameLst>
                                          </p:cBhvr>
                                          <p:tavLst>
                                            <p:tav tm="0">
                                              <p:val>
                                                <p:fltVal val="0"/>
                                              </p:val>
                                            </p:tav>
                                            <p:tav tm="100000">
                                              <p:val>
                                                <p:strVal val="#ppt_w"/>
                                              </p:val>
                                            </p:tav>
                                          </p:tavLst>
                                        </p:anim>
                                        <p:anim calcmode="lin" valueType="num">
                                          <p:cBhvr>
                                            <p:cTn id="26" dur="500" fill="hold"/>
                                            <p:tgtEl>
                                              <p:spTgt spid="245"/>
                                            </p:tgtEl>
                                            <p:attrNameLst>
                                              <p:attrName>ppt_h</p:attrName>
                                            </p:attrNameLst>
                                          </p:cBhvr>
                                          <p:tavLst>
                                            <p:tav tm="0">
                                              <p:val>
                                                <p:fltVal val="0"/>
                                              </p:val>
                                            </p:tav>
                                            <p:tav tm="100000">
                                              <p:val>
                                                <p:strVal val="#ppt_h"/>
                                              </p:val>
                                            </p:tav>
                                          </p:tavLst>
                                        </p:anim>
                                        <p:anim calcmode="lin" valueType="num">
                                          <p:cBhvr>
                                            <p:cTn id="27" dur="500" fill="hold"/>
                                            <p:tgtEl>
                                              <p:spTgt spid="245"/>
                                            </p:tgtEl>
                                            <p:attrNameLst>
                                              <p:attrName>style.rotation</p:attrName>
                                            </p:attrNameLst>
                                          </p:cBhvr>
                                          <p:tavLst>
                                            <p:tav tm="0">
                                              <p:val>
                                                <p:fltVal val="360"/>
                                              </p:val>
                                            </p:tav>
                                            <p:tav tm="100000">
                                              <p:val>
                                                <p:fltVal val="0"/>
                                              </p:val>
                                            </p:tav>
                                          </p:tavLst>
                                        </p:anim>
                                        <p:animEffect transition="in" filter="fade">
                                          <p:cBhvr>
                                            <p:cTn id="28" dur="500"/>
                                            <p:tgtEl>
                                              <p:spTgt spid="245"/>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47">
                                                <p:txEl>
                                                  <p:pRg st="0" end="0"/>
                                                </p:txEl>
                                              </p:spTgt>
                                            </p:tgtEl>
                                            <p:attrNameLst>
                                              <p:attrName>style.visibility</p:attrName>
                                            </p:attrNameLst>
                                          </p:cBhvr>
                                          <p:to>
                                            <p:strVal val="visible"/>
                                          </p:to>
                                        </p:set>
                                        <p:animEffect transition="in" filter="wipe(left)">
                                          <p:cBhvr>
                                            <p:cTn id="32" dur="500"/>
                                            <p:tgtEl>
                                              <p:spTgt spid="247">
                                                <p:txEl>
                                                  <p:pRg st="0" end="0"/>
                                                </p:txEl>
                                              </p:spTgt>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46"/>
                                            </p:tgtEl>
                                            <p:attrNameLst>
                                              <p:attrName>style.visibility</p:attrName>
                                            </p:attrNameLst>
                                          </p:cBhvr>
                                          <p:to>
                                            <p:strVal val="visible"/>
                                          </p:to>
                                        </p:set>
                                        <p:anim calcmode="lin" valueType="num">
                                          <p:cBhvr>
                                            <p:cTn id="36" dur="500" fill="hold"/>
                                            <p:tgtEl>
                                              <p:spTgt spid="246"/>
                                            </p:tgtEl>
                                            <p:attrNameLst>
                                              <p:attrName>ppt_w</p:attrName>
                                            </p:attrNameLst>
                                          </p:cBhvr>
                                          <p:tavLst>
                                            <p:tav tm="0">
                                              <p:val>
                                                <p:fltVal val="0"/>
                                              </p:val>
                                            </p:tav>
                                            <p:tav tm="100000">
                                              <p:val>
                                                <p:strVal val="#ppt_w"/>
                                              </p:val>
                                            </p:tav>
                                          </p:tavLst>
                                        </p:anim>
                                        <p:anim calcmode="lin" valueType="num">
                                          <p:cBhvr>
                                            <p:cTn id="37" dur="500" fill="hold"/>
                                            <p:tgtEl>
                                              <p:spTgt spid="246"/>
                                            </p:tgtEl>
                                            <p:attrNameLst>
                                              <p:attrName>ppt_h</p:attrName>
                                            </p:attrNameLst>
                                          </p:cBhvr>
                                          <p:tavLst>
                                            <p:tav tm="0">
                                              <p:val>
                                                <p:fltVal val="0"/>
                                              </p:val>
                                            </p:tav>
                                            <p:tav tm="100000">
                                              <p:val>
                                                <p:strVal val="#ppt_h"/>
                                              </p:val>
                                            </p:tav>
                                          </p:tavLst>
                                        </p:anim>
                                        <p:animEffect transition="in" filter="fade">
                                          <p:cBhvr>
                                            <p:cTn id="38" dur="500"/>
                                            <p:tgtEl>
                                              <p:spTgt spid="246"/>
                                            </p:tgtEl>
                                          </p:cBhvr>
                                        </p:animEffect>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500" fill="hold"/>
                                            <p:tgtEl>
                                              <p:spTgt spid="73"/>
                                            </p:tgtEl>
                                            <p:attrNameLst>
                                              <p:attrName>ppt_x</p:attrName>
                                            </p:attrNameLst>
                                          </p:cBhvr>
                                          <p:tavLst>
                                            <p:tav tm="0">
                                              <p:val>
                                                <p:strVal val="#ppt_x"/>
                                              </p:val>
                                            </p:tav>
                                            <p:tav tm="100000">
                                              <p:val>
                                                <p:strVal val="#ppt_x"/>
                                              </p:val>
                                            </p:tav>
                                          </p:tavLst>
                                        </p:anim>
                                        <p:anim calcmode="lin" valueType="num">
                                          <p:cBhvr additive="base">
                                            <p:cTn id="43" dur="50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0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500" fill="hold"/>
                                            <p:tgtEl>
                                              <p:spTgt spid="74"/>
                                            </p:tgtEl>
                                            <p:attrNameLst>
                                              <p:attrName>ppt_x</p:attrName>
                                            </p:attrNameLst>
                                          </p:cBhvr>
                                          <p:tavLst>
                                            <p:tav tm="0">
                                              <p:val>
                                                <p:strVal val="#ppt_x"/>
                                              </p:val>
                                            </p:tav>
                                            <p:tav tm="100000">
                                              <p:val>
                                                <p:strVal val="#ppt_x"/>
                                              </p:val>
                                            </p:tav>
                                          </p:tavLst>
                                        </p:anim>
                                        <p:anim calcmode="lin" valueType="num">
                                          <p:cBhvr additive="base">
                                            <p:cTn id="47" dur="50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50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500" fill="hold"/>
                                            <p:tgtEl>
                                              <p:spTgt spid="75"/>
                                            </p:tgtEl>
                                            <p:attrNameLst>
                                              <p:attrName>ppt_x</p:attrName>
                                            </p:attrNameLst>
                                          </p:cBhvr>
                                          <p:tavLst>
                                            <p:tav tm="0">
                                              <p:val>
                                                <p:strVal val="#ppt_x"/>
                                              </p:val>
                                            </p:tav>
                                            <p:tav tm="100000">
                                              <p:val>
                                                <p:strVal val="#ppt_x"/>
                                              </p:val>
                                            </p:tav>
                                          </p:tavLst>
                                        </p:anim>
                                        <p:anim calcmode="lin" valueType="num">
                                          <p:cBhvr additive="base">
                                            <p:cTn id="51" dur="50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50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500" fill="hold"/>
                                            <p:tgtEl>
                                              <p:spTgt spid="76"/>
                                            </p:tgtEl>
                                            <p:attrNameLst>
                                              <p:attrName>ppt_x</p:attrName>
                                            </p:attrNameLst>
                                          </p:cBhvr>
                                          <p:tavLst>
                                            <p:tav tm="0">
                                              <p:val>
                                                <p:strVal val="#ppt_x"/>
                                              </p:val>
                                            </p:tav>
                                            <p:tav tm="100000">
                                              <p:val>
                                                <p:strVal val="#ppt_x"/>
                                              </p:val>
                                            </p:tav>
                                          </p:tavLst>
                                        </p:anim>
                                        <p:anim calcmode="lin" valueType="num">
                                          <p:cBhvr additive="base">
                                            <p:cTn id="55" dur="50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70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500" fill="hold"/>
                                            <p:tgtEl>
                                              <p:spTgt spid="77"/>
                                            </p:tgtEl>
                                            <p:attrNameLst>
                                              <p:attrName>ppt_x</p:attrName>
                                            </p:attrNameLst>
                                          </p:cBhvr>
                                          <p:tavLst>
                                            <p:tav tm="0">
                                              <p:val>
                                                <p:strVal val="#ppt_x"/>
                                              </p:val>
                                            </p:tav>
                                            <p:tav tm="100000">
                                              <p:val>
                                                <p:strVal val="#ppt_x"/>
                                              </p:val>
                                            </p:tav>
                                          </p:tavLst>
                                        </p:anim>
                                        <p:anim calcmode="lin" valueType="num">
                                          <p:cBhvr additive="base">
                                            <p:cTn id="59" dur="50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00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500" fill="hold"/>
                                            <p:tgtEl>
                                              <p:spTgt spid="78"/>
                                            </p:tgtEl>
                                            <p:attrNameLst>
                                              <p:attrName>ppt_x</p:attrName>
                                            </p:attrNameLst>
                                          </p:cBhvr>
                                          <p:tavLst>
                                            <p:tav tm="0">
                                              <p:val>
                                                <p:strVal val="#ppt_x"/>
                                              </p:val>
                                            </p:tav>
                                            <p:tav tm="100000">
                                              <p:val>
                                                <p:strVal val="#ppt_x"/>
                                              </p:val>
                                            </p:tav>
                                          </p:tavLst>
                                        </p:anim>
                                        <p:anim calcmode="lin" valueType="num">
                                          <p:cBhvr additive="base">
                                            <p:cTn id="63"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46" grpId="0"/>
          <p:bldP spid="247" grpId="0" build="p"/>
          <p:bldP spid="73" grpId="0"/>
          <p:bldP spid="74" grpId="0"/>
          <p:bldP spid="75" grpId="0"/>
          <p:bldP spid="76" grpId="0"/>
          <p:bldP spid="77" grpId="0"/>
          <p:bldP spid="7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r="48974" b="2507"/>
          <a:stretch>
            <a:fillRect/>
          </a:stretch>
        </p:blipFill>
        <p:spPr>
          <a:xfrm flipH="1">
            <a:off x="-9564" y="6145706"/>
            <a:ext cx="5277720" cy="712294"/>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3" y="179681"/>
            <a:ext cx="8351974" cy="6677681"/>
          </a:xfrm>
          <a:prstGeom prst="rect">
            <a:avLst/>
          </a:prstGeom>
        </p:spPr>
      </p:pic>
      <p:sp>
        <p:nvSpPr>
          <p:cNvPr id="3" name="矩形 2"/>
          <p:cNvSpPr/>
          <p:nvPr/>
        </p:nvSpPr>
        <p:spPr>
          <a:xfrm>
            <a:off x="4651139" y="-837559"/>
            <a:ext cx="2394857" cy="8152760"/>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7"/>
          <p:cNvSpPr/>
          <p:nvPr/>
        </p:nvSpPr>
        <p:spPr>
          <a:xfrm>
            <a:off x="7716442" y="2885839"/>
            <a:ext cx="3960440" cy="144016"/>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68"/>
          <p:cNvSpPr/>
          <p:nvPr/>
        </p:nvSpPr>
        <p:spPr>
          <a:xfrm>
            <a:off x="7716447" y="2885839"/>
            <a:ext cx="3600401" cy="144016"/>
          </a:xfrm>
          <a:prstGeom prst="roundRect">
            <a:avLst>
              <a:gd name="adj" fmla="val 50000"/>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87CCFA"/>
                  </a:gs>
                  <a:gs pos="100000">
                    <a:srgbClr val="848AE3"/>
                  </a:gs>
                </a:gsLst>
                <a:lin ang="13500000" scaled="1"/>
              </a:gradFill>
            </a:endParaRPr>
          </a:p>
        </p:txBody>
      </p:sp>
      <p:sp>
        <p:nvSpPr>
          <p:cNvPr id="19" name="文本框 9"/>
          <p:cNvSpPr txBox="1"/>
          <p:nvPr/>
        </p:nvSpPr>
        <p:spPr>
          <a:xfrm>
            <a:off x="7716442" y="3029849"/>
            <a:ext cx="1368152" cy="253916"/>
          </a:xfrm>
          <a:prstGeom prst="rect">
            <a:avLst/>
          </a:prstGeom>
          <a:noFill/>
        </p:spPr>
        <p:txBody>
          <a:bodyPr wrap="square" lIns="68580" tIns="34290" rIns="68580" bIns="34290" rtlCol="0">
            <a:spAutoFit/>
          </a:bodyPr>
          <a:lstStyle/>
          <a:p>
            <a:pPr marL="0" lvl="1"/>
            <a:r>
              <a:rPr lang="zh-CN" altLang="en-US" sz="1200" b="1" dirty="0">
                <a:latin typeface="微软雅黑" panose="020B0503020204020204" pitchFamily="34" charset="-122"/>
                <a:ea typeface="微软雅黑" panose="020B0503020204020204" pitchFamily="34" charset="-122"/>
              </a:rPr>
              <a:t>销售总额</a:t>
            </a:r>
          </a:p>
        </p:txBody>
      </p:sp>
      <p:grpSp>
        <p:nvGrpSpPr>
          <p:cNvPr id="20" name="组合 19"/>
          <p:cNvGrpSpPr/>
          <p:nvPr/>
        </p:nvGrpSpPr>
        <p:grpSpPr>
          <a:xfrm>
            <a:off x="11172826" y="2586550"/>
            <a:ext cx="360040" cy="238527"/>
            <a:chOff x="4909455" y="1320661"/>
            <a:chExt cx="360040" cy="238527"/>
          </a:xfrm>
          <a:effectLst>
            <a:outerShdw blurRad="50800" dist="38100" dir="2700000" algn="tl" rotWithShape="0">
              <a:prstClr val="black">
                <a:alpha val="40000"/>
              </a:prstClr>
            </a:outerShdw>
          </a:effectLst>
        </p:grpSpPr>
        <p:sp>
          <p:nvSpPr>
            <p:cNvPr id="21" name="矩形标注 171"/>
            <p:cNvSpPr/>
            <p:nvPr/>
          </p:nvSpPr>
          <p:spPr>
            <a:xfrm>
              <a:off x="4945459" y="1331913"/>
              <a:ext cx="288032" cy="216024"/>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9"/>
            <p:cNvSpPr txBox="1"/>
            <p:nvPr/>
          </p:nvSpPr>
          <p:spPr>
            <a:xfrm>
              <a:off x="4909455" y="1320661"/>
              <a:ext cx="360040" cy="238527"/>
            </a:xfrm>
            <a:prstGeom prst="rect">
              <a:avLst/>
            </a:prstGeom>
            <a:noFill/>
          </p:spPr>
          <p:txBody>
            <a:bodyPr wrap="square" lIns="68580" tIns="34290" rIns="68580" bIns="34290" rtlCol="0">
              <a:spAutoFit/>
            </a:bodyPr>
            <a:lstStyle/>
            <a:p>
              <a:pPr marL="0" lvl="1" algn="ctr"/>
              <a:r>
                <a:rPr lang="en-US" altLang="zh-CN" sz="1100" dirty="0">
                  <a:solidFill>
                    <a:schemeClr val="bg1"/>
                  </a:solidFill>
                  <a:latin typeface="微软雅黑" panose="020B0503020204020204" pitchFamily="34" charset="-122"/>
                  <a:ea typeface="微软雅黑" panose="020B0503020204020204" pitchFamily="34" charset="-122"/>
                </a:rPr>
                <a:t>95</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sp>
        <p:nvSpPr>
          <p:cNvPr id="23" name="圆角矩形 173"/>
          <p:cNvSpPr/>
          <p:nvPr/>
        </p:nvSpPr>
        <p:spPr>
          <a:xfrm>
            <a:off x="7716442" y="3446514"/>
            <a:ext cx="3960440" cy="144016"/>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174"/>
          <p:cNvSpPr/>
          <p:nvPr/>
        </p:nvSpPr>
        <p:spPr>
          <a:xfrm>
            <a:off x="7716447" y="3446514"/>
            <a:ext cx="3214643" cy="144016"/>
          </a:xfrm>
          <a:prstGeom prst="roundRect">
            <a:avLst>
              <a:gd name="adj" fmla="val 50000"/>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5" name="文本框 9"/>
          <p:cNvSpPr txBox="1"/>
          <p:nvPr/>
        </p:nvSpPr>
        <p:spPr>
          <a:xfrm>
            <a:off x="7716442" y="3590530"/>
            <a:ext cx="1368152" cy="253916"/>
          </a:xfrm>
          <a:prstGeom prst="rect">
            <a:avLst/>
          </a:prstGeom>
          <a:noFill/>
        </p:spPr>
        <p:txBody>
          <a:bodyPr wrap="square" lIns="68580" tIns="34290" rIns="68580" bIns="34290" rtlCol="0">
            <a:spAutoFit/>
          </a:bodyPr>
          <a:lstStyle/>
          <a:p>
            <a:pPr marL="0" lvl="1"/>
            <a:r>
              <a:rPr lang="zh-CN" altLang="en-US" sz="1200" b="1" dirty="0">
                <a:latin typeface="微软雅黑" panose="020B0503020204020204" pitchFamily="34" charset="-122"/>
                <a:ea typeface="微软雅黑" panose="020B0503020204020204" pitchFamily="34" charset="-122"/>
              </a:rPr>
              <a:t>利润总额</a:t>
            </a:r>
          </a:p>
        </p:txBody>
      </p:sp>
      <p:grpSp>
        <p:nvGrpSpPr>
          <p:cNvPr id="26" name="组合 25"/>
          <p:cNvGrpSpPr/>
          <p:nvPr/>
        </p:nvGrpSpPr>
        <p:grpSpPr>
          <a:xfrm>
            <a:off x="10786990" y="3162614"/>
            <a:ext cx="432048" cy="240414"/>
            <a:chOff x="4883659" y="1331913"/>
            <a:chExt cx="432048" cy="240414"/>
          </a:xfrm>
          <a:effectLst>
            <a:outerShdw blurRad="50800" dist="38100" dir="2700000" algn="tl" rotWithShape="0">
              <a:prstClr val="black">
                <a:alpha val="40000"/>
              </a:prstClr>
            </a:outerShdw>
          </a:effectLst>
        </p:grpSpPr>
        <p:sp>
          <p:nvSpPr>
            <p:cNvPr id="27" name="矩形标注 177"/>
            <p:cNvSpPr/>
            <p:nvPr/>
          </p:nvSpPr>
          <p:spPr>
            <a:xfrm>
              <a:off x="4945459" y="1331913"/>
              <a:ext cx="288032" cy="216024"/>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9"/>
            <p:cNvSpPr txBox="1"/>
            <p:nvPr/>
          </p:nvSpPr>
          <p:spPr>
            <a:xfrm>
              <a:off x="4883659" y="1333800"/>
              <a:ext cx="432048" cy="238527"/>
            </a:xfrm>
            <a:prstGeom prst="rect">
              <a:avLst/>
            </a:prstGeom>
            <a:noFill/>
          </p:spPr>
          <p:txBody>
            <a:bodyPr wrap="square" lIns="68580" tIns="34290" rIns="68580" bIns="34290" rtlCol="0">
              <a:spAutoFit/>
            </a:bodyPr>
            <a:lstStyle/>
            <a:p>
              <a:pPr marL="0" lvl="1" algn="ctr"/>
              <a:r>
                <a:rPr lang="en-US" altLang="zh-CN" sz="1100" dirty="0">
                  <a:solidFill>
                    <a:schemeClr val="bg1"/>
                  </a:solidFill>
                  <a:latin typeface="微软雅黑" panose="020B0503020204020204" pitchFamily="34" charset="-122"/>
                  <a:ea typeface="微软雅黑" panose="020B0503020204020204" pitchFamily="34" charset="-122"/>
                </a:rPr>
                <a:t>485</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sp>
        <p:nvSpPr>
          <p:cNvPr id="29" name="圆角矩形 179"/>
          <p:cNvSpPr/>
          <p:nvPr/>
        </p:nvSpPr>
        <p:spPr>
          <a:xfrm>
            <a:off x="7716442" y="4000075"/>
            <a:ext cx="3960440" cy="144016"/>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180"/>
          <p:cNvSpPr/>
          <p:nvPr/>
        </p:nvSpPr>
        <p:spPr>
          <a:xfrm>
            <a:off x="7716442" y="4000075"/>
            <a:ext cx="3600400" cy="144016"/>
          </a:xfrm>
          <a:prstGeom prst="roundRect">
            <a:avLst>
              <a:gd name="adj" fmla="val 50000"/>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9"/>
          <p:cNvSpPr txBox="1"/>
          <p:nvPr/>
        </p:nvSpPr>
        <p:spPr>
          <a:xfrm>
            <a:off x="7716442" y="4144091"/>
            <a:ext cx="1800200" cy="253916"/>
          </a:xfrm>
          <a:prstGeom prst="rect">
            <a:avLst/>
          </a:prstGeom>
          <a:noFill/>
        </p:spPr>
        <p:txBody>
          <a:bodyPr wrap="square" lIns="68580" tIns="34290" rIns="68580" bIns="34290" rtlCol="0">
            <a:spAutoFit/>
          </a:bodyPr>
          <a:lstStyle/>
          <a:p>
            <a:pPr marL="0" lvl="1"/>
            <a:r>
              <a:rPr lang="zh-CN" altLang="en-US" sz="1200" b="1" dirty="0">
                <a:latin typeface="微软雅黑" panose="020B0503020204020204" pitchFamily="34" charset="-122"/>
                <a:ea typeface="微软雅黑" panose="020B0503020204020204" pitchFamily="34" charset="-122"/>
              </a:rPr>
              <a:t>海外业务</a:t>
            </a:r>
          </a:p>
        </p:txBody>
      </p:sp>
      <p:grpSp>
        <p:nvGrpSpPr>
          <p:cNvPr id="32" name="组合 31"/>
          <p:cNvGrpSpPr/>
          <p:nvPr/>
        </p:nvGrpSpPr>
        <p:grpSpPr>
          <a:xfrm>
            <a:off x="11163067" y="3704924"/>
            <a:ext cx="360040" cy="238527"/>
            <a:chOff x="4909455" y="1320661"/>
            <a:chExt cx="360040" cy="238527"/>
          </a:xfrm>
          <a:effectLst>
            <a:outerShdw blurRad="50800" dist="38100" dir="2700000" algn="tl" rotWithShape="0">
              <a:prstClr val="black">
                <a:alpha val="40000"/>
              </a:prstClr>
            </a:outerShdw>
          </a:effectLst>
        </p:grpSpPr>
        <p:sp>
          <p:nvSpPr>
            <p:cNvPr id="33" name="矩形标注 183"/>
            <p:cNvSpPr/>
            <p:nvPr/>
          </p:nvSpPr>
          <p:spPr>
            <a:xfrm>
              <a:off x="4945459" y="1331913"/>
              <a:ext cx="288032" cy="216024"/>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9"/>
            <p:cNvSpPr txBox="1"/>
            <p:nvPr/>
          </p:nvSpPr>
          <p:spPr>
            <a:xfrm>
              <a:off x="4909455" y="1320661"/>
              <a:ext cx="360040" cy="238527"/>
            </a:xfrm>
            <a:prstGeom prst="rect">
              <a:avLst/>
            </a:prstGeom>
            <a:noFill/>
          </p:spPr>
          <p:txBody>
            <a:bodyPr wrap="square" lIns="68580" tIns="34290" rIns="68580" bIns="34290" rtlCol="0">
              <a:spAutoFit/>
            </a:bodyPr>
            <a:lstStyle/>
            <a:p>
              <a:pPr marL="0" lvl="1" algn="ctr"/>
              <a:r>
                <a:rPr lang="en-US" altLang="zh-CN" sz="1100" dirty="0">
                  <a:solidFill>
                    <a:schemeClr val="bg1"/>
                  </a:solidFill>
                  <a:latin typeface="微软雅黑" panose="020B0503020204020204" pitchFamily="34" charset="-122"/>
                  <a:ea typeface="微软雅黑" panose="020B0503020204020204" pitchFamily="34" charset="-122"/>
                </a:rPr>
                <a:t>95</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sp>
        <p:nvSpPr>
          <p:cNvPr id="35" name="TextBox 7"/>
          <p:cNvSpPr>
            <a:spLocks noChangeArrowheads="1"/>
          </p:cNvSpPr>
          <p:nvPr/>
        </p:nvSpPr>
        <p:spPr bwMode="auto">
          <a:xfrm>
            <a:off x="7716442" y="4684699"/>
            <a:ext cx="3960440" cy="665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lnSpc>
                <a:spcPct val="150000"/>
              </a:lnSpc>
              <a:spcBef>
                <a:spcPts val="0"/>
              </a:spcBef>
              <a:spcAft>
                <a:spcPts val="0"/>
              </a:spcAf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在此输入章节详细文字介绍，表达主题的含义合图表的意义，在此输入章节详细文字介绍，表达主题的含义合图表的意义。在此输入章节详细文字介绍，表达主题的含义合图表的意义在此输入章节详细。</a:t>
            </a:r>
          </a:p>
        </p:txBody>
      </p:sp>
      <p:sp>
        <p:nvSpPr>
          <p:cNvPr id="36" name="文本框 81"/>
          <p:cNvSpPr txBox="1"/>
          <p:nvPr/>
        </p:nvSpPr>
        <p:spPr>
          <a:xfrm>
            <a:off x="7582751" y="5570915"/>
            <a:ext cx="3950120" cy="769441"/>
          </a:xfrm>
          <a:prstGeom prst="rect">
            <a:avLst/>
          </a:prstGeom>
          <a:noFill/>
          <a:effectLst>
            <a:outerShdw blurRad="63500" sx="102000" sy="102000" algn="ctr" rotWithShape="0">
              <a:prstClr val="black">
                <a:alpha val="40000"/>
              </a:prstClr>
            </a:outerShdw>
          </a:effectLst>
        </p:spPr>
        <p:txBody>
          <a:bodyPr wrap="none" rtlCol="0">
            <a:spAutoFit/>
          </a:bodyPr>
          <a:lstStyle/>
          <a:p>
            <a:pPr defTabSz="914400"/>
            <a:r>
              <a:rPr lang="en-US" altLang="zh-CN" sz="4400" dirty="0">
                <a:solidFill>
                  <a:srgbClr val="C00000"/>
                </a:solidFill>
                <a:latin typeface="Arial Black" panose="020B0A04020102020204" pitchFamily="34" charset="0"/>
              </a:rPr>
              <a:t>588,584,728</a:t>
            </a:r>
            <a:endParaRPr lang="zh-CN" altLang="en-US" sz="2400" dirty="0">
              <a:solidFill>
                <a:srgbClr val="C00000"/>
              </a:solidFill>
              <a:latin typeface="Arial Black" panose="020B0A04020102020204" pitchFamily="34" charset="0"/>
            </a:endParaRPr>
          </a:p>
        </p:txBody>
      </p:sp>
      <p:sp>
        <p:nvSpPr>
          <p:cNvPr id="37" name="文本框 36"/>
          <p:cNvSpPr txBox="1"/>
          <p:nvPr/>
        </p:nvSpPr>
        <p:spPr>
          <a:xfrm>
            <a:off x="8270045" y="907826"/>
            <a:ext cx="3335193" cy="1200329"/>
          </a:xfrm>
          <a:prstGeom prst="rect">
            <a:avLst/>
          </a:prstGeom>
          <a:noFill/>
          <a:effectLst/>
        </p:spPr>
        <p:txBody>
          <a:bodyPr wrap="square" rtlCol="0">
            <a:spAutoFit/>
          </a:bodyPr>
          <a:lstStyle/>
          <a:p>
            <a:pPr algn="r"/>
            <a:r>
              <a:rPr lang="zh-CN" altLang="en-US" sz="3600" dirty="0">
                <a:latin typeface="微软雅黑" panose="020B0503020204020204" pitchFamily="34" charset="-122"/>
                <a:ea typeface="微软雅黑" panose="020B0503020204020204" pitchFamily="34" charset="-122"/>
              </a:rPr>
              <a:t>以豹子的速度</a:t>
            </a:r>
            <a:endParaRPr lang="en-US" altLang="zh-CN" sz="3600" dirty="0">
              <a:latin typeface="微软雅黑" panose="020B0503020204020204" pitchFamily="34" charset="-122"/>
              <a:ea typeface="微软雅黑" panose="020B0503020204020204" pitchFamily="34" charset="-122"/>
            </a:endParaRPr>
          </a:p>
          <a:p>
            <a:pPr algn="r"/>
            <a:r>
              <a:rPr lang="zh-CN" altLang="en-US" sz="3600" dirty="0">
                <a:latin typeface="微软雅黑" panose="020B0503020204020204" pitchFamily="34" charset="-122"/>
                <a:ea typeface="微软雅黑" panose="020B0503020204020204" pitchFamily="34" charset="-122"/>
              </a:rPr>
              <a:t>占领市场</a:t>
            </a:r>
          </a:p>
        </p:txBody>
      </p:sp>
      <p:grpSp>
        <p:nvGrpSpPr>
          <p:cNvPr id="38" name="组合 37"/>
          <p:cNvGrpSpPr/>
          <p:nvPr/>
        </p:nvGrpSpPr>
        <p:grpSpPr>
          <a:xfrm>
            <a:off x="5355341" y="3175142"/>
            <a:ext cx="906541" cy="738664"/>
            <a:chOff x="5652253" y="2069032"/>
            <a:chExt cx="906541" cy="738664"/>
          </a:xfrm>
        </p:grpSpPr>
        <p:sp>
          <p:nvSpPr>
            <p:cNvPr id="39" name="椭圆 38"/>
            <p:cNvSpPr/>
            <p:nvPr/>
          </p:nvSpPr>
          <p:spPr>
            <a:xfrm>
              <a:off x="5766058" y="2117967"/>
              <a:ext cx="669859" cy="6698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5D1EA"/>
                </a:solidFill>
              </a:endParaRPr>
            </a:p>
          </p:txBody>
        </p:sp>
        <p:sp>
          <p:nvSpPr>
            <p:cNvPr id="40" name="59"/>
            <p:cNvSpPr/>
            <p:nvPr/>
          </p:nvSpPr>
          <p:spPr>
            <a:xfrm>
              <a:off x="5652253" y="2069032"/>
              <a:ext cx="906541" cy="738664"/>
            </a:xfrm>
            <a:prstGeom prst="rect">
              <a:avLst/>
            </a:prstGeom>
          </p:spPr>
          <p:txBody>
            <a:bodyPr wrap="square" lIns="0" tIns="0" rIns="0" bIns="0">
              <a:spAutoFit/>
            </a:bodyPr>
            <a:lstStyle/>
            <a:p>
              <a:pPr algn="ctr"/>
              <a:r>
                <a:rPr lang="en-US" sz="4800" dirty="0">
                  <a:latin typeface="Arial" panose="020B0604020202020204" pitchFamily="34" charset="0"/>
                  <a:cs typeface="Arial" panose="020B0604020202020204" pitchFamily="34" charset="0"/>
                </a:rPr>
                <a:t>1</a:t>
              </a:r>
            </a:p>
          </p:txBody>
        </p:sp>
      </p:grpSp>
      <p:grpSp>
        <p:nvGrpSpPr>
          <p:cNvPr id="41" name="组合 40"/>
          <p:cNvGrpSpPr/>
          <p:nvPr/>
        </p:nvGrpSpPr>
        <p:grpSpPr>
          <a:xfrm>
            <a:off x="4552178" y="2277338"/>
            <a:ext cx="2493818" cy="867926"/>
            <a:chOff x="821138" y="4300045"/>
            <a:chExt cx="2493818" cy="867926"/>
          </a:xfrm>
        </p:grpSpPr>
        <p:sp>
          <p:nvSpPr>
            <p:cNvPr id="42" name="Rectangle 70"/>
            <p:cNvSpPr>
              <a:spLocks noChangeArrowheads="1"/>
            </p:cNvSpPr>
            <p:nvPr/>
          </p:nvSpPr>
          <p:spPr bwMode="auto">
            <a:xfrm>
              <a:off x="821138" y="4300045"/>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1600" b="1" noProof="1">
                  <a:solidFill>
                    <a:schemeClr val="bg1"/>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43" name="Rectangle 23"/>
            <p:cNvSpPr/>
            <p:nvPr/>
          </p:nvSpPr>
          <p:spPr>
            <a:xfrm>
              <a:off x="1008543" y="4613973"/>
              <a:ext cx="2119007"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solidFill>
                  <a:latin typeface="+mn-ea"/>
                </a:rPr>
                <a:t>Lorem ipsum dolor sit amet, consectetur adipiscing elit. Nulla imperdiet</a:t>
              </a:r>
            </a:p>
          </p:txBody>
        </p:sp>
      </p:grpSp>
      <p:grpSp>
        <p:nvGrpSpPr>
          <p:cNvPr id="44" name="组合 43"/>
          <p:cNvGrpSpPr/>
          <p:nvPr/>
        </p:nvGrpSpPr>
        <p:grpSpPr>
          <a:xfrm>
            <a:off x="5373353" y="5303584"/>
            <a:ext cx="906541" cy="738664"/>
            <a:chOff x="5652253" y="2069032"/>
            <a:chExt cx="906541" cy="738664"/>
          </a:xfrm>
        </p:grpSpPr>
        <p:sp>
          <p:nvSpPr>
            <p:cNvPr id="45" name="椭圆 44"/>
            <p:cNvSpPr/>
            <p:nvPr/>
          </p:nvSpPr>
          <p:spPr>
            <a:xfrm>
              <a:off x="5766058" y="2117967"/>
              <a:ext cx="669859" cy="6698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5D1EA"/>
                </a:solidFill>
              </a:endParaRPr>
            </a:p>
          </p:txBody>
        </p:sp>
        <p:sp>
          <p:nvSpPr>
            <p:cNvPr id="46" name="59"/>
            <p:cNvSpPr/>
            <p:nvPr/>
          </p:nvSpPr>
          <p:spPr>
            <a:xfrm>
              <a:off x="5652253" y="2069032"/>
              <a:ext cx="906541" cy="738664"/>
            </a:xfrm>
            <a:prstGeom prst="rect">
              <a:avLst/>
            </a:prstGeom>
          </p:spPr>
          <p:txBody>
            <a:bodyPr wrap="square" lIns="0" tIns="0" rIns="0" bIns="0">
              <a:spAutoFit/>
            </a:bodyPr>
            <a:lstStyle/>
            <a:p>
              <a:pPr algn="ctr"/>
              <a:r>
                <a:rPr lang="en-US" sz="4800" dirty="0">
                  <a:latin typeface="Arial" panose="020B0604020202020204" pitchFamily="34" charset="0"/>
                  <a:cs typeface="Arial" panose="020B0604020202020204" pitchFamily="34" charset="0"/>
                </a:rPr>
                <a:t>2</a:t>
              </a:r>
            </a:p>
          </p:txBody>
        </p:sp>
      </p:grpSp>
      <p:grpSp>
        <p:nvGrpSpPr>
          <p:cNvPr id="47" name="组合 46"/>
          <p:cNvGrpSpPr/>
          <p:nvPr/>
        </p:nvGrpSpPr>
        <p:grpSpPr>
          <a:xfrm>
            <a:off x="4570190" y="4405780"/>
            <a:ext cx="2493818" cy="867926"/>
            <a:chOff x="821138" y="4300045"/>
            <a:chExt cx="2493818" cy="867926"/>
          </a:xfrm>
        </p:grpSpPr>
        <p:sp>
          <p:nvSpPr>
            <p:cNvPr id="48" name="Rectangle 70"/>
            <p:cNvSpPr>
              <a:spLocks noChangeArrowheads="1"/>
            </p:cNvSpPr>
            <p:nvPr/>
          </p:nvSpPr>
          <p:spPr bwMode="auto">
            <a:xfrm>
              <a:off x="821138" y="4300045"/>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1600" b="1" noProof="1">
                  <a:solidFill>
                    <a:schemeClr val="bg1"/>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49" name="Rectangle 23"/>
            <p:cNvSpPr/>
            <p:nvPr/>
          </p:nvSpPr>
          <p:spPr>
            <a:xfrm>
              <a:off x="1008543" y="4613973"/>
              <a:ext cx="2119007"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solidFill>
                  <a:latin typeface="+mn-ea"/>
                </a:rPr>
                <a:t>Lorem ipsum dolor sit amet, consectetur adipiscing elit. Nulla imperdiet</a:t>
              </a:r>
            </a:p>
          </p:txBody>
        </p:sp>
      </p:grpSp>
      <p:sp>
        <p:nvSpPr>
          <p:cNvPr id="4" name="文本框 3"/>
          <p:cNvSpPr txBox="1"/>
          <p:nvPr/>
        </p:nvSpPr>
        <p:spPr>
          <a:xfrm>
            <a:off x="563662" y="64423"/>
            <a:ext cx="1497052" cy="2646878"/>
          </a:xfrm>
          <a:prstGeom prst="rect">
            <a:avLst/>
          </a:prstGeom>
          <a:noFill/>
        </p:spPr>
        <p:txBody>
          <a:bodyPr vert="horz" wrap="square" rtlCol="0">
            <a:spAutoFit/>
          </a:bodyPr>
          <a:lstStyle/>
          <a:p>
            <a:r>
              <a:rPr lang="en-US" altLang="zh-CN" sz="16600" spc="600" dirty="0">
                <a:solidFill>
                  <a:srgbClr val="C00000"/>
                </a:solidFill>
                <a:latin typeface="Aurora Cn BT" panose="020B0508020207060204" pitchFamily="34" charset="0"/>
                <a:ea typeface="方正兰亭超细黑简体" panose="02000000000000000000" pitchFamily="2" charset="-122"/>
              </a:rPr>
              <a:t>01</a:t>
            </a:r>
            <a:endParaRPr lang="zh-CN" altLang="en-US" sz="16600" spc="600" dirty="0">
              <a:solidFill>
                <a:srgbClr val="C00000"/>
              </a:solidFill>
              <a:latin typeface="Aurora Cn BT" panose="020B0508020207060204" pitchFamily="34" charset="0"/>
              <a:ea typeface="时尚中黑简体" panose="01010104010101010101" pitchFamily="2" charset="-122"/>
            </a:endParaRPr>
          </a:p>
        </p:txBody>
      </p:sp>
      <p:sp>
        <p:nvSpPr>
          <p:cNvPr id="5" name="TextBox 54"/>
          <p:cNvSpPr txBox="1"/>
          <p:nvPr/>
        </p:nvSpPr>
        <p:spPr>
          <a:xfrm>
            <a:off x="1857733" y="1204642"/>
            <a:ext cx="2793406" cy="698071"/>
          </a:xfrm>
          <a:prstGeom prst="rect">
            <a:avLst/>
          </a:prstGeom>
          <a:noFill/>
        </p:spPr>
        <p:txBody>
          <a:bodyPr wrap="square" rIns="144000" bIns="36000" numCol="1" spcCol="360000" rtlCol="0">
            <a:spAutoFit/>
          </a:bodyPr>
          <a:lstStyle/>
          <a:p>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rPr>
              <a:t>工作目标</a:t>
            </a:r>
          </a:p>
        </p:txBody>
      </p:sp>
      <p:sp>
        <p:nvSpPr>
          <p:cNvPr id="6" name="TextBox 54"/>
          <p:cNvSpPr txBox="1"/>
          <p:nvPr/>
        </p:nvSpPr>
        <p:spPr>
          <a:xfrm>
            <a:off x="1925254" y="1844640"/>
            <a:ext cx="1977511" cy="328739"/>
          </a:xfrm>
          <a:prstGeom prst="rect">
            <a:avLst/>
          </a:prstGeom>
          <a:noFill/>
        </p:spPr>
        <p:txBody>
          <a:bodyPr wrap="square" rIns="144000" bIns="36000" numCol="1" spcCol="360000"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Part one</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8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8000">
                                          <p:cBhvr additive="base">
                                            <p:cTn id="7" dur="2000" fill="hold"/>
                                            <p:tgtEl>
                                              <p:spTgt spid="4"/>
                                            </p:tgtEl>
                                            <p:attrNameLst>
                                              <p:attrName>ppt_x</p:attrName>
                                            </p:attrNameLst>
                                          </p:cBhvr>
                                          <p:tavLst>
                                            <p:tav tm="0">
                                              <p:val>
                                                <p:strVal val="0-#ppt_w/2"/>
                                              </p:val>
                                            </p:tav>
                                            <p:tav tm="100000">
                                              <p:val>
                                                <p:strVal val="#ppt_x"/>
                                              </p:val>
                                            </p:tav>
                                          </p:tavLst>
                                        </p:anim>
                                        <p:anim calcmode="lin" valueType="num" p14:bounceEnd="88000">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2" presetClass="entr" presetSubtype="8" fill="hold" grpId="0" nodeType="withEffect" p14:presetBounceEnd="80000">
                                      <p:stCondLst>
                                        <p:cond delay="1500"/>
                                      </p:stCondLst>
                                      <p:childTnLst>
                                        <p:set>
                                          <p:cBhvr>
                                            <p:cTn id="20" dur="1" fill="hold">
                                              <p:stCondLst>
                                                <p:cond delay="0"/>
                                              </p:stCondLst>
                                            </p:cTn>
                                            <p:tgtEl>
                                              <p:spTgt spid="37"/>
                                            </p:tgtEl>
                                            <p:attrNameLst>
                                              <p:attrName>style.visibility</p:attrName>
                                            </p:attrNameLst>
                                          </p:cBhvr>
                                          <p:to>
                                            <p:strVal val="visible"/>
                                          </p:to>
                                        </p:set>
                                        <p:anim calcmode="lin" valueType="num" p14:bounceEnd="80000">
                                          <p:cBhvr additive="base">
                                            <p:cTn id="21" dur="1000" fill="hold"/>
                                            <p:tgtEl>
                                              <p:spTgt spid="37"/>
                                            </p:tgtEl>
                                            <p:attrNameLst>
                                              <p:attrName>ppt_x</p:attrName>
                                            </p:attrNameLst>
                                          </p:cBhvr>
                                          <p:tavLst>
                                            <p:tav tm="0">
                                              <p:val>
                                                <p:strVal val="0-#ppt_w/2"/>
                                              </p:val>
                                            </p:tav>
                                            <p:tav tm="100000">
                                              <p:val>
                                                <p:strVal val="#ppt_x"/>
                                              </p:val>
                                            </p:tav>
                                          </p:tavLst>
                                        </p:anim>
                                        <p:anim calcmode="lin" valueType="num" p14:bounceEnd="80000">
                                          <p:cBhvr additive="base">
                                            <p:cTn id="22" dur="1000" fill="hold"/>
                                            <p:tgtEl>
                                              <p:spTgt spid="3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childTnLst>
                              </p:cTn>
                            </p:par>
                            <p:par>
                              <p:cTn id="67" fill="hold">
                                <p:stCondLst>
                                  <p:cond delay="8500"/>
                                </p:stCondLst>
                                <p:childTnLst>
                                  <p:par>
                                    <p:cTn id="68" presetID="22" presetClass="entr" presetSubtype="8"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left)">
                                          <p:cBhvr>
                                            <p:cTn id="70" dur="500"/>
                                            <p:tgtEl>
                                              <p:spTgt spid="30"/>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1000"/>
                                            <p:tgtEl>
                                              <p:spTgt spid="31"/>
                                            </p:tgtEl>
                                          </p:cBhvr>
                                        </p:animEffect>
                                        <p:anim calcmode="lin" valueType="num">
                                          <p:cBhvr>
                                            <p:cTn id="75" dur="1000" fill="hold"/>
                                            <p:tgtEl>
                                              <p:spTgt spid="31"/>
                                            </p:tgtEl>
                                            <p:attrNameLst>
                                              <p:attrName>ppt_x</p:attrName>
                                            </p:attrNameLst>
                                          </p:cBhvr>
                                          <p:tavLst>
                                            <p:tav tm="0">
                                              <p:val>
                                                <p:strVal val="#ppt_x"/>
                                              </p:val>
                                            </p:tav>
                                            <p:tav tm="100000">
                                              <p:val>
                                                <p:strVal val="#ppt_x"/>
                                              </p:val>
                                            </p:tav>
                                          </p:tavLst>
                                        </p:anim>
                                        <p:anim calcmode="lin" valueType="num">
                                          <p:cBhvr>
                                            <p:cTn id="76" dur="1000" fill="hold"/>
                                            <p:tgtEl>
                                              <p:spTgt spid="31"/>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nodeType="after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1000"/>
                                            <p:tgtEl>
                                              <p:spTgt spid="32"/>
                                            </p:tgtEl>
                                          </p:cBhvr>
                                        </p:animEffect>
                                        <p:anim calcmode="lin" valueType="num">
                                          <p:cBhvr>
                                            <p:cTn id="81" dur="1000" fill="hold"/>
                                            <p:tgtEl>
                                              <p:spTgt spid="32"/>
                                            </p:tgtEl>
                                            <p:attrNameLst>
                                              <p:attrName>ppt_x</p:attrName>
                                            </p:attrNameLst>
                                          </p:cBhvr>
                                          <p:tavLst>
                                            <p:tav tm="0">
                                              <p:val>
                                                <p:strVal val="#ppt_x"/>
                                              </p:val>
                                            </p:tav>
                                            <p:tav tm="100000">
                                              <p:val>
                                                <p:strVal val="#ppt_x"/>
                                              </p:val>
                                            </p:tav>
                                          </p:tavLst>
                                        </p:anim>
                                        <p:anim calcmode="lin" valueType="num">
                                          <p:cBhvr>
                                            <p:cTn id="82" dur="1000" fill="hold"/>
                                            <p:tgtEl>
                                              <p:spTgt spid="3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14" presetClass="entr" presetSubtype="10" fill="hold" grpId="0" nodeType="afterEffect">
                                      <p:stCondLst>
                                        <p:cond delay="0"/>
                                      </p:stCondLst>
                                      <p:iterate type="lt">
                                        <p:tmPct val="10000"/>
                                      </p:iterate>
                                      <p:childTnLst>
                                        <p:set>
                                          <p:cBhvr>
                                            <p:cTn id="85" dur="1" fill="hold">
                                              <p:stCondLst>
                                                <p:cond delay="0"/>
                                              </p:stCondLst>
                                            </p:cTn>
                                            <p:tgtEl>
                                              <p:spTgt spid="35"/>
                                            </p:tgtEl>
                                            <p:attrNameLst>
                                              <p:attrName>style.visibility</p:attrName>
                                            </p:attrNameLst>
                                          </p:cBhvr>
                                          <p:to>
                                            <p:strVal val="visible"/>
                                          </p:to>
                                        </p:set>
                                        <p:animEffect transition="in" filter="randombar(horizontal)">
                                          <p:cBhvr>
                                            <p:cTn id="86" dur="300"/>
                                            <p:tgtEl>
                                              <p:spTgt spid="35"/>
                                            </p:tgtEl>
                                          </p:cBhvr>
                                        </p:animEffect>
                                      </p:childTnLst>
                                    </p:cTn>
                                  </p:par>
                                </p:childTnLst>
                              </p:cTn>
                            </p:par>
                            <p:par>
                              <p:cTn id="87" fill="hold">
                                <p:stCondLst>
                                  <p:cond delay="11940"/>
                                </p:stCondLst>
                                <p:childTnLst>
                                  <p:par>
                                    <p:cTn id="88" presetID="12" presetClass="entr" presetSubtype="4" fill="hold" grpId="0" nodeType="afterEffect">
                                      <p:stCondLst>
                                        <p:cond delay="0"/>
                                      </p:stCondLst>
                                      <p:iterate type="lt">
                                        <p:tmPct val="30000"/>
                                      </p:iterate>
                                      <p:childTnLst>
                                        <p:set>
                                          <p:cBhvr>
                                            <p:cTn id="89" dur="1" fill="hold">
                                              <p:stCondLst>
                                                <p:cond delay="0"/>
                                              </p:stCondLst>
                                            </p:cTn>
                                            <p:tgtEl>
                                              <p:spTgt spid="36"/>
                                            </p:tgtEl>
                                            <p:attrNameLst>
                                              <p:attrName>style.visibility</p:attrName>
                                            </p:attrNameLst>
                                          </p:cBhvr>
                                          <p:to>
                                            <p:strVal val="visible"/>
                                          </p:to>
                                        </p:set>
                                        <p:anim calcmode="lin" valueType="num">
                                          <p:cBhvr additive="base">
                                            <p:cTn id="90" dur="300"/>
                                            <p:tgtEl>
                                              <p:spTgt spid="36"/>
                                            </p:tgtEl>
                                            <p:attrNameLst>
                                              <p:attrName>ppt_y</p:attrName>
                                            </p:attrNameLst>
                                          </p:cBhvr>
                                          <p:tavLst>
                                            <p:tav tm="0">
                                              <p:val>
                                                <p:strVal val="#ppt_y+#ppt_h*1.125000"/>
                                              </p:val>
                                            </p:tav>
                                            <p:tav tm="100000">
                                              <p:val>
                                                <p:strVal val="#ppt_y"/>
                                              </p:val>
                                            </p:tav>
                                          </p:tavLst>
                                        </p:anim>
                                        <p:animEffect transition="in" filter="wipe(up)">
                                          <p:cBhvr>
                                            <p:cTn id="91" dur="300"/>
                                            <p:tgtEl>
                                              <p:spTgt spid="36"/>
                                            </p:tgtEl>
                                          </p:cBhvr>
                                        </p:animEffect>
                                      </p:childTnLst>
                                    </p:cTn>
                                  </p:par>
                                </p:childTnLst>
                              </p:cTn>
                            </p:par>
                            <p:par>
                              <p:cTn id="92" fill="hold">
                                <p:stCondLst>
                                  <p:cond delay="13140"/>
                                </p:stCondLst>
                                <p:childTnLst>
                                  <p:par>
                                    <p:cTn id="93" presetID="53" presetClass="entr" presetSubtype="16" fill="hold"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3640"/>
                                </p:stCondLst>
                                <p:childTnLst>
                                  <p:par>
                                    <p:cTn id="99" presetID="42" presetClass="entr" presetSubtype="0" fill="hold" nodeType="after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fade">
                                          <p:cBhvr>
                                            <p:cTn id="101" dur="1000"/>
                                            <p:tgtEl>
                                              <p:spTgt spid="41"/>
                                            </p:tgtEl>
                                          </p:cBhvr>
                                        </p:animEffect>
                                        <p:anim calcmode="lin" valueType="num">
                                          <p:cBhvr>
                                            <p:cTn id="102" dur="1000" fill="hold"/>
                                            <p:tgtEl>
                                              <p:spTgt spid="41"/>
                                            </p:tgtEl>
                                            <p:attrNameLst>
                                              <p:attrName>ppt_x</p:attrName>
                                            </p:attrNameLst>
                                          </p:cBhvr>
                                          <p:tavLst>
                                            <p:tav tm="0">
                                              <p:val>
                                                <p:strVal val="#ppt_x"/>
                                              </p:val>
                                            </p:tav>
                                            <p:tav tm="100000">
                                              <p:val>
                                                <p:strVal val="#ppt_x"/>
                                              </p:val>
                                            </p:tav>
                                          </p:tavLst>
                                        </p:anim>
                                        <p:anim calcmode="lin" valueType="num">
                                          <p:cBhvr>
                                            <p:cTn id="103" dur="1000" fill="hold"/>
                                            <p:tgtEl>
                                              <p:spTgt spid="41"/>
                                            </p:tgtEl>
                                            <p:attrNameLst>
                                              <p:attrName>ppt_y</p:attrName>
                                            </p:attrNameLst>
                                          </p:cBhvr>
                                          <p:tavLst>
                                            <p:tav tm="0">
                                              <p:val>
                                                <p:strVal val="#ppt_y+.1"/>
                                              </p:val>
                                            </p:tav>
                                            <p:tav tm="100000">
                                              <p:val>
                                                <p:strVal val="#ppt_y"/>
                                              </p:val>
                                            </p:tav>
                                          </p:tavLst>
                                        </p:anim>
                                      </p:childTnLst>
                                    </p:cTn>
                                  </p:par>
                                </p:childTnLst>
                              </p:cTn>
                            </p:par>
                            <p:par>
                              <p:cTn id="104" fill="hold">
                                <p:stCondLst>
                                  <p:cond delay="14640"/>
                                </p:stCondLst>
                                <p:childTnLst>
                                  <p:par>
                                    <p:cTn id="105" presetID="53" presetClass="entr" presetSubtype="16" fill="hold" nodeType="afterEffect">
                                      <p:stCondLst>
                                        <p:cond delay="0"/>
                                      </p:stCondLst>
                                      <p:childTnLst>
                                        <p:set>
                                          <p:cBhvr>
                                            <p:cTn id="106" dur="1" fill="hold">
                                              <p:stCondLst>
                                                <p:cond delay="0"/>
                                              </p:stCondLst>
                                            </p:cTn>
                                            <p:tgtEl>
                                              <p:spTgt spid="44"/>
                                            </p:tgtEl>
                                            <p:attrNameLst>
                                              <p:attrName>style.visibility</p:attrName>
                                            </p:attrNameLst>
                                          </p:cBhvr>
                                          <p:to>
                                            <p:strVal val="visible"/>
                                          </p:to>
                                        </p:set>
                                        <p:anim calcmode="lin" valueType="num">
                                          <p:cBhvr>
                                            <p:cTn id="107" dur="500" fill="hold"/>
                                            <p:tgtEl>
                                              <p:spTgt spid="44"/>
                                            </p:tgtEl>
                                            <p:attrNameLst>
                                              <p:attrName>ppt_w</p:attrName>
                                            </p:attrNameLst>
                                          </p:cBhvr>
                                          <p:tavLst>
                                            <p:tav tm="0">
                                              <p:val>
                                                <p:fltVal val="0"/>
                                              </p:val>
                                            </p:tav>
                                            <p:tav tm="100000">
                                              <p:val>
                                                <p:strVal val="#ppt_w"/>
                                              </p:val>
                                            </p:tav>
                                          </p:tavLst>
                                        </p:anim>
                                        <p:anim calcmode="lin" valueType="num">
                                          <p:cBhvr>
                                            <p:cTn id="108" dur="500" fill="hold"/>
                                            <p:tgtEl>
                                              <p:spTgt spid="44"/>
                                            </p:tgtEl>
                                            <p:attrNameLst>
                                              <p:attrName>ppt_h</p:attrName>
                                            </p:attrNameLst>
                                          </p:cBhvr>
                                          <p:tavLst>
                                            <p:tav tm="0">
                                              <p:val>
                                                <p:fltVal val="0"/>
                                              </p:val>
                                            </p:tav>
                                            <p:tav tm="100000">
                                              <p:val>
                                                <p:strVal val="#ppt_h"/>
                                              </p:val>
                                            </p:tav>
                                          </p:tavLst>
                                        </p:anim>
                                        <p:animEffect transition="in" filter="fade">
                                          <p:cBhvr>
                                            <p:cTn id="109" dur="500"/>
                                            <p:tgtEl>
                                              <p:spTgt spid="44"/>
                                            </p:tgtEl>
                                          </p:cBhvr>
                                        </p:animEffect>
                                      </p:childTnLst>
                                    </p:cTn>
                                  </p:par>
                                </p:childTnLst>
                              </p:cTn>
                            </p:par>
                            <p:par>
                              <p:cTn id="110" fill="hold">
                                <p:stCondLst>
                                  <p:cond delay="15140"/>
                                </p:stCondLst>
                                <p:childTnLst>
                                  <p:par>
                                    <p:cTn id="111" presetID="42" presetClass="entr" presetSubtype="0" fill="hold" nodeType="after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fade">
                                          <p:cBhvr>
                                            <p:cTn id="113" dur="1000"/>
                                            <p:tgtEl>
                                              <p:spTgt spid="47"/>
                                            </p:tgtEl>
                                          </p:cBhvr>
                                        </p:animEffect>
                                        <p:anim calcmode="lin" valueType="num">
                                          <p:cBhvr>
                                            <p:cTn id="114" dur="1000" fill="hold"/>
                                            <p:tgtEl>
                                              <p:spTgt spid="47"/>
                                            </p:tgtEl>
                                            <p:attrNameLst>
                                              <p:attrName>ppt_x</p:attrName>
                                            </p:attrNameLst>
                                          </p:cBhvr>
                                          <p:tavLst>
                                            <p:tav tm="0">
                                              <p:val>
                                                <p:strVal val="#ppt_x"/>
                                              </p:val>
                                            </p:tav>
                                            <p:tav tm="100000">
                                              <p:val>
                                                <p:strVal val="#ppt_x"/>
                                              </p:val>
                                            </p:tav>
                                          </p:tavLst>
                                        </p:anim>
                                        <p:anim calcmode="lin" valueType="num">
                                          <p:cBhvr>
                                            <p:cTn id="11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3" grpId="0" animBg="1"/>
          <p:bldP spid="24" grpId="0" animBg="1"/>
          <p:bldP spid="25" grpId="0"/>
          <p:bldP spid="29" grpId="0" animBg="1"/>
          <p:bldP spid="30" grpId="0" animBg="1"/>
          <p:bldP spid="31" grpId="0"/>
          <p:bldP spid="35" grpId="0"/>
          <p:bldP spid="36" grpId="0"/>
          <p:bldP spid="37" grpId="0"/>
          <p:bldP spid="4" grpId="0"/>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2" presetClass="entr" presetSubtype="8" fill="hold" grpId="0" nodeType="withEffect">
                                      <p:stCondLst>
                                        <p:cond delay="150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0-#ppt_w/2"/>
                                              </p:val>
                                            </p:tav>
                                            <p:tav tm="100000">
                                              <p:val>
                                                <p:strVal val="#ppt_x"/>
                                              </p:val>
                                            </p:tav>
                                          </p:tavLst>
                                        </p:anim>
                                        <p:anim calcmode="lin" valueType="num">
                                          <p:cBhvr additive="base">
                                            <p:cTn id="22" dur="1000" fill="hold"/>
                                            <p:tgtEl>
                                              <p:spTgt spid="3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childTnLst>
                              </p:cTn>
                            </p:par>
                            <p:par>
                              <p:cTn id="67" fill="hold">
                                <p:stCondLst>
                                  <p:cond delay="8500"/>
                                </p:stCondLst>
                                <p:childTnLst>
                                  <p:par>
                                    <p:cTn id="68" presetID="22" presetClass="entr" presetSubtype="8"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left)">
                                          <p:cBhvr>
                                            <p:cTn id="70" dur="500"/>
                                            <p:tgtEl>
                                              <p:spTgt spid="30"/>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1000"/>
                                            <p:tgtEl>
                                              <p:spTgt spid="31"/>
                                            </p:tgtEl>
                                          </p:cBhvr>
                                        </p:animEffect>
                                        <p:anim calcmode="lin" valueType="num">
                                          <p:cBhvr>
                                            <p:cTn id="75" dur="1000" fill="hold"/>
                                            <p:tgtEl>
                                              <p:spTgt spid="31"/>
                                            </p:tgtEl>
                                            <p:attrNameLst>
                                              <p:attrName>ppt_x</p:attrName>
                                            </p:attrNameLst>
                                          </p:cBhvr>
                                          <p:tavLst>
                                            <p:tav tm="0">
                                              <p:val>
                                                <p:strVal val="#ppt_x"/>
                                              </p:val>
                                            </p:tav>
                                            <p:tav tm="100000">
                                              <p:val>
                                                <p:strVal val="#ppt_x"/>
                                              </p:val>
                                            </p:tav>
                                          </p:tavLst>
                                        </p:anim>
                                        <p:anim calcmode="lin" valueType="num">
                                          <p:cBhvr>
                                            <p:cTn id="76" dur="1000" fill="hold"/>
                                            <p:tgtEl>
                                              <p:spTgt spid="31"/>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nodeType="after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1000"/>
                                            <p:tgtEl>
                                              <p:spTgt spid="32"/>
                                            </p:tgtEl>
                                          </p:cBhvr>
                                        </p:animEffect>
                                        <p:anim calcmode="lin" valueType="num">
                                          <p:cBhvr>
                                            <p:cTn id="81" dur="1000" fill="hold"/>
                                            <p:tgtEl>
                                              <p:spTgt spid="32"/>
                                            </p:tgtEl>
                                            <p:attrNameLst>
                                              <p:attrName>ppt_x</p:attrName>
                                            </p:attrNameLst>
                                          </p:cBhvr>
                                          <p:tavLst>
                                            <p:tav tm="0">
                                              <p:val>
                                                <p:strVal val="#ppt_x"/>
                                              </p:val>
                                            </p:tav>
                                            <p:tav tm="100000">
                                              <p:val>
                                                <p:strVal val="#ppt_x"/>
                                              </p:val>
                                            </p:tav>
                                          </p:tavLst>
                                        </p:anim>
                                        <p:anim calcmode="lin" valueType="num">
                                          <p:cBhvr>
                                            <p:cTn id="82" dur="1000" fill="hold"/>
                                            <p:tgtEl>
                                              <p:spTgt spid="3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14" presetClass="entr" presetSubtype="10" fill="hold" grpId="0" nodeType="afterEffect">
                                      <p:stCondLst>
                                        <p:cond delay="0"/>
                                      </p:stCondLst>
                                      <p:iterate type="lt">
                                        <p:tmPct val="10000"/>
                                      </p:iterate>
                                      <p:childTnLst>
                                        <p:set>
                                          <p:cBhvr>
                                            <p:cTn id="85" dur="1" fill="hold">
                                              <p:stCondLst>
                                                <p:cond delay="0"/>
                                              </p:stCondLst>
                                            </p:cTn>
                                            <p:tgtEl>
                                              <p:spTgt spid="35"/>
                                            </p:tgtEl>
                                            <p:attrNameLst>
                                              <p:attrName>style.visibility</p:attrName>
                                            </p:attrNameLst>
                                          </p:cBhvr>
                                          <p:to>
                                            <p:strVal val="visible"/>
                                          </p:to>
                                        </p:set>
                                        <p:animEffect transition="in" filter="randombar(horizontal)">
                                          <p:cBhvr>
                                            <p:cTn id="86" dur="300"/>
                                            <p:tgtEl>
                                              <p:spTgt spid="35"/>
                                            </p:tgtEl>
                                          </p:cBhvr>
                                        </p:animEffect>
                                      </p:childTnLst>
                                    </p:cTn>
                                  </p:par>
                                </p:childTnLst>
                              </p:cTn>
                            </p:par>
                            <p:par>
                              <p:cTn id="87" fill="hold">
                                <p:stCondLst>
                                  <p:cond delay="11940"/>
                                </p:stCondLst>
                                <p:childTnLst>
                                  <p:par>
                                    <p:cTn id="88" presetID="12" presetClass="entr" presetSubtype="4" fill="hold" grpId="0" nodeType="afterEffect">
                                      <p:stCondLst>
                                        <p:cond delay="0"/>
                                      </p:stCondLst>
                                      <p:iterate type="lt">
                                        <p:tmPct val="30000"/>
                                      </p:iterate>
                                      <p:childTnLst>
                                        <p:set>
                                          <p:cBhvr>
                                            <p:cTn id="89" dur="1" fill="hold">
                                              <p:stCondLst>
                                                <p:cond delay="0"/>
                                              </p:stCondLst>
                                            </p:cTn>
                                            <p:tgtEl>
                                              <p:spTgt spid="36"/>
                                            </p:tgtEl>
                                            <p:attrNameLst>
                                              <p:attrName>style.visibility</p:attrName>
                                            </p:attrNameLst>
                                          </p:cBhvr>
                                          <p:to>
                                            <p:strVal val="visible"/>
                                          </p:to>
                                        </p:set>
                                        <p:anim calcmode="lin" valueType="num">
                                          <p:cBhvr additive="base">
                                            <p:cTn id="90" dur="300"/>
                                            <p:tgtEl>
                                              <p:spTgt spid="36"/>
                                            </p:tgtEl>
                                            <p:attrNameLst>
                                              <p:attrName>ppt_y</p:attrName>
                                            </p:attrNameLst>
                                          </p:cBhvr>
                                          <p:tavLst>
                                            <p:tav tm="0">
                                              <p:val>
                                                <p:strVal val="#ppt_y+#ppt_h*1.125000"/>
                                              </p:val>
                                            </p:tav>
                                            <p:tav tm="100000">
                                              <p:val>
                                                <p:strVal val="#ppt_y"/>
                                              </p:val>
                                            </p:tav>
                                          </p:tavLst>
                                        </p:anim>
                                        <p:animEffect transition="in" filter="wipe(up)">
                                          <p:cBhvr>
                                            <p:cTn id="91" dur="300"/>
                                            <p:tgtEl>
                                              <p:spTgt spid="36"/>
                                            </p:tgtEl>
                                          </p:cBhvr>
                                        </p:animEffect>
                                      </p:childTnLst>
                                    </p:cTn>
                                  </p:par>
                                </p:childTnLst>
                              </p:cTn>
                            </p:par>
                            <p:par>
                              <p:cTn id="92" fill="hold">
                                <p:stCondLst>
                                  <p:cond delay="13140"/>
                                </p:stCondLst>
                                <p:childTnLst>
                                  <p:par>
                                    <p:cTn id="93" presetID="53" presetClass="entr" presetSubtype="16" fill="hold"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3640"/>
                                </p:stCondLst>
                                <p:childTnLst>
                                  <p:par>
                                    <p:cTn id="99" presetID="42" presetClass="entr" presetSubtype="0" fill="hold" nodeType="after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fade">
                                          <p:cBhvr>
                                            <p:cTn id="101" dur="1000"/>
                                            <p:tgtEl>
                                              <p:spTgt spid="41"/>
                                            </p:tgtEl>
                                          </p:cBhvr>
                                        </p:animEffect>
                                        <p:anim calcmode="lin" valueType="num">
                                          <p:cBhvr>
                                            <p:cTn id="102" dur="1000" fill="hold"/>
                                            <p:tgtEl>
                                              <p:spTgt spid="41"/>
                                            </p:tgtEl>
                                            <p:attrNameLst>
                                              <p:attrName>ppt_x</p:attrName>
                                            </p:attrNameLst>
                                          </p:cBhvr>
                                          <p:tavLst>
                                            <p:tav tm="0">
                                              <p:val>
                                                <p:strVal val="#ppt_x"/>
                                              </p:val>
                                            </p:tav>
                                            <p:tav tm="100000">
                                              <p:val>
                                                <p:strVal val="#ppt_x"/>
                                              </p:val>
                                            </p:tav>
                                          </p:tavLst>
                                        </p:anim>
                                        <p:anim calcmode="lin" valueType="num">
                                          <p:cBhvr>
                                            <p:cTn id="103" dur="1000" fill="hold"/>
                                            <p:tgtEl>
                                              <p:spTgt spid="41"/>
                                            </p:tgtEl>
                                            <p:attrNameLst>
                                              <p:attrName>ppt_y</p:attrName>
                                            </p:attrNameLst>
                                          </p:cBhvr>
                                          <p:tavLst>
                                            <p:tav tm="0">
                                              <p:val>
                                                <p:strVal val="#ppt_y+.1"/>
                                              </p:val>
                                            </p:tav>
                                            <p:tav tm="100000">
                                              <p:val>
                                                <p:strVal val="#ppt_y"/>
                                              </p:val>
                                            </p:tav>
                                          </p:tavLst>
                                        </p:anim>
                                      </p:childTnLst>
                                    </p:cTn>
                                  </p:par>
                                </p:childTnLst>
                              </p:cTn>
                            </p:par>
                            <p:par>
                              <p:cTn id="104" fill="hold">
                                <p:stCondLst>
                                  <p:cond delay="14640"/>
                                </p:stCondLst>
                                <p:childTnLst>
                                  <p:par>
                                    <p:cTn id="105" presetID="53" presetClass="entr" presetSubtype="16" fill="hold" nodeType="afterEffect">
                                      <p:stCondLst>
                                        <p:cond delay="0"/>
                                      </p:stCondLst>
                                      <p:childTnLst>
                                        <p:set>
                                          <p:cBhvr>
                                            <p:cTn id="106" dur="1" fill="hold">
                                              <p:stCondLst>
                                                <p:cond delay="0"/>
                                              </p:stCondLst>
                                            </p:cTn>
                                            <p:tgtEl>
                                              <p:spTgt spid="44"/>
                                            </p:tgtEl>
                                            <p:attrNameLst>
                                              <p:attrName>style.visibility</p:attrName>
                                            </p:attrNameLst>
                                          </p:cBhvr>
                                          <p:to>
                                            <p:strVal val="visible"/>
                                          </p:to>
                                        </p:set>
                                        <p:anim calcmode="lin" valueType="num">
                                          <p:cBhvr>
                                            <p:cTn id="107" dur="500" fill="hold"/>
                                            <p:tgtEl>
                                              <p:spTgt spid="44"/>
                                            </p:tgtEl>
                                            <p:attrNameLst>
                                              <p:attrName>ppt_w</p:attrName>
                                            </p:attrNameLst>
                                          </p:cBhvr>
                                          <p:tavLst>
                                            <p:tav tm="0">
                                              <p:val>
                                                <p:fltVal val="0"/>
                                              </p:val>
                                            </p:tav>
                                            <p:tav tm="100000">
                                              <p:val>
                                                <p:strVal val="#ppt_w"/>
                                              </p:val>
                                            </p:tav>
                                          </p:tavLst>
                                        </p:anim>
                                        <p:anim calcmode="lin" valueType="num">
                                          <p:cBhvr>
                                            <p:cTn id="108" dur="500" fill="hold"/>
                                            <p:tgtEl>
                                              <p:spTgt spid="44"/>
                                            </p:tgtEl>
                                            <p:attrNameLst>
                                              <p:attrName>ppt_h</p:attrName>
                                            </p:attrNameLst>
                                          </p:cBhvr>
                                          <p:tavLst>
                                            <p:tav tm="0">
                                              <p:val>
                                                <p:fltVal val="0"/>
                                              </p:val>
                                            </p:tav>
                                            <p:tav tm="100000">
                                              <p:val>
                                                <p:strVal val="#ppt_h"/>
                                              </p:val>
                                            </p:tav>
                                          </p:tavLst>
                                        </p:anim>
                                        <p:animEffect transition="in" filter="fade">
                                          <p:cBhvr>
                                            <p:cTn id="109" dur="500"/>
                                            <p:tgtEl>
                                              <p:spTgt spid="44"/>
                                            </p:tgtEl>
                                          </p:cBhvr>
                                        </p:animEffect>
                                      </p:childTnLst>
                                    </p:cTn>
                                  </p:par>
                                </p:childTnLst>
                              </p:cTn>
                            </p:par>
                            <p:par>
                              <p:cTn id="110" fill="hold">
                                <p:stCondLst>
                                  <p:cond delay="15140"/>
                                </p:stCondLst>
                                <p:childTnLst>
                                  <p:par>
                                    <p:cTn id="111" presetID="42" presetClass="entr" presetSubtype="0" fill="hold" nodeType="after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fade">
                                          <p:cBhvr>
                                            <p:cTn id="113" dur="1000"/>
                                            <p:tgtEl>
                                              <p:spTgt spid="47"/>
                                            </p:tgtEl>
                                          </p:cBhvr>
                                        </p:animEffect>
                                        <p:anim calcmode="lin" valueType="num">
                                          <p:cBhvr>
                                            <p:cTn id="114" dur="1000" fill="hold"/>
                                            <p:tgtEl>
                                              <p:spTgt spid="47"/>
                                            </p:tgtEl>
                                            <p:attrNameLst>
                                              <p:attrName>ppt_x</p:attrName>
                                            </p:attrNameLst>
                                          </p:cBhvr>
                                          <p:tavLst>
                                            <p:tav tm="0">
                                              <p:val>
                                                <p:strVal val="#ppt_x"/>
                                              </p:val>
                                            </p:tav>
                                            <p:tav tm="100000">
                                              <p:val>
                                                <p:strVal val="#ppt_x"/>
                                              </p:val>
                                            </p:tav>
                                          </p:tavLst>
                                        </p:anim>
                                        <p:anim calcmode="lin" valueType="num">
                                          <p:cBhvr>
                                            <p:cTn id="11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3" grpId="0" animBg="1"/>
          <p:bldP spid="24" grpId="0" animBg="1"/>
          <p:bldP spid="25" grpId="0"/>
          <p:bldP spid="29" grpId="0" animBg="1"/>
          <p:bldP spid="30" grpId="0" animBg="1"/>
          <p:bldP spid="31" grpId="0"/>
          <p:bldP spid="35" grpId="0"/>
          <p:bldP spid="36" grpId="0"/>
          <p:bldP spid="37" grpId="0"/>
          <p:bldP spid="4" grpId="0"/>
          <p:bldP spid="5" grpId="0"/>
          <p:bldP spid="6"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rot="16200000">
            <a:off x="9976547" y="-1558433"/>
            <a:ext cx="2838164" cy="6272091"/>
            <a:chOff x="9341556" y="214245"/>
            <a:chExt cx="2838164" cy="6272091"/>
          </a:xfrm>
        </p:grpSpPr>
        <p:cxnSp>
          <p:nvCxnSpPr>
            <p:cNvPr id="72" name="直接连接符 71"/>
            <p:cNvCxnSpPr/>
            <p:nvPr/>
          </p:nvCxnSpPr>
          <p:spPr>
            <a:xfrm rot="16741234" flipH="1">
              <a:off x="10697191" y="2474949"/>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16741234" flipH="1">
              <a:off x="10316980" y="2285886"/>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16741234" flipV="1">
              <a:off x="10150919" y="1632577"/>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rot="16741234" flipH="1">
              <a:off x="10651496" y="3476289"/>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99" idx="6"/>
            </p:cNvCxnSpPr>
            <p:nvPr/>
          </p:nvCxnSpPr>
          <p:spPr>
            <a:xfrm rot="16741234" flipV="1">
              <a:off x="10345711" y="4966102"/>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03" idx="6"/>
            </p:cNvCxnSpPr>
            <p:nvPr/>
          </p:nvCxnSpPr>
          <p:spPr>
            <a:xfrm rot="16741234">
              <a:off x="10415384" y="5702290"/>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rot="16741234" flipH="1" flipV="1">
              <a:off x="10755653" y="4173567"/>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16741234" flipV="1">
              <a:off x="10922193" y="3695490"/>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16741234">
              <a:off x="10421254" y="3095237"/>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91" idx="2"/>
            </p:cNvCxnSpPr>
            <p:nvPr/>
          </p:nvCxnSpPr>
          <p:spPr>
            <a:xfrm rot="16741234">
              <a:off x="11174778" y="1639966"/>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endCxn id="91" idx="6"/>
            </p:cNvCxnSpPr>
            <p:nvPr/>
          </p:nvCxnSpPr>
          <p:spPr>
            <a:xfrm rot="16741234" flipV="1">
              <a:off x="11395245" y="2013133"/>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rot="16741234" flipH="1" flipV="1">
              <a:off x="11163548" y="2348805"/>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rot="16741234">
              <a:off x="9632550" y="4018121"/>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rot="16741234" flipH="1">
              <a:off x="9796876" y="4334829"/>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rot="16741234">
              <a:off x="9934447" y="3504581"/>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rot="16741234" flipH="1">
              <a:off x="10247380" y="1385040"/>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0" name="椭圆 89"/>
            <p:cNvSpPr/>
            <p:nvPr/>
          </p:nvSpPr>
          <p:spPr>
            <a:xfrm rot="16741234" flipH="1">
              <a:off x="10494051" y="20158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rot="16741234" flipH="1">
              <a:off x="11332597" y="1935131"/>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2" name="椭圆 91"/>
            <p:cNvSpPr/>
            <p:nvPr/>
          </p:nvSpPr>
          <p:spPr>
            <a:xfrm rot="16741234" flipH="1">
              <a:off x="10486312" y="2461925"/>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3" name="椭圆 92"/>
            <p:cNvSpPr/>
            <p:nvPr/>
          </p:nvSpPr>
          <p:spPr>
            <a:xfrm rot="16741234" flipH="1">
              <a:off x="11494913" y="131510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rot="16741234" flipH="1">
              <a:off x="10167778" y="332235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rot="16741234" flipH="1">
              <a:off x="11732465" y="243446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rot="16741234" flipH="1">
              <a:off x="10970581" y="2826506"/>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rot="16741234" flipH="1">
              <a:off x="10270735" y="6316271"/>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rot="16741234">
              <a:off x="10000586" y="512424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rot="16741234">
              <a:off x="10763405" y="5520537"/>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rot="16741234">
              <a:off x="9757033" y="569413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rot="16741234">
              <a:off x="10430404" y="4742356"/>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 name="椭圆 101"/>
            <p:cNvSpPr/>
            <p:nvPr/>
          </p:nvSpPr>
          <p:spPr>
            <a:xfrm rot="16741234">
              <a:off x="10125118" y="4737128"/>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rot="16741234">
              <a:off x="10464581" y="6033843"/>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 name="椭圆 103"/>
            <p:cNvSpPr/>
            <p:nvPr/>
          </p:nvSpPr>
          <p:spPr>
            <a:xfrm rot="16741234">
              <a:off x="9919754" y="371872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rot="16741234">
              <a:off x="9778056" y="418436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rot="16741234">
              <a:off x="11251952" y="409592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rot="16741234">
              <a:off x="10546619" y="4070970"/>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rot="16741234">
              <a:off x="10704747" y="450102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rot="16741234" flipH="1">
              <a:off x="10736780" y="364746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rot="16741234" flipH="1">
              <a:off x="10679965" y="3223644"/>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rot="16741234" flipH="1">
              <a:off x="11980310" y="1985856"/>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2" name="椭圆 111"/>
            <p:cNvSpPr/>
            <p:nvPr/>
          </p:nvSpPr>
          <p:spPr>
            <a:xfrm rot="16741234" flipH="1">
              <a:off x="11813637" y="3096950"/>
              <a:ext cx="105246" cy="10524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3" name="椭圆 112"/>
            <p:cNvSpPr/>
            <p:nvPr/>
          </p:nvSpPr>
          <p:spPr>
            <a:xfrm rot="16741234" flipH="1">
              <a:off x="11355924" y="3441002"/>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4" name="椭圆 113"/>
            <p:cNvSpPr/>
            <p:nvPr/>
          </p:nvSpPr>
          <p:spPr>
            <a:xfrm rot="16741234" flipH="1">
              <a:off x="12009655" y="267679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rot="16741234">
              <a:off x="11581667" y="455815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rot="16741234">
              <a:off x="11301065" y="515190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rot="16741234">
              <a:off x="11026429" y="5861390"/>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rot="16741234">
              <a:off x="10971247" y="503504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p:nvPr/>
          </p:nvSpPr>
          <p:spPr>
            <a:xfrm rot="16741234" flipH="1">
              <a:off x="11825353" y="3643429"/>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rot="16741234" flipH="1">
              <a:off x="10078213" y="228587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rot="16741234" flipH="1">
              <a:off x="9982939" y="289378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2" name="组合 121"/>
            <p:cNvGrpSpPr/>
            <p:nvPr/>
          </p:nvGrpSpPr>
          <p:grpSpPr>
            <a:xfrm rot="16741234">
              <a:off x="8234108" y="3129597"/>
              <a:ext cx="2720838" cy="505942"/>
              <a:chOff x="5233265" y="2334818"/>
              <a:chExt cx="2720838" cy="505942"/>
            </a:xfrm>
          </p:grpSpPr>
          <p:sp>
            <p:nvSpPr>
              <p:cNvPr id="128" name="椭圆 127"/>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23" name="直接连接符 122"/>
            <p:cNvCxnSpPr>
              <a:endCxn id="101" idx="3"/>
            </p:cNvCxnSpPr>
            <p:nvPr/>
          </p:nvCxnSpPr>
          <p:spPr>
            <a:xfrm rot="16741234" flipV="1">
              <a:off x="10373166" y="4944910"/>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02" idx="0"/>
              <a:endCxn id="101" idx="5"/>
            </p:cNvCxnSpPr>
            <p:nvPr/>
          </p:nvCxnSpPr>
          <p:spPr>
            <a:xfrm flipV="1">
              <a:off x="10125873" y="4762389"/>
              <a:ext cx="392395" cy="261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5" name="椭圆 124"/>
            <p:cNvSpPr/>
            <p:nvPr/>
          </p:nvSpPr>
          <p:spPr>
            <a:xfrm rot="16741234" flipH="1">
              <a:off x="10988660" y="7308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rot="16741234" flipH="1">
              <a:off x="10927089" y="1371054"/>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rot="16741234">
              <a:off x="10640252" y="214245"/>
              <a:ext cx="137160" cy="13716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3" name="矩形 2"/>
          <p:cNvSpPr/>
          <p:nvPr/>
        </p:nvSpPr>
        <p:spPr>
          <a:xfrm>
            <a:off x="4651139" y="-837559"/>
            <a:ext cx="2394857" cy="8152760"/>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63662" y="64423"/>
            <a:ext cx="1497052" cy="2646878"/>
          </a:xfrm>
          <a:prstGeom prst="rect">
            <a:avLst/>
          </a:prstGeom>
          <a:noFill/>
        </p:spPr>
        <p:txBody>
          <a:bodyPr vert="horz" wrap="square" rtlCol="0">
            <a:spAutoFit/>
          </a:bodyPr>
          <a:lstStyle/>
          <a:p>
            <a:r>
              <a:rPr lang="en-US" altLang="zh-CN" sz="16600" spc="600" dirty="0">
                <a:solidFill>
                  <a:srgbClr val="C00000"/>
                </a:solidFill>
                <a:latin typeface="Aurora Cn BT" panose="020B0508020207060204" pitchFamily="34" charset="0"/>
                <a:ea typeface="方正兰亭超细黑简体" panose="02000000000000000000" pitchFamily="2" charset="-122"/>
              </a:rPr>
              <a:t>02</a:t>
            </a:r>
            <a:endParaRPr lang="zh-CN" altLang="en-US" sz="16600" spc="600" dirty="0">
              <a:solidFill>
                <a:srgbClr val="C00000"/>
              </a:solidFill>
              <a:latin typeface="Aurora Cn BT" panose="020B0508020207060204" pitchFamily="34" charset="0"/>
              <a:ea typeface="时尚中黑简体" panose="01010104010101010101" pitchFamily="2" charset="-122"/>
            </a:endParaRPr>
          </a:p>
        </p:txBody>
      </p:sp>
      <p:sp>
        <p:nvSpPr>
          <p:cNvPr id="5" name="TextBox 54"/>
          <p:cNvSpPr txBox="1"/>
          <p:nvPr/>
        </p:nvSpPr>
        <p:spPr>
          <a:xfrm>
            <a:off x="1857733" y="1204642"/>
            <a:ext cx="2991358" cy="698071"/>
          </a:xfrm>
          <a:prstGeom prst="rect">
            <a:avLst/>
          </a:prstGeom>
          <a:noFill/>
        </p:spPr>
        <p:txBody>
          <a:bodyPr wrap="square" rIns="144000" bIns="36000" numCol="1" spcCol="360000" rtlCol="0">
            <a:spAutoFit/>
          </a:bodyPr>
          <a:lstStyle/>
          <a:p>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rPr>
              <a:t>团队建设</a:t>
            </a:r>
          </a:p>
        </p:txBody>
      </p:sp>
      <p:sp>
        <p:nvSpPr>
          <p:cNvPr id="6" name="TextBox 54"/>
          <p:cNvSpPr txBox="1"/>
          <p:nvPr/>
        </p:nvSpPr>
        <p:spPr>
          <a:xfrm>
            <a:off x="1925254" y="1844640"/>
            <a:ext cx="1977511" cy="328739"/>
          </a:xfrm>
          <a:prstGeom prst="rect">
            <a:avLst/>
          </a:prstGeom>
          <a:noFill/>
        </p:spPr>
        <p:txBody>
          <a:bodyPr wrap="square" rIns="144000" bIns="36000" numCol="1" spcCol="360000"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Part two</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Freeform 3"/>
          <p:cNvSpPr>
            <a:spLocks noEditPoints="1"/>
          </p:cNvSpPr>
          <p:nvPr/>
        </p:nvSpPr>
        <p:spPr bwMode="auto">
          <a:xfrm>
            <a:off x="4320099" y="3937113"/>
            <a:ext cx="538068" cy="2161714"/>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tx1"/>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sp>
        <p:nvSpPr>
          <p:cNvPr id="39" name="Freeform 4"/>
          <p:cNvSpPr>
            <a:spLocks noEditPoints="1"/>
          </p:cNvSpPr>
          <p:nvPr/>
        </p:nvSpPr>
        <p:spPr bwMode="auto">
          <a:xfrm>
            <a:off x="4896190" y="4125103"/>
            <a:ext cx="734785" cy="2290704"/>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tx1"/>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sp>
        <p:nvSpPr>
          <p:cNvPr id="40" name="Freeform 5"/>
          <p:cNvSpPr>
            <a:spLocks noEditPoints="1"/>
          </p:cNvSpPr>
          <p:nvPr/>
        </p:nvSpPr>
        <p:spPr bwMode="auto">
          <a:xfrm>
            <a:off x="7558673" y="3977458"/>
            <a:ext cx="700910" cy="2214773"/>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tx1"/>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sp>
        <p:nvSpPr>
          <p:cNvPr id="41" name="Freeform 6"/>
          <p:cNvSpPr>
            <a:spLocks noEditPoints="1"/>
          </p:cNvSpPr>
          <p:nvPr/>
        </p:nvSpPr>
        <p:spPr bwMode="auto">
          <a:xfrm>
            <a:off x="6896214" y="4061939"/>
            <a:ext cx="624315" cy="2321210"/>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chemeClr val="tx1"/>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sp>
        <p:nvSpPr>
          <p:cNvPr id="48" name="Freeform 7"/>
          <p:cNvSpPr>
            <a:spLocks noEditPoints="1"/>
          </p:cNvSpPr>
          <p:nvPr/>
        </p:nvSpPr>
        <p:spPr bwMode="auto">
          <a:xfrm>
            <a:off x="5749689" y="4102902"/>
            <a:ext cx="1030817" cy="2435524"/>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1"/>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cxnSp>
        <p:nvCxnSpPr>
          <p:cNvPr id="49" name="Straight Connector 23"/>
          <p:cNvCxnSpPr/>
          <p:nvPr/>
        </p:nvCxnSpPr>
        <p:spPr>
          <a:xfrm flipV="1">
            <a:off x="6208541" y="3269518"/>
            <a:ext cx="0" cy="792421"/>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24"/>
          <p:cNvCxnSpPr/>
          <p:nvPr/>
        </p:nvCxnSpPr>
        <p:spPr>
          <a:xfrm flipV="1">
            <a:off x="7181876" y="3523433"/>
            <a:ext cx="0" cy="41368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1" name="Straight Connector 25"/>
          <p:cNvCxnSpPr/>
          <p:nvPr/>
        </p:nvCxnSpPr>
        <p:spPr>
          <a:xfrm>
            <a:off x="7181876" y="3507585"/>
            <a:ext cx="553384"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2" name="Straight Connector 26"/>
          <p:cNvCxnSpPr/>
          <p:nvPr/>
        </p:nvCxnSpPr>
        <p:spPr>
          <a:xfrm flipH="1" flipV="1">
            <a:off x="5281099" y="3523433"/>
            <a:ext cx="0" cy="41368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3" name="Straight Connector 27"/>
          <p:cNvCxnSpPr/>
          <p:nvPr/>
        </p:nvCxnSpPr>
        <p:spPr>
          <a:xfrm flipH="1">
            <a:off x="4727715" y="3507585"/>
            <a:ext cx="553384"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4" name="Straight Connector 28"/>
          <p:cNvCxnSpPr/>
          <p:nvPr/>
        </p:nvCxnSpPr>
        <p:spPr>
          <a:xfrm flipH="1">
            <a:off x="3522036" y="5017970"/>
            <a:ext cx="798063"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5" name="Straight Connector 29"/>
          <p:cNvCxnSpPr/>
          <p:nvPr/>
        </p:nvCxnSpPr>
        <p:spPr>
          <a:xfrm flipH="1">
            <a:off x="8176431" y="5017970"/>
            <a:ext cx="798063"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1504030" y="4132728"/>
            <a:ext cx="1770484" cy="1770484"/>
          </a:xfrm>
          <a:prstGeom prst="ellipse">
            <a:avLst/>
          </a:prstGeom>
          <a:solidFill>
            <a:schemeClr val="bg2"/>
          </a:solidFill>
          <a:ln w="25400">
            <a:no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椭圆 56"/>
          <p:cNvSpPr/>
          <p:nvPr/>
        </p:nvSpPr>
        <p:spPr>
          <a:xfrm>
            <a:off x="9233014" y="4132728"/>
            <a:ext cx="1770484" cy="1770484"/>
          </a:xfrm>
          <a:prstGeom prst="ellipse">
            <a:avLst/>
          </a:prstGeom>
          <a:solidFill>
            <a:schemeClr val="bg2"/>
          </a:solidFill>
          <a:ln w="25400">
            <a:no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文本框 57"/>
          <p:cNvSpPr txBox="1"/>
          <p:nvPr/>
        </p:nvSpPr>
        <p:spPr>
          <a:xfrm>
            <a:off x="1985882" y="4434739"/>
            <a:ext cx="800219" cy="338554"/>
          </a:xfrm>
          <a:prstGeom prst="rect">
            <a:avLst/>
          </a:prstGeom>
          <a:noFill/>
        </p:spPr>
        <p:txBody>
          <a:bodyPr wrap="none" rtlCol="0" anchor="ctr">
            <a:spAutoFit/>
          </a:bodyPr>
          <a:lstStyle/>
          <a:p>
            <a:pPr algn="ctr"/>
            <a:r>
              <a:rPr lang="zh-CN" altLang="en-US" sz="1600" b="1" dirty="0">
                <a:solidFill>
                  <a:srgbClr val="C00000"/>
                </a:solidFill>
                <a:latin typeface="微软雅黑" panose="020B0503020204020204" pitchFamily="34" charset="-122"/>
                <a:ea typeface="微软雅黑" panose="020B0503020204020204" pitchFamily="34" charset="-122"/>
              </a:rPr>
              <a:t>学习力</a:t>
            </a:r>
          </a:p>
        </p:txBody>
      </p:sp>
      <p:sp>
        <p:nvSpPr>
          <p:cNvPr id="59" name="TextBox 23"/>
          <p:cNvSpPr txBox="1"/>
          <p:nvPr/>
        </p:nvSpPr>
        <p:spPr>
          <a:xfrm>
            <a:off x="1536366" y="4775496"/>
            <a:ext cx="1699248" cy="784830"/>
          </a:xfrm>
          <a:prstGeom prst="rect">
            <a:avLst/>
          </a:prstGeom>
          <a:noFill/>
        </p:spPr>
        <p:txBody>
          <a:bodyPr wrap="square" rtlCol="0">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0" name="文本框 59"/>
          <p:cNvSpPr txBox="1"/>
          <p:nvPr/>
        </p:nvSpPr>
        <p:spPr>
          <a:xfrm>
            <a:off x="9718146" y="4434739"/>
            <a:ext cx="800219" cy="338554"/>
          </a:xfrm>
          <a:prstGeom prst="rect">
            <a:avLst/>
          </a:prstGeom>
          <a:noFill/>
        </p:spPr>
        <p:txBody>
          <a:bodyPr wrap="none" rtlCol="0" anchor="ctr">
            <a:spAutoFit/>
          </a:bodyPr>
          <a:lstStyle/>
          <a:p>
            <a:pPr algn="ctr"/>
            <a:r>
              <a:rPr lang="zh-CN" altLang="en-US" sz="1600" b="1" dirty="0">
                <a:solidFill>
                  <a:srgbClr val="C00000"/>
                </a:solidFill>
                <a:latin typeface="微软雅黑" panose="020B0503020204020204" pitchFamily="34" charset="-122"/>
                <a:ea typeface="微软雅黑" panose="020B0503020204020204" pitchFamily="34" charset="-122"/>
              </a:rPr>
              <a:t>感召力</a:t>
            </a:r>
          </a:p>
        </p:txBody>
      </p:sp>
      <p:sp>
        <p:nvSpPr>
          <p:cNvPr id="61" name="TextBox 23"/>
          <p:cNvSpPr txBox="1"/>
          <p:nvPr/>
        </p:nvSpPr>
        <p:spPr>
          <a:xfrm>
            <a:off x="9268632" y="4775496"/>
            <a:ext cx="1699248" cy="784830"/>
          </a:xfrm>
          <a:prstGeom prst="rect">
            <a:avLst/>
          </a:prstGeom>
          <a:noFill/>
        </p:spPr>
        <p:txBody>
          <a:bodyPr wrap="square" rtlCol="0">
            <a:spAutoFit/>
          </a:bodyPr>
          <a:lstStyle/>
          <a:p>
            <a:pPr algn="ct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2" name="椭圆 61"/>
          <p:cNvSpPr/>
          <p:nvPr/>
        </p:nvSpPr>
        <p:spPr>
          <a:xfrm>
            <a:off x="2816549" y="2281790"/>
            <a:ext cx="1770484" cy="1770484"/>
          </a:xfrm>
          <a:prstGeom prst="ellipse">
            <a:avLst/>
          </a:prstGeom>
          <a:solidFill>
            <a:schemeClr val="bg2"/>
          </a:solidFill>
          <a:ln w="25400">
            <a:no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7845884" y="2281790"/>
            <a:ext cx="1770484" cy="1770484"/>
          </a:xfrm>
          <a:prstGeom prst="ellipse">
            <a:avLst/>
          </a:prstGeom>
          <a:solidFill>
            <a:schemeClr val="bg2"/>
          </a:solidFill>
          <a:ln w="25400">
            <a:no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3298401" y="2583801"/>
            <a:ext cx="800219" cy="338554"/>
          </a:xfrm>
          <a:prstGeom prst="rect">
            <a:avLst/>
          </a:prstGeom>
          <a:noFill/>
        </p:spPr>
        <p:txBody>
          <a:bodyPr wrap="none" rtlCol="0" anchor="ctr">
            <a:spAutoFit/>
          </a:bodyPr>
          <a:lstStyle/>
          <a:p>
            <a:pPr algn="ctr"/>
            <a:r>
              <a:rPr lang="zh-CN" altLang="en-US" sz="1600" b="1" dirty="0">
                <a:solidFill>
                  <a:srgbClr val="C00000"/>
                </a:solidFill>
                <a:latin typeface="微软雅黑" panose="020B0503020204020204" pitchFamily="34" charset="-122"/>
                <a:ea typeface="微软雅黑" panose="020B0503020204020204" pitchFamily="34" charset="-122"/>
              </a:rPr>
              <a:t>组织力</a:t>
            </a:r>
          </a:p>
        </p:txBody>
      </p:sp>
      <p:sp>
        <p:nvSpPr>
          <p:cNvPr id="65" name="TextBox 23"/>
          <p:cNvSpPr txBox="1"/>
          <p:nvPr/>
        </p:nvSpPr>
        <p:spPr>
          <a:xfrm>
            <a:off x="2848885" y="2924558"/>
            <a:ext cx="1699248" cy="784830"/>
          </a:xfrm>
          <a:prstGeom prst="rect">
            <a:avLst/>
          </a:prstGeom>
          <a:noFill/>
        </p:spPr>
        <p:txBody>
          <a:bodyPr wrap="square" rtlCol="0">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6" name="文本框 65"/>
          <p:cNvSpPr txBox="1"/>
          <p:nvPr/>
        </p:nvSpPr>
        <p:spPr>
          <a:xfrm>
            <a:off x="8331016" y="2583801"/>
            <a:ext cx="800219" cy="338554"/>
          </a:xfrm>
          <a:prstGeom prst="rect">
            <a:avLst/>
          </a:prstGeom>
          <a:noFill/>
        </p:spPr>
        <p:txBody>
          <a:bodyPr wrap="none" rtlCol="0" anchor="ctr">
            <a:spAutoFit/>
          </a:bodyPr>
          <a:lstStyle/>
          <a:p>
            <a:pPr algn="ctr"/>
            <a:r>
              <a:rPr lang="zh-CN" altLang="en-US" sz="1600" b="1" dirty="0">
                <a:solidFill>
                  <a:srgbClr val="C00000"/>
                </a:solidFill>
                <a:latin typeface="微软雅黑" panose="020B0503020204020204" pitchFamily="34" charset="-122"/>
                <a:ea typeface="微软雅黑" panose="020B0503020204020204" pitchFamily="34" charset="-122"/>
              </a:rPr>
              <a:t>执行力</a:t>
            </a:r>
          </a:p>
        </p:txBody>
      </p:sp>
      <p:sp>
        <p:nvSpPr>
          <p:cNvPr id="67" name="TextBox 23"/>
          <p:cNvSpPr txBox="1"/>
          <p:nvPr/>
        </p:nvSpPr>
        <p:spPr>
          <a:xfrm>
            <a:off x="7881502" y="2924558"/>
            <a:ext cx="1699248" cy="784830"/>
          </a:xfrm>
          <a:prstGeom prst="rect">
            <a:avLst/>
          </a:prstGeom>
          <a:noFill/>
        </p:spPr>
        <p:txBody>
          <a:bodyPr wrap="square" rtlCol="0">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8" name="椭圆 67"/>
          <p:cNvSpPr/>
          <p:nvPr/>
        </p:nvSpPr>
        <p:spPr>
          <a:xfrm>
            <a:off x="5342434" y="1275602"/>
            <a:ext cx="1770484" cy="1770484"/>
          </a:xfrm>
          <a:prstGeom prst="ellipse">
            <a:avLst/>
          </a:prstGeom>
          <a:solidFill>
            <a:schemeClr val="bg2"/>
          </a:solidFill>
          <a:ln w="25400">
            <a:no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文本框 68"/>
          <p:cNvSpPr txBox="1"/>
          <p:nvPr/>
        </p:nvSpPr>
        <p:spPr>
          <a:xfrm>
            <a:off x="5824286" y="1577613"/>
            <a:ext cx="800219" cy="338554"/>
          </a:xfrm>
          <a:prstGeom prst="rect">
            <a:avLst/>
          </a:prstGeom>
          <a:noFill/>
        </p:spPr>
        <p:txBody>
          <a:bodyPr wrap="none" rtlCol="0" anchor="ctr">
            <a:spAutoFit/>
          </a:bodyPr>
          <a:lstStyle/>
          <a:p>
            <a:pPr algn="ctr"/>
            <a:r>
              <a:rPr lang="zh-CN" altLang="en-US" sz="1600" b="1" dirty="0">
                <a:solidFill>
                  <a:srgbClr val="C00000"/>
                </a:solidFill>
                <a:latin typeface="微软雅黑" panose="020B0503020204020204" pitchFamily="34" charset="-122"/>
                <a:ea typeface="微软雅黑" panose="020B0503020204020204" pitchFamily="34" charset="-122"/>
              </a:rPr>
              <a:t>决策力</a:t>
            </a:r>
          </a:p>
        </p:txBody>
      </p:sp>
      <p:sp>
        <p:nvSpPr>
          <p:cNvPr id="70" name="TextBox 23"/>
          <p:cNvSpPr txBox="1"/>
          <p:nvPr/>
        </p:nvSpPr>
        <p:spPr>
          <a:xfrm>
            <a:off x="5374770" y="1918370"/>
            <a:ext cx="1699248" cy="784830"/>
          </a:xfrm>
          <a:prstGeom prst="rect">
            <a:avLst/>
          </a:prstGeom>
          <a:noFill/>
        </p:spPr>
        <p:txBody>
          <a:bodyPr wrap="square" rtlCol="0">
            <a:spAutoFit/>
          </a:bodyPr>
          <a:lstStyle/>
          <a:p>
            <a:pPr algn="ct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8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8000">
                                          <p:cBhvr additive="base">
                                            <p:cTn id="7" dur="2000" fill="hold"/>
                                            <p:tgtEl>
                                              <p:spTgt spid="4"/>
                                            </p:tgtEl>
                                            <p:attrNameLst>
                                              <p:attrName>ppt_x</p:attrName>
                                            </p:attrNameLst>
                                          </p:cBhvr>
                                          <p:tavLst>
                                            <p:tav tm="0">
                                              <p:val>
                                                <p:strVal val="0-#ppt_w/2"/>
                                              </p:val>
                                            </p:tav>
                                            <p:tav tm="100000">
                                              <p:val>
                                                <p:strVal val="#ppt_x"/>
                                              </p:val>
                                            </p:tav>
                                          </p:tavLst>
                                        </p:anim>
                                        <p:anim calcmode="lin" valueType="num" p14:bounceEnd="88000">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right)">
                                          <p:cBhvr>
                                            <p:cTn id="33" dur="500"/>
                                            <p:tgtEl>
                                              <p:spTgt spid="54"/>
                                            </p:tgtEl>
                                          </p:cBhvr>
                                        </p:animEffect>
                                      </p:childTnLst>
                                    </p:cTn>
                                  </p:par>
                                  <p:par>
                                    <p:cTn id="34" presetID="22" presetClass="entr" presetSubtype="8"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ppt_w</p:attrName>
                                            </p:attrNameLst>
                                          </p:cBhvr>
                                          <p:tavLst>
                                            <p:tav tm="0">
                                              <p:val>
                                                <p:fltVal val="0"/>
                                              </p:val>
                                            </p:tav>
                                            <p:tav tm="100000">
                                              <p:val>
                                                <p:strVal val="#ppt_w"/>
                                              </p:val>
                                            </p:tav>
                                          </p:tavLst>
                                        </p:anim>
                                        <p:anim calcmode="lin" valueType="num">
                                          <p:cBhvr>
                                            <p:cTn id="61" dur="500" fill="hold"/>
                                            <p:tgtEl>
                                              <p:spTgt spid="39"/>
                                            </p:tgtEl>
                                            <p:attrNameLst>
                                              <p:attrName>ppt_h</p:attrName>
                                            </p:attrNameLst>
                                          </p:cBhvr>
                                          <p:tavLst>
                                            <p:tav tm="0">
                                              <p:val>
                                                <p:fltVal val="0"/>
                                              </p:val>
                                            </p:tav>
                                            <p:tav tm="100000">
                                              <p:val>
                                                <p:strVal val="#ppt_h"/>
                                              </p:val>
                                            </p:tav>
                                          </p:tavLst>
                                        </p:anim>
                                        <p:animEffect transition="in" filter="fade">
                                          <p:cBhvr>
                                            <p:cTn id="62" dur="500"/>
                                            <p:tgtEl>
                                              <p:spTgt spid="39"/>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p:cTn id="65" dur="500" fill="hold"/>
                                            <p:tgtEl>
                                              <p:spTgt spid="41"/>
                                            </p:tgtEl>
                                            <p:attrNameLst>
                                              <p:attrName>ppt_w</p:attrName>
                                            </p:attrNameLst>
                                          </p:cBhvr>
                                          <p:tavLst>
                                            <p:tav tm="0">
                                              <p:val>
                                                <p:fltVal val="0"/>
                                              </p:val>
                                            </p:tav>
                                            <p:tav tm="100000">
                                              <p:val>
                                                <p:strVal val="#ppt_w"/>
                                              </p:val>
                                            </p:tav>
                                          </p:tavLst>
                                        </p:anim>
                                        <p:anim calcmode="lin" valueType="num">
                                          <p:cBhvr>
                                            <p:cTn id="66" dur="500" fill="hold"/>
                                            <p:tgtEl>
                                              <p:spTgt spid="41"/>
                                            </p:tgtEl>
                                            <p:attrNameLst>
                                              <p:attrName>ppt_h</p:attrName>
                                            </p:attrNameLst>
                                          </p:cBhvr>
                                          <p:tavLst>
                                            <p:tav tm="0">
                                              <p:val>
                                                <p:fltVal val="0"/>
                                              </p:val>
                                            </p:tav>
                                            <p:tav tm="100000">
                                              <p:val>
                                                <p:strVal val="#ppt_h"/>
                                              </p:val>
                                            </p:tav>
                                          </p:tavLst>
                                        </p:anim>
                                        <p:animEffect transition="in" filter="fade">
                                          <p:cBhvr>
                                            <p:cTn id="67" dur="500"/>
                                            <p:tgtEl>
                                              <p:spTgt spid="41"/>
                                            </p:tgtEl>
                                          </p:cBhvr>
                                        </p:animEffect>
                                      </p:childTnLst>
                                    </p:cTn>
                                  </p:par>
                                </p:childTnLst>
                              </p:cTn>
                            </p:par>
                            <p:par>
                              <p:cTn id="68" fill="hold">
                                <p:stCondLst>
                                  <p:cond delay="4500"/>
                                </p:stCondLst>
                                <p:childTnLst>
                                  <p:par>
                                    <p:cTn id="69" presetID="22" presetClass="entr" presetSubtype="4" fill="hold"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down)">
                                          <p:cBhvr>
                                            <p:cTn id="71" dur="500"/>
                                            <p:tgtEl>
                                              <p:spTgt spid="52"/>
                                            </p:tgtEl>
                                          </p:cBhvr>
                                        </p:animEffect>
                                      </p:childTnLst>
                                    </p:cTn>
                                  </p:par>
                                  <p:par>
                                    <p:cTn id="72" presetID="22" presetClass="entr" presetSubtype="4" fill="hold"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22" presetClass="entr" presetSubtype="8" fill="hold" nodeType="after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wipe(left)">
                                          <p:cBhvr>
                                            <p:cTn id="78" dur="500"/>
                                            <p:tgtEl>
                                              <p:spTgt spid="51"/>
                                            </p:tgtEl>
                                          </p:cBhvr>
                                        </p:animEffect>
                                      </p:childTnLst>
                                    </p:cTn>
                                  </p:par>
                                  <p:par>
                                    <p:cTn id="79" presetID="22" presetClass="entr" presetSubtype="2"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wipe(right)">
                                          <p:cBhvr>
                                            <p:cTn id="81" dur="500"/>
                                            <p:tgtEl>
                                              <p:spTgt spid="53"/>
                                            </p:tgtEl>
                                          </p:cBhvr>
                                        </p:animEffect>
                                      </p:childTnLst>
                                    </p:cTn>
                                  </p:par>
                                </p:childTnLst>
                              </p:cTn>
                            </p:par>
                            <p:par>
                              <p:cTn id="82" fill="hold">
                                <p:stCondLst>
                                  <p:cond delay="5500"/>
                                </p:stCondLst>
                                <p:childTnLst>
                                  <p:par>
                                    <p:cTn id="83" presetID="10" presetClass="entr" presetSubtype="0"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500"/>
                                            <p:tgtEl>
                                              <p:spTgt spid="6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fade">
                                          <p:cBhvr>
                                            <p:cTn id="88" dur="500"/>
                                            <p:tgtEl>
                                              <p:spTgt spid="63"/>
                                            </p:tgtEl>
                                          </p:cBhvr>
                                        </p:animEffect>
                                      </p:childTnLst>
                                    </p:cTn>
                                  </p:par>
                                </p:childTnLst>
                              </p:cTn>
                            </p:par>
                            <p:par>
                              <p:cTn id="89" fill="hold">
                                <p:stCondLst>
                                  <p:cond delay="6000"/>
                                </p:stCondLst>
                                <p:childTnLst>
                                  <p:par>
                                    <p:cTn id="90" presetID="10" presetClass="entr" presetSubtype="0" fill="hold" grpId="0" nodeType="after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fade">
                                          <p:cBhvr>
                                            <p:cTn id="92" dur="500"/>
                                            <p:tgtEl>
                                              <p:spTgt spid="6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fade">
                                          <p:cBhvr>
                                            <p:cTn id="95" dur="500"/>
                                            <p:tgtEl>
                                              <p:spTgt spid="6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500"/>
                                            <p:tgtEl>
                                              <p:spTgt spid="6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7"/>
                                            </p:tgtEl>
                                            <p:attrNameLst>
                                              <p:attrName>style.visibility</p:attrName>
                                            </p:attrNameLst>
                                          </p:cBhvr>
                                          <p:to>
                                            <p:strVal val="visible"/>
                                          </p:to>
                                        </p:set>
                                        <p:animEffect transition="in" filter="fade">
                                          <p:cBhvr>
                                            <p:cTn id="101" dur="500"/>
                                            <p:tgtEl>
                                              <p:spTgt spid="67"/>
                                            </p:tgtEl>
                                          </p:cBhvr>
                                        </p:animEffect>
                                      </p:childTnLst>
                                    </p:cTn>
                                  </p:par>
                                </p:childTnLst>
                              </p:cTn>
                            </p:par>
                            <p:par>
                              <p:cTn id="102" fill="hold">
                                <p:stCondLst>
                                  <p:cond delay="6500"/>
                                </p:stCondLst>
                                <p:childTnLst>
                                  <p:par>
                                    <p:cTn id="103" presetID="53" presetClass="entr" presetSubtype="16" fill="hold" grpId="0" nodeType="afterEffect">
                                      <p:stCondLst>
                                        <p:cond delay="0"/>
                                      </p:stCondLst>
                                      <p:childTnLst>
                                        <p:set>
                                          <p:cBhvr>
                                            <p:cTn id="104" dur="1" fill="hold">
                                              <p:stCondLst>
                                                <p:cond delay="0"/>
                                              </p:stCondLst>
                                            </p:cTn>
                                            <p:tgtEl>
                                              <p:spTgt spid="48"/>
                                            </p:tgtEl>
                                            <p:attrNameLst>
                                              <p:attrName>style.visibility</p:attrName>
                                            </p:attrNameLst>
                                          </p:cBhvr>
                                          <p:to>
                                            <p:strVal val="visible"/>
                                          </p:to>
                                        </p:set>
                                        <p:anim calcmode="lin" valueType="num">
                                          <p:cBhvr>
                                            <p:cTn id="105" dur="500" fill="hold"/>
                                            <p:tgtEl>
                                              <p:spTgt spid="48"/>
                                            </p:tgtEl>
                                            <p:attrNameLst>
                                              <p:attrName>ppt_w</p:attrName>
                                            </p:attrNameLst>
                                          </p:cBhvr>
                                          <p:tavLst>
                                            <p:tav tm="0">
                                              <p:val>
                                                <p:fltVal val="0"/>
                                              </p:val>
                                            </p:tav>
                                            <p:tav tm="100000">
                                              <p:val>
                                                <p:strVal val="#ppt_w"/>
                                              </p:val>
                                            </p:tav>
                                          </p:tavLst>
                                        </p:anim>
                                        <p:anim calcmode="lin" valueType="num">
                                          <p:cBhvr>
                                            <p:cTn id="106" dur="500" fill="hold"/>
                                            <p:tgtEl>
                                              <p:spTgt spid="48"/>
                                            </p:tgtEl>
                                            <p:attrNameLst>
                                              <p:attrName>ppt_h</p:attrName>
                                            </p:attrNameLst>
                                          </p:cBhvr>
                                          <p:tavLst>
                                            <p:tav tm="0">
                                              <p:val>
                                                <p:fltVal val="0"/>
                                              </p:val>
                                            </p:tav>
                                            <p:tav tm="100000">
                                              <p:val>
                                                <p:strVal val="#ppt_h"/>
                                              </p:val>
                                            </p:tav>
                                          </p:tavLst>
                                        </p:anim>
                                        <p:animEffect transition="in" filter="fade">
                                          <p:cBhvr>
                                            <p:cTn id="107" dur="500"/>
                                            <p:tgtEl>
                                              <p:spTgt spid="48"/>
                                            </p:tgtEl>
                                          </p:cBhvr>
                                        </p:animEffect>
                                      </p:childTnLst>
                                    </p:cTn>
                                  </p:par>
                                </p:childTnLst>
                              </p:cTn>
                            </p:par>
                            <p:par>
                              <p:cTn id="108" fill="hold">
                                <p:stCondLst>
                                  <p:cond delay="7000"/>
                                </p:stCondLst>
                                <p:childTnLst>
                                  <p:par>
                                    <p:cTn id="109" presetID="22" presetClass="entr" presetSubtype="4" fill="hold" nodeType="after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wipe(down)">
                                          <p:cBhvr>
                                            <p:cTn id="111" dur="500"/>
                                            <p:tgtEl>
                                              <p:spTgt spid="49"/>
                                            </p:tgtEl>
                                          </p:cBhvr>
                                        </p:animEffect>
                                      </p:childTnLst>
                                    </p:cTn>
                                  </p:par>
                                </p:childTnLst>
                              </p:cTn>
                            </p:par>
                            <p:par>
                              <p:cTn id="112" fill="hold">
                                <p:stCondLst>
                                  <p:cond delay="7500"/>
                                </p:stCondLst>
                                <p:childTnLst>
                                  <p:par>
                                    <p:cTn id="113" presetID="10" presetClass="entr" presetSubtype="0" fill="hold" grpId="0" nodeType="after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fade">
                                          <p:cBhvr>
                                            <p:cTn id="115" dur="500"/>
                                            <p:tgtEl>
                                              <p:spTgt spid="68"/>
                                            </p:tgtEl>
                                          </p:cBhvr>
                                        </p:animEffect>
                                      </p:childTnLst>
                                    </p:cTn>
                                  </p:par>
                                </p:childTnLst>
                              </p:cTn>
                            </p:par>
                            <p:par>
                              <p:cTn id="116" fill="hold">
                                <p:stCondLst>
                                  <p:cond delay="8000"/>
                                </p:stCondLst>
                                <p:childTnLst>
                                  <p:par>
                                    <p:cTn id="117" presetID="10" presetClass="entr" presetSubtype="0" fill="hold" grpId="0" nodeType="afterEffect">
                                      <p:stCondLst>
                                        <p:cond delay="0"/>
                                      </p:stCondLst>
                                      <p:childTnLst>
                                        <p:set>
                                          <p:cBhvr>
                                            <p:cTn id="118" dur="1" fill="hold">
                                              <p:stCondLst>
                                                <p:cond delay="0"/>
                                              </p:stCondLst>
                                            </p:cTn>
                                            <p:tgtEl>
                                              <p:spTgt spid="69"/>
                                            </p:tgtEl>
                                            <p:attrNameLst>
                                              <p:attrName>style.visibility</p:attrName>
                                            </p:attrNameLst>
                                          </p:cBhvr>
                                          <p:to>
                                            <p:strVal val="visible"/>
                                          </p:to>
                                        </p:set>
                                        <p:animEffect transition="in" filter="fade">
                                          <p:cBhvr>
                                            <p:cTn id="119" dur="500"/>
                                            <p:tgtEl>
                                              <p:spTgt spid="6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70"/>
                                            </p:tgtEl>
                                            <p:attrNameLst>
                                              <p:attrName>style.visibility</p:attrName>
                                            </p:attrNameLst>
                                          </p:cBhvr>
                                          <p:to>
                                            <p:strVal val="visible"/>
                                          </p:to>
                                        </p:set>
                                        <p:animEffect transition="in" filter="fade">
                                          <p:cBhvr>
                                            <p:cTn id="122" dur="500"/>
                                            <p:tgtEl>
                                              <p:spTgt spid="70"/>
                                            </p:tgtEl>
                                          </p:cBhvr>
                                        </p:animEffect>
                                      </p:childTnLst>
                                    </p:cTn>
                                  </p:par>
                                  <p:par>
                                    <p:cTn id="123" presetID="2" presetClass="entr" presetSubtype="2" decel="100000" fill="hold" nodeType="withEffect">
                                      <p:stCondLst>
                                        <p:cond delay="0"/>
                                      </p:stCondLst>
                                      <p:childTnLst>
                                        <p:set>
                                          <p:cBhvr>
                                            <p:cTn id="124" dur="1" fill="hold">
                                              <p:stCondLst>
                                                <p:cond delay="0"/>
                                              </p:stCondLst>
                                            </p:cTn>
                                            <p:tgtEl>
                                              <p:spTgt spid="71"/>
                                            </p:tgtEl>
                                            <p:attrNameLst>
                                              <p:attrName>style.visibility</p:attrName>
                                            </p:attrNameLst>
                                          </p:cBhvr>
                                          <p:to>
                                            <p:strVal val="visible"/>
                                          </p:to>
                                        </p:set>
                                        <p:anim calcmode="lin" valueType="num">
                                          <p:cBhvr additive="base">
                                            <p:cTn id="125" dur="1500" fill="hold"/>
                                            <p:tgtEl>
                                              <p:spTgt spid="71"/>
                                            </p:tgtEl>
                                            <p:attrNameLst>
                                              <p:attrName>ppt_x</p:attrName>
                                            </p:attrNameLst>
                                          </p:cBhvr>
                                          <p:tavLst>
                                            <p:tav tm="0">
                                              <p:val>
                                                <p:strVal val="1+#ppt_w/2"/>
                                              </p:val>
                                            </p:tav>
                                            <p:tav tm="100000">
                                              <p:val>
                                                <p:strVal val="#ppt_x"/>
                                              </p:val>
                                            </p:tav>
                                          </p:tavLst>
                                        </p:anim>
                                        <p:anim calcmode="lin" valueType="num">
                                          <p:cBhvr additive="base">
                                            <p:cTn id="126" dur="1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8" grpId="0" animBg="1"/>
          <p:bldP spid="39" grpId="0" animBg="1"/>
          <p:bldP spid="40" grpId="0" animBg="1"/>
          <p:bldP spid="41" grpId="0" animBg="1"/>
          <p:bldP spid="48" grpId="0" animBg="1"/>
          <p:bldP spid="56" grpId="0" animBg="1"/>
          <p:bldP spid="57" grpId="0" animBg="1"/>
          <p:bldP spid="58" grpId="0"/>
          <p:bldP spid="59" grpId="0"/>
          <p:bldP spid="60" grpId="0"/>
          <p:bldP spid="61" grpId="0"/>
          <p:bldP spid="62" grpId="0" animBg="1"/>
          <p:bldP spid="63" grpId="0" animBg="1"/>
          <p:bldP spid="64" grpId="0"/>
          <p:bldP spid="65" grpId="0"/>
          <p:bldP spid="66" grpId="0"/>
          <p:bldP spid="67" grpId="0"/>
          <p:bldP spid="68" grpId="0" animBg="1"/>
          <p:bldP spid="69" grpId="0"/>
          <p:bldP spid="7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right)">
                                          <p:cBhvr>
                                            <p:cTn id="33" dur="500"/>
                                            <p:tgtEl>
                                              <p:spTgt spid="54"/>
                                            </p:tgtEl>
                                          </p:cBhvr>
                                        </p:animEffect>
                                      </p:childTnLst>
                                    </p:cTn>
                                  </p:par>
                                  <p:par>
                                    <p:cTn id="34" presetID="22" presetClass="entr" presetSubtype="8"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ppt_w</p:attrName>
                                            </p:attrNameLst>
                                          </p:cBhvr>
                                          <p:tavLst>
                                            <p:tav tm="0">
                                              <p:val>
                                                <p:fltVal val="0"/>
                                              </p:val>
                                            </p:tav>
                                            <p:tav tm="100000">
                                              <p:val>
                                                <p:strVal val="#ppt_w"/>
                                              </p:val>
                                            </p:tav>
                                          </p:tavLst>
                                        </p:anim>
                                        <p:anim calcmode="lin" valueType="num">
                                          <p:cBhvr>
                                            <p:cTn id="61" dur="500" fill="hold"/>
                                            <p:tgtEl>
                                              <p:spTgt spid="39"/>
                                            </p:tgtEl>
                                            <p:attrNameLst>
                                              <p:attrName>ppt_h</p:attrName>
                                            </p:attrNameLst>
                                          </p:cBhvr>
                                          <p:tavLst>
                                            <p:tav tm="0">
                                              <p:val>
                                                <p:fltVal val="0"/>
                                              </p:val>
                                            </p:tav>
                                            <p:tav tm="100000">
                                              <p:val>
                                                <p:strVal val="#ppt_h"/>
                                              </p:val>
                                            </p:tav>
                                          </p:tavLst>
                                        </p:anim>
                                        <p:animEffect transition="in" filter="fade">
                                          <p:cBhvr>
                                            <p:cTn id="62" dur="500"/>
                                            <p:tgtEl>
                                              <p:spTgt spid="39"/>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p:cTn id="65" dur="500" fill="hold"/>
                                            <p:tgtEl>
                                              <p:spTgt spid="41"/>
                                            </p:tgtEl>
                                            <p:attrNameLst>
                                              <p:attrName>ppt_w</p:attrName>
                                            </p:attrNameLst>
                                          </p:cBhvr>
                                          <p:tavLst>
                                            <p:tav tm="0">
                                              <p:val>
                                                <p:fltVal val="0"/>
                                              </p:val>
                                            </p:tav>
                                            <p:tav tm="100000">
                                              <p:val>
                                                <p:strVal val="#ppt_w"/>
                                              </p:val>
                                            </p:tav>
                                          </p:tavLst>
                                        </p:anim>
                                        <p:anim calcmode="lin" valueType="num">
                                          <p:cBhvr>
                                            <p:cTn id="66" dur="500" fill="hold"/>
                                            <p:tgtEl>
                                              <p:spTgt spid="41"/>
                                            </p:tgtEl>
                                            <p:attrNameLst>
                                              <p:attrName>ppt_h</p:attrName>
                                            </p:attrNameLst>
                                          </p:cBhvr>
                                          <p:tavLst>
                                            <p:tav tm="0">
                                              <p:val>
                                                <p:fltVal val="0"/>
                                              </p:val>
                                            </p:tav>
                                            <p:tav tm="100000">
                                              <p:val>
                                                <p:strVal val="#ppt_h"/>
                                              </p:val>
                                            </p:tav>
                                          </p:tavLst>
                                        </p:anim>
                                        <p:animEffect transition="in" filter="fade">
                                          <p:cBhvr>
                                            <p:cTn id="67" dur="500"/>
                                            <p:tgtEl>
                                              <p:spTgt spid="41"/>
                                            </p:tgtEl>
                                          </p:cBhvr>
                                        </p:animEffect>
                                      </p:childTnLst>
                                    </p:cTn>
                                  </p:par>
                                </p:childTnLst>
                              </p:cTn>
                            </p:par>
                            <p:par>
                              <p:cTn id="68" fill="hold">
                                <p:stCondLst>
                                  <p:cond delay="4500"/>
                                </p:stCondLst>
                                <p:childTnLst>
                                  <p:par>
                                    <p:cTn id="69" presetID="22" presetClass="entr" presetSubtype="4" fill="hold"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down)">
                                          <p:cBhvr>
                                            <p:cTn id="71" dur="500"/>
                                            <p:tgtEl>
                                              <p:spTgt spid="52"/>
                                            </p:tgtEl>
                                          </p:cBhvr>
                                        </p:animEffect>
                                      </p:childTnLst>
                                    </p:cTn>
                                  </p:par>
                                  <p:par>
                                    <p:cTn id="72" presetID="22" presetClass="entr" presetSubtype="4" fill="hold"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22" presetClass="entr" presetSubtype="8" fill="hold" nodeType="after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wipe(left)">
                                          <p:cBhvr>
                                            <p:cTn id="78" dur="500"/>
                                            <p:tgtEl>
                                              <p:spTgt spid="51"/>
                                            </p:tgtEl>
                                          </p:cBhvr>
                                        </p:animEffect>
                                      </p:childTnLst>
                                    </p:cTn>
                                  </p:par>
                                  <p:par>
                                    <p:cTn id="79" presetID="22" presetClass="entr" presetSubtype="2"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wipe(right)">
                                          <p:cBhvr>
                                            <p:cTn id="81" dur="500"/>
                                            <p:tgtEl>
                                              <p:spTgt spid="53"/>
                                            </p:tgtEl>
                                          </p:cBhvr>
                                        </p:animEffect>
                                      </p:childTnLst>
                                    </p:cTn>
                                  </p:par>
                                </p:childTnLst>
                              </p:cTn>
                            </p:par>
                            <p:par>
                              <p:cTn id="82" fill="hold">
                                <p:stCondLst>
                                  <p:cond delay="5500"/>
                                </p:stCondLst>
                                <p:childTnLst>
                                  <p:par>
                                    <p:cTn id="83" presetID="10" presetClass="entr" presetSubtype="0"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500"/>
                                            <p:tgtEl>
                                              <p:spTgt spid="6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fade">
                                          <p:cBhvr>
                                            <p:cTn id="88" dur="500"/>
                                            <p:tgtEl>
                                              <p:spTgt spid="63"/>
                                            </p:tgtEl>
                                          </p:cBhvr>
                                        </p:animEffect>
                                      </p:childTnLst>
                                    </p:cTn>
                                  </p:par>
                                </p:childTnLst>
                              </p:cTn>
                            </p:par>
                            <p:par>
                              <p:cTn id="89" fill="hold">
                                <p:stCondLst>
                                  <p:cond delay="6000"/>
                                </p:stCondLst>
                                <p:childTnLst>
                                  <p:par>
                                    <p:cTn id="90" presetID="10" presetClass="entr" presetSubtype="0" fill="hold" grpId="0" nodeType="after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fade">
                                          <p:cBhvr>
                                            <p:cTn id="92" dur="500"/>
                                            <p:tgtEl>
                                              <p:spTgt spid="6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fade">
                                          <p:cBhvr>
                                            <p:cTn id="95" dur="500"/>
                                            <p:tgtEl>
                                              <p:spTgt spid="6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500"/>
                                            <p:tgtEl>
                                              <p:spTgt spid="6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7"/>
                                            </p:tgtEl>
                                            <p:attrNameLst>
                                              <p:attrName>style.visibility</p:attrName>
                                            </p:attrNameLst>
                                          </p:cBhvr>
                                          <p:to>
                                            <p:strVal val="visible"/>
                                          </p:to>
                                        </p:set>
                                        <p:animEffect transition="in" filter="fade">
                                          <p:cBhvr>
                                            <p:cTn id="101" dur="500"/>
                                            <p:tgtEl>
                                              <p:spTgt spid="67"/>
                                            </p:tgtEl>
                                          </p:cBhvr>
                                        </p:animEffect>
                                      </p:childTnLst>
                                    </p:cTn>
                                  </p:par>
                                </p:childTnLst>
                              </p:cTn>
                            </p:par>
                            <p:par>
                              <p:cTn id="102" fill="hold">
                                <p:stCondLst>
                                  <p:cond delay="6500"/>
                                </p:stCondLst>
                                <p:childTnLst>
                                  <p:par>
                                    <p:cTn id="103" presetID="53" presetClass="entr" presetSubtype="16" fill="hold" grpId="0" nodeType="afterEffect">
                                      <p:stCondLst>
                                        <p:cond delay="0"/>
                                      </p:stCondLst>
                                      <p:childTnLst>
                                        <p:set>
                                          <p:cBhvr>
                                            <p:cTn id="104" dur="1" fill="hold">
                                              <p:stCondLst>
                                                <p:cond delay="0"/>
                                              </p:stCondLst>
                                            </p:cTn>
                                            <p:tgtEl>
                                              <p:spTgt spid="48"/>
                                            </p:tgtEl>
                                            <p:attrNameLst>
                                              <p:attrName>style.visibility</p:attrName>
                                            </p:attrNameLst>
                                          </p:cBhvr>
                                          <p:to>
                                            <p:strVal val="visible"/>
                                          </p:to>
                                        </p:set>
                                        <p:anim calcmode="lin" valueType="num">
                                          <p:cBhvr>
                                            <p:cTn id="105" dur="500" fill="hold"/>
                                            <p:tgtEl>
                                              <p:spTgt spid="48"/>
                                            </p:tgtEl>
                                            <p:attrNameLst>
                                              <p:attrName>ppt_w</p:attrName>
                                            </p:attrNameLst>
                                          </p:cBhvr>
                                          <p:tavLst>
                                            <p:tav tm="0">
                                              <p:val>
                                                <p:fltVal val="0"/>
                                              </p:val>
                                            </p:tav>
                                            <p:tav tm="100000">
                                              <p:val>
                                                <p:strVal val="#ppt_w"/>
                                              </p:val>
                                            </p:tav>
                                          </p:tavLst>
                                        </p:anim>
                                        <p:anim calcmode="lin" valueType="num">
                                          <p:cBhvr>
                                            <p:cTn id="106" dur="500" fill="hold"/>
                                            <p:tgtEl>
                                              <p:spTgt spid="48"/>
                                            </p:tgtEl>
                                            <p:attrNameLst>
                                              <p:attrName>ppt_h</p:attrName>
                                            </p:attrNameLst>
                                          </p:cBhvr>
                                          <p:tavLst>
                                            <p:tav tm="0">
                                              <p:val>
                                                <p:fltVal val="0"/>
                                              </p:val>
                                            </p:tav>
                                            <p:tav tm="100000">
                                              <p:val>
                                                <p:strVal val="#ppt_h"/>
                                              </p:val>
                                            </p:tav>
                                          </p:tavLst>
                                        </p:anim>
                                        <p:animEffect transition="in" filter="fade">
                                          <p:cBhvr>
                                            <p:cTn id="107" dur="500"/>
                                            <p:tgtEl>
                                              <p:spTgt spid="48"/>
                                            </p:tgtEl>
                                          </p:cBhvr>
                                        </p:animEffect>
                                      </p:childTnLst>
                                    </p:cTn>
                                  </p:par>
                                </p:childTnLst>
                              </p:cTn>
                            </p:par>
                            <p:par>
                              <p:cTn id="108" fill="hold">
                                <p:stCondLst>
                                  <p:cond delay="7000"/>
                                </p:stCondLst>
                                <p:childTnLst>
                                  <p:par>
                                    <p:cTn id="109" presetID="22" presetClass="entr" presetSubtype="4" fill="hold" nodeType="after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wipe(down)">
                                          <p:cBhvr>
                                            <p:cTn id="111" dur="500"/>
                                            <p:tgtEl>
                                              <p:spTgt spid="49"/>
                                            </p:tgtEl>
                                          </p:cBhvr>
                                        </p:animEffect>
                                      </p:childTnLst>
                                    </p:cTn>
                                  </p:par>
                                </p:childTnLst>
                              </p:cTn>
                            </p:par>
                            <p:par>
                              <p:cTn id="112" fill="hold">
                                <p:stCondLst>
                                  <p:cond delay="7500"/>
                                </p:stCondLst>
                                <p:childTnLst>
                                  <p:par>
                                    <p:cTn id="113" presetID="10" presetClass="entr" presetSubtype="0" fill="hold" grpId="0" nodeType="after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fade">
                                          <p:cBhvr>
                                            <p:cTn id="115" dur="500"/>
                                            <p:tgtEl>
                                              <p:spTgt spid="68"/>
                                            </p:tgtEl>
                                          </p:cBhvr>
                                        </p:animEffect>
                                      </p:childTnLst>
                                    </p:cTn>
                                  </p:par>
                                </p:childTnLst>
                              </p:cTn>
                            </p:par>
                            <p:par>
                              <p:cTn id="116" fill="hold">
                                <p:stCondLst>
                                  <p:cond delay="8000"/>
                                </p:stCondLst>
                                <p:childTnLst>
                                  <p:par>
                                    <p:cTn id="117" presetID="10" presetClass="entr" presetSubtype="0" fill="hold" grpId="0" nodeType="afterEffect">
                                      <p:stCondLst>
                                        <p:cond delay="0"/>
                                      </p:stCondLst>
                                      <p:childTnLst>
                                        <p:set>
                                          <p:cBhvr>
                                            <p:cTn id="118" dur="1" fill="hold">
                                              <p:stCondLst>
                                                <p:cond delay="0"/>
                                              </p:stCondLst>
                                            </p:cTn>
                                            <p:tgtEl>
                                              <p:spTgt spid="69"/>
                                            </p:tgtEl>
                                            <p:attrNameLst>
                                              <p:attrName>style.visibility</p:attrName>
                                            </p:attrNameLst>
                                          </p:cBhvr>
                                          <p:to>
                                            <p:strVal val="visible"/>
                                          </p:to>
                                        </p:set>
                                        <p:animEffect transition="in" filter="fade">
                                          <p:cBhvr>
                                            <p:cTn id="119" dur="500"/>
                                            <p:tgtEl>
                                              <p:spTgt spid="6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70"/>
                                            </p:tgtEl>
                                            <p:attrNameLst>
                                              <p:attrName>style.visibility</p:attrName>
                                            </p:attrNameLst>
                                          </p:cBhvr>
                                          <p:to>
                                            <p:strVal val="visible"/>
                                          </p:to>
                                        </p:set>
                                        <p:animEffect transition="in" filter="fade">
                                          <p:cBhvr>
                                            <p:cTn id="122" dur="500"/>
                                            <p:tgtEl>
                                              <p:spTgt spid="70"/>
                                            </p:tgtEl>
                                          </p:cBhvr>
                                        </p:animEffect>
                                      </p:childTnLst>
                                    </p:cTn>
                                  </p:par>
                                  <p:par>
                                    <p:cTn id="123" presetID="2" presetClass="entr" presetSubtype="2" decel="100000" fill="hold" nodeType="withEffect">
                                      <p:stCondLst>
                                        <p:cond delay="0"/>
                                      </p:stCondLst>
                                      <p:childTnLst>
                                        <p:set>
                                          <p:cBhvr>
                                            <p:cTn id="124" dur="1" fill="hold">
                                              <p:stCondLst>
                                                <p:cond delay="0"/>
                                              </p:stCondLst>
                                            </p:cTn>
                                            <p:tgtEl>
                                              <p:spTgt spid="71"/>
                                            </p:tgtEl>
                                            <p:attrNameLst>
                                              <p:attrName>style.visibility</p:attrName>
                                            </p:attrNameLst>
                                          </p:cBhvr>
                                          <p:to>
                                            <p:strVal val="visible"/>
                                          </p:to>
                                        </p:set>
                                        <p:anim calcmode="lin" valueType="num">
                                          <p:cBhvr additive="base">
                                            <p:cTn id="125" dur="1500" fill="hold"/>
                                            <p:tgtEl>
                                              <p:spTgt spid="71"/>
                                            </p:tgtEl>
                                            <p:attrNameLst>
                                              <p:attrName>ppt_x</p:attrName>
                                            </p:attrNameLst>
                                          </p:cBhvr>
                                          <p:tavLst>
                                            <p:tav tm="0">
                                              <p:val>
                                                <p:strVal val="1+#ppt_w/2"/>
                                              </p:val>
                                            </p:tav>
                                            <p:tav tm="100000">
                                              <p:val>
                                                <p:strVal val="#ppt_x"/>
                                              </p:val>
                                            </p:tav>
                                          </p:tavLst>
                                        </p:anim>
                                        <p:anim calcmode="lin" valueType="num">
                                          <p:cBhvr additive="base">
                                            <p:cTn id="126" dur="1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8" grpId="0" animBg="1"/>
          <p:bldP spid="39" grpId="0" animBg="1"/>
          <p:bldP spid="40" grpId="0" animBg="1"/>
          <p:bldP spid="41" grpId="0" animBg="1"/>
          <p:bldP spid="48" grpId="0" animBg="1"/>
          <p:bldP spid="56" grpId="0" animBg="1"/>
          <p:bldP spid="57" grpId="0" animBg="1"/>
          <p:bldP spid="58" grpId="0"/>
          <p:bldP spid="59" grpId="0"/>
          <p:bldP spid="60" grpId="0"/>
          <p:bldP spid="61" grpId="0"/>
          <p:bldP spid="62" grpId="0" animBg="1"/>
          <p:bldP spid="63" grpId="0" animBg="1"/>
          <p:bldP spid="64" grpId="0"/>
          <p:bldP spid="65" grpId="0"/>
          <p:bldP spid="66" grpId="0"/>
          <p:bldP spid="67" grpId="0"/>
          <p:bldP spid="68" grpId="0" animBg="1"/>
          <p:bldP spid="69" grpId="0"/>
          <p:bldP spid="70"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5192" y="35245"/>
            <a:ext cx="6688067" cy="6858000"/>
          </a:xfrm>
          <a:prstGeom prst="rect">
            <a:avLst/>
          </a:prstGeom>
        </p:spPr>
      </p:pic>
      <p:sp>
        <p:nvSpPr>
          <p:cNvPr id="3" name="矩形 2"/>
          <p:cNvSpPr/>
          <p:nvPr/>
        </p:nvSpPr>
        <p:spPr>
          <a:xfrm>
            <a:off x="4651139" y="-837559"/>
            <a:ext cx="2394857" cy="8152760"/>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63662" y="64423"/>
            <a:ext cx="1497052" cy="2646878"/>
          </a:xfrm>
          <a:prstGeom prst="rect">
            <a:avLst/>
          </a:prstGeom>
          <a:noFill/>
        </p:spPr>
        <p:txBody>
          <a:bodyPr vert="horz" wrap="square" rtlCol="0">
            <a:spAutoFit/>
          </a:bodyPr>
          <a:lstStyle/>
          <a:p>
            <a:r>
              <a:rPr lang="en-US" altLang="zh-CN" sz="16600" spc="600" dirty="0">
                <a:solidFill>
                  <a:srgbClr val="C00000"/>
                </a:solidFill>
                <a:latin typeface="Aurora Cn BT" panose="020B0508020207060204" pitchFamily="34" charset="0"/>
                <a:ea typeface="方正兰亭超细黑简体" panose="02000000000000000000" pitchFamily="2" charset="-122"/>
              </a:rPr>
              <a:t>03</a:t>
            </a:r>
            <a:endParaRPr lang="zh-CN" altLang="en-US" sz="16600" spc="600" dirty="0">
              <a:solidFill>
                <a:srgbClr val="C00000"/>
              </a:solidFill>
              <a:latin typeface="Aurora Cn BT" panose="020B0508020207060204" pitchFamily="34" charset="0"/>
              <a:ea typeface="时尚中黑简体" panose="01010104010101010101" pitchFamily="2" charset="-122"/>
            </a:endParaRPr>
          </a:p>
        </p:txBody>
      </p:sp>
      <p:sp>
        <p:nvSpPr>
          <p:cNvPr id="5" name="TextBox 54"/>
          <p:cNvSpPr txBox="1"/>
          <p:nvPr/>
        </p:nvSpPr>
        <p:spPr>
          <a:xfrm>
            <a:off x="1857733" y="1204642"/>
            <a:ext cx="2475728" cy="698071"/>
          </a:xfrm>
          <a:prstGeom prst="rect">
            <a:avLst/>
          </a:prstGeom>
          <a:noFill/>
        </p:spPr>
        <p:txBody>
          <a:bodyPr wrap="square" rIns="144000" bIns="36000" numCol="1" spcCol="360000" rtlCol="0">
            <a:spAutoFit/>
          </a:bodyPr>
          <a:lstStyle/>
          <a:p>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rPr>
              <a:t>市场分析</a:t>
            </a:r>
          </a:p>
        </p:txBody>
      </p:sp>
      <p:sp>
        <p:nvSpPr>
          <p:cNvPr id="6" name="TextBox 54"/>
          <p:cNvSpPr txBox="1"/>
          <p:nvPr/>
        </p:nvSpPr>
        <p:spPr>
          <a:xfrm>
            <a:off x="1925254" y="1844640"/>
            <a:ext cx="1977511" cy="328739"/>
          </a:xfrm>
          <a:prstGeom prst="rect">
            <a:avLst/>
          </a:prstGeom>
          <a:noFill/>
        </p:spPr>
        <p:txBody>
          <a:bodyPr wrap="square" rIns="144000" bIns="36000" numCol="1" spcCol="360000"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Part four</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Box 4"/>
          <p:cNvSpPr txBox="1"/>
          <p:nvPr/>
        </p:nvSpPr>
        <p:spPr>
          <a:xfrm>
            <a:off x="2839318" y="2927712"/>
            <a:ext cx="1567571" cy="830997"/>
          </a:xfrm>
          <a:prstGeom prst="rect">
            <a:avLst/>
          </a:prstGeom>
          <a:noFill/>
        </p:spPr>
        <p:txBody>
          <a:bodyPr wrap="square" lIns="91440" tIns="45720" rIns="91440" bIns="45720"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本地市场</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a:t>
            </a:r>
          </a:p>
        </p:txBody>
      </p:sp>
      <p:sp>
        <p:nvSpPr>
          <p:cNvPr id="37" name="TextBox 11"/>
          <p:cNvSpPr txBox="1"/>
          <p:nvPr/>
        </p:nvSpPr>
        <p:spPr>
          <a:xfrm>
            <a:off x="7074473" y="3379967"/>
            <a:ext cx="1581298" cy="830997"/>
          </a:xfrm>
          <a:prstGeom prst="rect">
            <a:avLst/>
          </a:prstGeom>
          <a:noFill/>
        </p:spPr>
        <p:txBody>
          <a:bodyPr wrap="square" lIns="91440" tIns="45720" rIns="91440" bIns="45720"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周边市场</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a:t>
            </a:r>
          </a:p>
        </p:txBody>
      </p:sp>
      <p:sp>
        <p:nvSpPr>
          <p:cNvPr id="38" name="TextBox 12"/>
          <p:cNvSpPr txBox="1"/>
          <p:nvPr/>
        </p:nvSpPr>
        <p:spPr>
          <a:xfrm>
            <a:off x="5394889" y="5375989"/>
            <a:ext cx="1624235" cy="830997"/>
          </a:xfrm>
          <a:prstGeom prst="rect">
            <a:avLst/>
          </a:prstGeom>
          <a:noFill/>
        </p:spPr>
        <p:txBody>
          <a:bodyPr wrap="square" lIns="91440" tIns="45720" rIns="91440" bIns="45720" rtlCol="0">
            <a:spAutoFit/>
          </a:bodyPr>
          <a:lstStyle/>
          <a:p>
            <a:pP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高端市场</a:t>
            </a:r>
            <a:endParaRPr lang="en-US" altLang="zh-CN" sz="1000" dirty="0">
              <a:solidFill>
                <a:schemeClr val="bg1"/>
              </a:solidFill>
              <a:latin typeface="微软雅黑" panose="020B0503020204020204" pitchFamily="34" charset="-122"/>
              <a:ea typeface="微软雅黑" panose="020B0503020204020204" pitchFamily="34" charset="-122"/>
            </a:endParaRPr>
          </a:p>
          <a:p>
            <a:r>
              <a:rPr lang="zh-CN" altLang="en-US" sz="9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a:t>
            </a:r>
          </a:p>
        </p:txBody>
      </p:sp>
      <p:grpSp>
        <p:nvGrpSpPr>
          <p:cNvPr id="39" name="组合 38"/>
          <p:cNvGrpSpPr/>
          <p:nvPr/>
        </p:nvGrpSpPr>
        <p:grpSpPr>
          <a:xfrm>
            <a:off x="0" y="2681885"/>
            <a:ext cx="2668799" cy="1400158"/>
            <a:chOff x="-1" y="2387422"/>
            <a:chExt cx="2668799" cy="1400158"/>
          </a:xfrm>
        </p:grpSpPr>
        <p:sp>
          <p:nvSpPr>
            <p:cNvPr id="40" name="矩形 39"/>
            <p:cNvSpPr/>
            <p:nvPr/>
          </p:nvSpPr>
          <p:spPr>
            <a:xfrm>
              <a:off x="-1" y="3591415"/>
              <a:ext cx="1977259" cy="196165"/>
            </a:xfrm>
            <a:prstGeom prst="rect">
              <a:avLst/>
            </a:prstGeom>
            <a:solidFill>
              <a:schemeClr val="bg1">
                <a:lumMod val="8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nvGrpSpPr>
            <p:cNvPr id="41" name="组合 40"/>
            <p:cNvGrpSpPr/>
            <p:nvPr/>
          </p:nvGrpSpPr>
          <p:grpSpPr>
            <a:xfrm>
              <a:off x="1272633" y="2387422"/>
              <a:ext cx="1396165" cy="1396165"/>
              <a:chOff x="1593071" y="4082019"/>
              <a:chExt cx="774638" cy="774638"/>
            </a:xfrm>
            <a:solidFill>
              <a:srgbClr val="4EC1C2"/>
            </a:solidFill>
          </p:grpSpPr>
          <p:sp>
            <p:nvSpPr>
              <p:cNvPr id="42" name="椭圆 41"/>
              <p:cNvSpPr/>
              <p:nvPr/>
            </p:nvSpPr>
            <p:spPr>
              <a:xfrm>
                <a:off x="1593071" y="4082019"/>
                <a:ext cx="774638" cy="77463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p>
            </p:txBody>
          </p:sp>
          <p:sp>
            <p:nvSpPr>
              <p:cNvPr id="43" name="TextBox 16"/>
              <p:cNvSpPr txBox="1"/>
              <p:nvPr/>
            </p:nvSpPr>
            <p:spPr>
              <a:xfrm>
                <a:off x="1617926" y="4218412"/>
                <a:ext cx="730851" cy="461064"/>
              </a:xfrm>
              <a:prstGeom prst="rect">
                <a:avLst/>
              </a:prstGeom>
              <a:noFill/>
              <a:ln>
                <a:noFill/>
              </a:ln>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本地</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市场</a:t>
                </a:r>
              </a:p>
            </p:txBody>
          </p:sp>
        </p:grpSp>
      </p:grpSp>
      <p:grpSp>
        <p:nvGrpSpPr>
          <p:cNvPr id="44" name="组合 43"/>
          <p:cNvGrpSpPr/>
          <p:nvPr/>
        </p:nvGrpSpPr>
        <p:grpSpPr>
          <a:xfrm>
            <a:off x="0" y="3160606"/>
            <a:ext cx="6556281" cy="1396165"/>
            <a:chOff x="-155573" y="2866143"/>
            <a:chExt cx="6556281" cy="1396165"/>
          </a:xfrm>
          <a:effectLst>
            <a:outerShdw blurRad="254000" dist="127000" dir="2700000" algn="tl" rotWithShape="0">
              <a:prstClr val="black">
                <a:alpha val="40000"/>
              </a:prstClr>
            </a:outerShdw>
          </a:effectLst>
        </p:grpSpPr>
        <p:sp>
          <p:nvSpPr>
            <p:cNvPr id="45" name="矩形 44"/>
            <p:cNvSpPr/>
            <p:nvPr/>
          </p:nvSpPr>
          <p:spPr>
            <a:xfrm>
              <a:off x="-155573" y="4066825"/>
              <a:ext cx="5864365" cy="195483"/>
            </a:xfrm>
            <a:prstGeom prst="rect">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nvGrpSpPr>
            <p:cNvPr id="46" name="组合 45"/>
            <p:cNvGrpSpPr/>
            <p:nvPr/>
          </p:nvGrpSpPr>
          <p:grpSpPr>
            <a:xfrm>
              <a:off x="5004543" y="2866143"/>
              <a:ext cx="1396165" cy="1396165"/>
              <a:chOff x="1593071" y="4082019"/>
              <a:chExt cx="774638" cy="774638"/>
            </a:xfrm>
            <a:solidFill>
              <a:srgbClr val="4EC1C2"/>
            </a:solidFill>
          </p:grpSpPr>
          <p:sp>
            <p:nvSpPr>
              <p:cNvPr id="47" name="椭圆 46"/>
              <p:cNvSpPr/>
              <p:nvPr/>
            </p:nvSpPr>
            <p:spPr>
              <a:xfrm>
                <a:off x="1593071" y="4082019"/>
                <a:ext cx="774638" cy="7746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p>
            </p:txBody>
          </p:sp>
          <p:sp>
            <p:nvSpPr>
              <p:cNvPr id="48" name="TextBox 21"/>
              <p:cNvSpPr txBox="1"/>
              <p:nvPr/>
            </p:nvSpPr>
            <p:spPr>
              <a:xfrm>
                <a:off x="1617926" y="4218412"/>
                <a:ext cx="730851" cy="461064"/>
              </a:xfrm>
              <a:prstGeom prst="rect">
                <a:avLst/>
              </a:prstGeom>
              <a:noFill/>
              <a:ln>
                <a:noFill/>
              </a:ln>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周边</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市场</a:t>
                </a:r>
              </a:p>
            </p:txBody>
          </p:sp>
        </p:grpSp>
      </p:grpSp>
      <p:grpSp>
        <p:nvGrpSpPr>
          <p:cNvPr id="49" name="组合 48"/>
          <p:cNvGrpSpPr/>
          <p:nvPr/>
        </p:nvGrpSpPr>
        <p:grpSpPr>
          <a:xfrm>
            <a:off x="3" y="5157621"/>
            <a:ext cx="5290299" cy="1400162"/>
            <a:chOff x="2" y="4863158"/>
            <a:chExt cx="5290299" cy="1400162"/>
          </a:xfrm>
        </p:grpSpPr>
        <p:sp>
          <p:nvSpPr>
            <p:cNvPr id="50" name="矩形 49"/>
            <p:cNvSpPr/>
            <p:nvPr/>
          </p:nvSpPr>
          <p:spPr>
            <a:xfrm>
              <a:off x="2" y="4863158"/>
              <a:ext cx="4592218" cy="196165"/>
            </a:xfrm>
            <a:prstGeom prst="rect">
              <a:avLst/>
            </a:prstGeom>
            <a:solidFill>
              <a:schemeClr val="bg1">
                <a:lumMod val="8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nvGrpSpPr>
            <p:cNvPr id="51" name="组合 50"/>
            <p:cNvGrpSpPr/>
            <p:nvPr/>
          </p:nvGrpSpPr>
          <p:grpSpPr>
            <a:xfrm>
              <a:off x="3894136" y="4867155"/>
              <a:ext cx="1396165" cy="1396165"/>
              <a:chOff x="1593071" y="4082019"/>
              <a:chExt cx="774638" cy="774638"/>
            </a:xfrm>
            <a:solidFill>
              <a:srgbClr val="4EC1C2"/>
            </a:solidFill>
          </p:grpSpPr>
          <p:sp>
            <p:nvSpPr>
              <p:cNvPr id="52" name="椭圆 51"/>
              <p:cNvSpPr/>
              <p:nvPr/>
            </p:nvSpPr>
            <p:spPr>
              <a:xfrm>
                <a:off x="1593071" y="4082019"/>
                <a:ext cx="774638" cy="77463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p>
            </p:txBody>
          </p:sp>
          <p:sp>
            <p:nvSpPr>
              <p:cNvPr id="76" name="TextBox 26"/>
              <p:cNvSpPr txBox="1"/>
              <p:nvPr/>
            </p:nvSpPr>
            <p:spPr>
              <a:xfrm>
                <a:off x="1617926" y="4218412"/>
                <a:ext cx="730851" cy="461064"/>
              </a:xfrm>
              <a:prstGeom prst="rect">
                <a:avLst/>
              </a:prstGeom>
              <a:noFill/>
              <a:ln>
                <a:noFill/>
              </a:ln>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高档</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市场</a:t>
                </a:r>
              </a:p>
            </p:txBody>
          </p:sp>
        </p:grpSp>
      </p:grpSp>
      <p:pic>
        <p:nvPicPr>
          <p:cNvPr id="77" name="图片 76"/>
          <p:cNvPicPr>
            <a:picLocks noChangeAspect="1"/>
          </p:cNvPicPr>
          <p:nvPr/>
        </p:nvPicPr>
        <p:blipFill rotWithShape="1">
          <a:blip r:embed="rId4">
            <a:biLevel thresh="50000"/>
          </a:blip>
          <a:srcRect l="54779" t="24728" r="29798" b="57553"/>
          <a:stretch>
            <a:fillRect/>
          </a:stretch>
        </p:blipFill>
        <p:spPr>
          <a:xfrm rot="10800000">
            <a:off x="5549140" y="1506301"/>
            <a:ext cx="828931" cy="910656"/>
          </a:xfrm>
          <a:prstGeom prst="rect">
            <a:avLst/>
          </a:prstGeom>
          <a:noFill/>
        </p:spPr>
      </p:pic>
      <p:grpSp>
        <p:nvGrpSpPr>
          <p:cNvPr id="78" name="组合 77"/>
          <p:cNvGrpSpPr/>
          <p:nvPr/>
        </p:nvGrpSpPr>
        <p:grpSpPr>
          <a:xfrm>
            <a:off x="8773149" y="5157621"/>
            <a:ext cx="3002956" cy="1042070"/>
            <a:chOff x="8300143" y="2586072"/>
            <a:chExt cx="3002956" cy="1042070"/>
          </a:xfrm>
        </p:grpSpPr>
        <p:sp>
          <p:nvSpPr>
            <p:cNvPr id="79" name="Rectangle 21"/>
            <p:cNvSpPr/>
            <p:nvPr/>
          </p:nvSpPr>
          <p:spPr bwMode="auto">
            <a:xfrm>
              <a:off x="8300143" y="2948747"/>
              <a:ext cx="706925" cy="113108"/>
            </a:xfrm>
            <a:prstGeom prst="rect">
              <a:avLst/>
            </a:prstGeom>
            <a:noFill/>
            <a:ln>
              <a:noFill/>
            </a:ln>
          </p:spPr>
          <p:txBody>
            <a:bodyPr vert="horz" wrap="none" lIns="0" tIns="0" rIns="0" bIns="0" anchor="ctr" anchorCtr="0">
              <a:spAutoFit/>
            </a:bodyPr>
            <a:lstStyle/>
            <a:p>
              <a:pPr defTabSz="1680210"/>
              <a:r>
                <a:rPr lang="en-US" sz="735" b="1" dirty="0">
                  <a:solidFill>
                    <a:schemeClr val="tx2">
                      <a:lumMod val="50000"/>
                    </a:schemeClr>
                  </a:solidFill>
                  <a:latin typeface="微软雅黑" panose="020B0503020204020204" pitchFamily="34" charset="-122"/>
                  <a:ea typeface="微软雅黑" panose="020B0503020204020204" pitchFamily="34" charset="-122"/>
                  <a:cs typeface="Montserrat Semi Bold" charset="0"/>
                  <a:sym typeface="Bebas Neue" charset="0"/>
                </a:rPr>
                <a:t>BLACK PEOPLE</a:t>
              </a:r>
            </a:p>
          </p:txBody>
        </p:sp>
        <p:sp>
          <p:nvSpPr>
            <p:cNvPr id="80" name="Rectangle 27"/>
            <p:cNvSpPr/>
            <p:nvPr/>
          </p:nvSpPr>
          <p:spPr bwMode="auto">
            <a:xfrm>
              <a:off x="8300143" y="3312860"/>
              <a:ext cx="865622" cy="113108"/>
            </a:xfrm>
            <a:prstGeom prst="rect">
              <a:avLst/>
            </a:prstGeom>
            <a:noFill/>
            <a:ln>
              <a:noFill/>
            </a:ln>
          </p:spPr>
          <p:txBody>
            <a:bodyPr vert="horz" wrap="none" lIns="0" tIns="0" rIns="0" bIns="0" anchor="ctr" anchorCtr="0">
              <a:spAutoFit/>
            </a:bodyPr>
            <a:lstStyle/>
            <a:p>
              <a:pPr defTabSz="1680210"/>
              <a:r>
                <a:rPr lang="en-US" sz="735" b="1" dirty="0">
                  <a:solidFill>
                    <a:schemeClr val="tx2">
                      <a:lumMod val="50000"/>
                    </a:schemeClr>
                  </a:solidFill>
                  <a:latin typeface="微软雅黑" panose="020B0503020204020204" pitchFamily="34" charset="-122"/>
                  <a:ea typeface="微软雅黑" panose="020B0503020204020204" pitchFamily="34" charset="-122"/>
                  <a:cs typeface="Montserrat Semi Bold" charset="0"/>
                  <a:sym typeface="Bebas Neue" charset="0"/>
                </a:rPr>
                <a:t>HISPANIC PEOPLE</a:t>
              </a:r>
            </a:p>
          </p:txBody>
        </p:sp>
        <p:sp>
          <p:nvSpPr>
            <p:cNvPr id="81" name="Rectangle 28"/>
            <p:cNvSpPr/>
            <p:nvPr/>
          </p:nvSpPr>
          <p:spPr bwMode="auto">
            <a:xfrm>
              <a:off x="8300143" y="2586072"/>
              <a:ext cx="714939" cy="113108"/>
            </a:xfrm>
            <a:prstGeom prst="rect">
              <a:avLst/>
            </a:prstGeom>
            <a:noFill/>
            <a:ln>
              <a:noFill/>
            </a:ln>
          </p:spPr>
          <p:txBody>
            <a:bodyPr vert="horz" wrap="none" lIns="0" tIns="0" rIns="0" bIns="0" anchor="ctr" anchorCtr="0">
              <a:spAutoFit/>
            </a:bodyPr>
            <a:lstStyle/>
            <a:p>
              <a:pPr defTabSz="1680210"/>
              <a:r>
                <a:rPr lang="en-US" sz="735" b="1" dirty="0">
                  <a:solidFill>
                    <a:schemeClr val="tx2">
                      <a:lumMod val="50000"/>
                    </a:schemeClr>
                  </a:solidFill>
                  <a:latin typeface="微软雅黑" panose="020B0503020204020204" pitchFamily="34" charset="-122"/>
                  <a:ea typeface="微软雅黑" panose="020B0503020204020204" pitchFamily="34" charset="-122"/>
                  <a:cs typeface="Montserrat Semi Bold" charset="0"/>
                  <a:sym typeface="Bebas Neue" charset="0"/>
                </a:rPr>
                <a:t>WHITE PEOPLE</a:t>
              </a:r>
            </a:p>
          </p:txBody>
        </p:sp>
        <p:sp>
          <p:nvSpPr>
            <p:cNvPr id="82" name="Rectangle 29"/>
            <p:cNvSpPr/>
            <p:nvPr/>
          </p:nvSpPr>
          <p:spPr>
            <a:xfrm>
              <a:off x="8308338" y="3188186"/>
              <a:ext cx="2637551" cy="168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5" dirty="0">
                <a:solidFill>
                  <a:schemeClr val="tx2"/>
                </a:solidFill>
                <a:latin typeface="微软雅黑" panose="020B0503020204020204" pitchFamily="34" charset="-122"/>
                <a:ea typeface="微软雅黑" panose="020B0503020204020204" pitchFamily="34" charset="-122"/>
              </a:endParaRPr>
            </a:p>
          </p:txBody>
        </p:sp>
        <p:sp>
          <p:nvSpPr>
            <p:cNvPr id="83" name="Rectangle 35"/>
            <p:cNvSpPr/>
            <p:nvPr/>
          </p:nvSpPr>
          <p:spPr bwMode="auto">
            <a:xfrm>
              <a:off x="11093105" y="2798749"/>
              <a:ext cx="209994" cy="101887"/>
            </a:xfrm>
            <a:prstGeom prst="rect">
              <a:avLst/>
            </a:prstGeom>
            <a:noFill/>
            <a:ln>
              <a:noFill/>
            </a:ln>
          </p:spPr>
          <p:txBody>
            <a:bodyPr vert="horz" wrap="none" lIns="0" tIns="0" rIns="0" bIns="0" anchor="ctr" anchorCtr="0">
              <a:spAutoFit/>
            </a:bodyPr>
            <a:lstStyle/>
            <a:p>
              <a:pPr algn="r" defTabSz="1680210"/>
              <a:r>
                <a:rPr lang="en-US" sz="660" b="1" dirty="0">
                  <a:solidFill>
                    <a:schemeClr val="tx2">
                      <a:lumMod val="50000"/>
                    </a:schemeClr>
                  </a:solidFill>
                  <a:latin typeface="微软雅黑" panose="020B0503020204020204" pitchFamily="34" charset="-122"/>
                  <a:ea typeface="微软雅黑" panose="020B0503020204020204" pitchFamily="34" charset="-122"/>
                  <a:cs typeface="Montserrat Semi Bold" charset="0"/>
                  <a:sym typeface="Bebas Neue" charset="0"/>
                </a:rPr>
                <a:t>65 %</a:t>
              </a:r>
            </a:p>
          </p:txBody>
        </p:sp>
        <p:sp>
          <p:nvSpPr>
            <p:cNvPr id="84" name="Rectangle 36"/>
            <p:cNvSpPr/>
            <p:nvPr/>
          </p:nvSpPr>
          <p:spPr bwMode="auto">
            <a:xfrm>
              <a:off x="11089459" y="3162142"/>
              <a:ext cx="209994" cy="101887"/>
            </a:xfrm>
            <a:prstGeom prst="rect">
              <a:avLst/>
            </a:prstGeom>
            <a:noFill/>
            <a:ln>
              <a:noFill/>
            </a:ln>
          </p:spPr>
          <p:txBody>
            <a:bodyPr vert="horz" wrap="none" lIns="0" tIns="0" rIns="0" bIns="0" anchor="ctr" anchorCtr="0">
              <a:spAutoFit/>
            </a:bodyPr>
            <a:lstStyle/>
            <a:p>
              <a:pPr algn="r" defTabSz="1680210"/>
              <a:r>
                <a:rPr lang="en-US" sz="660" b="1" dirty="0">
                  <a:solidFill>
                    <a:schemeClr val="tx2">
                      <a:lumMod val="50000"/>
                    </a:schemeClr>
                  </a:solidFill>
                  <a:latin typeface="微软雅黑" panose="020B0503020204020204" pitchFamily="34" charset="-122"/>
                  <a:ea typeface="微软雅黑" panose="020B0503020204020204" pitchFamily="34" charset="-122"/>
                  <a:cs typeface="Montserrat Semi Bold" charset="0"/>
                  <a:sym typeface="Bebas Neue" charset="0"/>
                </a:rPr>
                <a:t>93 %</a:t>
              </a:r>
            </a:p>
          </p:txBody>
        </p:sp>
        <p:sp>
          <p:nvSpPr>
            <p:cNvPr id="85" name="Rectangle 37"/>
            <p:cNvSpPr/>
            <p:nvPr/>
          </p:nvSpPr>
          <p:spPr>
            <a:xfrm>
              <a:off x="8308544" y="3172797"/>
              <a:ext cx="1520781" cy="547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5" dirty="0">
                <a:solidFill>
                  <a:schemeClr val="tx2"/>
                </a:solidFill>
                <a:latin typeface="微软雅黑" panose="020B0503020204020204" pitchFamily="34" charset="-122"/>
                <a:ea typeface="微软雅黑" panose="020B0503020204020204" pitchFamily="34" charset="-122"/>
              </a:endParaRPr>
            </a:p>
          </p:txBody>
        </p:sp>
        <p:sp>
          <p:nvSpPr>
            <p:cNvPr id="86" name="Rectangle 38"/>
            <p:cNvSpPr/>
            <p:nvPr/>
          </p:nvSpPr>
          <p:spPr bwMode="auto">
            <a:xfrm>
              <a:off x="11088871" y="3526255"/>
              <a:ext cx="209994" cy="101887"/>
            </a:xfrm>
            <a:prstGeom prst="rect">
              <a:avLst/>
            </a:prstGeom>
            <a:noFill/>
            <a:ln>
              <a:noFill/>
            </a:ln>
          </p:spPr>
          <p:txBody>
            <a:bodyPr vert="horz" wrap="none" lIns="0" tIns="0" rIns="0" bIns="0" anchor="ctr" anchorCtr="0">
              <a:spAutoFit/>
            </a:bodyPr>
            <a:lstStyle/>
            <a:p>
              <a:pPr algn="r" defTabSz="1680210"/>
              <a:r>
                <a:rPr lang="en-US" sz="660" b="1" dirty="0">
                  <a:solidFill>
                    <a:schemeClr val="tx2">
                      <a:lumMod val="50000"/>
                    </a:schemeClr>
                  </a:solidFill>
                  <a:latin typeface="微软雅黑" panose="020B0503020204020204" pitchFamily="34" charset="-122"/>
                  <a:ea typeface="微软雅黑" panose="020B0503020204020204" pitchFamily="34" charset="-122"/>
                  <a:cs typeface="Montserrat Semi Bold" charset="0"/>
                  <a:sym typeface="Bebas Neue" charset="0"/>
                </a:rPr>
                <a:t>57 %</a:t>
              </a:r>
            </a:p>
          </p:txBody>
        </p:sp>
        <p:sp>
          <p:nvSpPr>
            <p:cNvPr id="87" name="Rectangle 41"/>
            <p:cNvSpPr/>
            <p:nvPr/>
          </p:nvSpPr>
          <p:spPr>
            <a:xfrm>
              <a:off x="8300143" y="2835638"/>
              <a:ext cx="2637551" cy="168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5" dirty="0">
                <a:solidFill>
                  <a:schemeClr val="tx2"/>
                </a:solidFill>
                <a:latin typeface="微软雅黑" panose="020B0503020204020204" pitchFamily="34" charset="-122"/>
                <a:ea typeface="微软雅黑" panose="020B0503020204020204" pitchFamily="34" charset="-122"/>
              </a:endParaRPr>
            </a:p>
          </p:txBody>
        </p:sp>
        <p:sp>
          <p:nvSpPr>
            <p:cNvPr id="88" name="Rectangle 42"/>
            <p:cNvSpPr/>
            <p:nvPr/>
          </p:nvSpPr>
          <p:spPr>
            <a:xfrm>
              <a:off x="8308338" y="3556633"/>
              <a:ext cx="2637551" cy="168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5" dirty="0">
                <a:solidFill>
                  <a:schemeClr val="tx2"/>
                </a:solidFill>
                <a:latin typeface="微软雅黑" panose="020B0503020204020204" pitchFamily="34" charset="-122"/>
                <a:ea typeface="微软雅黑" panose="020B0503020204020204" pitchFamily="34" charset="-122"/>
              </a:endParaRPr>
            </a:p>
          </p:txBody>
        </p:sp>
        <p:sp>
          <p:nvSpPr>
            <p:cNvPr id="89" name="Rectangle 43"/>
            <p:cNvSpPr/>
            <p:nvPr/>
          </p:nvSpPr>
          <p:spPr>
            <a:xfrm>
              <a:off x="8300143" y="2815455"/>
              <a:ext cx="1711864" cy="533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5" dirty="0">
                <a:solidFill>
                  <a:schemeClr val="tx2"/>
                </a:solidFill>
                <a:latin typeface="微软雅黑" panose="020B0503020204020204" pitchFamily="34" charset="-122"/>
                <a:ea typeface="微软雅黑" panose="020B0503020204020204" pitchFamily="34" charset="-122"/>
              </a:endParaRPr>
            </a:p>
          </p:txBody>
        </p:sp>
        <p:sp>
          <p:nvSpPr>
            <p:cNvPr id="90" name="Rectangle 44"/>
            <p:cNvSpPr/>
            <p:nvPr/>
          </p:nvSpPr>
          <p:spPr>
            <a:xfrm>
              <a:off x="8308544" y="3542242"/>
              <a:ext cx="1520782" cy="533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5" dirty="0">
                <a:solidFill>
                  <a:schemeClr val="tx2"/>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8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8000">
                                          <p:cBhvr additive="base">
                                            <p:cTn id="7" dur="2000" fill="hold"/>
                                            <p:tgtEl>
                                              <p:spTgt spid="4"/>
                                            </p:tgtEl>
                                            <p:attrNameLst>
                                              <p:attrName>ppt_x</p:attrName>
                                            </p:attrNameLst>
                                          </p:cBhvr>
                                          <p:tavLst>
                                            <p:tav tm="0">
                                              <p:val>
                                                <p:strVal val="0-#ppt_w/2"/>
                                              </p:val>
                                            </p:tav>
                                            <p:tav tm="100000">
                                              <p:val>
                                                <p:strVal val="#ppt_x"/>
                                              </p:val>
                                            </p:tav>
                                          </p:tavLst>
                                        </p:anim>
                                        <p:anim calcmode="lin" valueType="num" p14:bounceEnd="88000">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2" presetClass="entr" presetSubtype="3" fill="hold" nodeType="withEffect" p14:presetBounceEnd="80000">
                                      <p:stCondLst>
                                        <p:cond delay="1000"/>
                                      </p:stCondLst>
                                      <p:childTnLst>
                                        <p:set>
                                          <p:cBhvr>
                                            <p:cTn id="20" dur="1" fill="hold">
                                              <p:stCondLst>
                                                <p:cond delay="0"/>
                                              </p:stCondLst>
                                            </p:cTn>
                                            <p:tgtEl>
                                              <p:spTgt spid="35"/>
                                            </p:tgtEl>
                                            <p:attrNameLst>
                                              <p:attrName>style.visibility</p:attrName>
                                            </p:attrNameLst>
                                          </p:cBhvr>
                                          <p:to>
                                            <p:strVal val="visible"/>
                                          </p:to>
                                        </p:set>
                                        <p:anim calcmode="lin" valueType="num" p14:bounceEnd="80000">
                                          <p:cBhvr additive="base">
                                            <p:cTn id="21" dur="1000" fill="hold"/>
                                            <p:tgtEl>
                                              <p:spTgt spid="35"/>
                                            </p:tgtEl>
                                            <p:attrNameLst>
                                              <p:attrName>ppt_x</p:attrName>
                                            </p:attrNameLst>
                                          </p:cBhvr>
                                          <p:tavLst>
                                            <p:tav tm="0">
                                              <p:val>
                                                <p:strVal val="1+#ppt_w/2"/>
                                              </p:val>
                                            </p:tav>
                                            <p:tav tm="100000">
                                              <p:val>
                                                <p:strVal val="#ppt_x"/>
                                              </p:val>
                                            </p:tav>
                                          </p:tavLst>
                                        </p:anim>
                                        <p:anim calcmode="lin" valueType="num" p14:bounceEnd="80000">
                                          <p:cBhvr additive="base">
                                            <p:cTn id="22" dur="1000" fill="hold"/>
                                            <p:tgtEl>
                                              <p:spTgt spid="35"/>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8" fill="hold" nodeType="afterEffect" p14:presetBounceEnd="86000">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14:bounceEnd="86000">
                                          <p:cBhvr additive="base">
                                            <p:cTn id="26" dur="300" fill="hold"/>
                                            <p:tgtEl>
                                              <p:spTgt spid="44"/>
                                            </p:tgtEl>
                                            <p:attrNameLst>
                                              <p:attrName>ppt_x</p:attrName>
                                            </p:attrNameLst>
                                          </p:cBhvr>
                                          <p:tavLst>
                                            <p:tav tm="0">
                                              <p:val>
                                                <p:strVal val="0-#ppt_w/2"/>
                                              </p:val>
                                            </p:tav>
                                            <p:tav tm="100000">
                                              <p:val>
                                                <p:strVal val="#ppt_x"/>
                                              </p:val>
                                            </p:tav>
                                          </p:tavLst>
                                        </p:anim>
                                        <p:anim calcmode="lin" valueType="num" p14:bounceEnd="86000">
                                          <p:cBhvr additive="base">
                                            <p:cTn id="27" dur="300" fill="hold"/>
                                            <p:tgtEl>
                                              <p:spTgt spid="44"/>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14:presetBounceEnd="86000">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14:bounceEnd="86000">
                                          <p:cBhvr additive="base">
                                            <p:cTn id="31" dur="300" fill="hold"/>
                                            <p:tgtEl>
                                              <p:spTgt spid="39"/>
                                            </p:tgtEl>
                                            <p:attrNameLst>
                                              <p:attrName>ppt_x</p:attrName>
                                            </p:attrNameLst>
                                          </p:cBhvr>
                                          <p:tavLst>
                                            <p:tav tm="0">
                                              <p:val>
                                                <p:strVal val="0-#ppt_w/2"/>
                                              </p:val>
                                            </p:tav>
                                            <p:tav tm="100000">
                                              <p:val>
                                                <p:strVal val="#ppt_x"/>
                                              </p:val>
                                            </p:tav>
                                          </p:tavLst>
                                        </p:anim>
                                        <p:anim calcmode="lin" valueType="num" p14:bounceEnd="86000">
                                          <p:cBhvr additive="base">
                                            <p:cTn id="32" dur="300" fill="hold"/>
                                            <p:tgtEl>
                                              <p:spTgt spid="3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14:presetBounceEnd="86000">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14:bounceEnd="86000">
                                          <p:cBhvr additive="base">
                                            <p:cTn id="36" dur="300" fill="hold"/>
                                            <p:tgtEl>
                                              <p:spTgt spid="49"/>
                                            </p:tgtEl>
                                            <p:attrNameLst>
                                              <p:attrName>ppt_x</p:attrName>
                                            </p:attrNameLst>
                                          </p:cBhvr>
                                          <p:tavLst>
                                            <p:tav tm="0">
                                              <p:val>
                                                <p:strVal val="0-#ppt_w/2"/>
                                              </p:val>
                                            </p:tav>
                                            <p:tav tm="100000">
                                              <p:val>
                                                <p:strVal val="#ppt_x"/>
                                              </p:val>
                                            </p:tav>
                                          </p:tavLst>
                                        </p:anim>
                                        <p:anim calcmode="lin" valueType="num" p14:bounceEnd="86000">
                                          <p:cBhvr additive="base">
                                            <p:cTn id="37" dur="300" fill="hold"/>
                                            <p:tgtEl>
                                              <p:spTgt spid="49"/>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5"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strVal val="#ppt_w*0.70"/>
                                              </p:val>
                                            </p:tav>
                                            <p:tav tm="100000">
                                              <p:val>
                                                <p:strVal val="#ppt_w"/>
                                              </p:val>
                                            </p:tav>
                                          </p:tavLst>
                                        </p:anim>
                                        <p:anim calcmode="lin" valueType="num">
                                          <p:cBhvr>
                                            <p:cTn id="42" dur="1000" fill="hold"/>
                                            <p:tgtEl>
                                              <p:spTgt spid="36"/>
                                            </p:tgtEl>
                                            <p:attrNameLst>
                                              <p:attrName>ppt_h</p:attrName>
                                            </p:attrNameLst>
                                          </p:cBhvr>
                                          <p:tavLst>
                                            <p:tav tm="0">
                                              <p:val>
                                                <p:strVal val="#ppt_h"/>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55"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1000" fill="hold"/>
                                            <p:tgtEl>
                                              <p:spTgt spid="37"/>
                                            </p:tgtEl>
                                            <p:attrNameLst>
                                              <p:attrName>ppt_w</p:attrName>
                                            </p:attrNameLst>
                                          </p:cBhvr>
                                          <p:tavLst>
                                            <p:tav tm="0">
                                              <p:val>
                                                <p:strVal val="#ppt_w*0.70"/>
                                              </p:val>
                                            </p:tav>
                                            <p:tav tm="100000">
                                              <p:val>
                                                <p:strVal val="#ppt_w"/>
                                              </p:val>
                                            </p:tav>
                                          </p:tavLst>
                                        </p:anim>
                                        <p:anim calcmode="lin" valueType="num">
                                          <p:cBhvr>
                                            <p:cTn id="48" dur="1000" fill="hold"/>
                                            <p:tgtEl>
                                              <p:spTgt spid="37"/>
                                            </p:tgtEl>
                                            <p:attrNameLst>
                                              <p:attrName>ppt_h</p:attrName>
                                            </p:attrNameLst>
                                          </p:cBhvr>
                                          <p:tavLst>
                                            <p:tav tm="0">
                                              <p:val>
                                                <p:strVal val="#ppt_h"/>
                                              </p:val>
                                            </p:tav>
                                            <p:tav tm="100000">
                                              <p:val>
                                                <p:strVal val="#ppt_h"/>
                                              </p:val>
                                            </p:tav>
                                          </p:tavLst>
                                        </p:anim>
                                        <p:animEffect transition="in" filter="fade">
                                          <p:cBhvr>
                                            <p:cTn id="49" dur="1000"/>
                                            <p:tgtEl>
                                              <p:spTgt spid="37"/>
                                            </p:tgtEl>
                                          </p:cBhvr>
                                        </p:animEffect>
                                      </p:childTnLst>
                                    </p:cTn>
                                  </p:par>
                                </p:childTnLst>
                              </p:cTn>
                            </p:par>
                            <p:par>
                              <p:cTn id="50" fill="hold">
                                <p:stCondLst>
                                  <p:cond delay="5500"/>
                                </p:stCondLst>
                                <p:childTnLst>
                                  <p:par>
                                    <p:cTn id="51" presetID="55"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p:cTn id="53" dur="1000" fill="hold"/>
                                            <p:tgtEl>
                                              <p:spTgt spid="38"/>
                                            </p:tgtEl>
                                            <p:attrNameLst>
                                              <p:attrName>ppt_w</p:attrName>
                                            </p:attrNameLst>
                                          </p:cBhvr>
                                          <p:tavLst>
                                            <p:tav tm="0">
                                              <p:val>
                                                <p:strVal val="#ppt_w*0.70"/>
                                              </p:val>
                                            </p:tav>
                                            <p:tav tm="100000">
                                              <p:val>
                                                <p:strVal val="#ppt_w"/>
                                              </p:val>
                                            </p:tav>
                                          </p:tavLst>
                                        </p:anim>
                                        <p:anim calcmode="lin" valueType="num">
                                          <p:cBhvr>
                                            <p:cTn id="54" dur="1000" fill="hold"/>
                                            <p:tgtEl>
                                              <p:spTgt spid="38"/>
                                            </p:tgtEl>
                                            <p:attrNameLst>
                                              <p:attrName>ppt_h</p:attrName>
                                            </p:attrNameLst>
                                          </p:cBhvr>
                                          <p:tavLst>
                                            <p:tav tm="0">
                                              <p:val>
                                                <p:strVal val="#ppt_h"/>
                                              </p:val>
                                            </p:tav>
                                            <p:tav tm="100000">
                                              <p:val>
                                                <p:strVal val="#ppt_h"/>
                                              </p:val>
                                            </p:tav>
                                          </p:tavLst>
                                        </p:anim>
                                        <p:animEffect transition="in" filter="fade">
                                          <p:cBhvr>
                                            <p:cTn id="55" dur="1000"/>
                                            <p:tgtEl>
                                              <p:spTgt spid="38"/>
                                            </p:tgtEl>
                                          </p:cBhvr>
                                        </p:animEffect>
                                      </p:childTnLst>
                                    </p:cTn>
                                  </p:par>
                                </p:childTnLst>
                              </p:cTn>
                            </p:par>
                            <p:par>
                              <p:cTn id="56" fill="hold">
                                <p:stCondLst>
                                  <p:cond delay="6500"/>
                                </p:stCondLst>
                                <p:childTnLst>
                                  <p:par>
                                    <p:cTn id="57" presetID="49" presetClass="entr" presetSubtype="0" decel="100000" fill="hold" nodeType="after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p:cTn id="59" dur="500" fill="hold"/>
                                            <p:tgtEl>
                                              <p:spTgt spid="77"/>
                                            </p:tgtEl>
                                            <p:attrNameLst>
                                              <p:attrName>ppt_w</p:attrName>
                                            </p:attrNameLst>
                                          </p:cBhvr>
                                          <p:tavLst>
                                            <p:tav tm="0">
                                              <p:val>
                                                <p:fltVal val="0"/>
                                              </p:val>
                                            </p:tav>
                                            <p:tav tm="100000">
                                              <p:val>
                                                <p:strVal val="#ppt_w"/>
                                              </p:val>
                                            </p:tav>
                                          </p:tavLst>
                                        </p:anim>
                                        <p:anim calcmode="lin" valueType="num">
                                          <p:cBhvr>
                                            <p:cTn id="60" dur="500" fill="hold"/>
                                            <p:tgtEl>
                                              <p:spTgt spid="77"/>
                                            </p:tgtEl>
                                            <p:attrNameLst>
                                              <p:attrName>ppt_h</p:attrName>
                                            </p:attrNameLst>
                                          </p:cBhvr>
                                          <p:tavLst>
                                            <p:tav tm="0">
                                              <p:val>
                                                <p:fltVal val="0"/>
                                              </p:val>
                                            </p:tav>
                                            <p:tav tm="100000">
                                              <p:val>
                                                <p:strVal val="#ppt_h"/>
                                              </p:val>
                                            </p:tav>
                                          </p:tavLst>
                                        </p:anim>
                                        <p:anim calcmode="lin" valueType="num">
                                          <p:cBhvr>
                                            <p:cTn id="61" dur="500" fill="hold"/>
                                            <p:tgtEl>
                                              <p:spTgt spid="77"/>
                                            </p:tgtEl>
                                            <p:attrNameLst>
                                              <p:attrName>style.rotation</p:attrName>
                                            </p:attrNameLst>
                                          </p:cBhvr>
                                          <p:tavLst>
                                            <p:tav tm="0">
                                              <p:val>
                                                <p:fltVal val="360"/>
                                              </p:val>
                                            </p:tav>
                                            <p:tav tm="100000">
                                              <p:val>
                                                <p:fltVal val="0"/>
                                              </p:val>
                                            </p:tav>
                                          </p:tavLst>
                                        </p:anim>
                                        <p:animEffect transition="in" filter="fade">
                                          <p:cBhvr>
                                            <p:cTn id="62" dur="500"/>
                                            <p:tgtEl>
                                              <p:spTgt spid="77"/>
                                            </p:tgtEl>
                                          </p:cBhvr>
                                        </p:animEffect>
                                      </p:childTnLst>
                                    </p:cTn>
                                  </p:par>
                                </p:childTnLst>
                              </p:cTn>
                            </p:par>
                            <p:par>
                              <p:cTn id="63" fill="hold">
                                <p:stCondLst>
                                  <p:cond delay="7000"/>
                                </p:stCondLst>
                                <p:childTnLst>
                                  <p:par>
                                    <p:cTn id="64" presetID="22" presetClass="entr" presetSubtype="1"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wipe(up)">
                                          <p:cBhvr>
                                            <p:cTn id="6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6" grpId="0"/>
          <p:bldP spid="37"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2" presetClass="entr" presetSubtype="3" fill="hold" nodeType="withEffect">
                                      <p:stCondLst>
                                        <p:cond delay="100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1000" fill="hold"/>
                                            <p:tgtEl>
                                              <p:spTgt spid="35"/>
                                            </p:tgtEl>
                                            <p:attrNameLst>
                                              <p:attrName>ppt_x</p:attrName>
                                            </p:attrNameLst>
                                          </p:cBhvr>
                                          <p:tavLst>
                                            <p:tav tm="0">
                                              <p:val>
                                                <p:strVal val="1+#ppt_w/2"/>
                                              </p:val>
                                            </p:tav>
                                            <p:tav tm="100000">
                                              <p:val>
                                                <p:strVal val="#ppt_x"/>
                                              </p:val>
                                            </p:tav>
                                          </p:tavLst>
                                        </p:anim>
                                        <p:anim calcmode="lin" valueType="num">
                                          <p:cBhvr additive="base">
                                            <p:cTn id="22" dur="1000" fill="hold"/>
                                            <p:tgtEl>
                                              <p:spTgt spid="35"/>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300" fill="hold"/>
                                            <p:tgtEl>
                                              <p:spTgt spid="44"/>
                                            </p:tgtEl>
                                            <p:attrNameLst>
                                              <p:attrName>ppt_x</p:attrName>
                                            </p:attrNameLst>
                                          </p:cBhvr>
                                          <p:tavLst>
                                            <p:tav tm="0">
                                              <p:val>
                                                <p:strVal val="0-#ppt_w/2"/>
                                              </p:val>
                                            </p:tav>
                                            <p:tav tm="100000">
                                              <p:val>
                                                <p:strVal val="#ppt_x"/>
                                              </p:val>
                                            </p:tav>
                                          </p:tavLst>
                                        </p:anim>
                                        <p:anim calcmode="lin" valueType="num">
                                          <p:cBhvr additive="base">
                                            <p:cTn id="27" dur="300" fill="hold"/>
                                            <p:tgtEl>
                                              <p:spTgt spid="44"/>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300" fill="hold"/>
                                            <p:tgtEl>
                                              <p:spTgt spid="39"/>
                                            </p:tgtEl>
                                            <p:attrNameLst>
                                              <p:attrName>ppt_x</p:attrName>
                                            </p:attrNameLst>
                                          </p:cBhvr>
                                          <p:tavLst>
                                            <p:tav tm="0">
                                              <p:val>
                                                <p:strVal val="0-#ppt_w/2"/>
                                              </p:val>
                                            </p:tav>
                                            <p:tav tm="100000">
                                              <p:val>
                                                <p:strVal val="#ppt_x"/>
                                              </p:val>
                                            </p:tav>
                                          </p:tavLst>
                                        </p:anim>
                                        <p:anim calcmode="lin" valueType="num">
                                          <p:cBhvr additive="base">
                                            <p:cTn id="32" dur="300" fill="hold"/>
                                            <p:tgtEl>
                                              <p:spTgt spid="3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additive="base">
                                            <p:cTn id="36" dur="300" fill="hold"/>
                                            <p:tgtEl>
                                              <p:spTgt spid="49"/>
                                            </p:tgtEl>
                                            <p:attrNameLst>
                                              <p:attrName>ppt_x</p:attrName>
                                            </p:attrNameLst>
                                          </p:cBhvr>
                                          <p:tavLst>
                                            <p:tav tm="0">
                                              <p:val>
                                                <p:strVal val="0-#ppt_w/2"/>
                                              </p:val>
                                            </p:tav>
                                            <p:tav tm="100000">
                                              <p:val>
                                                <p:strVal val="#ppt_x"/>
                                              </p:val>
                                            </p:tav>
                                          </p:tavLst>
                                        </p:anim>
                                        <p:anim calcmode="lin" valueType="num">
                                          <p:cBhvr additive="base">
                                            <p:cTn id="37" dur="300" fill="hold"/>
                                            <p:tgtEl>
                                              <p:spTgt spid="49"/>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5"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strVal val="#ppt_w*0.70"/>
                                              </p:val>
                                            </p:tav>
                                            <p:tav tm="100000">
                                              <p:val>
                                                <p:strVal val="#ppt_w"/>
                                              </p:val>
                                            </p:tav>
                                          </p:tavLst>
                                        </p:anim>
                                        <p:anim calcmode="lin" valueType="num">
                                          <p:cBhvr>
                                            <p:cTn id="42" dur="1000" fill="hold"/>
                                            <p:tgtEl>
                                              <p:spTgt spid="36"/>
                                            </p:tgtEl>
                                            <p:attrNameLst>
                                              <p:attrName>ppt_h</p:attrName>
                                            </p:attrNameLst>
                                          </p:cBhvr>
                                          <p:tavLst>
                                            <p:tav tm="0">
                                              <p:val>
                                                <p:strVal val="#ppt_h"/>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55"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1000" fill="hold"/>
                                            <p:tgtEl>
                                              <p:spTgt spid="37"/>
                                            </p:tgtEl>
                                            <p:attrNameLst>
                                              <p:attrName>ppt_w</p:attrName>
                                            </p:attrNameLst>
                                          </p:cBhvr>
                                          <p:tavLst>
                                            <p:tav tm="0">
                                              <p:val>
                                                <p:strVal val="#ppt_w*0.70"/>
                                              </p:val>
                                            </p:tav>
                                            <p:tav tm="100000">
                                              <p:val>
                                                <p:strVal val="#ppt_w"/>
                                              </p:val>
                                            </p:tav>
                                          </p:tavLst>
                                        </p:anim>
                                        <p:anim calcmode="lin" valueType="num">
                                          <p:cBhvr>
                                            <p:cTn id="48" dur="1000" fill="hold"/>
                                            <p:tgtEl>
                                              <p:spTgt spid="37"/>
                                            </p:tgtEl>
                                            <p:attrNameLst>
                                              <p:attrName>ppt_h</p:attrName>
                                            </p:attrNameLst>
                                          </p:cBhvr>
                                          <p:tavLst>
                                            <p:tav tm="0">
                                              <p:val>
                                                <p:strVal val="#ppt_h"/>
                                              </p:val>
                                            </p:tav>
                                            <p:tav tm="100000">
                                              <p:val>
                                                <p:strVal val="#ppt_h"/>
                                              </p:val>
                                            </p:tav>
                                          </p:tavLst>
                                        </p:anim>
                                        <p:animEffect transition="in" filter="fade">
                                          <p:cBhvr>
                                            <p:cTn id="49" dur="1000"/>
                                            <p:tgtEl>
                                              <p:spTgt spid="37"/>
                                            </p:tgtEl>
                                          </p:cBhvr>
                                        </p:animEffect>
                                      </p:childTnLst>
                                    </p:cTn>
                                  </p:par>
                                </p:childTnLst>
                              </p:cTn>
                            </p:par>
                            <p:par>
                              <p:cTn id="50" fill="hold">
                                <p:stCondLst>
                                  <p:cond delay="5500"/>
                                </p:stCondLst>
                                <p:childTnLst>
                                  <p:par>
                                    <p:cTn id="51" presetID="55"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p:cTn id="53" dur="1000" fill="hold"/>
                                            <p:tgtEl>
                                              <p:spTgt spid="38"/>
                                            </p:tgtEl>
                                            <p:attrNameLst>
                                              <p:attrName>ppt_w</p:attrName>
                                            </p:attrNameLst>
                                          </p:cBhvr>
                                          <p:tavLst>
                                            <p:tav tm="0">
                                              <p:val>
                                                <p:strVal val="#ppt_w*0.70"/>
                                              </p:val>
                                            </p:tav>
                                            <p:tav tm="100000">
                                              <p:val>
                                                <p:strVal val="#ppt_w"/>
                                              </p:val>
                                            </p:tav>
                                          </p:tavLst>
                                        </p:anim>
                                        <p:anim calcmode="lin" valueType="num">
                                          <p:cBhvr>
                                            <p:cTn id="54" dur="1000" fill="hold"/>
                                            <p:tgtEl>
                                              <p:spTgt spid="38"/>
                                            </p:tgtEl>
                                            <p:attrNameLst>
                                              <p:attrName>ppt_h</p:attrName>
                                            </p:attrNameLst>
                                          </p:cBhvr>
                                          <p:tavLst>
                                            <p:tav tm="0">
                                              <p:val>
                                                <p:strVal val="#ppt_h"/>
                                              </p:val>
                                            </p:tav>
                                            <p:tav tm="100000">
                                              <p:val>
                                                <p:strVal val="#ppt_h"/>
                                              </p:val>
                                            </p:tav>
                                          </p:tavLst>
                                        </p:anim>
                                        <p:animEffect transition="in" filter="fade">
                                          <p:cBhvr>
                                            <p:cTn id="55" dur="1000"/>
                                            <p:tgtEl>
                                              <p:spTgt spid="38"/>
                                            </p:tgtEl>
                                          </p:cBhvr>
                                        </p:animEffect>
                                      </p:childTnLst>
                                    </p:cTn>
                                  </p:par>
                                </p:childTnLst>
                              </p:cTn>
                            </p:par>
                            <p:par>
                              <p:cTn id="56" fill="hold">
                                <p:stCondLst>
                                  <p:cond delay="6500"/>
                                </p:stCondLst>
                                <p:childTnLst>
                                  <p:par>
                                    <p:cTn id="57" presetID="49" presetClass="entr" presetSubtype="0" decel="100000" fill="hold" nodeType="after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p:cTn id="59" dur="500" fill="hold"/>
                                            <p:tgtEl>
                                              <p:spTgt spid="77"/>
                                            </p:tgtEl>
                                            <p:attrNameLst>
                                              <p:attrName>ppt_w</p:attrName>
                                            </p:attrNameLst>
                                          </p:cBhvr>
                                          <p:tavLst>
                                            <p:tav tm="0">
                                              <p:val>
                                                <p:fltVal val="0"/>
                                              </p:val>
                                            </p:tav>
                                            <p:tav tm="100000">
                                              <p:val>
                                                <p:strVal val="#ppt_w"/>
                                              </p:val>
                                            </p:tav>
                                          </p:tavLst>
                                        </p:anim>
                                        <p:anim calcmode="lin" valueType="num">
                                          <p:cBhvr>
                                            <p:cTn id="60" dur="500" fill="hold"/>
                                            <p:tgtEl>
                                              <p:spTgt spid="77"/>
                                            </p:tgtEl>
                                            <p:attrNameLst>
                                              <p:attrName>ppt_h</p:attrName>
                                            </p:attrNameLst>
                                          </p:cBhvr>
                                          <p:tavLst>
                                            <p:tav tm="0">
                                              <p:val>
                                                <p:fltVal val="0"/>
                                              </p:val>
                                            </p:tav>
                                            <p:tav tm="100000">
                                              <p:val>
                                                <p:strVal val="#ppt_h"/>
                                              </p:val>
                                            </p:tav>
                                          </p:tavLst>
                                        </p:anim>
                                        <p:anim calcmode="lin" valueType="num">
                                          <p:cBhvr>
                                            <p:cTn id="61" dur="500" fill="hold"/>
                                            <p:tgtEl>
                                              <p:spTgt spid="77"/>
                                            </p:tgtEl>
                                            <p:attrNameLst>
                                              <p:attrName>style.rotation</p:attrName>
                                            </p:attrNameLst>
                                          </p:cBhvr>
                                          <p:tavLst>
                                            <p:tav tm="0">
                                              <p:val>
                                                <p:fltVal val="360"/>
                                              </p:val>
                                            </p:tav>
                                            <p:tav tm="100000">
                                              <p:val>
                                                <p:fltVal val="0"/>
                                              </p:val>
                                            </p:tav>
                                          </p:tavLst>
                                        </p:anim>
                                        <p:animEffect transition="in" filter="fade">
                                          <p:cBhvr>
                                            <p:cTn id="62" dur="500"/>
                                            <p:tgtEl>
                                              <p:spTgt spid="77"/>
                                            </p:tgtEl>
                                          </p:cBhvr>
                                        </p:animEffect>
                                      </p:childTnLst>
                                    </p:cTn>
                                  </p:par>
                                </p:childTnLst>
                              </p:cTn>
                            </p:par>
                            <p:par>
                              <p:cTn id="63" fill="hold">
                                <p:stCondLst>
                                  <p:cond delay="7000"/>
                                </p:stCondLst>
                                <p:childTnLst>
                                  <p:par>
                                    <p:cTn id="64" presetID="22" presetClass="entr" presetSubtype="1"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wipe(up)">
                                          <p:cBhvr>
                                            <p:cTn id="6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6" grpId="0"/>
          <p:bldP spid="37" grpId="0"/>
          <p:bldP spid="3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41107" flipH="1">
            <a:off x="6040812" y="-1209607"/>
            <a:ext cx="5558727" cy="5742406"/>
          </a:xfrm>
          <a:prstGeom prst="rect">
            <a:avLst/>
          </a:prstGeom>
        </p:spPr>
      </p:pic>
      <p:sp>
        <p:nvSpPr>
          <p:cNvPr id="3" name="矩形 2"/>
          <p:cNvSpPr/>
          <p:nvPr/>
        </p:nvSpPr>
        <p:spPr>
          <a:xfrm>
            <a:off x="4651139" y="-837559"/>
            <a:ext cx="2394857" cy="8152760"/>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63662" y="64423"/>
            <a:ext cx="1497052" cy="2646878"/>
          </a:xfrm>
          <a:prstGeom prst="rect">
            <a:avLst/>
          </a:prstGeom>
          <a:noFill/>
        </p:spPr>
        <p:txBody>
          <a:bodyPr vert="horz" wrap="square" rtlCol="0">
            <a:spAutoFit/>
          </a:bodyPr>
          <a:lstStyle/>
          <a:p>
            <a:r>
              <a:rPr lang="en-US" altLang="zh-CN" sz="16600" spc="600" dirty="0">
                <a:solidFill>
                  <a:srgbClr val="C00000"/>
                </a:solidFill>
                <a:latin typeface="Aurora Cn BT" panose="020B0508020207060204" pitchFamily="34" charset="0"/>
                <a:ea typeface="方正兰亭超细黑简体" panose="02000000000000000000" pitchFamily="2" charset="-122"/>
              </a:rPr>
              <a:t>04</a:t>
            </a:r>
            <a:endParaRPr lang="zh-CN" altLang="en-US" sz="16600" spc="600" dirty="0">
              <a:solidFill>
                <a:srgbClr val="C00000"/>
              </a:solidFill>
              <a:latin typeface="Aurora Cn BT" panose="020B0508020207060204" pitchFamily="34" charset="0"/>
              <a:ea typeface="时尚中黑简体" panose="01010104010101010101" pitchFamily="2" charset="-122"/>
            </a:endParaRPr>
          </a:p>
        </p:txBody>
      </p:sp>
      <p:sp>
        <p:nvSpPr>
          <p:cNvPr id="5" name="TextBox 54"/>
          <p:cNvSpPr txBox="1"/>
          <p:nvPr/>
        </p:nvSpPr>
        <p:spPr>
          <a:xfrm>
            <a:off x="1857733" y="1204642"/>
            <a:ext cx="2475728" cy="698071"/>
          </a:xfrm>
          <a:prstGeom prst="rect">
            <a:avLst/>
          </a:prstGeom>
          <a:noFill/>
        </p:spPr>
        <p:txBody>
          <a:bodyPr wrap="square" rIns="144000" bIns="36000" numCol="1" spcCol="360000" rtlCol="0">
            <a:spAutoFit/>
          </a:bodyPr>
          <a:lstStyle/>
          <a:p>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rPr>
              <a:t>财务分析</a:t>
            </a:r>
          </a:p>
        </p:txBody>
      </p:sp>
      <p:sp>
        <p:nvSpPr>
          <p:cNvPr id="6" name="TextBox 54"/>
          <p:cNvSpPr txBox="1"/>
          <p:nvPr/>
        </p:nvSpPr>
        <p:spPr>
          <a:xfrm>
            <a:off x="1925254" y="1844640"/>
            <a:ext cx="1977511" cy="328739"/>
          </a:xfrm>
          <a:prstGeom prst="rect">
            <a:avLst/>
          </a:prstGeom>
          <a:noFill/>
        </p:spPr>
        <p:txBody>
          <a:bodyPr wrap="square" rIns="144000" bIns="36000" numCol="1" spcCol="360000"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Part four</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1312188" y="2542711"/>
            <a:ext cx="9134475" cy="2448716"/>
            <a:chOff x="1317625" y="1873813"/>
            <a:chExt cx="9134475" cy="2448716"/>
          </a:xfrm>
        </p:grpSpPr>
        <p:grpSp>
          <p:nvGrpSpPr>
            <p:cNvPr id="54" name="组合 53"/>
            <p:cNvGrpSpPr/>
            <p:nvPr/>
          </p:nvGrpSpPr>
          <p:grpSpPr>
            <a:xfrm>
              <a:off x="1317625" y="1873813"/>
              <a:ext cx="384855" cy="2448716"/>
              <a:chOff x="1317625" y="1873813"/>
              <a:chExt cx="384855" cy="2448716"/>
            </a:xfrm>
          </p:grpSpPr>
          <p:sp>
            <p:nvSpPr>
              <p:cNvPr id="71" name="TextBox 13"/>
              <p:cNvSpPr txBox="1"/>
              <p:nvPr/>
            </p:nvSpPr>
            <p:spPr>
              <a:xfrm>
                <a:off x="1317625" y="1873813"/>
                <a:ext cx="384855" cy="242535"/>
              </a:xfrm>
              <a:prstGeom prst="rect">
                <a:avLst/>
              </a:prstGeom>
              <a:noFill/>
            </p:spPr>
            <p:txBody>
              <a:bodyPr wrap="none">
                <a:normAutofit fontScale="92500" lnSpcReduction="10000"/>
                <a:scene3d>
                  <a:camera prst="orthographicFront"/>
                  <a:lightRig rig="threePt" dir="t"/>
                </a:scene3d>
                <a:sp3d contourW="12700"/>
              </a:bodyPr>
              <a:lstStyle/>
              <a:p>
                <a:pPr algn="r"/>
                <a:r>
                  <a:rPr lang="en-US" sz="1200">
                    <a:solidFill>
                      <a:schemeClr val="tx1">
                        <a:lumMod val="65000"/>
                        <a:lumOff val="35000"/>
                      </a:schemeClr>
                    </a:solidFill>
                  </a:rPr>
                  <a:t>100</a:t>
                </a:r>
              </a:p>
            </p:txBody>
          </p:sp>
          <p:sp>
            <p:nvSpPr>
              <p:cNvPr id="72" name="TextBox 15"/>
              <p:cNvSpPr txBox="1"/>
              <p:nvPr/>
            </p:nvSpPr>
            <p:spPr>
              <a:xfrm>
                <a:off x="1466401" y="4079994"/>
                <a:ext cx="236079" cy="242535"/>
              </a:xfrm>
              <a:prstGeom prst="rect">
                <a:avLst/>
              </a:prstGeom>
              <a:noFill/>
            </p:spPr>
            <p:txBody>
              <a:bodyPr wrap="none">
                <a:normAutofit fontScale="92500" lnSpcReduction="10000"/>
                <a:scene3d>
                  <a:camera prst="orthographicFront"/>
                  <a:lightRig rig="threePt" dir="t"/>
                </a:scene3d>
                <a:sp3d contourW="12700"/>
              </a:bodyPr>
              <a:lstStyle/>
              <a:p>
                <a:pPr algn="r"/>
                <a:r>
                  <a:rPr lang="en-US" sz="1200">
                    <a:solidFill>
                      <a:schemeClr val="tx1">
                        <a:lumMod val="65000"/>
                        <a:lumOff val="35000"/>
                      </a:schemeClr>
                    </a:solidFill>
                  </a:rPr>
                  <a:t>0</a:t>
                </a:r>
              </a:p>
            </p:txBody>
          </p:sp>
          <p:sp>
            <p:nvSpPr>
              <p:cNvPr id="73" name="TextBox 17"/>
              <p:cNvSpPr txBox="1"/>
              <p:nvPr/>
            </p:nvSpPr>
            <p:spPr>
              <a:xfrm>
                <a:off x="1392014" y="2976903"/>
                <a:ext cx="310466" cy="242535"/>
              </a:xfrm>
              <a:prstGeom prst="rect">
                <a:avLst/>
              </a:prstGeom>
              <a:noFill/>
            </p:spPr>
            <p:txBody>
              <a:bodyPr wrap="none">
                <a:noAutofit/>
                <a:scene3d>
                  <a:camera prst="orthographicFront"/>
                  <a:lightRig rig="threePt" dir="t"/>
                </a:scene3d>
                <a:sp3d contourW="12700"/>
              </a:bodyPr>
              <a:lstStyle/>
              <a:p>
                <a:pPr algn="r"/>
                <a:r>
                  <a:rPr lang="en-US" sz="1200" dirty="0">
                    <a:solidFill>
                      <a:schemeClr val="tx1">
                        <a:lumMod val="65000"/>
                        <a:lumOff val="35000"/>
                      </a:schemeClr>
                    </a:solidFill>
                  </a:rPr>
                  <a:t>50</a:t>
                </a:r>
              </a:p>
            </p:txBody>
          </p:sp>
          <p:sp>
            <p:nvSpPr>
              <p:cNvPr id="74" name="TextBox 19"/>
              <p:cNvSpPr txBox="1"/>
              <p:nvPr/>
            </p:nvSpPr>
            <p:spPr>
              <a:xfrm>
                <a:off x="1392014" y="2425358"/>
                <a:ext cx="310466" cy="242535"/>
              </a:xfrm>
              <a:prstGeom prst="rect">
                <a:avLst/>
              </a:prstGeom>
              <a:noFill/>
            </p:spPr>
            <p:txBody>
              <a:bodyPr wrap="none">
                <a:noAutofit/>
                <a:scene3d>
                  <a:camera prst="orthographicFront"/>
                  <a:lightRig rig="threePt" dir="t"/>
                </a:scene3d>
                <a:sp3d contourW="12700"/>
              </a:bodyPr>
              <a:lstStyle/>
              <a:p>
                <a:pPr algn="r"/>
                <a:r>
                  <a:rPr lang="en-US" sz="1200">
                    <a:solidFill>
                      <a:schemeClr val="tx1">
                        <a:lumMod val="65000"/>
                        <a:lumOff val="35000"/>
                      </a:schemeClr>
                    </a:solidFill>
                  </a:rPr>
                  <a:t>75</a:t>
                </a:r>
              </a:p>
            </p:txBody>
          </p:sp>
          <p:sp>
            <p:nvSpPr>
              <p:cNvPr id="75" name="TextBox 21"/>
              <p:cNvSpPr txBox="1"/>
              <p:nvPr/>
            </p:nvSpPr>
            <p:spPr>
              <a:xfrm>
                <a:off x="1392014" y="3528448"/>
                <a:ext cx="310466" cy="242535"/>
              </a:xfrm>
              <a:prstGeom prst="rect">
                <a:avLst/>
              </a:prstGeom>
              <a:noFill/>
            </p:spPr>
            <p:txBody>
              <a:bodyPr wrap="none">
                <a:noAutofit/>
                <a:scene3d>
                  <a:camera prst="orthographicFront"/>
                  <a:lightRig rig="threePt" dir="t"/>
                </a:scene3d>
                <a:sp3d contourW="12700"/>
              </a:bodyPr>
              <a:lstStyle/>
              <a:p>
                <a:pPr algn="r"/>
                <a:r>
                  <a:rPr lang="en-US" sz="1200">
                    <a:solidFill>
                      <a:schemeClr val="tx1">
                        <a:lumMod val="65000"/>
                        <a:lumOff val="35000"/>
                      </a:schemeClr>
                    </a:solidFill>
                  </a:rPr>
                  <a:t>25</a:t>
                </a:r>
              </a:p>
            </p:txBody>
          </p:sp>
        </p:grpSp>
        <p:cxnSp>
          <p:nvCxnSpPr>
            <p:cNvPr id="55" name="直接连接符 54"/>
            <p:cNvCxnSpPr/>
            <p:nvPr/>
          </p:nvCxnSpPr>
          <p:spPr>
            <a:xfrm>
              <a:off x="1879600" y="4208229"/>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879600" y="365350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879600" y="309878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879600" y="254406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879600" y="198934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Rectangle: Rounded Corners 29"/>
            <p:cNvSpPr/>
            <p:nvPr/>
          </p:nvSpPr>
          <p:spPr>
            <a:xfrm>
              <a:off x="3080533" y="3201210"/>
              <a:ext cx="323555" cy="996029"/>
            </a:xfrm>
            <a:prstGeom prst="roundRect">
              <a:avLst>
                <a:gd name="adj" fmla="val 50000"/>
              </a:avLst>
            </a:prstGeom>
            <a:solidFill>
              <a:schemeClr val="tx1">
                <a:alpha val="70000"/>
              </a:schemeClr>
            </a:soli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61" name="Rectangle: Rounded Corners 30"/>
            <p:cNvSpPr/>
            <p:nvPr/>
          </p:nvSpPr>
          <p:spPr>
            <a:xfrm>
              <a:off x="3658765" y="2501706"/>
              <a:ext cx="323555" cy="1695533"/>
            </a:xfrm>
            <a:prstGeom prst="roundRect">
              <a:avLst>
                <a:gd name="adj" fmla="val 50000"/>
              </a:avLst>
            </a:prstGeom>
            <a:solidFill>
              <a:schemeClr val="tx1">
                <a:alpha val="70000"/>
              </a:schemeClr>
            </a:soli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62" name="Rectangle: Rounded Corners 31"/>
            <p:cNvSpPr/>
            <p:nvPr/>
          </p:nvSpPr>
          <p:spPr>
            <a:xfrm>
              <a:off x="4232435" y="3050291"/>
              <a:ext cx="323555" cy="1146948"/>
            </a:xfrm>
            <a:prstGeom prst="roundRect">
              <a:avLst>
                <a:gd name="adj" fmla="val 50000"/>
              </a:avLst>
            </a:prstGeom>
            <a:solidFill>
              <a:schemeClr val="tx1">
                <a:alpha val="70000"/>
              </a:schemeClr>
            </a:soli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63" name="Rectangle: Rounded Corners 32"/>
            <p:cNvSpPr/>
            <p:nvPr/>
          </p:nvSpPr>
          <p:spPr>
            <a:xfrm>
              <a:off x="4849341" y="2848032"/>
              <a:ext cx="323555" cy="1349207"/>
            </a:xfrm>
            <a:prstGeom prst="roundRect">
              <a:avLst>
                <a:gd name="adj" fmla="val 50000"/>
              </a:avLst>
            </a:prstGeom>
            <a:solidFill>
              <a:schemeClr val="tx1">
                <a:alpha val="70000"/>
              </a:schemeClr>
            </a:soli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64" name="Rectangle: Rounded Corners 33"/>
            <p:cNvSpPr/>
            <p:nvPr/>
          </p:nvSpPr>
          <p:spPr>
            <a:xfrm>
              <a:off x="5472050" y="2501705"/>
              <a:ext cx="323555" cy="1695534"/>
            </a:xfrm>
            <a:prstGeom prst="roundRect">
              <a:avLst>
                <a:gd name="adj" fmla="val 50000"/>
              </a:avLst>
            </a:prstGeom>
            <a:solidFill>
              <a:schemeClr val="tx1">
                <a:alpha val="70000"/>
              </a:schemeClr>
            </a:soli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65" name="Rectangle: Rounded Corners 34"/>
            <p:cNvSpPr/>
            <p:nvPr/>
          </p:nvSpPr>
          <p:spPr>
            <a:xfrm>
              <a:off x="6109588" y="2279314"/>
              <a:ext cx="323555" cy="1917925"/>
            </a:xfrm>
            <a:prstGeom prst="roundRect">
              <a:avLst>
                <a:gd name="adj" fmla="val 50000"/>
              </a:avLst>
            </a:prstGeom>
            <a:solidFill>
              <a:schemeClr val="tx1">
                <a:alpha val="70000"/>
              </a:schemeClr>
            </a:soli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66" name="Rectangle: Rounded Corners 35"/>
            <p:cNvSpPr/>
            <p:nvPr/>
          </p:nvSpPr>
          <p:spPr>
            <a:xfrm>
              <a:off x="6704275" y="2848032"/>
              <a:ext cx="323555" cy="1349207"/>
            </a:xfrm>
            <a:prstGeom prst="roundRect">
              <a:avLst>
                <a:gd name="adj" fmla="val 50000"/>
              </a:avLst>
            </a:prstGeom>
            <a:solidFill>
              <a:schemeClr val="tx1">
                <a:alpha val="70000"/>
              </a:schemeClr>
            </a:soli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67" name="Rectangle: Rounded Corners 36"/>
            <p:cNvSpPr/>
            <p:nvPr/>
          </p:nvSpPr>
          <p:spPr>
            <a:xfrm>
              <a:off x="7321190" y="3050291"/>
              <a:ext cx="323555" cy="1146948"/>
            </a:xfrm>
            <a:prstGeom prst="roundRect">
              <a:avLst>
                <a:gd name="adj" fmla="val 50000"/>
              </a:avLst>
            </a:prstGeom>
            <a:solidFill>
              <a:schemeClr val="tx1">
                <a:alpha val="70000"/>
              </a:schemeClr>
            </a:soli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68" name="Rectangle: Rounded Corners 37"/>
            <p:cNvSpPr/>
            <p:nvPr/>
          </p:nvSpPr>
          <p:spPr>
            <a:xfrm>
              <a:off x="7943614" y="3201210"/>
              <a:ext cx="323555" cy="996029"/>
            </a:xfrm>
            <a:prstGeom prst="roundRect">
              <a:avLst>
                <a:gd name="adj" fmla="val 50000"/>
              </a:avLst>
            </a:prstGeom>
            <a:solidFill>
              <a:schemeClr val="tx1">
                <a:alpha val="70000"/>
              </a:schemeClr>
            </a:soli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69" name="Rectangle: Rounded Corners 38"/>
            <p:cNvSpPr/>
            <p:nvPr/>
          </p:nvSpPr>
          <p:spPr>
            <a:xfrm>
              <a:off x="8542756" y="2848032"/>
              <a:ext cx="323555" cy="1349207"/>
            </a:xfrm>
            <a:prstGeom prst="roundRect">
              <a:avLst>
                <a:gd name="adj" fmla="val 50000"/>
              </a:avLst>
            </a:prstGeom>
            <a:solidFill>
              <a:schemeClr val="tx1">
                <a:alpha val="70000"/>
              </a:schemeClr>
            </a:soli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70" name="Rectangle: Rounded Corners 39"/>
            <p:cNvSpPr/>
            <p:nvPr/>
          </p:nvSpPr>
          <p:spPr>
            <a:xfrm>
              <a:off x="9150645" y="2279314"/>
              <a:ext cx="323555" cy="1917925"/>
            </a:xfrm>
            <a:prstGeom prst="roundRect">
              <a:avLst>
                <a:gd name="adj" fmla="val 50000"/>
              </a:avLst>
            </a:prstGeom>
            <a:solidFill>
              <a:schemeClr val="tx1">
                <a:alpha val="70000"/>
              </a:schemeClr>
            </a:soli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grpSp>
      <p:sp>
        <p:nvSpPr>
          <p:cNvPr id="29" name="文本框 28"/>
          <p:cNvSpPr txBox="1"/>
          <p:nvPr/>
        </p:nvSpPr>
        <p:spPr>
          <a:xfrm>
            <a:off x="1460964" y="5407407"/>
            <a:ext cx="2486025" cy="338554"/>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PART 01</a:t>
            </a:r>
            <a:endPar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Rectangle 23"/>
          <p:cNvSpPr/>
          <p:nvPr/>
        </p:nvSpPr>
        <p:spPr>
          <a:xfrm>
            <a:off x="1545904" y="5788237"/>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Lorem ipsum dolor sit amet, contur adipiscing elit. Nulla volutpat dui at fermentum.</a:t>
            </a:r>
          </a:p>
        </p:txBody>
      </p:sp>
      <p:sp>
        <p:nvSpPr>
          <p:cNvPr id="31" name="文本框 30"/>
          <p:cNvSpPr txBox="1"/>
          <p:nvPr/>
        </p:nvSpPr>
        <p:spPr>
          <a:xfrm>
            <a:off x="4596312" y="5407408"/>
            <a:ext cx="2486025" cy="338554"/>
          </a:xfrm>
          <a:prstGeom prst="rect">
            <a:avLst/>
          </a:prstGeom>
          <a:noFill/>
        </p:spPr>
        <p:txBody>
          <a:bodyPr wrap="square" rtlCol="0">
            <a:spAutoFit/>
          </a:bodyPr>
          <a:lstStyle/>
          <a:p>
            <a:pPr algn="ct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PART 02</a:t>
            </a:r>
            <a:endPar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Rectangle 23"/>
          <p:cNvSpPr/>
          <p:nvPr/>
        </p:nvSpPr>
        <p:spPr>
          <a:xfrm>
            <a:off x="4681252" y="5788238"/>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solidFill>
                <a:latin typeface="Arial" panose="020B0604020202020204" pitchFamily="34" charset="0"/>
                <a:ea typeface="Open Sans" panose="020B0606030504020204" pitchFamily="34" charset="0"/>
                <a:cs typeface="Arial" panose="020B0604020202020204" pitchFamily="34" charset="0"/>
              </a:rPr>
              <a:t>Lorem ipsum dolor sit amet, contur adipiscing elit. Nulla volutpat dui at fermentum.</a:t>
            </a:r>
          </a:p>
        </p:txBody>
      </p:sp>
      <p:sp>
        <p:nvSpPr>
          <p:cNvPr id="33" name="文本框 32"/>
          <p:cNvSpPr txBox="1"/>
          <p:nvPr/>
        </p:nvSpPr>
        <p:spPr>
          <a:xfrm>
            <a:off x="7706212" y="5398518"/>
            <a:ext cx="2486025" cy="338554"/>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PART 03</a:t>
            </a:r>
            <a:endPar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Rectangle 23"/>
          <p:cNvSpPr/>
          <p:nvPr/>
        </p:nvSpPr>
        <p:spPr>
          <a:xfrm>
            <a:off x="7791152" y="5779348"/>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Lorem ipsum dolor sit amet, contur adipiscing elit. Nulla volutpat dui at fermentum.</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8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8000">
                                          <p:cBhvr additive="base">
                                            <p:cTn id="7" dur="2000" fill="hold"/>
                                            <p:tgtEl>
                                              <p:spTgt spid="4"/>
                                            </p:tgtEl>
                                            <p:attrNameLst>
                                              <p:attrName>ppt_x</p:attrName>
                                            </p:attrNameLst>
                                          </p:cBhvr>
                                          <p:tavLst>
                                            <p:tav tm="0">
                                              <p:val>
                                                <p:strVal val="0-#ppt_w/2"/>
                                              </p:val>
                                            </p:tav>
                                            <p:tav tm="100000">
                                              <p:val>
                                                <p:strVal val="#ppt_x"/>
                                              </p:val>
                                            </p:tav>
                                          </p:tavLst>
                                        </p:anim>
                                        <p:anim calcmode="lin" valueType="num" p14:bounceEnd="88000">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52" presetClass="entr" presetSubtype="0" fill="hold" nodeType="withEffect">
                                      <p:stCondLst>
                                        <p:cond delay="1000"/>
                                      </p:stCondLst>
                                      <p:childTnLst>
                                        <p:set>
                                          <p:cBhvr>
                                            <p:cTn id="20" dur="1" fill="hold">
                                              <p:stCondLst>
                                                <p:cond delay="0"/>
                                              </p:stCondLst>
                                            </p:cTn>
                                            <p:tgtEl>
                                              <p:spTgt spid="35"/>
                                            </p:tgtEl>
                                            <p:attrNameLst>
                                              <p:attrName>style.visibility</p:attrName>
                                            </p:attrNameLst>
                                          </p:cBhvr>
                                          <p:to>
                                            <p:strVal val="visible"/>
                                          </p:to>
                                        </p:set>
                                        <p:animScale>
                                          <p:cBhvr>
                                            <p:cTn id="21"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5"/>
                                            </p:tgtEl>
                                            <p:attrNameLst>
                                              <p:attrName>ppt_x</p:attrName>
                                              <p:attrName>ppt_y</p:attrName>
                                            </p:attrNameLst>
                                          </p:cBhvr>
                                        </p:animMotion>
                                        <p:animEffect transition="in" filter="fade">
                                          <p:cBhvr>
                                            <p:cTn id="23" dur="1000"/>
                                            <p:tgtEl>
                                              <p:spTgt spid="35"/>
                                            </p:tgtEl>
                                          </p:cBhvr>
                                        </p:animEffect>
                                      </p:childTnLst>
                                    </p:cTn>
                                  </p:par>
                                </p:childTnLst>
                              </p:cTn>
                            </p:par>
                            <p:par>
                              <p:cTn id="24" fill="hold">
                                <p:stCondLst>
                                  <p:cond delay="2000"/>
                                </p:stCondLst>
                                <p:childTnLst>
                                  <p:par>
                                    <p:cTn id="25" presetID="17" presetClass="entr" presetSubtype="4"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ppt_h/2"/>
                                              </p:val>
                                            </p:tav>
                                            <p:tav tm="100000">
                                              <p:val>
                                                <p:strVal val="#ppt_y"/>
                                              </p:val>
                                            </p:tav>
                                          </p:tavLst>
                                        </p:anim>
                                        <p:anim calcmode="lin" valueType="num">
                                          <p:cBhvr>
                                            <p:cTn id="29" dur="1000" fill="hold"/>
                                            <p:tgtEl>
                                              <p:spTgt spid="53"/>
                                            </p:tgtEl>
                                            <p:attrNameLst>
                                              <p:attrName>ppt_w</p:attrName>
                                            </p:attrNameLst>
                                          </p:cBhvr>
                                          <p:tavLst>
                                            <p:tav tm="0">
                                              <p:val>
                                                <p:strVal val="#ppt_w"/>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55"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1000" fill="hold"/>
                                            <p:tgtEl>
                                              <p:spTgt spid="29"/>
                                            </p:tgtEl>
                                            <p:attrNameLst>
                                              <p:attrName>ppt_w</p:attrName>
                                            </p:attrNameLst>
                                          </p:cBhvr>
                                          <p:tavLst>
                                            <p:tav tm="0">
                                              <p:val>
                                                <p:strVal val="#ppt_w*0.70"/>
                                              </p:val>
                                            </p:tav>
                                            <p:tav tm="100000">
                                              <p:val>
                                                <p:strVal val="#ppt_w"/>
                                              </p:val>
                                            </p:tav>
                                          </p:tavLst>
                                        </p:anim>
                                        <p:anim calcmode="lin" valueType="num">
                                          <p:cBhvr>
                                            <p:cTn id="35" dur="1000" fill="hold"/>
                                            <p:tgtEl>
                                              <p:spTgt spid="29"/>
                                            </p:tgtEl>
                                            <p:attrNameLst>
                                              <p:attrName>ppt_h</p:attrName>
                                            </p:attrNameLst>
                                          </p:cBhvr>
                                          <p:tavLst>
                                            <p:tav tm="0">
                                              <p:val>
                                                <p:strVal val="#ppt_h"/>
                                              </p:val>
                                            </p:tav>
                                            <p:tav tm="100000">
                                              <p:val>
                                                <p:strVal val="#ppt_h"/>
                                              </p:val>
                                            </p:tav>
                                          </p:tavLst>
                                        </p:anim>
                                        <p:animEffect transition="in" filter="fade">
                                          <p:cBhvr>
                                            <p:cTn id="36" dur="1000"/>
                                            <p:tgtEl>
                                              <p:spTgt spid="29"/>
                                            </p:tgtEl>
                                          </p:cBhvr>
                                        </p:animEffect>
                                      </p:childTnLst>
                                    </p:cTn>
                                  </p:par>
                                </p:childTnLst>
                              </p:cTn>
                            </p:par>
                            <p:par>
                              <p:cTn id="37" fill="hold">
                                <p:stCondLst>
                                  <p:cond delay="4000"/>
                                </p:stCondLst>
                                <p:childTnLst>
                                  <p:par>
                                    <p:cTn id="38" presetID="55"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1000" fill="hold"/>
                                            <p:tgtEl>
                                              <p:spTgt spid="31"/>
                                            </p:tgtEl>
                                            <p:attrNameLst>
                                              <p:attrName>ppt_w</p:attrName>
                                            </p:attrNameLst>
                                          </p:cBhvr>
                                          <p:tavLst>
                                            <p:tav tm="0">
                                              <p:val>
                                                <p:strVal val="#ppt_w*0.70"/>
                                              </p:val>
                                            </p:tav>
                                            <p:tav tm="100000">
                                              <p:val>
                                                <p:strVal val="#ppt_w"/>
                                              </p:val>
                                            </p:tav>
                                          </p:tavLst>
                                        </p:anim>
                                        <p:anim calcmode="lin" valueType="num">
                                          <p:cBhvr>
                                            <p:cTn id="41" dur="1000" fill="hold"/>
                                            <p:tgtEl>
                                              <p:spTgt spid="31"/>
                                            </p:tgtEl>
                                            <p:attrNameLst>
                                              <p:attrName>ppt_h</p:attrName>
                                            </p:attrNameLst>
                                          </p:cBhvr>
                                          <p:tavLst>
                                            <p:tav tm="0">
                                              <p:val>
                                                <p:strVal val="#ppt_h"/>
                                              </p:val>
                                            </p:tav>
                                            <p:tav tm="100000">
                                              <p:val>
                                                <p:strVal val="#ppt_h"/>
                                              </p:val>
                                            </p:tav>
                                          </p:tavLst>
                                        </p:anim>
                                        <p:animEffect transition="in" filter="fade">
                                          <p:cBhvr>
                                            <p:cTn id="42" dur="1000"/>
                                            <p:tgtEl>
                                              <p:spTgt spid="31"/>
                                            </p:tgtEl>
                                          </p:cBhvr>
                                        </p:animEffect>
                                      </p:childTnLst>
                                    </p:cTn>
                                  </p:par>
                                </p:childTnLst>
                              </p:cTn>
                            </p:par>
                            <p:par>
                              <p:cTn id="43" fill="hold">
                                <p:stCondLst>
                                  <p:cond delay="5000"/>
                                </p:stCondLst>
                                <p:childTnLst>
                                  <p:par>
                                    <p:cTn id="44" presetID="55" presetClass="entr" presetSubtype="0"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1000" fill="hold"/>
                                            <p:tgtEl>
                                              <p:spTgt spid="33"/>
                                            </p:tgtEl>
                                            <p:attrNameLst>
                                              <p:attrName>ppt_w</p:attrName>
                                            </p:attrNameLst>
                                          </p:cBhvr>
                                          <p:tavLst>
                                            <p:tav tm="0">
                                              <p:val>
                                                <p:strVal val="#ppt_w*0.70"/>
                                              </p:val>
                                            </p:tav>
                                            <p:tav tm="100000">
                                              <p:val>
                                                <p:strVal val="#ppt_w"/>
                                              </p:val>
                                            </p:tav>
                                          </p:tavLst>
                                        </p:anim>
                                        <p:anim calcmode="lin" valueType="num">
                                          <p:cBhvr>
                                            <p:cTn id="47" dur="1000" fill="hold"/>
                                            <p:tgtEl>
                                              <p:spTgt spid="33"/>
                                            </p:tgtEl>
                                            <p:attrNameLst>
                                              <p:attrName>ppt_h</p:attrName>
                                            </p:attrNameLst>
                                          </p:cBhvr>
                                          <p:tavLst>
                                            <p:tav tm="0">
                                              <p:val>
                                                <p:strVal val="#ppt_h"/>
                                              </p:val>
                                            </p:tav>
                                            <p:tav tm="100000">
                                              <p:val>
                                                <p:strVal val="#ppt_h"/>
                                              </p:val>
                                            </p:tav>
                                          </p:tavLst>
                                        </p:anim>
                                        <p:animEffect transition="in" filter="fade">
                                          <p:cBhvr>
                                            <p:cTn id="48" dur="1000"/>
                                            <p:tgtEl>
                                              <p:spTgt spid="33"/>
                                            </p:tgtEl>
                                          </p:cBhvr>
                                        </p:animEffect>
                                      </p:childTnLst>
                                    </p:cTn>
                                  </p:par>
                                </p:childTnLst>
                              </p:cTn>
                            </p:par>
                            <p:par>
                              <p:cTn id="49" fill="hold">
                                <p:stCondLst>
                                  <p:cond delay="6000"/>
                                </p:stCondLst>
                                <p:childTnLst>
                                  <p:par>
                                    <p:cTn id="50" presetID="2" presetClass="entr" presetSubtype="2" decel="10000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1500" fill="hold"/>
                                            <p:tgtEl>
                                              <p:spTgt spid="30"/>
                                            </p:tgtEl>
                                            <p:attrNameLst>
                                              <p:attrName>ppt_x</p:attrName>
                                            </p:attrNameLst>
                                          </p:cBhvr>
                                          <p:tavLst>
                                            <p:tav tm="0">
                                              <p:val>
                                                <p:strVal val="1+#ppt_w/2"/>
                                              </p:val>
                                            </p:tav>
                                            <p:tav tm="100000">
                                              <p:val>
                                                <p:strVal val="#ppt_x"/>
                                              </p:val>
                                            </p:tav>
                                          </p:tavLst>
                                        </p:anim>
                                        <p:anim calcmode="lin" valueType="num">
                                          <p:cBhvr additive="base">
                                            <p:cTn id="53" dur="1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decel="100000" fill="hold" grpId="0" nodeType="withEffect">
                                      <p:stCondLst>
                                        <p:cond delay="50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500" fill="hold"/>
                                            <p:tgtEl>
                                              <p:spTgt spid="32"/>
                                            </p:tgtEl>
                                            <p:attrNameLst>
                                              <p:attrName>ppt_x</p:attrName>
                                            </p:attrNameLst>
                                          </p:cBhvr>
                                          <p:tavLst>
                                            <p:tav tm="0">
                                              <p:val>
                                                <p:strVal val="1+#ppt_w/2"/>
                                              </p:val>
                                            </p:tav>
                                            <p:tav tm="100000">
                                              <p:val>
                                                <p:strVal val="#ppt_x"/>
                                              </p:val>
                                            </p:tav>
                                          </p:tavLst>
                                        </p:anim>
                                        <p:anim calcmode="lin" valueType="num">
                                          <p:cBhvr additive="base">
                                            <p:cTn id="57" dur="1500" fill="hold"/>
                                            <p:tgtEl>
                                              <p:spTgt spid="32"/>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100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1500" fill="hold"/>
                                            <p:tgtEl>
                                              <p:spTgt spid="34"/>
                                            </p:tgtEl>
                                            <p:attrNameLst>
                                              <p:attrName>ppt_x</p:attrName>
                                            </p:attrNameLst>
                                          </p:cBhvr>
                                          <p:tavLst>
                                            <p:tav tm="0">
                                              <p:val>
                                                <p:strVal val="1+#ppt_w/2"/>
                                              </p:val>
                                            </p:tav>
                                            <p:tav tm="100000">
                                              <p:val>
                                                <p:strVal val="#ppt_x"/>
                                              </p:val>
                                            </p:tav>
                                          </p:tavLst>
                                        </p:anim>
                                        <p:anim calcmode="lin" valueType="num">
                                          <p:cBhvr additive="base">
                                            <p:cTn id="61" dur="1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9" grpId="0"/>
          <p:bldP spid="30" grpId="0"/>
          <p:bldP spid="31" grpId="0"/>
          <p:bldP spid="32"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52" presetClass="entr" presetSubtype="0" fill="hold" nodeType="withEffect">
                                      <p:stCondLst>
                                        <p:cond delay="1000"/>
                                      </p:stCondLst>
                                      <p:childTnLst>
                                        <p:set>
                                          <p:cBhvr>
                                            <p:cTn id="20" dur="1" fill="hold">
                                              <p:stCondLst>
                                                <p:cond delay="0"/>
                                              </p:stCondLst>
                                            </p:cTn>
                                            <p:tgtEl>
                                              <p:spTgt spid="35"/>
                                            </p:tgtEl>
                                            <p:attrNameLst>
                                              <p:attrName>style.visibility</p:attrName>
                                            </p:attrNameLst>
                                          </p:cBhvr>
                                          <p:to>
                                            <p:strVal val="visible"/>
                                          </p:to>
                                        </p:set>
                                        <p:animScale>
                                          <p:cBhvr>
                                            <p:cTn id="21"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5"/>
                                            </p:tgtEl>
                                            <p:attrNameLst>
                                              <p:attrName>ppt_x</p:attrName>
                                              <p:attrName>ppt_y</p:attrName>
                                            </p:attrNameLst>
                                          </p:cBhvr>
                                        </p:animMotion>
                                        <p:animEffect transition="in" filter="fade">
                                          <p:cBhvr>
                                            <p:cTn id="23" dur="1000"/>
                                            <p:tgtEl>
                                              <p:spTgt spid="35"/>
                                            </p:tgtEl>
                                          </p:cBhvr>
                                        </p:animEffect>
                                      </p:childTnLst>
                                    </p:cTn>
                                  </p:par>
                                </p:childTnLst>
                              </p:cTn>
                            </p:par>
                            <p:par>
                              <p:cTn id="24" fill="hold">
                                <p:stCondLst>
                                  <p:cond delay="2000"/>
                                </p:stCondLst>
                                <p:childTnLst>
                                  <p:par>
                                    <p:cTn id="25" presetID="17" presetClass="entr" presetSubtype="4"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ppt_h/2"/>
                                              </p:val>
                                            </p:tav>
                                            <p:tav tm="100000">
                                              <p:val>
                                                <p:strVal val="#ppt_y"/>
                                              </p:val>
                                            </p:tav>
                                          </p:tavLst>
                                        </p:anim>
                                        <p:anim calcmode="lin" valueType="num">
                                          <p:cBhvr>
                                            <p:cTn id="29" dur="1000" fill="hold"/>
                                            <p:tgtEl>
                                              <p:spTgt spid="53"/>
                                            </p:tgtEl>
                                            <p:attrNameLst>
                                              <p:attrName>ppt_w</p:attrName>
                                            </p:attrNameLst>
                                          </p:cBhvr>
                                          <p:tavLst>
                                            <p:tav tm="0">
                                              <p:val>
                                                <p:strVal val="#ppt_w"/>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55"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1000" fill="hold"/>
                                            <p:tgtEl>
                                              <p:spTgt spid="29"/>
                                            </p:tgtEl>
                                            <p:attrNameLst>
                                              <p:attrName>ppt_w</p:attrName>
                                            </p:attrNameLst>
                                          </p:cBhvr>
                                          <p:tavLst>
                                            <p:tav tm="0">
                                              <p:val>
                                                <p:strVal val="#ppt_w*0.70"/>
                                              </p:val>
                                            </p:tav>
                                            <p:tav tm="100000">
                                              <p:val>
                                                <p:strVal val="#ppt_w"/>
                                              </p:val>
                                            </p:tav>
                                          </p:tavLst>
                                        </p:anim>
                                        <p:anim calcmode="lin" valueType="num">
                                          <p:cBhvr>
                                            <p:cTn id="35" dur="1000" fill="hold"/>
                                            <p:tgtEl>
                                              <p:spTgt spid="29"/>
                                            </p:tgtEl>
                                            <p:attrNameLst>
                                              <p:attrName>ppt_h</p:attrName>
                                            </p:attrNameLst>
                                          </p:cBhvr>
                                          <p:tavLst>
                                            <p:tav tm="0">
                                              <p:val>
                                                <p:strVal val="#ppt_h"/>
                                              </p:val>
                                            </p:tav>
                                            <p:tav tm="100000">
                                              <p:val>
                                                <p:strVal val="#ppt_h"/>
                                              </p:val>
                                            </p:tav>
                                          </p:tavLst>
                                        </p:anim>
                                        <p:animEffect transition="in" filter="fade">
                                          <p:cBhvr>
                                            <p:cTn id="36" dur="1000"/>
                                            <p:tgtEl>
                                              <p:spTgt spid="29"/>
                                            </p:tgtEl>
                                          </p:cBhvr>
                                        </p:animEffect>
                                      </p:childTnLst>
                                    </p:cTn>
                                  </p:par>
                                </p:childTnLst>
                              </p:cTn>
                            </p:par>
                            <p:par>
                              <p:cTn id="37" fill="hold">
                                <p:stCondLst>
                                  <p:cond delay="4000"/>
                                </p:stCondLst>
                                <p:childTnLst>
                                  <p:par>
                                    <p:cTn id="38" presetID="55"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1000" fill="hold"/>
                                            <p:tgtEl>
                                              <p:spTgt spid="31"/>
                                            </p:tgtEl>
                                            <p:attrNameLst>
                                              <p:attrName>ppt_w</p:attrName>
                                            </p:attrNameLst>
                                          </p:cBhvr>
                                          <p:tavLst>
                                            <p:tav tm="0">
                                              <p:val>
                                                <p:strVal val="#ppt_w*0.70"/>
                                              </p:val>
                                            </p:tav>
                                            <p:tav tm="100000">
                                              <p:val>
                                                <p:strVal val="#ppt_w"/>
                                              </p:val>
                                            </p:tav>
                                          </p:tavLst>
                                        </p:anim>
                                        <p:anim calcmode="lin" valueType="num">
                                          <p:cBhvr>
                                            <p:cTn id="41" dur="1000" fill="hold"/>
                                            <p:tgtEl>
                                              <p:spTgt spid="31"/>
                                            </p:tgtEl>
                                            <p:attrNameLst>
                                              <p:attrName>ppt_h</p:attrName>
                                            </p:attrNameLst>
                                          </p:cBhvr>
                                          <p:tavLst>
                                            <p:tav tm="0">
                                              <p:val>
                                                <p:strVal val="#ppt_h"/>
                                              </p:val>
                                            </p:tav>
                                            <p:tav tm="100000">
                                              <p:val>
                                                <p:strVal val="#ppt_h"/>
                                              </p:val>
                                            </p:tav>
                                          </p:tavLst>
                                        </p:anim>
                                        <p:animEffect transition="in" filter="fade">
                                          <p:cBhvr>
                                            <p:cTn id="42" dur="1000"/>
                                            <p:tgtEl>
                                              <p:spTgt spid="31"/>
                                            </p:tgtEl>
                                          </p:cBhvr>
                                        </p:animEffect>
                                      </p:childTnLst>
                                    </p:cTn>
                                  </p:par>
                                </p:childTnLst>
                              </p:cTn>
                            </p:par>
                            <p:par>
                              <p:cTn id="43" fill="hold">
                                <p:stCondLst>
                                  <p:cond delay="5000"/>
                                </p:stCondLst>
                                <p:childTnLst>
                                  <p:par>
                                    <p:cTn id="44" presetID="55" presetClass="entr" presetSubtype="0"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1000" fill="hold"/>
                                            <p:tgtEl>
                                              <p:spTgt spid="33"/>
                                            </p:tgtEl>
                                            <p:attrNameLst>
                                              <p:attrName>ppt_w</p:attrName>
                                            </p:attrNameLst>
                                          </p:cBhvr>
                                          <p:tavLst>
                                            <p:tav tm="0">
                                              <p:val>
                                                <p:strVal val="#ppt_w*0.70"/>
                                              </p:val>
                                            </p:tav>
                                            <p:tav tm="100000">
                                              <p:val>
                                                <p:strVal val="#ppt_w"/>
                                              </p:val>
                                            </p:tav>
                                          </p:tavLst>
                                        </p:anim>
                                        <p:anim calcmode="lin" valueType="num">
                                          <p:cBhvr>
                                            <p:cTn id="47" dur="1000" fill="hold"/>
                                            <p:tgtEl>
                                              <p:spTgt spid="33"/>
                                            </p:tgtEl>
                                            <p:attrNameLst>
                                              <p:attrName>ppt_h</p:attrName>
                                            </p:attrNameLst>
                                          </p:cBhvr>
                                          <p:tavLst>
                                            <p:tav tm="0">
                                              <p:val>
                                                <p:strVal val="#ppt_h"/>
                                              </p:val>
                                            </p:tav>
                                            <p:tav tm="100000">
                                              <p:val>
                                                <p:strVal val="#ppt_h"/>
                                              </p:val>
                                            </p:tav>
                                          </p:tavLst>
                                        </p:anim>
                                        <p:animEffect transition="in" filter="fade">
                                          <p:cBhvr>
                                            <p:cTn id="48" dur="1000"/>
                                            <p:tgtEl>
                                              <p:spTgt spid="33"/>
                                            </p:tgtEl>
                                          </p:cBhvr>
                                        </p:animEffect>
                                      </p:childTnLst>
                                    </p:cTn>
                                  </p:par>
                                </p:childTnLst>
                              </p:cTn>
                            </p:par>
                            <p:par>
                              <p:cTn id="49" fill="hold">
                                <p:stCondLst>
                                  <p:cond delay="6000"/>
                                </p:stCondLst>
                                <p:childTnLst>
                                  <p:par>
                                    <p:cTn id="50" presetID="2" presetClass="entr" presetSubtype="2" decel="10000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1500" fill="hold"/>
                                            <p:tgtEl>
                                              <p:spTgt spid="30"/>
                                            </p:tgtEl>
                                            <p:attrNameLst>
                                              <p:attrName>ppt_x</p:attrName>
                                            </p:attrNameLst>
                                          </p:cBhvr>
                                          <p:tavLst>
                                            <p:tav tm="0">
                                              <p:val>
                                                <p:strVal val="1+#ppt_w/2"/>
                                              </p:val>
                                            </p:tav>
                                            <p:tav tm="100000">
                                              <p:val>
                                                <p:strVal val="#ppt_x"/>
                                              </p:val>
                                            </p:tav>
                                          </p:tavLst>
                                        </p:anim>
                                        <p:anim calcmode="lin" valueType="num">
                                          <p:cBhvr additive="base">
                                            <p:cTn id="53" dur="1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decel="100000" fill="hold" grpId="0" nodeType="withEffect">
                                      <p:stCondLst>
                                        <p:cond delay="50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500" fill="hold"/>
                                            <p:tgtEl>
                                              <p:spTgt spid="32"/>
                                            </p:tgtEl>
                                            <p:attrNameLst>
                                              <p:attrName>ppt_x</p:attrName>
                                            </p:attrNameLst>
                                          </p:cBhvr>
                                          <p:tavLst>
                                            <p:tav tm="0">
                                              <p:val>
                                                <p:strVal val="1+#ppt_w/2"/>
                                              </p:val>
                                            </p:tav>
                                            <p:tav tm="100000">
                                              <p:val>
                                                <p:strVal val="#ppt_x"/>
                                              </p:val>
                                            </p:tav>
                                          </p:tavLst>
                                        </p:anim>
                                        <p:anim calcmode="lin" valueType="num">
                                          <p:cBhvr additive="base">
                                            <p:cTn id="57" dur="1500" fill="hold"/>
                                            <p:tgtEl>
                                              <p:spTgt spid="32"/>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100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1500" fill="hold"/>
                                            <p:tgtEl>
                                              <p:spTgt spid="34"/>
                                            </p:tgtEl>
                                            <p:attrNameLst>
                                              <p:attrName>ppt_x</p:attrName>
                                            </p:attrNameLst>
                                          </p:cBhvr>
                                          <p:tavLst>
                                            <p:tav tm="0">
                                              <p:val>
                                                <p:strVal val="1+#ppt_w/2"/>
                                              </p:val>
                                            </p:tav>
                                            <p:tav tm="100000">
                                              <p:val>
                                                <p:strVal val="#ppt_x"/>
                                              </p:val>
                                            </p:tav>
                                          </p:tavLst>
                                        </p:anim>
                                        <p:anim calcmode="lin" valueType="num">
                                          <p:cBhvr additive="base">
                                            <p:cTn id="61" dur="1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9" grpId="0"/>
          <p:bldP spid="30" grpId="0"/>
          <p:bldP spid="31" grpId="0"/>
          <p:bldP spid="32" grpId="0"/>
          <p:bldP spid="33" grpId="0"/>
          <p:bldP spid="3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sp>
        <p:nvSpPr>
          <p:cNvPr id="4" name="文本框 3"/>
          <p:cNvSpPr txBox="1"/>
          <p:nvPr/>
        </p:nvSpPr>
        <p:spPr>
          <a:xfrm>
            <a:off x="9629754" y="1620231"/>
            <a:ext cx="1781257" cy="830997"/>
          </a:xfrm>
          <a:prstGeom prst="rect">
            <a:avLst/>
          </a:prstGeom>
          <a:noFill/>
        </p:spPr>
        <p:txBody>
          <a:bodyPr wrap="none" rtlCol="0">
            <a:spAutoFit/>
          </a:bodyPr>
          <a:lstStyle/>
          <a:p>
            <a:pPr algn="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目  录</a:t>
            </a:r>
          </a:p>
        </p:txBody>
      </p:sp>
      <p:sp>
        <p:nvSpPr>
          <p:cNvPr id="5" name="文本框 4"/>
          <p:cNvSpPr txBox="1"/>
          <p:nvPr/>
        </p:nvSpPr>
        <p:spPr>
          <a:xfrm>
            <a:off x="8232775" y="269717"/>
            <a:ext cx="3178236" cy="1569660"/>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pPr algn="r"/>
            <a:r>
              <a:rPr lang="en-US" altLang="zh-CN" sz="9600" dirty="0">
                <a:latin typeface="Aurora Cn BT" panose="020B0508020207060204" pitchFamily="34" charset="0"/>
                <a:sym typeface="+mn-lt"/>
              </a:rPr>
              <a:t>CONTENTS</a:t>
            </a:r>
          </a:p>
        </p:txBody>
      </p:sp>
      <p:grpSp>
        <p:nvGrpSpPr>
          <p:cNvPr id="17" name="组合 16"/>
          <p:cNvGrpSpPr/>
          <p:nvPr/>
        </p:nvGrpSpPr>
        <p:grpSpPr>
          <a:xfrm>
            <a:off x="6314646" y="214245"/>
            <a:ext cx="2838164" cy="6272091"/>
            <a:chOff x="9341556" y="214245"/>
            <a:chExt cx="2838164" cy="6272091"/>
          </a:xfrm>
        </p:grpSpPr>
        <p:cxnSp>
          <p:nvCxnSpPr>
            <p:cNvPr id="19" name="直接连接符 18"/>
            <p:cNvCxnSpPr/>
            <p:nvPr/>
          </p:nvCxnSpPr>
          <p:spPr>
            <a:xfrm rot="16741234" flipH="1">
              <a:off x="10697191" y="2474949"/>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6741234" flipH="1">
              <a:off x="10316980" y="2285886"/>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16741234" flipV="1">
              <a:off x="10150919" y="1632577"/>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6741234" flipH="1">
              <a:off x="10651496" y="3476289"/>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46" idx="6"/>
            </p:cNvCxnSpPr>
            <p:nvPr/>
          </p:nvCxnSpPr>
          <p:spPr>
            <a:xfrm rot="16741234" flipV="1">
              <a:off x="10345711" y="4966102"/>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50" idx="6"/>
            </p:cNvCxnSpPr>
            <p:nvPr/>
          </p:nvCxnSpPr>
          <p:spPr>
            <a:xfrm rot="16741234">
              <a:off x="10415384" y="5702290"/>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16741234" flipH="1" flipV="1">
              <a:off x="10755653" y="4173567"/>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16741234" flipV="1">
              <a:off x="10922193" y="3695490"/>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16741234">
              <a:off x="10421254" y="3095237"/>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38" idx="2"/>
            </p:cNvCxnSpPr>
            <p:nvPr/>
          </p:nvCxnSpPr>
          <p:spPr>
            <a:xfrm rot="16741234">
              <a:off x="11174778" y="1639966"/>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endCxn id="38" idx="6"/>
            </p:cNvCxnSpPr>
            <p:nvPr/>
          </p:nvCxnSpPr>
          <p:spPr>
            <a:xfrm rot="16741234" flipV="1">
              <a:off x="11395245" y="2013133"/>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6741234" flipH="1" flipV="1">
              <a:off x="11163548" y="2348805"/>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16741234">
              <a:off x="9632550" y="4018121"/>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16741234" flipH="1">
              <a:off x="9796876" y="4334829"/>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6741234">
              <a:off x="9934447" y="3504581"/>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rot="16741234" flipH="1">
              <a:off x="10247380" y="1385040"/>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椭圆 36"/>
            <p:cNvSpPr/>
            <p:nvPr/>
          </p:nvSpPr>
          <p:spPr>
            <a:xfrm rot="16741234" flipH="1">
              <a:off x="10494051" y="20158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6741234" flipH="1">
              <a:off x="11332597" y="1935131"/>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9" name="椭圆 38"/>
            <p:cNvSpPr/>
            <p:nvPr/>
          </p:nvSpPr>
          <p:spPr>
            <a:xfrm rot="16741234" flipH="1">
              <a:off x="10486312" y="2461925"/>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椭圆 39"/>
            <p:cNvSpPr/>
            <p:nvPr/>
          </p:nvSpPr>
          <p:spPr>
            <a:xfrm rot="16741234" flipH="1">
              <a:off x="11494913" y="131510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rot="16741234" flipH="1">
              <a:off x="10167778" y="332235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rot="16741234" flipH="1">
              <a:off x="11732465" y="243446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rot="16741234" flipH="1">
              <a:off x="10970581" y="2826506"/>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rot="16741234" flipH="1">
              <a:off x="10270735" y="6316271"/>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rot="16741234">
              <a:off x="10000586" y="512424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rot="16741234">
              <a:off x="10763405" y="5520537"/>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rot="16741234">
              <a:off x="9757033" y="569413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rot="16741234">
              <a:off x="10430404" y="4742356"/>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9" name="椭圆 48"/>
            <p:cNvSpPr/>
            <p:nvPr/>
          </p:nvSpPr>
          <p:spPr>
            <a:xfrm rot="16741234">
              <a:off x="10125118" y="4737128"/>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6741234">
              <a:off x="10464581" y="6033843"/>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椭圆 50"/>
            <p:cNvSpPr/>
            <p:nvPr/>
          </p:nvSpPr>
          <p:spPr>
            <a:xfrm rot="16741234">
              <a:off x="9919754" y="371872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rot="16741234">
              <a:off x="9778056" y="418436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rot="16741234">
              <a:off x="11251952" y="409592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6741234">
              <a:off x="10546619" y="4070970"/>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rot="16741234">
              <a:off x="10704747" y="450102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rot="16741234" flipH="1">
              <a:off x="10736780" y="364746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6741234" flipH="1">
              <a:off x="10679965" y="3223644"/>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rot="16741234" flipH="1">
              <a:off x="11980310" y="1985856"/>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椭圆 58"/>
            <p:cNvSpPr/>
            <p:nvPr/>
          </p:nvSpPr>
          <p:spPr>
            <a:xfrm rot="16741234" flipH="1">
              <a:off x="11813637" y="3096950"/>
              <a:ext cx="105246" cy="10524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0" name="椭圆 59"/>
            <p:cNvSpPr/>
            <p:nvPr/>
          </p:nvSpPr>
          <p:spPr>
            <a:xfrm rot="16741234" flipH="1">
              <a:off x="11355924" y="3441002"/>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1" name="椭圆 60"/>
            <p:cNvSpPr/>
            <p:nvPr/>
          </p:nvSpPr>
          <p:spPr>
            <a:xfrm rot="16741234" flipH="1">
              <a:off x="12009655" y="267679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rot="16741234">
              <a:off x="11581667" y="455815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rot="16741234">
              <a:off x="11301065" y="515190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rot="16741234">
              <a:off x="11026429" y="5861390"/>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rot="16741234">
              <a:off x="10971247" y="503504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6741234" flipH="1">
              <a:off x="11825353" y="3643429"/>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6741234" flipH="1">
              <a:off x="10078213" y="228587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rot="16741234" flipH="1">
              <a:off x="9982939" y="289378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rot="16741234">
              <a:off x="8234108" y="3129597"/>
              <a:ext cx="2720838" cy="505942"/>
              <a:chOff x="5233265" y="2334818"/>
              <a:chExt cx="2720838" cy="505942"/>
            </a:xfrm>
          </p:grpSpPr>
          <p:sp>
            <p:nvSpPr>
              <p:cNvPr id="75" name="椭圆 74"/>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0" name="直接连接符 69"/>
            <p:cNvCxnSpPr>
              <a:endCxn id="48" idx="3"/>
            </p:cNvCxnSpPr>
            <p:nvPr/>
          </p:nvCxnSpPr>
          <p:spPr>
            <a:xfrm rot="16741234" flipV="1">
              <a:off x="10373166" y="4944910"/>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49" idx="0"/>
              <a:endCxn id="48" idx="5"/>
            </p:cNvCxnSpPr>
            <p:nvPr/>
          </p:nvCxnSpPr>
          <p:spPr>
            <a:xfrm flipV="1">
              <a:off x="10125873" y="4762389"/>
              <a:ext cx="392395" cy="261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rot="16741234" flipH="1">
              <a:off x="10988660" y="7308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rot="16741234" flipH="1">
              <a:off x="10927089" y="1371054"/>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rot="16741234">
              <a:off x="10640252" y="214245"/>
              <a:ext cx="137160" cy="13716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3" name="矩形 2"/>
          <p:cNvSpPr/>
          <p:nvPr/>
        </p:nvSpPr>
        <p:spPr>
          <a:xfrm>
            <a:off x="4651139" y="-837559"/>
            <a:ext cx="2394857" cy="8152760"/>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52500"/>
            <a:ext cx="5905500" cy="5905500"/>
          </a:xfrm>
          <a:prstGeom prst="rect">
            <a:avLst/>
          </a:prstGeom>
        </p:spPr>
      </p:pic>
      <p:sp>
        <p:nvSpPr>
          <p:cNvPr id="7" name="文本框 6"/>
          <p:cNvSpPr txBox="1"/>
          <p:nvPr/>
        </p:nvSpPr>
        <p:spPr>
          <a:xfrm>
            <a:off x="435263" y="5018623"/>
            <a:ext cx="2597203" cy="584775"/>
          </a:xfrm>
          <a:prstGeom prst="rect">
            <a:avLst/>
          </a:prstGeom>
          <a:noFill/>
        </p:spPr>
        <p:txBody>
          <a:bodyPr wrap="square" rtlCol="0">
            <a:spAutoFit/>
          </a:bodyPr>
          <a:lstStyle/>
          <a:p>
            <a:pPr algn="ctr"/>
            <a:r>
              <a:rPr lang="en-US" altLang="zh-CN" sz="3200" dirty="0">
                <a:solidFill>
                  <a:srgbClr val="C00000"/>
                </a:solidFill>
                <a:latin typeface="Haettenschweiler" panose="020B0706040902060204" pitchFamily="34" charset="0"/>
                <a:ea typeface="造字工房形黑（非商用）细体" pitchFamily="50" charset="-122"/>
              </a:rPr>
              <a:t>ABOUT ME</a:t>
            </a:r>
          </a:p>
        </p:txBody>
      </p:sp>
      <p:sp>
        <p:nvSpPr>
          <p:cNvPr id="8" name="文本框 7"/>
          <p:cNvSpPr txBox="1"/>
          <p:nvPr/>
        </p:nvSpPr>
        <p:spPr>
          <a:xfrm>
            <a:off x="4329472" y="5018623"/>
            <a:ext cx="2893516" cy="584775"/>
          </a:xfrm>
          <a:prstGeom prst="rect">
            <a:avLst/>
          </a:prstGeom>
          <a:noFill/>
        </p:spPr>
        <p:txBody>
          <a:bodyPr wrap="square" rtlCol="0">
            <a:spAutoFit/>
          </a:bodyPr>
          <a:lstStyle/>
          <a:p>
            <a:pPr algn="ctr"/>
            <a:r>
              <a:rPr lang="en-US" altLang="zh-CN" sz="3200" dirty="0">
                <a:solidFill>
                  <a:schemeClr val="bg1"/>
                </a:solidFill>
                <a:latin typeface="Haettenschweiler" panose="020B0706040902060204" pitchFamily="34" charset="0"/>
                <a:ea typeface="造字工房形黑（非商用）细体" pitchFamily="50" charset="-122"/>
              </a:rPr>
              <a:t>POST COGNTIVE  </a:t>
            </a:r>
          </a:p>
        </p:txBody>
      </p:sp>
      <p:sp>
        <p:nvSpPr>
          <p:cNvPr id="9" name="文本框 8"/>
          <p:cNvSpPr txBox="1"/>
          <p:nvPr/>
        </p:nvSpPr>
        <p:spPr>
          <a:xfrm>
            <a:off x="8311913" y="5018623"/>
            <a:ext cx="2612571" cy="584775"/>
          </a:xfrm>
          <a:prstGeom prst="rect">
            <a:avLst/>
          </a:prstGeom>
          <a:noFill/>
        </p:spPr>
        <p:txBody>
          <a:bodyPr wrap="square" rtlCol="0">
            <a:spAutoFit/>
          </a:bodyPr>
          <a:lstStyle/>
          <a:p>
            <a:pPr algn="ctr"/>
            <a:r>
              <a:rPr lang="en-US" altLang="zh-CN" sz="3200" dirty="0">
                <a:latin typeface="Haettenschweiler" panose="020B0706040902060204" pitchFamily="34" charset="0"/>
                <a:ea typeface="造字工房形黑（非商用）细体" pitchFamily="50" charset="-122"/>
              </a:rPr>
              <a:t>WORK PLANNING</a:t>
            </a:r>
            <a:endParaRPr lang="en-US" altLang="zh-CN" sz="2400" dirty="0">
              <a:latin typeface="Haettenschweiler" panose="020B0706040902060204" pitchFamily="34" charset="0"/>
              <a:ea typeface="造字工房形黑（非商用）细体" pitchFamily="50" charset="-122"/>
            </a:endParaRPr>
          </a:p>
        </p:txBody>
      </p:sp>
      <p:sp>
        <p:nvSpPr>
          <p:cNvPr id="10" name="文本框 9"/>
          <p:cNvSpPr txBox="1"/>
          <p:nvPr/>
        </p:nvSpPr>
        <p:spPr>
          <a:xfrm>
            <a:off x="1188859" y="3987053"/>
            <a:ext cx="1090011" cy="1200329"/>
          </a:xfrm>
          <a:prstGeom prst="rect">
            <a:avLst/>
          </a:prstGeom>
          <a:noFill/>
        </p:spPr>
        <p:txBody>
          <a:bodyPr wrap="square" rtlCol="0">
            <a:spAutoFit/>
          </a:bodyPr>
          <a:lstStyle/>
          <a:p>
            <a:pPr algn="ctr"/>
            <a:r>
              <a:rPr lang="en-US" altLang="zh-CN" sz="7200" dirty="0">
                <a:solidFill>
                  <a:srgbClr val="C00000"/>
                </a:solidFill>
                <a:latin typeface="Impact" panose="020B0806030902050204" pitchFamily="34" charset="0"/>
                <a:ea typeface="造字工房形黑（非商用）细体" pitchFamily="50" charset="-122"/>
              </a:rPr>
              <a:t>01</a:t>
            </a:r>
            <a:endParaRPr lang="zh-CN" altLang="en-US" sz="7200" dirty="0">
              <a:solidFill>
                <a:srgbClr val="C00000"/>
              </a:solidFill>
              <a:latin typeface="Impact" panose="020B0806030902050204" pitchFamily="34" charset="0"/>
            </a:endParaRPr>
          </a:p>
        </p:txBody>
      </p:sp>
      <p:sp>
        <p:nvSpPr>
          <p:cNvPr id="11" name="文本框 10"/>
          <p:cNvSpPr txBox="1"/>
          <p:nvPr/>
        </p:nvSpPr>
        <p:spPr>
          <a:xfrm>
            <a:off x="5204599" y="3987053"/>
            <a:ext cx="1143262" cy="1200329"/>
          </a:xfrm>
          <a:prstGeom prst="rect">
            <a:avLst/>
          </a:prstGeom>
          <a:noFill/>
        </p:spPr>
        <p:txBody>
          <a:bodyPr wrap="none" rtlCol="0">
            <a:spAutoFit/>
          </a:bodyPr>
          <a:lstStyle/>
          <a:p>
            <a:pPr algn="ctr"/>
            <a:r>
              <a:rPr lang="en-US" altLang="zh-CN" sz="7200" dirty="0">
                <a:solidFill>
                  <a:schemeClr val="bg1"/>
                </a:solidFill>
                <a:latin typeface="Impact" panose="020B0806030902050204" pitchFamily="34" charset="0"/>
                <a:ea typeface="造字工房形黑（非商用）细体" pitchFamily="50" charset="-122"/>
              </a:rPr>
              <a:t>02</a:t>
            </a:r>
            <a:endParaRPr lang="zh-CN" altLang="en-US" sz="7200" dirty="0">
              <a:solidFill>
                <a:schemeClr val="bg1"/>
              </a:solidFill>
              <a:latin typeface="Impact" panose="020B0806030902050204" pitchFamily="34" charset="0"/>
            </a:endParaRPr>
          </a:p>
        </p:txBody>
      </p:sp>
      <p:sp>
        <p:nvSpPr>
          <p:cNvPr id="12" name="文本框 11"/>
          <p:cNvSpPr txBox="1"/>
          <p:nvPr/>
        </p:nvSpPr>
        <p:spPr>
          <a:xfrm>
            <a:off x="9033743" y="3987053"/>
            <a:ext cx="1168911" cy="1200329"/>
          </a:xfrm>
          <a:prstGeom prst="rect">
            <a:avLst/>
          </a:prstGeom>
          <a:noFill/>
        </p:spPr>
        <p:txBody>
          <a:bodyPr wrap="none" rtlCol="0">
            <a:spAutoFit/>
          </a:bodyPr>
          <a:lstStyle/>
          <a:p>
            <a:pPr algn="ctr"/>
            <a:r>
              <a:rPr lang="en-US" altLang="zh-CN" sz="7200" dirty="0">
                <a:latin typeface="Impact" panose="020B0806030902050204" pitchFamily="34" charset="0"/>
                <a:ea typeface="造字工房形黑（非商用）细体" pitchFamily="50" charset="-122"/>
              </a:rPr>
              <a:t>03</a:t>
            </a:r>
            <a:endParaRPr lang="zh-CN" altLang="en-US" sz="7200" dirty="0">
              <a:latin typeface="Impact" panose="020B0806030902050204" pitchFamily="34" charset="0"/>
            </a:endParaRPr>
          </a:p>
        </p:txBody>
      </p:sp>
      <p:sp>
        <p:nvSpPr>
          <p:cNvPr id="13" name="文本框 10"/>
          <p:cNvSpPr txBox="1"/>
          <p:nvPr/>
        </p:nvSpPr>
        <p:spPr>
          <a:xfrm>
            <a:off x="947531" y="5572911"/>
            <a:ext cx="1649896" cy="523220"/>
          </a:xfrm>
          <a:prstGeom prst="rect">
            <a:avLst/>
          </a:prstGeom>
          <a:noFill/>
          <a:ln w="9525">
            <a:noFill/>
          </a:ln>
        </p:spPr>
        <p:txBody>
          <a:bodyPr wrap="square" anchor="t">
            <a:spAutoFit/>
          </a:bodyPr>
          <a:lstStyle/>
          <a:p>
            <a:pPr algn="ctr">
              <a:spcBef>
                <a:spcPct val="50000"/>
              </a:spcBef>
            </a:pPr>
            <a:r>
              <a:rPr lang="zh-CN" altLang="en-US" sz="2800" dirty="0">
                <a:solidFill>
                  <a:srgbClr val="C00000"/>
                </a:solidFill>
                <a:latin typeface="微软雅黑" panose="020B0503020204020204" pitchFamily="34" charset="-122"/>
                <a:ea typeface="微软雅黑" panose="020B0503020204020204" pitchFamily="34" charset="-122"/>
              </a:rPr>
              <a:t>自我简介</a:t>
            </a:r>
          </a:p>
        </p:txBody>
      </p:sp>
      <p:sp>
        <p:nvSpPr>
          <p:cNvPr id="14" name="文本框 10"/>
          <p:cNvSpPr txBox="1"/>
          <p:nvPr/>
        </p:nvSpPr>
        <p:spPr>
          <a:xfrm>
            <a:off x="4968456" y="5572911"/>
            <a:ext cx="1615548" cy="523220"/>
          </a:xfrm>
          <a:prstGeom prst="rect">
            <a:avLst/>
          </a:prstGeom>
          <a:noFill/>
          <a:ln w="9525">
            <a:noFill/>
          </a:ln>
        </p:spPr>
        <p:txBody>
          <a:bodyPr wrap="square" anchor="t">
            <a:spAutoFit/>
          </a:bodyPr>
          <a:lstStyle/>
          <a:p>
            <a:pPr algn="ctr">
              <a:spcBef>
                <a:spcPct val="50000"/>
              </a:spcBef>
            </a:pPr>
            <a:r>
              <a:rPr lang="zh-CN" altLang="en-US" sz="2800" dirty="0">
                <a:solidFill>
                  <a:schemeClr val="bg1"/>
                </a:solidFill>
                <a:latin typeface="微软雅黑" panose="020B0503020204020204" pitchFamily="34" charset="-122"/>
                <a:ea typeface="微软雅黑" panose="020B0503020204020204" pitchFamily="34" charset="-122"/>
              </a:rPr>
              <a:t>岗位认知</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15" name="文本框 10"/>
          <p:cNvSpPr txBox="1"/>
          <p:nvPr/>
        </p:nvSpPr>
        <p:spPr>
          <a:xfrm>
            <a:off x="8608855" y="5572911"/>
            <a:ext cx="2018686" cy="523220"/>
          </a:xfrm>
          <a:prstGeom prst="rect">
            <a:avLst/>
          </a:prstGeom>
          <a:noFill/>
          <a:ln w="9525">
            <a:noFill/>
          </a:ln>
        </p:spPr>
        <p:txBody>
          <a:bodyPr wrap="square" anchor="t">
            <a:spAutoFit/>
          </a:bodyPr>
          <a:lstStyle/>
          <a:p>
            <a:pPr algn="ctr">
              <a:spcBef>
                <a:spcPct val="50000"/>
              </a:spcBef>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工作规划</a:t>
            </a:r>
            <a:endParaRPr lang="en-US" altLang="zh-CN" sz="2800" dirty="0">
              <a:solidFill>
                <a:srgbClr val="4E83EA"/>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5079149" y="495299"/>
            <a:ext cx="1378644" cy="1383489"/>
            <a:chOff x="615286" y="783458"/>
            <a:chExt cx="2102548" cy="2109937"/>
          </a:xfrm>
        </p:grpSpPr>
        <p:sp>
          <p:nvSpPr>
            <p:cNvPr id="83" name="椭圆 82"/>
            <p:cNvSpPr/>
            <p:nvPr/>
          </p:nvSpPr>
          <p:spPr>
            <a:xfrm>
              <a:off x="615286" y="783458"/>
              <a:ext cx="2102548" cy="2109937"/>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aphicFrame>
          <p:nvGraphicFramePr>
            <p:cNvPr id="84" name="对象 83"/>
            <p:cNvGraphicFramePr>
              <a:graphicFrameLocks noChangeAspect="1"/>
            </p:cNvGraphicFramePr>
            <p:nvPr/>
          </p:nvGraphicFramePr>
          <p:xfrm>
            <a:off x="971601" y="1203597"/>
            <a:ext cx="1368151" cy="1647634"/>
          </p:xfrm>
          <a:graphic>
            <a:graphicData uri="http://schemas.openxmlformats.org/presentationml/2006/ole">
              <mc:AlternateContent xmlns:mc="http://schemas.openxmlformats.org/markup-compatibility/2006">
                <mc:Choice xmlns:v="urn:schemas-microsoft-com:vml" Requires="v">
                  <p:oleObj spid="_x0000_s1272" name="CorelDRAW" r:id="rId5" imgW="9525" imgH="9525" progId="CorelDraw.Graphic.16">
                    <p:embed/>
                  </p:oleObj>
                </mc:Choice>
                <mc:Fallback>
                  <p:oleObj name="CorelDRAW" r:id="rId5" imgW="9525" imgH="9525" progId="CorelDraw.Graphic.16">
                    <p:embed/>
                    <p:pic>
                      <p:nvPicPr>
                        <p:cNvPr id="0" name="对象 2"/>
                        <p:cNvPicPr/>
                        <p:nvPr/>
                      </p:nvPicPr>
                      <p:blipFill>
                        <a:blip r:embed="rId6">
                          <a:lum bright="-39000"/>
                        </a:blip>
                        <a:stretch>
                          <a:fillRect/>
                        </a:stretch>
                      </p:blipFill>
                      <p:spPr>
                        <a:xfrm>
                          <a:off x="971601" y="1203597"/>
                          <a:ext cx="1368151" cy="1647634"/>
                        </a:xfrm>
                        <a:prstGeom prst="rect">
                          <a:avLst/>
                        </a:prstGeom>
                      </p:spPr>
                    </p:pic>
                  </p:oleObj>
                </mc:Fallback>
              </mc:AlternateContent>
            </a:graphicData>
          </a:graphic>
        </p:graphicFrame>
      </p:grpSp>
      <p:pic>
        <p:nvPicPr>
          <p:cNvPr id="87" name="图片 86"/>
          <p:cNvPicPr>
            <a:picLocks noChangeAspect="1"/>
          </p:cNvPicPr>
          <p:nvPr/>
        </p:nvPicPr>
        <p:blipFill rotWithShape="1">
          <a:blip r:embed="rId7">
            <a:biLevel thresh="75000"/>
          </a:blip>
          <a:srcRect l="54779" t="24728" r="29798" b="57553"/>
          <a:stretch>
            <a:fillRect/>
          </a:stretch>
        </p:blipFill>
        <p:spPr>
          <a:xfrm>
            <a:off x="722859" y="456371"/>
            <a:ext cx="770491" cy="846454"/>
          </a:xfrm>
          <a:prstGeom prst="rect">
            <a:avLst/>
          </a:prstGeom>
          <a:noFill/>
        </p:spPr>
      </p:pic>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0-#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500" fill="hold"/>
                                            <p:tgtEl>
                                              <p:spTgt spid="17"/>
                                            </p:tgtEl>
                                            <p:attrNameLst>
                                              <p:attrName>ppt_x</p:attrName>
                                            </p:attrNameLst>
                                          </p:cBhvr>
                                          <p:tavLst>
                                            <p:tav tm="0">
                                              <p:val>
                                                <p:strVal val="0-#ppt_w/2"/>
                                              </p:val>
                                            </p:tav>
                                            <p:tav tm="100000">
                                              <p:val>
                                                <p:strVal val="#ppt_x"/>
                                              </p:val>
                                            </p:tav>
                                          </p:tavLst>
                                        </p:anim>
                                        <p:anim calcmode="lin" valueType="num">
                                          <p:cBhvr additive="base">
                                            <p:cTn id="12" dur="1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9" presetClass="entr" presetSubtype="0" decel="100000" fill="hold"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p:cTn id="16" dur="500" fill="hold"/>
                                            <p:tgtEl>
                                              <p:spTgt spid="87"/>
                                            </p:tgtEl>
                                            <p:attrNameLst>
                                              <p:attrName>ppt_w</p:attrName>
                                            </p:attrNameLst>
                                          </p:cBhvr>
                                          <p:tavLst>
                                            <p:tav tm="0">
                                              <p:val>
                                                <p:fltVal val="0"/>
                                              </p:val>
                                            </p:tav>
                                            <p:tav tm="100000">
                                              <p:val>
                                                <p:strVal val="#ppt_w"/>
                                              </p:val>
                                            </p:tav>
                                          </p:tavLst>
                                        </p:anim>
                                        <p:anim calcmode="lin" valueType="num">
                                          <p:cBhvr>
                                            <p:cTn id="17" dur="500" fill="hold"/>
                                            <p:tgtEl>
                                              <p:spTgt spid="87"/>
                                            </p:tgtEl>
                                            <p:attrNameLst>
                                              <p:attrName>ppt_h</p:attrName>
                                            </p:attrNameLst>
                                          </p:cBhvr>
                                          <p:tavLst>
                                            <p:tav tm="0">
                                              <p:val>
                                                <p:fltVal val="0"/>
                                              </p:val>
                                            </p:tav>
                                            <p:tav tm="100000">
                                              <p:val>
                                                <p:strVal val="#ppt_h"/>
                                              </p:val>
                                            </p:tav>
                                          </p:tavLst>
                                        </p:anim>
                                        <p:anim calcmode="lin" valueType="num">
                                          <p:cBhvr>
                                            <p:cTn id="18" dur="500" fill="hold"/>
                                            <p:tgtEl>
                                              <p:spTgt spid="87"/>
                                            </p:tgtEl>
                                            <p:attrNameLst>
                                              <p:attrName>style.rotation</p:attrName>
                                            </p:attrNameLst>
                                          </p:cBhvr>
                                          <p:tavLst>
                                            <p:tav tm="0">
                                              <p:val>
                                                <p:fltVal val="360"/>
                                              </p:val>
                                            </p:tav>
                                            <p:tav tm="100000">
                                              <p:val>
                                                <p:fltVal val="0"/>
                                              </p:val>
                                            </p:tav>
                                          </p:tavLst>
                                        </p:anim>
                                        <p:animEffect transition="in" filter="fade">
                                          <p:cBhvr>
                                            <p:cTn id="19" dur="500"/>
                                            <p:tgtEl>
                                              <p:spTgt spid="87"/>
                                            </p:tgtEl>
                                          </p:cBhvr>
                                        </p:animEffect>
                                      </p:childTnLst>
                                    </p:cTn>
                                  </p:par>
                                </p:childTnLst>
                              </p:cTn>
                            </p:par>
                            <p:par>
                              <p:cTn id="20" fill="hold">
                                <p:stCondLst>
                                  <p:cond delay="2000"/>
                                </p:stCondLst>
                                <p:childTnLst>
                                  <p:par>
                                    <p:cTn id="21" presetID="2" presetClass="entr" presetSubtype="8" fill="hold" nodeType="afterEffect" p14:presetBounceEnd="50000">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14:bounceEnd="50000">
                                          <p:cBhvr additive="base">
                                            <p:cTn id="23" dur="500" fill="hold"/>
                                            <p:tgtEl>
                                              <p:spTgt spid="82"/>
                                            </p:tgtEl>
                                            <p:attrNameLst>
                                              <p:attrName>ppt_x</p:attrName>
                                            </p:attrNameLst>
                                          </p:cBhvr>
                                          <p:tavLst>
                                            <p:tav tm="0">
                                              <p:val>
                                                <p:strVal val="0-#ppt_w/2"/>
                                              </p:val>
                                            </p:tav>
                                            <p:tav tm="100000">
                                              <p:val>
                                                <p:strVal val="#ppt_x"/>
                                              </p:val>
                                            </p:tav>
                                          </p:tavLst>
                                        </p:anim>
                                        <p:anim calcmode="lin" valueType="num" p14:bounceEnd="50000">
                                          <p:cBhvr additive="base">
                                            <p:cTn id="24" dur="500" fill="hold"/>
                                            <p:tgtEl>
                                              <p:spTgt spid="8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14:presetBounceEnd="46000">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14:bounceEnd="46000">
                                          <p:cBhvr additive="base">
                                            <p:cTn id="28" dur="1000" fill="hold"/>
                                            <p:tgtEl>
                                              <p:spTgt spid="5"/>
                                            </p:tgtEl>
                                            <p:attrNameLst>
                                              <p:attrName>ppt_x</p:attrName>
                                            </p:attrNameLst>
                                          </p:cBhvr>
                                          <p:tavLst>
                                            <p:tav tm="0">
                                              <p:val>
                                                <p:strVal val="0-#ppt_w/2"/>
                                              </p:val>
                                            </p:tav>
                                            <p:tav tm="100000">
                                              <p:val>
                                                <p:strVal val="#ppt_x"/>
                                              </p:val>
                                            </p:tav>
                                          </p:tavLst>
                                        </p:anim>
                                        <p:anim calcmode="lin" valueType="num" p14:bounceEnd="46000">
                                          <p:cBhvr additive="base">
                                            <p:cTn id="29" dur="10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4" fill="hold" grpId="0" nodeType="withEffect" p14:presetBounceEnd="50000">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14:bounceEnd="50000">
                                          <p:cBhvr additive="base">
                                            <p:cTn id="32"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33" dur="100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wipe(left)">
                                          <p:cBhvr>
                                            <p:cTn id="43" dur="500"/>
                                            <p:tgtEl>
                                              <p:spTgt spid="7">
                                                <p:txEl>
                                                  <p:pRg st="0" end="0"/>
                                                </p:txEl>
                                              </p:spTgt>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Effect transition="in" filter="wipe(left)">
                                          <p:cBhvr>
                                            <p:cTn id="53" dur="500"/>
                                            <p:tgtEl>
                                              <p:spTgt spid="8">
                                                <p:txEl>
                                                  <p:pRg st="0" end="0"/>
                                                </p:txEl>
                                              </p:spTgt>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9">
                                                <p:txEl>
                                                  <p:pRg st="0" end="0"/>
                                                </p:txEl>
                                              </p:spTgt>
                                            </p:tgtEl>
                                            <p:attrNameLst>
                                              <p:attrName>style.visibility</p:attrName>
                                            </p:attrNameLst>
                                          </p:cBhvr>
                                          <p:to>
                                            <p:strVal val="visible"/>
                                          </p:to>
                                        </p:set>
                                        <p:animEffect transition="in" filter="wipe(left)">
                                          <p:cBhvr>
                                            <p:cTn id="63" dur="500"/>
                                            <p:tgtEl>
                                              <p:spTgt spid="9">
                                                <p:txEl>
                                                  <p:pRg st="0" end="0"/>
                                                </p:txEl>
                                              </p:spTgt>
                                            </p:tgtEl>
                                          </p:cBhvr>
                                        </p:animEffect>
                                      </p:childTnLst>
                                    </p:cTn>
                                  </p:par>
                                </p:childTnLst>
                              </p:cTn>
                            </p:par>
                            <p:par>
                              <p:cTn id="64" fill="hold">
                                <p:stCondLst>
                                  <p:cond delay="6500"/>
                                </p:stCondLst>
                                <p:childTnLst>
                                  <p:par>
                                    <p:cTn id="65" presetID="2" presetClass="entr" presetSubtype="2" decel="100000"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1500" fill="hold"/>
                                            <p:tgtEl>
                                              <p:spTgt spid="13"/>
                                            </p:tgtEl>
                                            <p:attrNameLst>
                                              <p:attrName>ppt_x</p:attrName>
                                            </p:attrNameLst>
                                          </p:cBhvr>
                                          <p:tavLst>
                                            <p:tav tm="0">
                                              <p:val>
                                                <p:strVal val="1+#ppt_w/2"/>
                                              </p:val>
                                            </p:tav>
                                            <p:tav tm="100000">
                                              <p:val>
                                                <p:strVal val="#ppt_x"/>
                                              </p:val>
                                            </p:tav>
                                          </p:tavLst>
                                        </p:anim>
                                        <p:anim calcmode="lin" valueType="num">
                                          <p:cBhvr additive="base">
                                            <p:cTn id="68" dur="1500" fill="hold"/>
                                            <p:tgtEl>
                                              <p:spTgt spid="13"/>
                                            </p:tgtEl>
                                            <p:attrNameLst>
                                              <p:attrName>ppt_y</p:attrName>
                                            </p:attrNameLst>
                                          </p:cBhvr>
                                          <p:tavLst>
                                            <p:tav tm="0">
                                              <p:val>
                                                <p:strVal val="#ppt_y"/>
                                              </p:val>
                                            </p:tav>
                                            <p:tav tm="100000">
                                              <p:val>
                                                <p:strVal val="#ppt_y"/>
                                              </p:val>
                                            </p:tav>
                                          </p:tavLst>
                                        </p:anim>
                                      </p:childTnLst>
                                    </p:cTn>
                                  </p:par>
                                  <p:par>
                                    <p:cTn id="69" presetID="2" presetClass="entr" presetSubtype="2" decel="100000" fill="hold" grpId="0" nodeType="withEffect">
                                      <p:stCondLst>
                                        <p:cond delay="50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1500" fill="hold"/>
                                            <p:tgtEl>
                                              <p:spTgt spid="14"/>
                                            </p:tgtEl>
                                            <p:attrNameLst>
                                              <p:attrName>ppt_x</p:attrName>
                                            </p:attrNameLst>
                                          </p:cBhvr>
                                          <p:tavLst>
                                            <p:tav tm="0">
                                              <p:val>
                                                <p:strVal val="1+#ppt_w/2"/>
                                              </p:val>
                                            </p:tav>
                                            <p:tav tm="100000">
                                              <p:val>
                                                <p:strVal val="#ppt_x"/>
                                              </p:val>
                                            </p:tav>
                                          </p:tavLst>
                                        </p:anim>
                                        <p:anim calcmode="lin" valueType="num">
                                          <p:cBhvr additive="base">
                                            <p:cTn id="72" dur="1500" fill="hold"/>
                                            <p:tgtEl>
                                              <p:spTgt spid="14"/>
                                            </p:tgtEl>
                                            <p:attrNameLst>
                                              <p:attrName>ppt_y</p:attrName>
                                            </p:attrNameLst>
                                          </p:cBhvr>
                                          <p:tavLst>
                                            <p:tav tm="0">
                                              <p:val>
                                                <p:strVal val="#ppt_y"/>
                                              </p:val>
                                            </p:tav>
                                            <p:tav tm="100000">
                                              <p:val>
                                                <p:strVal val="#ppt_y"/>
                                              </p:val>
                                            </p:tav>
                                          </p:tavLst>
                                        </p:anim>
                                      </p:childTnLst>
                                    </p:cTn>
                                  </p:par>
                                  <p:par>
                                    <p:cTn id="73" presetID="2" presetClass="entr" presetSubtype="2" decel="100000" fill="hold" grpId="0" nodeType="withEffect">
                                      <p:stCondLst>
                                        <p:cond delay="100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500" fill="hold"/>
                                            <p:tgtEl>
                                              <p:spTgt spid="15"/>
                                            </p:tgtEl>
                                            <p:attrNameLst>
                                              <p:attrName>ppt_x</p:attrName>
                                            </p:attrNameLst>
                                          </p:cBhvr>
                                          <p:tavLst>
                                            <p:tav tm="0">
                                              <p:val>
                                                <p:strVal val="1+#ppt_w/2"/>
                                              </p:val>
                                            </p:tav>
                                            <p:tav tm="100000">
                                              <p:val>
                                                <p:strVal val="#ppt_x"/>
                                              </p:val>
                                            </p:tav>
                                          </p:tavLst>
                                        </p:anim>
                                        <p:anim calcmode="lin" valueType="num">
                                          <p:cBhvr additive="base">
                                            <p:cTn id="76"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build="p"/>
          <p:bldP spid="8" grpId="0" build="p"/>
          <p:bldP spid="9" grpId="0" build="p"/>
          <p:bldP spid="10" grpId="0"/>
          <p:bldP spid="11" grpId="0"/>
          <p:bldP spid="12" grpId="0"/>
          <p:bldP spid="13"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0-#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500" fill="hold"/>
                                            <p:tgtEl>
                                              <p:spTgt spid="17"/>
                                            </p:tgtEl>
                                            <p:attrNameLst>
                                              <p:attrName>ppt_x</p:attrName>
                                            </p:attrNameLst>
                                          </p:cBhvr>
                                          <p:tavLst>
                                            <p:tav tm="0">
                                              <p:val>
                                                <p:strVal val="0-#ppt_w/2"/>
                                              </p:val>
                                            </p:tav>
                                            <p:tav tm="100000">
                                              <p:val>
                                                <p:strVal val="#ppt_x"/>
                                              </p:val>
                                            </p:tav>
                                          </p:tavLst>
                                        </p:anim>
                                        <p:anim calcmode="lin" valueType="num">
                                          <p:cBhvr additive="base">
                                            <p:cTn id="12" dur="1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9" presetClass="entr" presetSubtype="0" decel="100000" fill="hold"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p:cTn id="16" dur="500" fill="hold"/>
                                            <p:tgtEl>
                                              <p:spTgt spid="87"/>
                                            </p:tgtEl>
                                            <p:attrNameLst>
                                              <p:attrName>ppt_w</p:attrName>
                                            </p:attrNameLst>
                                          </p:cBhvr>
                                          <p:tavLst>
                                            <p:tav tm="0">
                                              <p:val>
                                                <p:fltVal val="0"/>
                                              </p:val>
                                            </p:tav>
                                            <p:tav tm="100000">
                                              <p:val>
                                                <p:strVal val="#ppt_w"/>
                                              </p:val>
                                            </p:tav>
                                          </p:tavLst>
                                        </p:anim>
                                        <p:anim calcmode="lin" valueType="num">
                                          <p:cBhvr>
                                            <p:cTn id="17" dur="500" fill="hold"/>
                                            <p:tgtEl>
                                              <p:spTgt spid="87"/>
                                            </p:tgtEl>
                                            <p:attrNameLst>
                                              <p:attrName>ppt_h</p:attrName>
                                            </p:attrNameLst>
                                          </p:cBhvr>
                                          <p:tavLst>
                                            <p:tav tm="0">
                                              <p:val>
                                                <p:fltVal val="0"/>
                                              </p:val>
                                            </p:tav>
                                            <p:tav tm="100000">
                                              <p:val>
                                                <p:strVal val="#ppt_h"/>
                                              </p:val>
                                            </p:tav>
                                          </p:tavLst>
                                        </p:anim>
                                        <p:anim calcmode="lin" valueType="num">
                                          <p:cBhvr>
                                            <p:cTn id="18" dur="500" fill="hold"/>
                                            <p:tgtEl>
                                              <p:spTgt spid="87"/>
                                            </p:tgtEl>
                                            <p:attrNameLst>
                                              <p:attrName>style.rotation</p:attrName>
                                            </p:attrNameLst>
                                          </p:cBhvr>
                                          <p:tavLst>
                                            <p:tav tm="0">
                                              <p:val>
                                                <p:fltVal val="360"/>
                                              </p:val>
                                            </p:tav>
                                            <p:tav tm="100000">
                                              <p:val>
                                                <p:fltVal val="0"/>
                                              </p:val>
                                            </p:tav>
                                          </p:tavLst>
                                        </p:anim>
                                        <p:animEffect transition="in" filter="fade">
                                          <p:cBhvr>
                                            <p:cTn id="19" dur="500"/>
                                            <p:tgtEl>
                                              <p:spTgt spid="87"/>
                                            </p:tgtEl>
                                          </p:cBhvr>
                                        </p:animEffect>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additive="base">
                                            <p:cTn id="23" dur="500" fill="hold"/>
                                            <p:tgtEl>
                                              <p:spTgt spid="82"/>
                                            </p:tgtEl>
                                            <p:attrNameLst>
                                              <p:attrName>ppt_x</p:attrName>
                                            </p:attrNameLst>
                                          </p:cBhvr>
                                          <p:tavLst>
                                            <p:tav tm="0">
                                              <p:val>
                                                <p:strVal val="0-#ppt_w/2"/>
                                              </p:val>
                                            </p:tav>
                                            <p:tav tm="100000">
                                              <p:val>
                                                <p:strVal val="#ppt_x"/>
                                              </p:val>
                                            </p:tav>
                                          </p:tavLst>
                                        </p:anim>
                                        <p:anim calcmode="lin" valueType="num">
                                          <p:cBhvr additive="base">
                                            <p:cTn id="24" dur="500" fill="hold"/>
                                            <p:tgtEl>
                                              <p:spTgt spid="8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1000" fill="hold"/>
                                            <p:tgtEl>
                                              <p:spTgt spid="5"/>
                                            </p:tgtEl>
                                            <p:attrNameLst>
                                              <p:attrName>ppt_x</p:attrName>
                                            </p:attrNameLst>
                                          </p:cBhvr>
                                          <p:tavLst>
                                            <p:tav tm="0">
                                              <p:val>
                                                <p:strVal val="0-#ppt_w/2"/>
                                              </p:val>
                                            </p:tav>
                                            <p:tav tm="100000">
                                              <p:val>
                                                <p:strVal val="#ppt_x"/>
                                              </p:val>
                                            </p:tav>
                                          </p:tavLst>
                                        </p:anim>
                                        <p:anim calcmode="lin" valueType="num">
                                          <p:cBhvr additive="base">
                                            <p:cTn id="29" dur="10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1000" fill="hold"/>
                                            <p:tgtEl>
                                              <p:spTgt spid="4"/>
                                            </p:tgtEl>
                                            <p:attrNameLst>
                                              <p:attrName>ppt_x</p:attrName>
                                            </p:attrNameLst>
                                          </p:cBhvr>
                                          <p:tavLst>
                                            <p:tav tm="0">
                                              <p:val>
                                                <p:strVal val="#ppt_x"/>
                                              </p:val>
                                            </p:tav>
                                            <p:tav tm="100000">
                                              <p:val>
                                                <p:strVal val="#ppt_x"/>
                                              </p:val>
                                            </p:tav>
                                          </p:tavLst>
                                        </p:anim>
                                        <p:anim calcmode="lin" valueType="num">
                                          <p:cBhvr additive="base">
                                            <p:cTn id="33" dur="100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wipe(left)">
                                          <p:cBhvr>
                                            <p:cTn id="43" dur="500"/>
                                            <p:tgtEl>
                                              <p:spTgt spid="7">
                                                <p:txEl>
                                                  <p:pRg st="0" end="0"/>
                                                </p:txEl>
                                              </p:spTgt>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Effect transition="in" filter="wipe(left)">
                                          <p:cBhvr>
                                            <p:cTn id="53" dur="500"/>
                                            <p:tgtEl>
                                              <p:spTgt spid="8">
                                                <p:txEl>
                                                  <p:pRg st="0" end="0"/>
                                                </p:txEl>
                                              </p:spTgt>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9">
                                                <p:txEl>
                                                  <p:pRg st="0" end="0"/>
                                                </p:txEl>
                                              </p:spTgt>
                                            </p:tgtEl>
                                            <p:attrNameLst>
                                              <p:attrName>style.visibility</p:attrName>
                                            </p:attrNameLst>
                                          </p:cBhvr>
                                          <p:to>
                                            <p:strVal val="visible"/>
                                          </p:to>
                                        </p:set>
                                        <p:animEffect transition="in" filter="wipe(left)">
                                          <p:cBhvr>
                                            <p:cTn id="63" dur="500"/>
                                            <p:tgtEl>
                                              <p:spTgt spid="9">
                                                <p:txEl>
                                                  <p:pRg st="0" end="0"/>
                                                </p:txEl>
                                              </p:spTgt>
                                            </p:tgtEl>
                                          </p:cBhvr>
                                        </p:animEffect>
                                      </p:childTnLst>
                                    </p:cTn>
                                  </p:par>
                                </p:childTnLst>
                              </p:cTn>
                            </p:par>
                            <p:par>
                              <p:cTn id="64" fill="hold">
                                <p:stCondLst>
                                  <p:cond delay="6500"/>
                                </p:stCondLst>
                                <p:childTnLst>
                                  <p:par>
                                    <p:cTn id="65" presetID="2" presetClass="entr" presetSubtype="2" decel="100000"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1500" fill="hold"/>
                                            <p:tgtEl>
                                              <p:spTgt spid="13"/>
                                            </p:tgtEl>
                                            <p:attrNameLst>
                                              <p:attrName>ppt_x</p:attrName>
                                            </p:attrNameLst>
                                          </p:cBhvr>
                                          <p:tavLst>
                                            <p:tav tm="0">
                                              <p:val>
                                                <p:strVal val="1+#ppt_w/2"/>
                                              </p:val>
                                            </p:tav>
                                            <p:tav tm="100000">
                                              <p:val>
                                                <p:strVal val="#ppt_x"/>
                                              </p:val>
                                            </p:tav>
                                          </p:tavLst>
                                        </p:anim>
                                        <p:anim calcmode="lin" valueType="num">
                                          <p:cBhvr additive="base">
                                            <p:cTn id="68" dur="1500" fill="hold"/>
                                            <p:tgtEl>
                                              <p:spTgt spid="13"/>
                                            </p:tgtEl>
                                            <p:attrNameLst>
                                              <p:attrName>ppt_y</p:attrName>
                                            </p:attrNameLst>
                                          </p:cBhvr>
                                          <p:tavLst>
                                            <p:tav tm="0">
                                              <p:val>
                                                <p:strVal val="#ppt_y"/>
                                              </p:val>
                                            </p:tav>
                                            <p:tav tm="100000">
                                              <p:val>
                                                <p:strVal val="#ppt_y"/>
                                              </p:val>
                                            </p:tav>
                                          </p:tavLst>
                                        </p:anim>
                                      </p:childTnLst>
                                    </p:cTn>
                                  </p:par>
                                  <p:par>
                                    <p:cTn id="69" presetID="2" presetClass="entr" presetSubtype="2" decel="100000" fill="hold" grpId="0" nodeType="withEffect">
                                      <p:stCondLst>
                                        <p:cond delay="50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1500" fill="hold"/>
                                            <p:tgtEl>
                                              <p:spTgt spid="14"/>
                                            </p:tgtEl>
                                            <p:attrNameLst>
                                              <p:attrName>ppt_x</p:attrName>
                                            </p:attrNameLst>
                                          </p:cBhvr>
                                          <p:tavLst>
                                            <p:tav tm="0">
                                              <p:val>
                                                <p:strVal val="1+#ppt_w/2"/>
                                              </p:val>
                                            </p:tav>
                                            <p:tav tm="100000">
                                              <p:val>
                                                <p:strVal val="#ppt_x"/>
                                              </p:val>
                                            </p:tav>
                                          </p:tavLst>
                                        </p:anim>
                                        <p:anim calcmode="lin" valueType="num">
                                          <p:cBhvr additive="base">
                                            <p:cTn id="72" dur="1500" fill="hold"/>
                                            <p:tgtEl>
                                              <p:spTgt spid="14"/>
                                            </p:tgtEl>
                                            <p:attrNameLst>
                                              <p:attrName>ppt_y</p:attrName>
                                            </p:attrNameLst>
                                          </p:cBhvr>
                                          <p:tavLst>
                                            <p:tav tm="0">
                                              <p:val>
                                                <p:strVal val="#ppt_y"/>
                                              </p:val>
                                            </p:tav>
                                            <p:tav tm="100000">
                                              <p:val>
                                                <p:strVal val="#ppt_y"/>
                                              </p:val>
                                            </p:tav>
                                          </p:tavLst>
                                        </p:anim>
                                      </p:childTnLst>
                                    </p:cTn>
                                  </p:par>
                                  <p:par>
                                    <p:cTn id="73" presetID="2" presetClass="entr" presetSubtype="2" decel="100000" fill="hold" grpId="0" nodeType="withEffect">
                                      <p:stCondLst>
                                        <p:cond delay="100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500" fill="hold"/>
                                            <p:tgtEl>
                                              <p:spTgt spid="15"/>
                                            </p:tgtEl>
                                            <p:attrNameLst>
                                              <p:attrName>ppt_x</p:attrName>
                                            </p:attrNameLst>
                                          </p:cBhvr>
                                          <p:tavLst>
                                            <p:tav tm="0">
                                              <p:val>
                                                <p:strVal val="1+#ppt_w/2"/>
                                              </p:val>
                                            </p:tav>
                                            <p:tav tm="100000">
                                              <p:val>
                                                <p:strVal val="#ppt_x"/>
                                              </p:val>
                                            </p:tav>
                                          </p:tavLst>
                                        </p:anim>
                                        <p:anim calcmode="lin" valueType="num">
                                          <p:cBhvr additive="base">
                                            <p:cTn id="76"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build="p"/>
          <p:bldP spid="8" grpId="0" build="p"/>
          <p:bldP spid="9" grpId="0" build="p"/>
          <p:bldP spid="10" grpId="0"/>
          <p:bldP spid="11" grpId="0"/>
          <p:bldP spid="12" grpId="0"/>
          <p:bldP spid="13" grpId="0"/>
          <p:bldP spid="14" grpId="0"/>
          <p:bldP spid="1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047" y="-78313"/>
            <a:ext cx="5593954" cy="6934552"/>
          </a:xfrm>
          <a:prstGeom prst="rect">
            <a:avLst/>
          </a:prstGeom>
        </p:spPr>
      </p:pic>
      <p:sp>
        <p:nvSpPr>
          <p:cNvPr id="3" name="矩形 2"/>
          <p:cNvSpPr/>
          <p:nvPr/>
        </p:nvSpPr>
        <p:spPr>
          <a:xfrm>
            <a:off x="4651139" y="-837559"/>
            <a:ext cx="2394857" cy="8152760"/>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63662" y="64423"/>
            <a:ext cx="1497052" cy="2646878"/>
          </a:xfrm>
          <a:prstGeom prst="rect">
            <a:avLst/>
          </a:prstGeom>
          <a:noFill/>
        </p:spPr>
        <p:txBody>
          <a:bodyPr vert="horz" wrap="square" rtlCol="0">
            <a:spAutoFit/>
          </a:bodyPr>
          <a:lstStyle/>
          <a:p>
            <a:r>
              <a:rPr lang="en-US" altLang="zh-CN" sz="16600" spc="600" dirty="0">
                <a:solidFill>
                  <a:srgbClr val="C00000"/>
                </a:solidFill>
                <a:latin typeface="Aurora Cn BT" panose="020B0508020207060204" pitchFamily="34" charset="0"/>
                <a:ea typeface="方正兰亭超细黑简体" panose="02000000000000000000" pitchFamily="2" charset="-122"/>
              </a:rPr>
              <a:t>05</a:t>
            </a:r>
            <a:endParaRPr lang="zh-CN" altLang="en-US" sz="16600" spc="600" dirty="0">
              <a:solidFill>
                <a:srgbClr val="C00000"/>
              </a:solidFill>
              <a:latin typeface="Aurora Cn BT" panose="020B0508020207060204" pitchFamily="34" charset="0"/>
              <a:ea typeface="时尚中黑简体" panose="01010104010101010101" pitchFamily="2" charset="-122"/>
            </a:endParaRPr>
          </a:p>
        </p:txBody>
      </p:sp>
      <p:sp>
        <p:nvSpPr>
          <p:cNvPr id="5" name="TextBox 54"/>
          <p:cNvSpPr txBox="1"/>
          <p:nvPr/>
        </p:nvSpPr>
        <p:spPr>
          <a:xfrm>
            <a:off x="1857733" y="1204642"/>
            <a:ext cx="2475728" cy="698071"/>
          </a:xfrm>
          <a:prstGeom prst="rect">
            <a:avLst/>
          </a:prstGeom>
          <a:noFill/>
        </p:spPr>
        <p:txBody>
          <a:bodyPr wrap="square" rIns="144000" bIns="36000" numCol="1" spcCol="360000" rtlCol="0">
            <a:spAutoFit/>
          </a:bodyPr>
          <a:lstStyle/>
          <a:p>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rPr>
              <a:t>业务计划</a:t>
            </a:r>
          </a:p>
        </p:txBody>
      </p:sp>
      <p:sp>
        <p:nvSpPr>
          <p:cNvPr id="6" name="TextBox 54"/>
          <p:cNvSpPr txBox="1"/>
          <p:nvPr/>
        </p:nvSpPr>
        <p:spPr>
          <a:xfrm>
            <a:off x="1925254" y="1844640"/>
            <a:ext cx="1977511" cy="328739"/>
          </a:xfrm>
          <a:prstGeom prst="rect">
            <a:avLst/>
          </a:prstGeom>
          <a:noFill/>
        </p:spPr>
        <p:txBody>
          <a:bodyPr wrap="square" rIns="144000" bIns="36000" numCol="1" spcCol="360000"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Part five</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Shape 2587"/>
          <p:cNvSpPr/>
          <p:nvPr/>
        </p:nvSpPr>
        <p:spPr>
          <a:xfrm>
            <a:off x="5643556" y="3998815"/>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112" name="文本框 111"/>
          <p:cNvSpPr txBox="1"/>
          <p:nvPr/>
        </p:nvSpPr>
        <p:spPr>
          <a:xfrm>
            <a:off x="4651139" y="5014621"/>
            <a:ext cx="2486025" cy="338554"/>
          </a:xfrm>
          <a:prstGeom prst="rect">
            <a:avLst/>
          </a:prstGeom>
          <a:noFill/>
        </p:spPr>
        <p:txBody>
          <a:bodyPr wrap="square" rtlCol="0">
            <a:spAutoFit/>
          </a:bodyPr>
          <a:lstStyle/>
          <a:p>
            <a:pPr algn="ct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YOUR </a:t>
            </a:r>
            <a:r>
              <a:rPr lang="en-US" altLang="zh-CN" sz="1600" b="1" dirty="0">
                <a:solidFill>
                  <a:schemeClr val="bg1"/>
                </a:solidFill>
                <a:latin typeface="Arial" panose="020B0604020202020204" pitchFamily="34" charset="0"/>
                <a:ea typeface="Open Sans" panose="020B0606030504020204" pitchFamily="34" charset="0"/>
                <a:cs typeface="Arial" panose="020B0604020202020204" pitchFamily="34" charset="0"/>
              </a:rPr>
              <a:t>TITLE</a:t>
            </a: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 HERE</a:t>
            </a:r>
            <a:endPar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3" name="Rectangle 23"/>
          <p:cNvSpPr/>
          <p:nvPr/>
        </p:nvSpPr>
        <p:spPr>
          <a:xfrm>
            <a:off x="4710439" y="5395451"/>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solidFill>
                <a:latin typeface="Arial" panose="020B0604020202020204" pitchFamily="34" charset="0"/>
                <a:ea typeface="Open Sans" panose="020B0606030504020204" pitchFamily="34" charset="0"/>
                <a:cs typeface="Arial" panose="020B0604020202020204" pitchFamily="34" charset="0"/>
              </a:rPr>
              <a:t>Lorem ipsum dolor sit amet, contur adipiscing elit. Nulla volutpat dui at fermentum.</a:t>
            </a:r>
          </a:p>
        </p:txBody>
      </p:sp>
      <p:sp>
        <p:nvSpPr>
          <p:cNvPr id="17" name="Shape 2525"/>
          <p:cNvSpPr/>
          <p:nvPr/>
        </p:nvSpPr>
        <p:spPr>
          <a:xfrm>
            <a:off x="5643556" y="1471730"/>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bg1"/>
              </a:solidFill>
            </a:endParaRPr>
          </a:p>
        </p:txBody>
      </p:sp>
      <p:sp>
        <p:nvSpPr>
          <p:cNvPr id="18" name="文本框 17"/>
          <p:cNvSpPr txBox="1"/>
          <p:nvPr/>
        </p:nvSpPr>
        <p:spPr>
          <a:xfrm>
            <a:off x="4651139" y="2478645"/>
            <a:ext cx="2486025" cy="338554"/>
          </a:xfrm>
          <a:prstGeom prst="rect">
            <a:avLst/>
          </a:prstGeom>
          <a:noFill/>
        </p:spPr>
        <p:txBody>
          <a:bodyPr wrap="square" rtlCol="0">
            <a:spAutoFit/>
          </a:bodyPr>
          <a:lstStyle/>
          <a:p>
            <a:pPr algn="ct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YOUR </a:t>
            </a:r>
            <a:r>
              <a:rPr lang="en-US" altLang="zh-CN" sz="1600" b="1" dirty="0">
                <a:solidFill>
                  <a:schemeClr val="bg1"/>
                </a:solidFill>
                <a:latin typeface="Arial" panose="020B0604020202020204" pitchFamily="34" charset="0"/>
                <a:ea typeface="Open Sans" panose="020B0606030504020204" pitchFamily="34" charset="0"/>
                <a:cs typeface="Arial" panose="020B0604020202020204" pitchFamily="34" charset="0"/>
              </a:rPr>
              <a:t>TITLE</a:t>
            </a: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 HERE</a:t>
            </a:r>
            <a:endPar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Rectangle 23"/>
          <p:cNvSpPr/>
          <p:nvPr/>
        </p:nvSpPr>
        <p:spPr>
          <a:xfrm>
            <a:off x="4710439" y="2859475"/>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solidFill>
                <a:latin typeface="Arial" panose="020B0604020202020204" pitchFamily="34" charset="0"/>
                <a:ea typeface="Open Sans" panose="020B0606030504020204" pitchFamily="34" charset="0"/>
                <a:cs typeface="Arial" panose="020B0604020202020204" pitchFamily="34" charset="0"/>
              </a:rPr>
              <a:t>Lorem ipsum dolor sit amet, contur adipiscing elit. Nulla volutpat dui at fermentum.</a:t>
            </a:r>
          </a:p>
        </p:txBody>
      </p:sp>
      <p:sp>
        <p:nvSpPr>
          <p:cNvPr id="21" name="椭圆 20"/>
          <p:cNvSpPr/>
          <p:nvPr/>
        </p:nvSpPr>
        <p:spPr>
          <a:xfrm>
            <a:off x="867869" y="3042932"/>
            <a:ext cx="640433" cy="640433"/>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35" b="1" dirty="0">
                <a:solidFill>
                  <a:schemeClr val="bg1"/>
                </a:solidFill>
                <a:latin typeface="微软雅黑" panose="020B0503020204020204" pitchFamily="34" charset="-122"/>
                <a:ea typeface="微软雅黑" panose="020B0503020204020204" pitchFamily="34" charset="-122"/>
              </a:rPr>
              <a:t>1</a:t>
            </a:r>
            <a:endParaRPr lang="zh-CN" altLang="en-US" sz="3335" b="1" dirty="0">
              <a:solidFill>
                <a:schemeClr val="bg1"/>
              </a:solidFill>
              <a:latin typeface="微软雅黑" panose="020B0503020204020204" pitchFamily="34" charset="-122"/>
              <a:ea typeface="微软雅黑" panose="020B0503020204020204" pitchFamily="34" charset="-122"/>
            </a:endParaRPr>
          </a:p>
        </p:txBody>
      </p:sp>
      <p:sp>
        <p:nvSpPr>
          <p:cNvPr id="22" name="椭圆 21"/>
          <p:cNvSpPr/>
          <p:nvPr/>
        </p:nvSpPr>
        <p:spPr>
          <a:xfrm>
            <a:off x="867868" y="4169497"/>
            <a:ext cx="640433" cy="640433"/>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35" b="1" dirty="0">
                <a:solidFill>
                  <a:schemeClr val="bg1"/>
                </a:solidFill>
                <a:latin typeface="微软雅黑" panose="020B0503020204020204" pitchFamily="34" charset="-122"/>
                <a:ea typeface="微软雅黑" panose="020B0503020204020204" pitchFamily="34" charset="-122"/>
              </a:rPr>
              <a:t>2</a:t>
            </a:r>
            <a:endParaRPr lang="zh-CN" altLang="en-US" sz="3335" b="1" dirty="0">
              <a:solidFill>
                <a:schemeClr val="bg1"/>
              </a:solidFill>
              <a:latin typeface="微软雅黑" panose="020B0503020204020204" pitchFamily="34" charset="-122"/>
              <a:ea typeface="微软雅黑" panose="020B0503020204020204" pitchFamily="34" charset="-122"/>
            </a:endParaRPr>
          </a:p>
        </p:txBody>
      </p:sp>
      <p:sp>
        <p:nvSpPr>
          <p:cNvPr id="23" name="椭圆 22"/>
          <p:cNvSpPr/>
          <p:nvPr/>
        </p:nvSpPr>
        <p:spPr>
          <a:xfrm>
            <a:off x="867867" y="5272428"/>
            <a:ext cx="640433" cy="640433"/>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35" b="1" dirty="0">
                <a:solidFill>
                  <a:schemeClr val="bg1"/>
                </a:solidFill>
                <a:latin typeface="微软雅黑" panose="020B0503020204020204" pitchFamily="34" charset="-122"/>
                <a:ea typeface="微软雅黑" panose="020B0503020204020204" pitchFamily="34" charset="-122"/>
              </a:rPr>
              <a:t>3</a:t>
            </a:r>
            <a:endParaRPr lang="zh-CN" altLang="en-US" sz="3335" b="1" dirty="0">
              <a:solidFill>
                <a:schemeClr val="bg1"/>
              </a:solidFill>
              <a:latin typeface="微软雅黑" panose="020B0503020204020204" pitchFamily="34" charset="-122"/>
              <a:ea typeface="微软雅黑" panose="020B0503020204020204" pitchFamily="34" charset="-122"/>
            </a:endParaRPr>
          </a:p>
        </p:txBody>
      </p:sp>
      <p:sp>
        <p:nvSpPr>
          <p:cNvPr id="24" name="TextBox 37"/>
          <p:cNvSpPr txBox="1"/>
          <p:nvPr/>
        </p:nvSpPr>
        <p:spPr>
          <a:xfrm>
            <a:off x="1633665" y="3126410"/>
            <a:ext cx="2623948" cy="553974"/>
          </a:xfrm>
          <a:prstGeom prst="rect">
            <a:avLst/>
          </a:prstGeom>
          <a:noFill/>
        </p:spPr>
        <p:txBody>
          <a:bodyPr wrap="square" lIns="91416" tIns="45708" rIns="91416" bIns="45708" rtlCol="0">
            <a:spAutoFit/>
          </a:bodyPr>
          <a:lstStyle>
            <a:defPPr>
              <a:defRPr lang="zh-CN"/>
            </a:defPPr>
            <a:lvl1pPr>
              <a:lnSpc>
                <a:spcPct val="150000"/>
              </a:lnSpc>
              <a:defRPr sz="8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pPr>
              <a:lnSpc>
                <a:spcPct val="10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38"/>
          <p:cNvSpPr txBox="1"/>
          <p:nvPr/>
        </p:nvSpPr>
        <p:spPr>
          <a:xfrm>
            <a:off x="1633665" y="4220332"/>
            <a:ext cx="2623948" cy="553974"/>
          </a:xfrm>
          <a:prstGeom prst="rect">
            <a:avLst/>
          </a:prstGeom>
          <a:noFill/>
        </p:spPr>
        <p:txBody>
          <a:bodyPr wrap="square" lIns="91416" tIns="45708" rIns="91416" bIns="45708" rtlCol="0">
            <a:spAutoFit/>
          </a:bodyPr>
          <a:lstStyle>
            <a:defPPr>
              <a:defRPr lang="zh-CN"/>
            </a:defPPr>
            <a:lvl1pPr>
              <a:lnSpc>
                <a:spcPct val="150000"/>
              </a:lnSpc>
              <a:defRPr sz="8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pPr>
              <a:lnSpc>
                <a:spcPct val="10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39"/>
          <p:cNvSpPr txBox="1"/>
          <p:nvPr/>
        </p:nvSpPr>
        <p:spPr>
          <a:xfrm>
            <a:off x="1633665" y="5320492"/>
            <a:ext cx="2623948" cy="553974"/>
          </a:xfrm>
          <a:prstGeom prst="rect">
            <a:avLst/>
          </a:prstGeom>
          <a:noFill/>
        </p:spPr>
        <p:txBody>
          <a:bodyPr wrap="square" lIns="91416" tIns="45708" rIns="91416" bIns="45708" rtlCol="0">
            <a:spAutoFit/>
          </a:bodyPr>
          <a:lstStyle>
            <a:defPPr>
              <a:defRPr lang="zh-CN"/>
            </a:defPPr>
            <a:lvl1pPr>
              <a:lnSpc>
                <a:spcPct val="150000"/>
              </a:lnSpc>
              <a:defRPr sz="8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pPr>
              <a:lnSpc>
                <a:spcPct val="10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8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8000">
                                          <p:cBhvr additive="base">
                                            <p:cTn id="7" dur="2000" fill="hold"/>
                                            <p:tgtEl>
                                              <p:spTgt spid="4"/>
                                            </p:tgtEl>
                                            <p:attrNameLst>
                                              <p:attrName>ppt_x</p:attrName>
                                            </p:attrNameLst>
                                          </p:cBhvr>
                                          <p:tavLst>
                                            <p:tav tm="0">
                                              <p:val>
                                                <p:strVal val="0-#ppt_w/2"/>
                                              </p:val>
                                            </p:tav>
                                            <p:tav tm="100000">
                                              <p:val>
                                                <p:strVal val="#ppt_x"/>
                                              </p:val>
                                            </p:tav>
                                          </p:tavLst>
                                        </p:anim>
                                        <p:anim calcmode="lin" valueType="num" p14:bounceEnd="88000">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2" presetClass="entr" presetSubtype="9" fill="hold" nodeType="withEffect" p14:presetBounceEnd="80000">
                                      <p:stCondLst>
                                        <p:cond delay="1000"/>
                                      </p:stCondLst>
                                      <p:childTnLst>
                                        <p:set>
                                          <p:cBhvr>
                                            <p:cTn id="20" dur="1" fill="hold">
                                              <p:stCondLst>
                                                <p:cond delay="0"/>
                                              </p:stCondLst>
                                            </p:cTn>
                                            <p:tgtEl>
                                              <p:spTgt spid="20"/>
                                            </p:tgtEl>
                                            <p:attrNameLst>
                                              <p:attrName>style.visibility</p:attrName>
                                            </p:attrNameLst>
                                          </p:cBhvr>
                                          <p:to>
                                            <p:strVal val="visible"/>
                                          </p:to>
                                        </p:set>
                                        <p:anim calcmode="lin" valueType="num" p14:bounceEnd="80000">
                                          <p:cBhvr additive="base">
                                            <p:cTn id="21" dur="1000" fill="hold"/>
                                            <p:tgtEl>
                                              <p:spTgt spid="20"/>
                                            </p:tgtEl>
                                            <p:attrNameLst>
                                              <p:attrName>ppt_x</p:attrName>
                                            </p:attrNameLst>
                                          </p:cBhvr>
                                          <p:tavLst>
                                            <p:tav tm="0">
                                              <p:val>
                                                <p:strVal val="0-#ppt_w/2"/>
                                              </p:val>
                                            </p:tav>
                                            <p:tav tm="100000">
                                              <p:val>
                                                <p:strVal val="#ppt_x"/>
                                              </p:val>
                                            </p:tav>
                                          </p:tavLst>
                                        </p:anim>
                                        <p:anim calcmode="lin" valueType="num" p14:bounceEnd="80000">
                                          <p:cBhvr additive="base">
                                            <p:cTn id="22" dur="1000" fill="hold"/>
                                            <p:tgtEl>
                                              <p:spTgt spid="20"/>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49" presetClass="entr" presetSubtype="0" decel="10000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 calcmode="lin" valueType="num">
                                          <p:cBhvr>
                                            <p:cTn id="28" dur="500" fill="hold"/>
                                            <p:tgtEl>
                                              <p:spTgt spid="17"/>
                                            </p:tgtEl>
                                            <p:attrNameLst>
                                              <p:attrName>style.rotation</p:attrName>
                                            </p:attrNameLst>
                                          </p:cBhvr>
                                          <p:tavLst>
                                            <p:tav tm="0">
                                              <p:val>
                                                <p:fltVal val="360"/>
                                              </p:val>
                                            </p:tav>
                                            <p:tav tm="100000">
                                              <p:val>
                                                <p:fltVal val="0"/>
                                              </p:val>
                                            </p:tav>
                                          </p:tavLst>
                                        </p:anim>
                                        <p:animEffect transition="in" filter="fade">
                                          <p:cBhvr>
                                            <p:cTn id="29" dur="500"/>
                                            <p:tgtEl>
                                              <p:spTgt spid="17"/>
                                            </p:tgtEl>
                                          </p:cBhvr>
                                        </p:animEffect>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childTnLst>
                              </p:cTn>
                            </p:par>
                            <p:par>
                              <p:cTn id="34" fill="hold">
                                <p:stCondLst>
                                  <p:cond delay="30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par>
                              <p:cTn id="38" fill="hold">
                                <p:stCondLst>
                                  <p:cond delay="3500"/>
                                </p:stCondLst>
                                <p:childTnLst>
                                  <p:par>
                                    <p:cTn id="39" presetID="49" presetClass="entr" presetSubtype="0" decel="10000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 calcmode="lin" valueType="num">
                                          <p:cBhvr>
                                            <p:cTn id="41" dur="500" fill="hold"/>
                                            <p:tgtEl>
                                              <p:spTgt spid="106"/>
                                            </p:tgtEl>
                                            <p:attrNameLst>
                                              <p:attrName>ppt_w</p:attrName>
                                            </p:attrNameLst>
                                          </p:cBhvr>
                                          <p:tavLst>
                                            <p:tav tm="0">
                                              <p:val>
                                                <p:fltVal val="0"/>
                                              </p:val>
                                            </p:tav>
                                            <p:tav tm="100000">
                                              <p:val>
                                                <p:strVal val="#ppt_w"/>
                                              </p:val>
                                            </p:tav>
                                          </p:tavLst>
                                        </p:anim>
                                        <p:anim calcmode="lin" valueType="num">
                                          <p:cBhvr>
                                            <p:cTn id="42" dur="500" fill="hold"/>
                                            <p:tgtEl>
                                              <p:spTgt spid="106"/>
                                            </p:tgtEl>
                                            <p:attrNameLst>
                                              <p:attrName>ppt_h</p:attrName>
                                            </p:attrNameLst>
                                          </p:cBhvr>
                                          <p:tavLst>
                                            <p:tav tm="0">
                                              <p:val>
                                                <p:fltVal val="0"/>
                                              </p:val>
                                            </p:tav>
                                            <p:tav tm="100000">
                                              <p:val>
                                                <p:strVal val="#ppt_h"/>
                                              </p:val>
                                            </p:tav>
                                          </p:tavLst>
                                        </p:anim>
                                        <p:anim calcmode="lin" valueType="num">
                                          <p:cBhvr>
                                            <p:cTn id="43" dur="500" fill="hold"/>
                                            <p:tgtEl>
                                              <p:spTgt spid="106"/>
                                            </p:tgtEl>
                                            <p:attrNameLst>
                                              <p:attrName>style.rotation</p:attrName>
                                            </p:attrNameLst>
                                          </p:cBhvr>
                                          <p:tavLst>
                                            <p:tav tm="0">
                                              <p:val>
                                                <p:fltVal val="360"/>
                                              </p:val>
                                            </p:tav>
                                            <p:tav tm="100000">
                                              <p:val>
                                                <p:fltVal val="0"/>
                                              </p:val>
                                            </p:tav>
                                          </p:tavLst>
                                        </p:anim>
                                        <p:animEffect transition="in" filter="fade">
                                          <p:cBhvr>
                                            <p:cTn id="44" dur="500"/>
                                            <p:tgtEl>
                                              <p:spTgt spid="106"/>
                                            </p:tgtEl>
                                          </p:cBhvr>
                                        </p:animEffect>
                                      </p:childTnLst>
                                    </p:cTn>
                                  </p:par>
                                </p:childTnLst>
                              </p:cTn>
                            </p:par>
                            <p:par>
                              <p:cTn id="45" fill="hold">
                                <p:stCondLst>
                                  <p:cond delay="4000"/>
                                </p:stCondLst>
                                <p:childTnLst>
                                  <p:par>
                                    <p:cTn id="46" presetID="14" presetClass="entr" presetSubtype="10" fill="hold" grpId="0" nodeType="after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randombar(horizontal)">
                                          <p:cBhvr>
                                            <p:cTn id="48" dur="500"/>
                                            <p:tgtEl>
                                              <p:spTgt spid="112"/>
                                            </p:tgtEl>
                                          </p:cBhvr>
                                        </p:animEffect>
                                      </p:childTnLst>
                                    </p:cTn>
                                  </p:par>
                                </p:childTnLst>
                              </p:cTn>
                            </p:par>
                            <p:par>
                              <p:cTn id="49" fill="hold">
                                <p:stCondLst>
                                  <p:cond delay="4500"/>
                                </p:stCondLst>
                                <p:childTnLst>
                                  <p:par>
                                    <p:cTn id="50" presetID="14" presetClass="entr" presetSubtype="10" fill="hold" grpId="0"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randombar(horizontal)">
                                          <p:cBhvr>
                                            <p:cTn id="52" dur="500"/>
                                            <p:tgtEl>
                                              <p:spTgt spid="113"/>
                                            </p:tgtEl>
                                          </p:cBhvr>
                                        </p:animEffect>
                                      </p:childTnLst>
                                    </p:cTn>
                                  </p:par>
                                </p:childTnLst>
                              </p:cTn>
                            </p:par>
                            <p:par>
                              <p:cTn id="53" fill="hold">
                                <p:stCondLst>
                                  <p:cond delay="5000"/>
                                </p:stCondLst>
                                <p:childTnLst>
                                  <p:par>
                                    <p:cTn id="54" presetID="2" presetClass="entr" presetSubtype="8" decel="10000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1500" fill="hold"/>
                                            <p:tgtEl>
                                              <p:spTgt spid="21"/>
                                            </p:tgtEl>
                                            <p:attrNameLst>
                                              <p:attrName>ppt_x</p:attrName>
                                            </p:attrNameLst>
                                          </p:cBhvr>
                                          <p:tavLst>
                                            <p:tav tm="0">
                                              <p:val>
                                                <p:strVal val="0-#ppt_w/2"/>
                                              </p:val>
                                            </p:tav>
                                            <p:tav tm="100000">
                                              <p:val>
                                                <p:strVal val="#ppt_x"/>
                                              </p:val>
                                            </p:tav>
                                          </p:tavLst>
                                        </p:anim>
                                        <p:anim calcmode="lin" valueType="num">
                                          <p:cBhvr additive="base">
                                            <p:cTn id="57" dur="1500" fill="hold"/>
                                            <p:tgtEl>
                                              <p:spTgt spid="21"/>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50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1500" fill="hold"/>
                                            <p:tgtEl>
                                              <p:spTgt spid="22"/>
                                            </p:tgtEl>
                                            <p:attrNameLst>
                                              <p:attrName>ppt_x</p:attrName>
                                            </p:attrNameLst>
                                          </p:cBhvr>
                                          <p:tavLst>
                                            <p:tav tm="0">
                                              <p:val>
                                                <p:strVal val="0-#ppt_w/2"/>
                                              </p:val>
                                            </p:tav>
                                            <p:tav tm="100000">
                                              <p:val>
                                                <p:strVal val="#ppt_x"/>
                                              </p:val>
                                            </p:tav>
                                          </p:tavLst>
                                        </p:anim>
                                        <p:anim calcmode="lin" valueType="num">
                                          <p:cBhvr additive="base">
                                            <p:cTn id="61" dur="1500" fill="hold"/>
                                            <p:tgtEl>
                                              <p:spTgt spid="22"/>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100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1500" fill="hold"/>
                                            <p:tgtEl>
                                              <p:spTgt spid="23"/>
                                            </p:tgtEl>
                                            <p:attrNameLst>
                                              <p:attrName>ppt_x</p:attrName>
                                            </p:attrNameLst>
                                          </p:cBhvr>
                                          <p:tavLst>
                                            <p:tav tm="0">
                                              <p:val>
                                                <p:strVal val="0-#ppt_w/2"/>
                                              </p:val>
                                            </p:tav>
                                            <p:tav tm="100000">
                                              <p:val>
                                                <p:strVal val="#ppt_x"/>
                                              </p:val>
                                            </p:tav>
                                          </p:tavLst>
                                        </p:anim>
                                        <p:anim calcmode="lin" valueType="num">
                                          <p:cBhvr additive="base">
                                            <p:cTn id="65" dur="1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 presetClass="entr" presetSubtype="8" decel="100000"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1500" fill="hold"/>
                                            <p:tgtEl>
                                              <p:spTgt spid="24"/>
                                            </p:tgtEl>
                                            <p:attrNameLst>
                                              <p:attrName>ppt_x</p:attrName>
                                            </p:attrNameLst>
                                          </p:cBhvr>
                                          <p:tavLst>
                                            <p:tav tm="0">
                                              <p:val>
                                                <p:strVal val="0-#ppt_w/2"/>
                                              </p:val>
                                            </p:tav>
                                            <p:tav tm="100000">
                                              <p:val>
                                                <p:strVal val="#ppt_x"/>
                                              </p:val>
                                            </p:tav>
                                          </p:tavLst>
                                        </p:anim>
                                        <p:anim calcmode="lin" valueType="num">
                                          <p:cBhvr additive="base">
                                            <p:cTn id="70" dur="1500" fill="hold"/>
                                            <p:tgtEl>
                                              <p:spTgt spid="24"/>
                                            </p:tgtEl>
                                            <p:attrNameLst>
                                              <p:attrName>ppt_y</p:attrName>
                                            </p:attrNameLst>
                                          </p:cBhvr>
                                          <p:tavLst>
                                            <p:tav tm="0">
                                              <p:val>
                                                <p:strVal val="#ppt_y"/>
                                              </p:val>
                                            </p:tav>
                                            <p:tav tm="100000">
                                              <p:val>
                                                <p:strVal val="#ppt_y"/>
                                              </p:val>
                                            </p:tav>
                                          </p:tavLst>
                                        </p:anim>
                                      </p:childTnLst>
                                    </p:cTn>
                                  </p:par>
                                  <p:par>
                                    <p:cTn id="71" presetID="2" presetClass="entr" presetSubtype="8" decel="100000" fill="hold" grpId="0" nodeType="withEffect">
                                      <p:stCondLst>
                                        <p:cond delay="50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1500" fill="hold"/>
                                            <p:tgtEl>
                                              <p:spTgt spid="25"/>
                                            </p:tgtEl>
                                            <p:attrNameLst>
                                              <p:attrName>ppt_x</p:attrName>
                                            </p:attrNameLst>
                                          </p:cBhvr>
                                          <p:tavLst>
                                            <p:tav tm="0">
                                              <p:val>
                                                <p:strVal val="0-#ppt_w/2"/>
                                              </p:val>
                                            </p:tav>
                                            <p:tav tm="100000">
                                              <p:val>
                                                <p:strVal val="#ppt_x"/>
                                              </p:val>
                                            </p:tav>
                                          </p:tavLst>
                                        </p:anim>
                                        <p:anim calcmode="lin" valueType="num">
                                          <p:cBhvr additive="base">
                                            <p:cTn id="74" dur="1500" fill="hold"/>
                                            <p:tgtEl>
                                              <p:spTgt spid="25"/>
                                            </p:tgtEl>
                                            <p:attrNameLst>
                                              <p:attrName>ppt_y</p:attrName>
                                            </p:attrNameLst>
                                          </p:cBhvr>
                                          <p:tavLst>
                                            <p:tav tm="0">
                                              <p:val>
                                                <p:strVal val="#ppt_y"/>
                                              </p:val>
                                            </p:tav>
                                            <p:tav tm="100000">
                                              <p:val>
                                                <p:strVal val="#ppt_y"/>
                                              </p:val>
                                            </p:tav>
                                          </p:tavLst>
                                        </p:anim>
                                      </p:childTnLst>
                                    </p:cTn>
                                  </p:par>
                                  <p:par>
                                    <p:cTn id="75" presetID="2" presetClass="entr" presetSubtype="8" decel="100000" fill="hold" grpId="0" nodeType="withEffect">
                                      <p:stCondLst>
                                        <p:cond delay="100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1500" fill="hold"/>
                                            <p:tgtEl>
                                              <p:spTgt spid="26"/>
                                            </p:tgtEl>
                                            <p:attrNameLst>
                                              <p:attrName>ppt_x</p:attrName>
                                            </p:attrNameLst>
                                          </p:cBhvr>
                                          <p:tavLst>
                                            <p:tav tm="0">
                                              <p:val>
                                                <p:strVal val="0-#ppt_w/2"/>
                                              </p:val>
                                            </p:tav>
                                            <p:tav tm="100000">
                                              <p:val>
                                                <p:strVal val="#ppt_x"/>
                                              </p:val>
                                            </p:tav>
                                          </p:tavLst>
                                        </p:anim>
                                        <p:anim calcmode="lin" valueType="num">
                                          <p:cBhvr additive="base">
                                            <p:cTn id="78" dur="1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6" grpId="0" animBg="1"/>
          <p:bldP spid="112" grpId="0"/>
          <p:bldP spid="113" grpId="0"/>
          <p:bldP spid="17" grpId="0" animBg="1"/>
          <p:bldP spid="18" grpId="0"/>
          <p:bldP spid="19" grpId="0"/>
          <p:bldP spid="21" grpId="0" animBg="1"/>
          <p:bldP spid="22" grpId="0" animBg="1"/>
          <p:bldP spid="23" grpId="0" animBg="1"/>
          <p:bldP spid="24" grpId="0"/>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2" presetClass="entr" presetSubtype="9" fill="hold" nodeType="withEffect">
                                      <p:stCondLst>
                                        <p:cond delay="100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49" presetClass="entr" presetSubtype="0" decel="10000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 calcmode="lin" valueType="num">
                                          <p:cBhvr>
                                            <p:cTn id="28" dur="500" fill="hold"/>
                                            <p:tgtEl>
                                              <p:spTgt spid="17"/>
                                            </p:tgtEl>
                                            <p:attrNameLst>
                                              <p:attrName>style.rotation</p:attrName>
                                            </p:attrNameLst>
                                          </p:cBhvr>
                                          <p:tavLst>
                                            <p:tav tm="0">
                                              <p:val>
                                                <p:fltVal val="360"/>
                                              </p:val>
                                            </p:tav>
                                            <p:tav tm="100000">
                                              <p:val>
                                                <p:fltVal val="0"/>
                                              </p:val>
                                            </p:tav>
                                          </p:tavLst>
                                        </p:anim>
                                        <p:animEffect transition="in" filter="fade">
                                          <p:cBhvr>
                                            <p:cTn id="29" dur="500"/>
                                            <p:tgtEl>
                                              <p:spTgt spid="17"/>
                                            </p:tgtEl>
                                          </p:cBhvr>
                                        </p:animEffect>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childTnLst>
                              </p:cTn>
                            </p:par>
                            <p:par>
                              <p:cTn id="34" fill="hold">
                                <p:stCondLst>
                                  <p:cond delay="30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par>
                              <p:cTn id="38" fill="hold">
                                <p:stCondLst>
                                  <p:cond delay="3500"/>
                                </p:stCondLst>
                                <p:childTnLst>
                                  <p:par>
                                    <p:cTn id="39" presetID="49" presetClass="entr" presetSubtype="0" decel="10000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 calcmode="lin" valueType="num">
                                          <p:cBhvr>
                                            <p:cTn id="41" dur="500" fill="hold"/>
                                            <p:tgtEl>
                                              <p:spTgt spid="106"/>
                                            </p:tgtEl>
                                            <p:attrNameLst>
                                              <p:attrName>ppt_w</p:attrName>
                                            </p:attrNameLst>
                                          </p:cBhvr>
                                          <p:tavLst>
                                            <p:tav tm="0">
                                              <p:val>
                                                <p:fltVal val="0"/>
                                              </p:val>
                                            </p:tav>
                                            <p:tav tm="100000">
                                              <p:val>
                                                <p:strVal val="#ppt_w"/>
                                              </p:val>
                                            </p:tav>
                                          </p:tavLst>
                                        </p:anim>
                                        <p:anim calcmode="lin" valueType="num">
                                          <p:cBhvr>
                                            <p:cTn id="42" dur="500" fill="hold"/>
                                            <p:tgtEl>
                                              <p:spTgt spid="106"/>
                                            </p:tgtEl>
                                            <p:attrNameLst>
                                              <p:attrName>ppt_h</p:attrName>
                                            </p:attrNameLst>
                                          </p:cBhvr>
                                          <p:tavLst>
                                            <p:tav tm="0">
                                              <p:val>
                                                <p:fltVal val="0"/>
                                              </p:val>
                                            </p:tav>
                                            <p:tav tm="100000">
                                              <p:val>
                                                <p:strVal val="#ppt_h"/>
                                              </p:val>
                                            </p:tav>
                                          </p:tavLst>
                                        </p:anim>
                                        <p:anim calcmode="lin" valueType="num">
                                          <p:cBhvr>
                                            <p:cTn id="43" dur="500" fill="hold"/>
                                            <p:tgtEl>
                                              <p:spTgt spid="106"/>
                                            </p:tgtEl>
                                            <p:attrNameLst>
                                              <p:attrName>style.rotation</p:attrName>
                                            </p:attrNameLst>
                                          </p:cBhvr>
                                          <p:tavLst>
                                            <p:tav tm="0">
                                              <p:val>
                                                <p:fltVal val="360"/>
                                              </p:val>
                                            </p:tav>
                                            <p:tav tm="100000">
                                              <p:val>
                                                <p:fltVal val="0"/>
                                              </p:val>
                                            </p:tav>
                                          </p:tavLst>
                                        </p:anim>
                                        <p:animEffect transition="in" filter="fade">
                                          <p:cBhvr>
                                            <p:cTn id="44" dur="500"/>
                                            <p:tgtEl>
                                              <p:spTgt spid="106"/>
                                            </p:tgtEl>
                                          </p:cBhvr>
                                        </p:animEffect>
                                      </p:childTnLst>
                                    </p:cTn>
                                  </p:par>
                                </p:childTnLst>
                              </p:cTn>
                            </p:par>
                            <p:par>
                              <p:cTn id="45" fill="hold">
                                <p:stCondLst>
                                  <p:cond delay="4000"/>
                                </p:stCondLst>
                                <p:childTnLst>
                                  <p:par>
                                    <p:cTn id="46" presetID="14" presetClass="entr" presetSubtype="10" fill="hold" grpId="0" nodeType="after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randombar(horizontal)">
                                          <p:cBhvr>
                                            <p:cTn id="48" dur="500"/>
                                            <p:tgtEl>
                                              <p:spTgt spid="112"/>
                                            </p:tgtEl>
                                          </p:cBhvr>
                                        </p:animEffect>
                                      </p:childTnLst>
                                    </p:cTn>
                                  </p:par>
                                </p:childTnLst>
                              </p:cTn>
                            </p:par>
                            <p:par>
                              <p:cTn id="49" fill="hold">
                                <p:stCondLst>
                                  <p:cond delay="4500"/>
                                </p:stCondLst>
                                <p:childTnLst>
                                  <p:par>
                                    <p:cTn id="50" presetID="14" presetClass="entr" presetSubtype="10" fill="hold" grpId="0"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randombar(horizontal)">
                                          <p:cBhvr>
                                            <p:cTn id="52" dur="500"/>
                                            <p:tgtEl>
                                              <p:spTgt spid="113"/>
                                            </p:tgtEl>
                                          </p:cBhvr>
                                        </p:animEffect>
                                      </p:childTnLst>
                                    </p:cTn>
                                  </p:par>
                                </p:childTnLst>
                              </p:cTn>
                            </p:par>
                            <p:par>
                              <p:cTn id="53" fill="hold">
                                <p:stCondLst>
                                  <p:cond delay="5000"/>
                                </p:stCondLst>
                                <p:childTnLst>
                                  <p:par>
                                    <p:cTn id="54" presetID="2" presetClass="entr" presetSubtype="8" decel="10000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1500" fill="hold"/>
                                            <p:tgtEl>
                                              <p:spTgt spid="21"/>
                                            </p:tgtEl>
                                            <p:attrNameLst>
                                              <p:attrName>ppt_x</p:attrName>
                                            </p:attrNameLst>
                                          </p:cBhvr>
                                          <p:tavLst>
                                            <p:tav tm="0">
                                              <p:val>
                                                <p:strVal val="0-#ppt_w/2"/>
                                              </p:val>
                                            </p:tav>
                                            <p:tav tm="100000">
                                              <p:val>
                                                <p:strVal val="#ppt_x"/>
                                              </p:val>
                                            </p:tav>
                                          </p:tavLst>
                                        </p:anim>
                                        <p:anim calcmode="lin" valueType="num">
                                          <p:cBhvr additive="base">
                                            <p:cTn id="57" dur="1500" fill="hold"/>
                                            <p:tgtEl>
                                              <p:spTgt spid="21"/>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50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1500" fill="hold"/>
                                            <p:tgtEl>
                                              <p:spTgt spid="22"/>
                                            </p:tgtEl>
                                            <p:attrNameLst>
                                              <p:attrName>ppt_x</p:attrName>
                                            </p:attrNameLst>
                                          </p:cBhvr>
                                          <p:tavLst>
                                            <p:tav tm="0">
                                              <p:val>
                                                <p:strVal val="0-#ppt_w/2"/>
                                              </p:val>
                                            </p:tav>
                                            <p:tav tm="100000">
                                              <p:val>
                                                <p:strVal val="#ppt_x"/>
                                              </p:val>
                                            </p:tav>
                                          </p:tavLst>
                                        </p:anim>
                                        <p:anim calcmode="lin" valueType="num">
                                          <p:cBhvr additive="base">
                                            <p:cTn id="61" dur="1500" fill="hold"/>
                                            <p:tgtEl>
                                              <p:spTgt spid="22"/>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100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1500" fill="hold"/>
                                            <p:tgtEl>
                                              <p:spTgt spid="23"/>
                                            </p:tgtEl>
                                            <p:attrNameLst>
                                              <p:attrName>ppt_x</p:attrName>
                                            </p:attrNameLst>
                                          </p:cBhvr>
                                          <p:tavLst>
                                            <p:tav tm="0">
                                              <p:val>
                                                <p:strVal val="0-#ppt_w/2"/>
                                              </p:val>
                                            </p:tav>
                                            <p:tav tm="100000">
                                              <p:val>
                                                <p:strVal val="#ppt_x"/>
                                              </p:val>
                                            </p:tav>
                                          </p:tavLst>
                                        </p:anim>
                                        <p:anim calcmode="lin" valueType="num">
                                          <p:cBhvr additive="base">
                                            <p:cTn id="65" dur="1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 presetClass="entr" presetSubtype="8" decel="100000"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1500" fill="hold"/>
                                            <p:tgtEl>
                                              <p:spTgt spid="24"/>
                                            </p:tgtEl>
                                            <p:attrNameLst>
                                              <p:attrName>ppt_x</p:attrName>
                                            </p:attrNameLst>
                                          </p:cBhvr>
                                          <p:tavLst>
                                            <p:tav tm="0">
                                              <p:val>
                                                <p:strVal val="0-#ppt_w/2"/>
                                              </p:val>
                                            </p:tav>
                                            <p:tav tm="100000">
                                              <p:val>
                                                <p:strVal val="#ppt_x"/>
                                              </p:val>
                                            </p:tav>
                                          </p:tavLst>
                                        </p:anim>
                                        <p:anim calcmode="lin" valueType="num">
                                          <p:cBhvr additive="base">
                                            <p:cTn id="70" dur="1500" fill="hold"/>
                                            <p:tgtEl>
                                              <p:spTgt spid="24"/>
                                            </p:tgtEl>
                                            <p:attrNameLst>
                                              <p:attrName>ppt_y</p:attrName>
                                            </p:attrNameLst>
                                          </p:cBhvr>
                                          <p:tavLst>
                                            <p:tav tm="0">
                                              <p:val>
                                                <p:strVal val="#ppt_y"/>
                                              </p:val>
                                            </p:tav>
                                            <p:tav tm="100000">
                                              <p:val>
                                                <p:strVal val="#ppt_y"/>
                                              </p:val>
                                            </p:tav>
                                          </p:tavLst>
                                        </p:anim>
                                      </p:childTnLst>
                                    </p:cTn>
                                  </p:par>
                                  <p:par>
                                    <p:cTn id="71" presetID="2" presetClass="entr" presetSubtype="8" decel="100000" fill="hold" grpId="0" nodeType="withEffect">
                                      <p:stCondLst>
                                        <p:cond delay="50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1500" fill="hold"/>
                                            <p:tgtEl>
                                              <p:spTgt spid="25"/>
                                            </p:tgtEl>
                                            <p:attrNameLst>
                                              <p:attrName>ppt_x</p:attrName>
                                            </p:attrNameLst>
                                          </p:cBhvr>
                                          <p:tavLst>
                                            <p:tav tm="0">
                                              <p:val>
                                                <p:strVal val="0-#ppt_w/2"/>
                                              </p:val>
                                            </p:tav>
                                            <p:tav tm="100000">
                                              <p:val>
                                                <p:strVal val="#ppt_x"/>
                                              </p:val>
                                            </p:tav>
                                          </p:tavLst>
                                        </p:anim>
                                        <p:anim calcmode="lin" valueType="num">
                                          <p:cBhvr additive="base">
                                            <p:cTn id="74" dur="1500" fill="hold"/>
                                            <p:tgtEl>
                                              <p:spTgt spid="25"/>
                                            </p:tgtEl>
                                            <p:attrNameLst>
                                              <p:attrName>ppt_y</p:attrName>
                                            </p:attrNameLst>
                                          </p:cBhvr>
                                          <p:tavLst>
                                            <p:tav tm="0">
                                              <p:val>
                                                <p:strVal val="#ppt_y"/>
                                              </p:val>
                                            </p:tav>
                                            <p:tav tm="100000">
                                              <p:val>
                                                <p:strVal val="#ppt_y"/>
                                              </p:val>
                                            </p:tav>
                                          </p:tavLst>
                                        </p:anim>
                                      </p:childTnLst>
                                    </p:cTn>
                                  </p:par>
                                  <p:par>
                                    <p:cTn id="75" presetID="2" presetClass="entr" presetSubtype="8" decel="100000" fill="hold" grpId="0" nodeType="withEffect">
                                      <p:stCondLst>
                                        <p:cond delay="100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1500" fill="hold"/>
                                            <p:tgtEl>
                                              <p:spTgt spid="26"/>
                                            </p:tgtEl>
                                            <p:attrNameLst>
                                              <p:attrName>ppt_x</p:attrName>
                                            </p:attrNameLst>
                                          </p:cBhvr>
                                          <p:tavLst>
                                            <p:tav tm="0">
                                              <p:val>
                                                <p:strVal val="0-#ppt_w/2"/>
                                              </p:val>
                                            </p:tav>
                                            <p:tav tm="100000">
                                              <p:val>
                                                <p:strVal val="#ppt_x"/>
                                              </p:val>
                                            </p:tav>
                                          </p:tavLst>
                                        </p:anim>
                                        <p:anim calcmode="lin" valueType="num">
                                          <p:cBhvr additive="base">
                                            <p:cTn id="78" dur="1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6" grpId="0" animBg="1"/>
          <p:bldP spid="112" grpId="0"/>
          <p:bldP spid="113" grpId="0"/>
          <p:bldP spid="17" grpId="0" animBg="1"/>
          <p:bldP spid="18" grpId="0"/>
          <p:bldP spid="19" grpId="0"/>
          <p:bldP spid="21" grpId="0" animBg="1"/>
          <p:bldP spid="22" grpId="0" animBg="1"/>
          <p:bldP spid="23" grpId="0" animBg="1"/>
          <p:bldP spid="24" grpId="0"/>
          <p:bldP spid="25" grpId="0"/>
          <p:bldP spid="26"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rot="16200000">
            <a:off x="6704633" y="-1632938"/>
            <a:ext cx="2838164" cy="6272091"/>
            <a:chOff x="9341556" y="214245"/>
            <a:chExt cx="2838164" cy="6272091"/>
          </a:xfrm>
        </p:grpSpPr>
        <p:cxnSp>
          <p:nvCxnSpPr>
            <p:cNvPr id="28" name="直接连接符 27"/>
            <p:cNvCxnSpPr/>
            <p:nvPr/>
          </p:nvCxnSpPr>
          <p:spPr>
            <a:xfrm rot="16741234" flipH="1">
              <a:off x="10697191" y="2474949"/>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16741234" flipH="1">
              <a:off x="10316980" y="2285886"/>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6741234" flipV="1">
              <a:off x="10150919" y="1632577"/>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6741234" flipH="1">
              <a:off x="10651496" y="3476289"/>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55" idx="6"/>
            </p:cNvCxnSpPr>
            <p:nvPr/>
          </p:nvCxnSpPr>
          <p:spPr>
            <a:xfrm rot="16741234" flipV="1">
              <a:off x="10345711" y="4966102"/>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9" idx="6"/>
            </p:cNvCxnSpPr>
            <p:nvPr/>
          </p:nvCxnSpPr>
          <p:spPr>
            <a:xfrm rot="16741234">
              <a:off x="10415384" y="5702290"/>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6741234" flipH="1" flipV="1">
              <a:off x="10755653" y="4173567"/>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16741234" flipV="1">
              <a:off x="10922193" y="3695490"/>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6741234">
              <a:off x="10421254" y="3095237"/>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47" idx="2"/>
            </p:cNvCxnSpPr>
            <p:nvPr/>
          </p:nvCxnSpPr>
          <p:spPr>
            <a:xfrm rot="16741234">
              <a:off x="11174778" y="1639966"/>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endCxn id="47" idx="6"/>
            </p:cNvCxnSpPr>
            <p:nvPr/>
          </p:nvCxnSpPr>
          <p:spPr>
            <a:xfrm rot="16741234" flipV="1">
              <a:off x="11395245" y="2013133"/>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16741234" flipH="1" flipV="1">
              <a:off x="11163548" y="2348805"/>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16741234">
              <a:off x="9632550" y="4018121"/>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16741234" flipH="1">
              <a:off x="9796876" y="4334829"/>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16741234">
              <a:off x="9934447" y="3504581"/>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rot="16741234" flipH="1">
              <a:off x="10247380" y="1385040"/>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6" name="椭圆 45"/>
            <p:cNvSpPr/>
            <p:nvPr/>
          </p:nvSpPr>
          <p:spPr>
            <a:xfrm rot="16741234" flipH="1">
              <a:off x="10494051" y="20158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rot="16741234" flipH="1">
              <a:off x="11332597" y="1935131"/>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p:cNvSpPr/>
            <p:nvPr/>
          </p:nvSpPr>
          <p:spPr>
            <a:xfrm rot="16741234" flipH="1">
              <a:off x="10486312" y="2461925"/>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9" name="椭圆 48"/>
            <p:cNvSpPr/>
            <p:nvPr/>
          </p:nvSpPr>
          <p:spPr>
            <a:xfrm rot="16741234" flipH="1">
              <a:off x="11494913" y="131510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6741234" flipH="1">
              <a:off x="10167778" y="332235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16741234" flipH="1">
              <a:off x="11732465" y="243446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rot="16741234" flipH="1">
              <a:off x="10970581" y="2826506"/>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rot="16741234" flipH="1">
              <a:off x="10270735" y="6316271"/>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6741234">
              <a:off x="10000586" y="512424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rot="16741234">
              <a:off x="10763405" y="5520537"/>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rot="16741234">
              <a:off x="9757033" y="569413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6741234">
              <a:off x="10430404" y="4742356"/>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椭圆 57"/>
            <p:cNvSpPr/>
            <p:nvPr/>
          </p:nvSpPr>
          <p:spPr>
            <a:xfrm rot="16741234">
              <a:off x="10125118" y="4737128"/>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6741234">
              <a:off x="10464581" y="6033843"/>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0" name="椭圆 59"/>
            <p:cNvSpPr/>
            <p:nvPr/>
          </p:nvSpPr>
          <p:spPr>
            <a:xfrm rot="16741234">
              <a:off x="9919754" y="371872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rot="16741234">
              <a:off x="9778056" y="418436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rot="16741234">
              <a:off x="11251952" y="409592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rot="16741234">
              <a:off x="10546619" y="4070970"/>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rot="16741234">
              <a:off x="10704747" y="450102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rot="16741234" flipH="1">
              <a:off x="10736780" y="364746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6741234" flipH="1">
              <a:off x="10679965" y="3223644"/>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6741234" flipH="1">
              <a:off x="11980310" y="1985856"/>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8" name="椭圆 67"/>
            <p:cNvSpPr/>
            <p:nvPr/>
          </p:nvSpPr>
          <p:spPr>
            <a:xfrm rot="16741234" flipH="1">
              <a:off x="11813637" y="3096950"/>
              <a:ext cx="105246" cy="10524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9" name="椭圆 68"/>
            <p:cNvSpPr/>
            <p:nvPr/>
          </p:nvSpPr>
          <p:spPr>
            <a:xfrm rot="16741234" flipH="1">
              <a:off x="11355924" y="3441002"/>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0" name="椭圆 69"/>
            <p:cNvSpPr/>
            <p:nvPr/>
          </p:nvSpPr>
          <p:spPr>
            <a:xfrm rot="16741234" flipH="1">
              <a:off x="12009655" y="267679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rot="16741234">
              <a:off x="11581667" y="455815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rot="16741234">
              <a:off x="11301065" y="515190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rot="16741234">
              <a:off x="11026429" y="5861390"/>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rot="16741234">
              <a:off x="10971247" y="503504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rot="16741234" flipH="1">
              <a:off x="11825353" y="3643429"/>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rot="16741234" flipH="1">
              <a:off x="10078213" y="228587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rot="16741234" flipH="1">
              <a:off x="9982939" y="289378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rot="16741234">
              <a:off x="8234108" y="3129597"/>
              <a:ext cx="2720838" cy="505942"/>
              <a:chOff x="5233265" y="2334818"/>
              <a:chExt cx="2720838" cy="505942"/>
            </a:xfrm>
          </p:grpSpPr>
          <p:sp>
            <p:nvSpPr>
              <p:cNvPr id="84" name="椭圆 83"/>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9" name="直接连接符 78"/>
            <p:cNvCxnSpPr>
              <a:endCxn id="57" idx="3"/>
            </p:cNvCxnSpPr>
            <p:nvPr/>
          </p:nvCxnSpPr>
          <p:spPr>
            <a:xfrm rot="16741234" flipV="1">
              <a:off x="10373166" y="4944910"/>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58" idx="0"/>
              <a:endCxn id="57" idx="5"/>
            </p:cNvCxnSpPr>
            <p:nvPr/>
          </p:nvCxnSpPr>
          <p:spPr>
            <a:xfrm flipV="1">
              <a:off x="10125873" y="4762389"/>
              <a:ext cx="392395" cy="261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rot="16741234" flipH="1">
              <a:off x="10988660" y="7308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rot="16741234" flipH="1">
              <a:off x="10927089" y="1371054"/>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rot="16741234">
              <a:off x="10640252" y="214245"/>
              <a:ext cx="137160" cy="13716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3" name="矩形 2"/>
          <p:cNvSpPr/>
          <p:nvPr/>
        </p:nvSpPr>
        <p:spPr>
          <a:xfrm>
            <a:off x="4651139" y="-837559"/>
            <a:ext cx="2394857" cy="8152760"/>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63662" y="64423"/>
            <a:ext cx="1497052" cy="2646878"/>
          </a:xfrm>
          <a:prstGeom prst="rect">
            <a:avLst/>
          </a:prstGeom>
          <a:noFill/>
        </p:spPr>
        <p:txBody>
          <a:bodyPr vert="horz" wrap="square" rtlCol="0">
            <a:spAutoFit/>
          </a:bodyPr>
          <a:lstStyle/>
          <a:p>
            <a:r>
              <a:rPr lang="en-US" altLang="zh-CN" sz="16600" spc="600" dirty="0">
                <a:solidFill>
                  <a:srgbClr val="C00000"/>
                </a:solidFill>
                <a:latin typeface="Aurora Cn BT" panose="020B0508020207060204" pitchFamily="34" charset="0"/>
                <a:ea typeface="方正兰亭超细黑简体" panose="02000000000000000000" pitchFamily="2" charset="-122"/>
              </a:rPr>
              <a:t>06</a:t>
            </a:r>
            <a:endParaRPr lang="zh-CN" altLang="en-US" sz="16600" spc="600" dirty="0">
              <a:solidFill>
                <a:srgbClr val="C00000"/>
              </a:solidFill>
              <a:latin typeface="Aurora Cn BT" panose="020B0508020207060204" pitchFamily="34" charset="0"/>
              <a:ea typeface="时尚中黑简体" panose="01010104010101010101" pitchFamily="2" charset="-122"/>
            </a:endParaRPr>
          </a:p>
        </p:txBody>
      </p:sp>
      <p:sp>
        <p:nvSpPr>
          <p:cNvPr id="5" name="TextBox 54"/>
          <p:cNvSpPr txBox="1"/>
          <p:nvPr/>
        </p:nvSpPr>
        <p:spPr>
          <a:xfrm>
            <a:off x="1857733" y="1204642"/>
            <a:ext cx="2475728" cy="698071"/>
          </a:xfrm>
          <a:prstGeom prst="rect">
            <a:avLst/>
          </a:prstGeom>
          <a:noFill/>
        </p:spPr>
        <p:txBody>
          <a:bodyPr wrap="square" rIns="144000" bIns="36000" numCol="1" spcCol="360000" rtlCol="0">
            <a:spAutoFit/>
          </a:bodyPr>
          <a:lstStyle/>
          <a:p>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rPr>
              <a:t>工作划</a:t>
            </a:r>
          </a:p>
        </p:txBody>
      </p:sp>
      <p:sp>
        <p:nvSpPr>
          <p:cNvPr id="6" name="TextBox 54"/>
          <p:cNvSpPr txBox="1"/>
          <p:nvPr/>
        </p:nvSpPr>
        <p:spPr>
          <a:xfrm>
            <a:off x="1925254" y="1844640"/>
            <a:ext cx="1977511" cy="328739"/>
          </a:xfrm>
          <a:prstGeom prst="rect">
            <a:avLst/>
          </a:prstGeom>
          <a:noFill/>
        </p:spPr>
        <p:txBody>
          <a:bodyPr wrap="square" rIns="144000" bIns="36000" numCol="1" spcCol="360000"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Part six</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0" name="任意多边形 1"/>
          <p:cNvSpPr/>
          <p:nvPr/>
        </p:nvSpPr>
        <p:spPr>
          <a:xfrm>
            <a:off x="1426877" y="3690419"/>
            <a:ext cx="10656441" cy="2073426"/>
          </a:xfrm>
          <a:custGeom>
            <a:avLst/>
            <a:gdLst>
              <a:gd name="connsiteX0" fmla="*/ 0 w 10656441"/>
              <a:gd name="connsiteY0" fmla="*/ 1801922 h 2073426"/>
              <a:gd name="connsiteX1" fmla="*/ 4921624 w 10656441"/>
              <a:gd name="connsiteY1" fmla="*/ 16 h 2073426"/>
              <a:gd name="connsiteX2" fmla="*/ 9991165 w 10656441"/>
              <a:gd name="connsiteY2" fmla="*/ 1828816 h 2073426"/>
              <a:gd name="connsiteX3" fmla="*/ 10448365 w 10656441"/>
              <a:gd name="connsiteY3" fmla="*/ 2003628 h 2073426"/>
            </a:gdLst>
            <a:ahLst/>
            <a:cxnLst>
              <a:cxn ang="0">
                <a:pos x="connsiteX0" y="connsiteY0"/>
              </a:cxn>
              <a:cxn ang="0">
                <a:pos x="connsiteX1" y="connsiteY1"/>
              </a:cxn>
              <a:cxn ang="0">
                <a:pos x="connsiteX2" y="connsiteY2"/>
              </a:cxn>
              <a:cxn ang="0">
                <a:pos x="connsiteX3" y="connsiteY3"/>
              </a:cxn>
            </a:cxnLst>
            <a:rect l="l" t="t" r="r" b="b"/>
            <a:pathLst>
              <a:path w="10656441" h="2073426">
                <a:moveTo>
                  <a:pt x="0" y="1801922"/>
                </a:moveTo>
                <a:cubicBezTo>
                  <a:pt x="1628215" y="898728"/>
                  <a:pt x="3256430" y="-4466"/>
                  <a:pt x="4921624" y="16"/>
                </a:cubicBezTo>
                <a:cubicBezTo>
                  <a:pt x="6586818" y="4498"/>
                  <a:pt x="9070042" y="1494881"/>
                  <a:pt x="9991165" y="1828816"/>
                </a:cubicBezTo>
                <a:cubicBezTo>
                  <a:pt x="10912288" y="2162751"/>
                  <a:pt x="10680326" y="2083189"/>
                  <a:pt x="10448365" y="2003628"/>
                </a:cubicBezTo>
              </a:path>
            </a:pathLst>
          </a:cu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Freeform 5"/>
          <p:cNvSpPr/>
          <p:nvPr/>
        </p:nvSpPr>
        <p:spPr bwMode="auto">
          <a:xfrm>
            <a:off x="1766126" y="3545585"/>
            <a:ext cx="694469" cy="1873861"/>
          </a:xfrm>
          <a:custGeom>
            <a:avLst/>
            <a:gdLst>
              <a:gd name="T0" fmla="*/ 90 w 213"/>
              <a:gd name="T1" fmla="*/ 374 h 573"/>
              <a:gd name="T2" fmla="*/ 83 w 213"/>
              <a:gd name="T3" fmla="*/ 427 h 573"/>
              <a:gd name="T4" fmla="*/ 55 w 213"/>
              <a:gd name="T5" fmla="*/ 498 h 573"/>
              <a:gd name="T6" fmla="*/ 63 w 213"/>
              <a:gd name="T7" fmla="*/ 550 h 573"/>
              <a:gd name="T8" fmla="*/ 85 w 213"/>
              <a:gd name="T9" fmla="*/ 567 h 573"/>
              <a:gd name="T10" fmla="*/ 14 w 213"/>
              <a:gd name="T11" fmla="*/ 554 h 573"/>
              <a:gd name="T12" fmla="*/ 22 w 213"/>
              <a:gd name="T13" fmla="*/ 496 h 573"/>
              <a:gd name="T14" fmla="*/ 44 w 213"/>
              <a:gd name="T15" fmla="*/ 389 h 573"/>
              <a:gd name="T16" fmla="*/ 36 w 213"/>
              <a:gd name="T17" fmla="*/ 335 h 573"/>
              <a:gd name="T18" fmla="*/ 24 w 213"/>
              <a:gd name="T19" fmla="*/ 251 h 573"/>
              <a:gd name="T20" fmla="*/ 20 w 213"/>
              <a:gd name="T21" fmla="*/ 103 h 573"/>
              <a:gd name="T22" fmla="*/ 31 w 213"/>
              <a:gd name="T23" fmla="*/ 55 h 573"/>
              <a:gd name="T24" fmla="*/ 86 w 213"/>
              <a:gd name="T25" fmla="*/ 29 h 573"/>
              <a:gd name="T26" fmla="*/ 94 w 213"/>
              <a:gd name="T27" fmla="*/ 55 h 573"/>
              <a:gd name="T28" fmla="*/ 94 w 213"/>
              <a:gd name="T29" fmla="*/ 13 h 573"/>
              <a:gd name="T30" fmla="*/ 120 w 213"/>
              <a:gd name="T31" fmla="*/ 13 h 573"/>
              <a:gd name="T32" fmla="*/ 122 w 213"/>
              <a:gd name="T33" fmla="*/ 37 h 573"/>
              <a:gd name="T34" fmla="*/ 91 w 213"/>
              <a:gd name="T35" fmla="*/ 98 h 573"/>
              <a:gd name="T36" fmla="*/ 106 w 213"/>
              <a:gd name="T37" fmla="*/ 104 h 573"/>
              <a:gd name="T38" fmla="*/ 140 w 213"/>
              <a:gd name="T39" fmla="*/ 57 h 573"/>
              <a:gd name="T40" fmla="*/ 141 w 213"/>
              <a:gd name="T41" fmla="*/ 23 h 573"/>
              <a:gd name="T42" fmla="*/ 164 w 213"/>
              <a:gd name="T43" fmla="*/ 41 h 573"/>
              <a:gd name="T44" fmla="*/ 149 w 213"/>
              <a:gd name="T45" fmla="*/ 86 h 573"/>
              <a:gd name="T46" fmla="*/ 114 w 213"/>
              <a:gd name="T47" fmla="*/ 139 h 573"/>
              <a:gd name="T48" fmla="*/ 89 w 213"/>
              <a:gd name="T49" fmla="*/ 166 h 573"/>
              <a:gd name="T50" fmla="*/ 88 w 213"/>
              <a:gd name="T51" fmla="*/ 249 h 573"/>
              <a:gd name="T52" fmla="*/ 196 w 213"/>
              <a:gd name="T53" fmla="*/ 275 h 573"/>
              <a:gd name="T54" fmla="*/ 188 w 213"/>
              <a:gd name="T55" fmla="*/ 341 h 573"/>
              <a:gd name="T56" fmla="*/ 148 w 213"/>
              <a:gd name="T57" fmla="*/ 400 h 573"/>
              <a:gd name="T58" fmla="*/ 166 w 213"/>
              <a:gd name="T59" fmla="*/ 425 h 573"/>
              <a:gd name="T60" fmla="*/ 184 w 213"/>
              <a:gd name="T61" fmla="*/ 434 h 573"/>
              <a:gd name="T62" fmla="*/ 140 w 213"/>
              <a:gd name="T63" fmla="*/ 432 h 573"/>
              <a:gd name="T64" fmla="*/ 110 w 213"/>
              <a:gd name="T65" fmla="*/ 400 h 573"/>
              <a:gd name="T66" fmla="*/ 141 w 213"/>
              <a:gd name="T67" fmla="*/ 351 h 573"/>
              <a:gd name="T68" fmla="*/ 89 w 213"/>
              <a:gd name="T69" fmla="*/ 31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573">
                <a:moveTo>
                  <a:pt x="89" y="310"/>
                </a:moveTo>
                <a:cubicBezTo>
                  <a:pt x="89" y="310"/>
                  <a:pt x="95" y="344"/>
                  <a:pt x="90" y="374"/>
                </a:cubicBezTo>
                <a:cubicBezTo>
                  <a:pt x="90" y="374"/>
                  <a:pt x="88" y="395"/>
                  <a:pt x="89" y="402"/>
                </a:cubicBezTo>
                <a:cubicBezTo>
                  <a:pt x="90" y="410"/>
                  <a:pt x="86" y="422"/>
                  <a:pt x="83" y="427"/>
                </a:cubicBezTo>
                <a:cubicBezTo>
                  <a:pt x="80" y="432"/>
                  <a:pt x="75" y="446"/>
                  <a:pt x="75" y="450"/>
                </a:cubicBezTo>
                <a:cubicBezTo>
                  <a:pt x="74" y="453"/>
                  <a:pt x="58" y="492"/>
                  <a:pt x="55" y="498"/>
                </a:cubicBezTo>
                <a:cubicBezTo>
                  <a:pt x="52" y="505"/>
                  <a:pt x="45" y="524"/>
                  <a:pt x="48" y="530"/>
                </a:cubicBezTo>
                <a:cubicBezTo>
                  <a:pt x="50" y="536"/>
                  <a:pt x="58" y="546"/>
                  <a:pt x="63" y="550"/>
                </a:cubicBezTo>
                <a:cubicBezTo>
                  <a:pt x="67" y="555"/>
                  <a:pt x="73" y="560"/>
                  <a:pt x="78" y="560"/>
                </a:cubicBezTo>
                <a:cubicBezTo>
                  <a:pt x="83" y="560"/>
                  <a:pt x="91" y="566"/>
                  <a:pt x="85" y="567"/>
                </a:cubicBezTo>
                <a:cubicBezTo>
                  <a:pt x="80" y="568"/>
                  <a:pt x="49" y="573"/>
                  <a:pt x="42" y="567"/>
                </a:cubicBezTo>
                <a:cubicBezTo>
                  <a:pt x="35" y="561"/>
                  <a:pt x="18" y="557"/>
                  <a:pt x="14" y="554"/>
                </a:cubicBezTo>
                <a:cubicBezTo>
                  <a:pt x="11" y="551"/>
                  <a:pt x="1" y="542"/>
                  <a:pt x="13" y="530"/>
                </a:cubicBezTo>
                <a:cubicBezTo>
                  <a:pt x="13" y="530"/>
                  <a:pt x="19" y="516"/>
                  <a:pt x="22" y="496"/>
                </a:cubicBezTo>
                <a:cubicBezTo>
                  <a:pt x="25" y="476"/>
                  <a:pt x="38" y="425"/>
                  <a:pt x="47" y="417"/>
                </a:cubicBezTo>
                <a:cubicBezTo>
                  <a:pt x="47" y="417"/>
                  <a:pt x="48" y="398"/>
                  <a:pt x="44" y="389"/>
                </a:cubicBezTo>
                <a:cubicBezTo>
                  <a:pt x="42" y="382"/>
                  <a:pt x="38" y="350"/>
                  <a:pt x="37" y="339"/>
                </a:cubicBezTo>
                <a:cubicBezTo>
                  <a:pt x="36" y="336"/>
                  <a:pt x="36" y="335"/>
                  <a:pt x="36" y="335"/>
                </a:cubicBezTo>
                <a:cubicBezTo>
                  <a:pt x="36" y="335"/>
                  <a:pt x="34" y="313"/>
                  <a:pt x="28" y="309"/>
                </a:cubicBezTo>
                <a:cubicBezTo>
                  <a:pt x="22" y="304"/>
                  <a:pt x="0" y="282"/>
                  <a:pt x="24" y="251"/>
                </a:cubicBezTo>
                <a:cubicBezTo>
                  <a:pt x="24" y="251"/>
                  <a:pt x="25" y="228"/>
                  <a:pt x="21" y="209"/>
                </a:cubicBezTo>
                <a:cubicBezTo>
                  <a:pt x="17" y="189"/>
                  <a:pt x="9" y="117"/>
                  <a:pt x="20" y="103"/>
                </a:cubicBezTo>
                <a:cubicBezTo>
                  <a:pt x="30" y="88"/>
                  <a:pt x="32" y="87"/>
                  <a:pt x="33" y="82"/>
                </a:cubicBezTo>
                <a:cubicBezTo>
                  <a:pt x="33" y="76"/>
                  <a:pt x="33" y="63"/>
                  <a:pt x="31" y="55"/>
                </a:cubicBezTo>
                <a:cubicBezTo>
                  <a:pt x="29" y="47"/>
                  <a:pt x="20" y="20"/>
                  <a:pt x="41" y="10"/>
                </a:cubicBezTo>
                <a:cubicBezTo>
                  <a:pt x="62" y="0"/>
                  <a:pt x="86" y="15"/>
                  <a:pt x="86" y="29"/>
                </a:cubicBezTo>
                <a:cubicBezTo>
                  <a:pt x="86" y="29"/>
                  <a:pt x="93" y="41"/>
                  <a:pt x="89" y="47"/>
                </a:cubicBezTo>
                <a:cubicBezTo>
                  <a:pt x="94" y="55"/>
                  <a:pt x="94" y="55"/>
                  <a:pt x="94" y="55"/>
                </a:cubicBezTo>
                <a:cubicBezTo>
                  <a:pt x="94" y="55"/>
                  <a:pt x="103" y="52"/>
                  <a:pt x="102" y="47"/>
                </a:cubicBezTo>
                <a:cubicBezTo>
                  <a:pt x="101" y="42"/>
                  <a:pt x="86" y="21"/>
                  <a:pt x="94" y="13"/>
                </a:cubicBezTo>
                <a:cubicBezTo>
                  <a:pt x="101" y="9"/>
                  <a:pt x="101" y="9"/>
                  <a:pt x="101" y="9"/>
                </a:cubicBezTo>
                <a:cubicBezTo>
                  <a:pt x="101" y="9"/>
                  <a:pt x="117" y="10"/>
                  <a:pt x="120" y="13"/>
                </a:cubicBezTo>
                <a:cubicBezTo>
                  <a:pt x="124" y="17"/>
                  <a:pt x="128" y="26"/>
                  <a:pt x="122" y="27"/>
                </a:cubicBezTo>
                <a:cubicBezTo>
                  <a:pt x="122" y="27"/>
                  <a:pt x="120" y="33"/>
                  <a:pt x="122" y="37"/>
                </a:cubicBezTo>
                <a:cubicBezTo>
                  <a:pt x="123" y="40"/>
                  <a:pt x="116" y="51"/>
                  <a:pt x="116" y="51"/>
                </a:cubicBezTo>
                <a:cubicBezTo>
                  <a:pt x="116" y="51"/>
                  <a:pt x="99" y="95"/>
                  <a:pt x="91" y="98"/>
                </a:cubicBezTo>
                <a:cubicBezTo>
                  <a:pt x="91" y="98"/>
                  <a:pt x="90" y="101"/>
                  <a:pt x="91" y="101"/>
                </a:cubicBezTo>
                <a:cubicBezTo>
                  <a:pt x="93" y="101"/>
                  <a:pt x="106" y="104"/>
                  <a:pt x="106" y="104"/>
                </a:cubicBezTo>
                <a:cubicBezTo>
                  <a:pt x="106" y="104"/>
                  <a:pt x="127" y="80"/>
                  <a:pt x="130" y="76"/>
                </a:cubicBezTo>
                <a:cubicBezTo>
                  <a:pt x="134" y="73"/>
                  <a:pt x="140" y="64"/>
                  <a:pt x="140" y="57"/>
                </a:cubicBezTo>
                <a:cubicBezTo>
                  <a:pt x="139" y="51"/>
                  <a:pt x="132" y="34"/>
                  <a:pt x="133" y="31"/>
                </a:cubicBezTo>
                <a:cubicBezTo>
                  <a:pt x="134" y="28"/>
                  <a:pt x="141" y="23"/>
                  <a:pt x="141" y="23"/>
                </a:cubicBezTo>
                <a:cubicBezTo>
                  <a:pt x="141" y="23"/>
                  <a:pt x="154" y="20"/>
                  <a:pt x="157" y="23"/>
                </a:cubicBezTo>
                <a:cubicBezTo>
                  <a:pt x="160" y="26"/>
                  <a:pt x="165" y="38"/>
                  <a:pt x="164" y="41"/>
                </a:cubicBezTo>
                <a:cubicBezTo>
                  <a:pt x="164" y="44"/>
                  <a:pt x="157" y="58"/>
                  <a:pt x="156" y="60"/>
                </a:cubicBezTo>
                <a:cubicBezTo>
                  <a:pt x="155" y="63"/>
                  <a:pt x="151" y="76"/>
                  <a:pt x="149" y="86"/>
                </a:cubicBezTo>
                <a:cubicBezTo>
                  <a:pt x="146" y="96"/>
                  <a:pt x="137" y="122"/>
                  <a:pt x="131" y="128"/>
                </a:cubicBezTo>
                <a:cubicBezTo>
                  <a:pt x="131" y="128"/>
                  <a:pt x="119" y="141"/>
                  <a:pt x="114" y="139"/>
                </a:cubicBezTo>
                <a:cubicBezTo>
                  <a:pt x="109" y="137"/>
                  <a:pt x="93" y="139"/>
                  <a:pt x="93" y="139"/>
                </a:cubicBezTo>
                <a:cubicBezTo>
                  <a:pt x="93" y="139"/>
                  <a:pt x="90" y="158"/>
                  <a:pt x="89" y="166"/>
                </a:cubicBezTo>
                <a:cubicBezTo>
                  <a:pt x="87" y="173"/>
                  <a:pt x="86" y="202"/>
                  <a:pt x="87" y="216"/>
                </a:cubicBezTo>
                <a:cubicBezTo>
                  <a:pt x="88" y="229"/>
                  <a:pt x="84" y="246"/>
                  <a:pt x="88" y="249"/>
                </a:cubicBezTo>
                <a:cubicBezTo>
                  <a:pt x="92" y="252"/>
                  <a:pt x="105" y="252"/>
                  <a:pt x="111" y="253"/>
                </a:cubicBezTo>
                <a:cubicBezTo>
                  <a:pt x="117" y="254"/>
                  <a:pt x="155" y="253"/>
                  <a:pt x="196" y="275"/>
                </a:cubicBezTo>
                <a:cubicBezTo>
                  <a:pt x="196" y="275"/>
                  <a:pt x="213" y="284"/>
                  <a:pt x="208" y="303"/>
                </a:cubicBezTo>
                <a:cubicBezTo>
                  <a:pt x="203" y="321"/>
                  <a:pt x="195" y="334"/>
                  <a:pt x="188" y="341"/>
                </a:cubicBezTo>
                <a:cubicBezTo>
                  <a:pt x="182" y="348"/>
                  <a:pt x="165" y="367"/>
                  <a:pt x="161" y="374"/>
                </a:cubicBezTo>
                <a:cubicBezTo>
                  <a:pt x="157" y="381"/>
                  <a:pt x="148" y="395"/>
                  <a:pt x="148" y="400"/>
                </a:cubicBezTo>
                <a:cubicBezTo>
                  <a:pt x="147" y="406"/>
                  <a:pt x="151" y="411"/>
                  <a:pt x="154" y="414"/>
                </a:cubicBezTo>
                <a:cubicBezTo>
                  <a:pt x="157" y="417"/>
                  <a:pt x="163" y="424"/>
                  <a:pt x="166" y="425"/>
                </a:cubicBezTo>
                <a:cubicBezTo>
                  <a:pt x="170" y="426"/>
                  <a:pt x="174" y="428"/>
                  <a:pt x="174" y="428"/>
                </a:cubicBezTo>
                <a:cubicBezTo>
                  <a:pt x="174" y="428"/>
                  <a:pt x="188" y="425"/>
                  <a:pt x="184" y="434"/>
                </a:cubicBezTo>
                <a:cubicBezTo>
                  <a:pt x="184" y="434"/>
                  <a:pt x="169" y="444"/>
                  <a:pt x="166" y="442"/>
                </a:cubicBezTo>
                <a:cubicBezTo>
                  <a:pt x="162" y="440"/>
                  <a:pt x="144" y="438"/>
                  <a:pt x="140" y="432"/>
                </a:cubicBezTo>
                <a:cubicBezTo>
                  <a:pt x="136" y="426"/>
                  <a:pt x="124" y="425"/>
                  <a:pt x="118" y="425"/>
                </a:cubicBezTo>
                <a:cubicBezTo>
                  <a:pt x="113" y="424"/>
                  <a:pt x="95" y="416"/>
                  <a:pt x="110" y="400"/>
                </a:cubicBezTo>
                <a:cubicBezTo>
                  <a:pt x="126" y="385"/>
                  <a:pt x="124" y="380"/>
                  <a:pt x="129" y="371"/>
                </a:cubicBezTo>
                <a:cubicBezTo>
                  <a:pt x="133" y="362"/>
                  <a:pt x="141" y="355"/>
                  <a:pt x="141" y="351"/>
                </a:cubicBezTo>
                <a:cubicBezTo>
                  <a:pt x="141" y="348"/>
                  <a:pt x="152" y="321"/>
                  <a:pt x="158" y="318"/>
                </a:cubicBezTo>
                <a:cubicBezTo>
                  <a:pt x="158" y="318"/>
                  <a:pt x="96" y="315"/>
                  <a:pt x="89" y="310"/>
                </a:cubicBezTo>
                <a:close/>
              </a:path>
            </a:pathLst>
          </a:custGeom>
          <a:solidFill>
            <a:schemeClr val="bg1">
              <a:lumMod val="50000"/>
            </a:schemeClr>
          </a:solidFill>
          <a:ln>
            <a:noFill/>
          </a:ln>
          <a:effectLst/>
        </p:spPr>
        <p:txBody>
          <a:bodyPr vert="horz" wrap="square" lIns="91423" tIns="45712" rIns="91423" bIns="45712" numCol="1" anchor="t" anchorCtr="0" compatLnSpc="1"/>
          <a:lstStyle/>
          <a:p>
            <a:pPr defTabSz="1219200">
              <a:defRPr/>
            </a:pPr>
            <a:endParaRPr lang="en-US" sz="1330" kern="0" dirty="0">
              <a:solidFill>
                <a:prstClr val="black"/>
              </a:solidFill>
              <a:effectLst>
                <a:outerShdw blurRad="50800" dist="38100" dir="2700000" algn="tl" rotWithShape="0">
                  <a:prstClr val="black">
                    <a:alpha val="40000"/>
                  </a:prstClr>
                </a:outerShdw>
              </a:effectLst>
            </a:endParaRPr>
          </a:p>
        </p:txBody>
      </p:sp>
      <p:sp>
        <p:nvSpPr>
          <p:cNvPr id="132" name="Freeform 6"/>
          <p:cNvSpPr/>
          <p:nvPr/>
        </p:nvSpPr>
        <p:spPr bwMode="auto">
          <a:xfrm>
            <a:off x="3545500" y="2792757"/>
            <a:ext cx="906668" cy="1795324"/>
          </a:xfrm>
          <a:custGeom>
            <a:avLst/>
            <a:gdLst>
              <a:gd name="T0" fmla="*/ 149 w 278"/>
              <a:gd name="T1" fmla="*/ 352 h 549"/>
              <a:gd name="T2" fmla="*/ 143 w 278"/>
              <a:gd name="T3" fmla="*/ 416 h 549"/>
              <a:gd name="T4" fmla="*/ 71 w 278"/>
              <a:gd name="T5" fmla="*/ 458 h 549"/>
              <a:gd name="T6" fmla="*/ 32 w 278"/>
              <a:gd name="T7" fmla="*/ 502 h 549"/>
              <a:gd name="T8" fmla="*/ 28 w 278"/>
              <a:gd name="T9" fmla="*/ 531 h 549"/>
              <a:gd name="T10" fmla="*/ 5 w 278"/>
              <a:gd name="T11" fmla="*/ 515 h 549"/>
              <a:gd name="T12" fmla="*/ 2 w 278"/>
              <a:gd name="T13" fmla="*/ 474 h 549"/>
              <a:gd name="T14" fmla="*/ 45 w 278"/>
              <a:gd name="T15" fmla="*/ 440 h 549"/>
              <a:gd name="T16" fmla="*/ 105 w 278"/>
              <a:gd name="T17" fmla="*/ 377 h 549"/>
              <a:gd name="T18" fmla="*/ 75 w 278"/>
              <a:gd name="T19" fmla="*/ 298 h 549"/>
              <a:gd name="T20" fmla="*/ 65 w 278"/>
              <a:gd name="T21" fmla="*/ 191 h 549"/>
              <a:gd name="T22" fmla="*/ 75 w 278"/>
              <a:gd name="T23" fmla="*/ 93 h 549"/>
              <a:gd name="T24" fmla="*/ 110 w 278"/>
              <a:gd name="T25" fmla="*/ 6 h 549"/>
              <a:gd name="T26" fmla="*/ 154 w 278"/>
              <a:gd name="T27" fmla="*/ 54 h 549"/>
              <a:gd name="T28" fmla="*/ 147 w 278"/>
              <a:gd name="T29" fmla="*/ 77 h 549"/>
              <a:gd name="T30" fmla="*/ 202 w 278"/>
              <a:gd name="T31" fmla="*/ 56 h 549"/>
              <a:gd name="T32" fmla="*/ 216 w 278"/>
              <a:gd name="T33" fmla="*/ 25 h 549"/>
              <a:gd name="T34" fmla="*/ 237 w 278"/>
              <a:gd name="T35" fmla="*/ 35 h 549"/>
              <a:gd name="T36" fmla="*/ 229 w 278"/>
              <a:gd name="T37" fmla="*/ 43 h 549"/>
              <a:gd name="T38" fmla="*/ 211 w 278"/>
              <a:gd name="T39" fmla="*/ 69 h 549"/>
              <a:gd name="T40" fmla="*/ 159 w 278"/>
              <a:gd name="T41" fmla="*/ 106 h 549"/>
              <a:gd name="T42" fmla="*/ 189 w 278"/>
              <a:gd name="T43" fmla="*/ 101 h 549"/>
              <a:gd name="T44" fmla="*/ 240 w 278"/>
              <a:gd name="T45" fmla="*/ 70 h 549"/>
              <a:gd name="T46" fmla="*/ 255 w 278"/>
              <a:gd name="T47" fmla="*/ 42 h 549"/>
              <a:gd name="T48" fmla="*/ 274 w 278"/>
              <a:gd name="T49" fmla="*/ 54 h 549"/>
              <a:gd name="T50" fmla="*/ 255 w 278"/>
              <a:gd name="T51" fmla="*/ 81 h 549"/>
              <a:gd name="T52" fmla="*/ 197 w 278"/>
              <a:gd name="T53" fmla="*/ 132 h 549"/>
              <a:gd name="T54" fmla="*/ 137 w 278"/>
              <a:gd name="T55" fmla="*/ 140 h 549"/>
              <a:gd name="T56" fmla="*/ 130 w 278"/>
              <a:gd name="T57" fmla="*/ 223 h 549"/>
              <a:gd name="T58" fmla="*/ 196 w 278"/>
              <a:gd name="T59" fmla="*/ 184 h 549"/>
              <a:gd name="T60" fmla="*/ 230 w 278"/>
              <a:gd name="T61" fmla="*/ 228 h 549"/>
              <a:gd name="T62" fmla="*/ 202 w 278"/>
              <a:gd name="T63" fmla="*/ 313 h 549"/>
              <a:gd name="T64" fmla="*/ 241 w 278"/>
              <a:gd name="T65" fmla="*/ 322 h 549"/>
              <a:gd name="T66" fmla="*/ 205 w 278"/>
              <a:gd name="T67" fmla="*/ 338 h 549"/>
              <a:gd name="T68" fmla="*/ 163 w 278"/>
              <a:gd name="T69" fmla="*/ 318 h 549"/>
              <a:gd name="T70" fmla="*/ 179 w 278"/>
              <a:gd name="T71" fmla="*/ 264 h 549"/>
              <a:gd name="T72" fmla="*/ 132 w 278"/>
              <a:gd name="T73" fmla="*/ 29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8" h="549">
                <a:moveTo>
                  <a:pt x="132" y="292"/>
                </a:moveTo>
                <a:cubicBezTo>
                  <a:pt x="132" y="292"/>
                  <a:pt x="148" y="326"/>
                  <a:pt x="149" y="352"/>
                </a:cubicBezTo>
                <a:cubicBezTo>
                  <a:pt x="149" y="377"/>
                  <a:pt x="151" y="378"/>
                  <a:pt x="152" y="385"/>
                </a:cubicBezTo>
                <a:cubicBezTo>
                  <a:pt x="153" y="391"/>
                  <a:pt x="152" y="408"/>
                  <a:pt x="143" y="416"/>
                </a:cubicBezTo>
                <a:cubicBezTo>
                  <a:pt x="134" y="423"/>
                  <a:pt x="120" y="427"/>
                  <a:pt x="114" y="432"/>
                </a:cubicBezTo>
                <a:cubicBezTo>
                  <a:pt x="109" y="437"/>
                  <a:pt x="81" y="453"/>
                  <a:pt x="71" y="458"/>
                </a:cubicBezTo>
                <a:cubicBezTo>
                  <a:pt x="61" y="463"/>
                  <a:pt x="40" y="481"/>
                  <a:pt x="38" y="487"/>
                </a:cubicBezTo>
                <a:cubicBezTo>
                  <a:pt x="35" y="492"/>
                  <a:pt x="33" y="493"/>
                  <a:pt x="32" y="502"/>
                </a:cubicBezTo>
                <a:cubicBezTo>
                  <a:pt x="31" y="511"/>
                  <a:pt x="25" y="520"/>
                  <a:pt x="30" y="526"/>
                </a:cubicBezTo>
                <a:cubicBezTo>
                  <a:pt x="34" y="533"/>
                  <a:pt x="30" y="530"/>
                  <a:pt x="28" y="531"/>
                </a:cubicBezTo>
                <a:cubicBezTo>
                  <a:pt x="28" y="531"/>
                  <a:pt x="25" y="549"/>
                  <a:pt x="14" y="530"/>
                </a:cubicBezTo>
                <a:cubicBezTo>
                  <a:pt x="3" y="512"/>
                  <a:pt x="7" y="518"/>
                  <a:pt x="5" y="515"/>
                </a:cubicBezTo>
                <a:cubicBezTo>
                  <a:pt x="3" y="511"/>
                  <a:pt x="4" y="505"/>
                  <a:pt x="5" y="498"/>
                </a:cubicBezTo>
                <a:cubicBezTo>
                  <a:pt x="6" y="490"/>
                  <a:pt x="3" y="477"/>
                  <a:pt x="2" y="474"/>
                </a:cubicBezTo>
                <a:cubicBezTo>
                  <a:pt x="0" y="470"/>
                  <a:pt x="2" y="456"/>
                  <a:pt x="19" y="456"/>
                </a:cubicBezTo>
                <a:cubicBezTo>
                  <a:pt x="19" y="456"/>
                  <a:pt x="34" y="455"/>
                  <a:pt x="45" y="440"/>
                </a:cubicBezTo>
                <a:cubicBezTo>
                  <a:pt x="57" y="425"/>
                  <a:pt x="85" y="399"/>
                  <a:pt x="105" y="396"/>
                </a:cubicBezTo>
                <a:cubicBezTo>
                  <a:pt x="105" y="396"/>
                  <a:pt x="109" y="383"/>
                  <a:pt x="105" y="377"/>
                </a:cubicBezTo>
                <a:cubicBezTo>
                  <a:pt x="100" y="372"/>
                  <a:pt x="84" y="322"/>
                  <a:pt x="83" y="311"/>
                </a:cubicBezTo>
                <a:cubicBezTo>
                  <a:pt x="83" y="311"/>
                  <a:pt x="80" y="304"/>
                  <a:pt x="75" y="298"/>
                </a:cubicBezTo>
                <a:cubicBezTo>
                  <a:pt x="70" y="293"/>
                  <a:pt x="50" y="260"/>
                  <a:pt x="65" y="243"/>
                </a:cubicBezTo>
                <a:cubicBezTo>
                  <a:pt x="65" y="243"/>
                  <a:pt x="65" y="202"/>
                  <a:pt x="65" y="191"/>
                </a:cubicBezTo>
                <a:cubicBezTo>
                  <a:pt x="65" y="180"/>
                  <a:pt x="61" y="152"/>
                  <a:pt x="63" y="138"/>
                </a:cubicBezTo>
                <a:cubicBezTo>
                  <a:pt x="64" y="124"/>
                  <a:pt x="67" y="105"/>
                  <a:pt x="75" y="93"/>
                </a:cubicBezTo>
                <a:cubicBezTo>
                  <a:pt x="83" y="82"/>
                  <a:pt x="90" y="75"/>
                  <a:pt x="91" y="65"/>
                </a:cubicBezTo>
                <a:cubicBezTo>
                  <a:pt x="93" y="56"/>
                  <a:pt x="80" y="14"/>
                  <a:pt x="110" y="6"/>
                </a:cubicBezTo>
                <a:cubicBezTo>
                  <a:pt x="110" y="6"/>
                  <a:pt x="163" y="0"/>
                  <a:pt x="156" y="38"/>
                </a:cubicBezTo>
                <a:cubicBezTo>
                  <a:pt x="156" y="38"/>
                  <a:pt x="157" y="51"/>
                  <a:pt x="154" y="54"/>
                </a:cubicBezTo>
                <a:cubicBezTo>
                  <a:pt x="154" y="54"/>
                  <a:pt x="163" y="71"/>
                  <a:pt x="150" y="72"/>
                </a:cubicBezTo>
                <a:cubicBezTo>
                  <a:pt x="147" y="77"/>
                  <a:pt x="147" y="77"/>
                  <a:pt x="147" y="77"/>
                </a:cubicBezTo>
                <a:cubicBezTo>
                  <a:pt x="147" y="77"/>
                  <a:pt x="160" y="72"/>
                  <a:pt x="168" y="69"/>
                </a:cubicBezTo>
                <a:cubicBezTo>
                  <a:pt x="175" y="66"/>
                  <a:pt x="198" y="60"/>
                  <a:pt x="202" y="56"/>
                </a:cubicBezTo>
                <a:cubicBezTo>
                  <a:pt x="206" y="52"/>
                  <a:pt x="205" y="46"/>
                  <a:pt x="206" y="41"/>
                </a:cubicBezTo>
                <a:cubicBezTo>
                  <a:pt x="207" y="37"/>
                  <a:pt x="213" y="28"/>
                  <a:pt x="216" y="25"/>
                </a:cubicBezTo>
                <a:cubicBezTo>
                  <a:pt x="216" y="25"/>
                  <a:pt x="245" y="19"/>
                  <a:pt x="234" y="29"/>
                </a:cubicBezTo>
                <a:cubicBezTo>
                  <a:pt x="237" y="35"/>
                  <a:pt x="237" y="35"/>
                  <a:pt x="237" y="35"/>
                </a:cubicBezTo>
                <a:cubicBezTo>
                  <a:pt x="236" y="44"/>
                  <a:pt x="236" y="44"/>
                  <a:pt x="236" y="44"/>
                </a:cubicBezTo>
                <a:cubicBezTo>
                  <a:pt x="236" y="44"/>
                  <a:pt x="229" y="53"/>
                  <a:pt x="229" y="43"/>
                </a:cubicBezTo>
                <a:cubicBezTo>
                  <a:pt x="229" y="43"/>
                  <a:pt x="224" y="47"/>
                  <a:pt x="224" y="52"/>
                </a:cubicBezTo>
                <a:cubicBezTo>
                  <a:pt x="224" y="56"/>
                  <a:pt x="217" y="67"/>
                  <a:pt x="211" y="69"/>
                </a:cubicBezTo>
                <a:cubicBezTo>
                  <a:pt x="211" y="69"/>
                  <a:pt x="198" y="77"/>
                  <a:pt x="192" y="81"/>
                </a:cubicBezTo>
                <a:cubicBezTo>
                  <a:pt x="186" y="85"/>
                  <a:pt x="164" y="105"/>
                  <a:pt x="159" y="106"/>
                </a:cubicBezTo>
                <a:cubicBezTo>
                  <a:pt x="159" y="106"/>
                  <a:pt x="171" y="110"/>
                  <a:pt x="174" y="108"/>
                </a:cubicBezTo>
                <a:cubicBezTo>
                  <a:pt x="178" y="106"/>
                  <a:pt x="185" y="104"/>
                  <a:pt x="189" y="101"/>
                </a:cubicBezTo>
                <a:cubicBezTo>
                  <a:pt x="194" y="99"/>
                  <a:pt x="219" y="86"/>
                  <a:pt x="224" y="82"/>
                </a:cubicBezTo>
                <a:cubicBezTo>
                  <a:pt x="230" y="77"/>
                  <a:pt x="240" y="73"/>
                  <a:pt x="240" y="70"/>
                </a:cubicBezTo>
                <a:cubicBezTo>
                  <a:pt x="241" y="66"/>
                  <a:pt x="243" y="51"/>
                  <a:pt x="243" y="51"/>
                </a:cubicBezTo>
                <a:cubicBezTo>
                  <a:pt x="243" y="51"/>
                  <a:pt x="251" y="43"/>
                  <a:pt x="255" y="42"/>
                </a:cubicBezTo>
                <a:cubicBezTo>
                  <a:pt x="259" y="41"/>
                  <a:pt x="262" y="42"/>
                  <a:pt x="267" y="45"/>
                </a:cubicBezTo>
                <a:cubicBezTo>
                  <a:pt x="272" y="49"/>
                  <a:pt x="276" y="52"/>
                  <a:pt x="274" y="54"/>
                </a:cubicBezTo>
                <a:cubicBezTo>
                  <a:pt x="273" y="56"/>
                  <a:pt x="278" y="59"/>
                  <a:pt x="271" y="65"/>
                </a:cubicBezTo>
                <a:cubicBezTo>
                  <a:pt x="265" y="72"/>
                  <a:pt x="257" y="80"/>
                  <a:pt x="255" y="81"/>
                </a:cubicBezTo>
                <a:cubicBezTo>
                  <a:pt x="253" y="82"/>
                  <a:pt x="231" y="105"/>
                  <a:pt x="225" y="111"/>
                </a:cubicBezTo>
                <a:cubicBezTo>
                  <a:pt x="219" y="118"/>
                  <a:pt x="201" y="131"/>
                  <a:pt x="197" y="132"/>
                </a:cubicBezTo>
                <a:cubicBezTo>
                  <a:pt x="193" y="134"/>
                  <a:pt x="196" y="137"/>
                  <a:pt x="188" y="137"/>
                </a:cubicBezTo>
                <a:cubicBezTo>
                  <a:pt x="180" y="137"/>
                  <a:pt x="142" y="141"/>
                  <a:pt x="137" y="140"/>
                </a:cubicBezTo>
                <a:cubicBezTo>
                  <a:pt x="137" y="140"/>
                  <a:pt x="136" y="177"/>
                  <a:pt x="132" y="195"/>
                </a:cubicBezTo>
                <a:cubicBezTo>
                  <a:pt x="130" y="223"/>
                  <a:pt x="130" y="223"/>
                  <a:pt x="130" y="223"/>
                </a:cubicBezTo>
                <a:cubicBezTo>
                  <a:pt x="130" y="223"/>
                  <a:pt x="153" y="205"/>
                  <a:pt x="165" y="198"/>
                </a:cubicBezTo>
                <a:cubicBezTo>
                  <a:pt x="177" y="191"/>
                  <a:pt x="190" y="186"/>
                  <a:pt x="196" y="184"/>
                </a:cubicBezTo>
                <a:cubicBezTo>
                  <a:pt x="201" y="181"/>
                  <a:pt x="227" y="169"/>
                  <a:pt x="235" y="196"/>
                </a:cubicBezTo>
                <a:cubicBezTo>
                  <a:pt x="235" y="196"/>
                  <a:pt x="236" y="214"/>
                  <a:pt x="230" y="228"/>
                </a:cubicBezTo>
                <a:cubicBezTo>
                  <a:pt x="223" y="243"/>
                  <a:pt x="212" y="263"/>
                  <a:pt x="208" y="274"/>
                </a:cubicBezTo>
                <a:cubicBezTo>
                  <a:pt x="203" y="285"/>
                  <a:pt x="198" y="311"/>
                  <a:pt x="202" y="313"/>
                </a:cubicBezTo>
                <a:cubicBezTo>
                  <a:pt x="207" y="316"/>
                  <a:pt x="217" y="323"/>
                  <a:pt x="222" y="322"/>
                </a:cubicBezTo>
                <a:cubicBezTo>
                  <a:pt x="226" y="321"/>
                  <a:pt x="241" y="314"/>
                  <a:pt x="241" y="322"/>
                </a:cubicBezTo>
                <a:cubicBezTo>
                  <a:pt x="241" y="322"/>
                  <a:pt x="237" y="330"/>
                  <a:pt x="233" y="331"/>
                </a:cubicBezTo>
                <a:cubicBezTo>
                  <a:pt x="233" y="331"/>
                  <a:pt x="214" y="341"/>
                  <a:pt x="205" y="338"/>
                </a:cubicBezTo>
                <a:cubicBezTo>
                  <a:pt x="196" y="336"/>
                  <a:pt x="188" y="337"/>
                  <a:pt x="181" y="338"/>
                </a:cubicBezTo>
                <a:cubicBezTo>
                  <a:pt x="173" y="339"/>
                  <a:pt x="155" y="335"/>
                  <a:pt x="163" y="318"/>
                </a:cubicBezTo>
                <a:cubicBezTo>
                  <a:pt x="171" y="302"/>
                  <a:pt x="170" y="299"/>
                  <a:pt x="171" y="295"/>
                </a:cubicBezTo>
                <a:cubicBezTo>
                  <a:pt x="172" y="292"/>
                  <a:pt x="179" y="267"/>
                  <a:pt x="179" y="264"/>
                </a:cubicBezTo>
                <a:cubicBezTo>
                  <a:pt x="179" y="261"/>
                  <a:pt x="178" y="246"/>
                  <a:pt x="181" y="242"/>
                </a:cubicBezTo>
                <a:cubicBezTo>
                  <a:pt x="181" y="242"/>
                  <a:pt x="143" y="291"/>
                  <a:pt x="132" y="292"/>
                </a:cubicBezTo>
                <a:close/>
              </a:path>
            </a:pathLst>
          </a:custGeom>
          <a:solidFill>
            <a:schemeClr val="bg1">
              <a:lumMod val="50000"/>
            </a:schemeClr>
          </a:solidFill>
          <a:ln>
            <a:noFill/>
          </a:ln>
          <a:effectLst/>
        </p:spPr>
        <p:txBody>
          <a:bodyPr vert="horz" wrap="square" lIns="91423" tIns="45712" rIns="91423" bIns="45712" numCol="1" anchor="t" anchorCtr="0" compatLnSpc="1"/>
          <a:lstStyle/>
          <a:p>
            <a:pPr defTabSz="1219200">
              <a:defRPr/>
            </a:pPr>
            <a:endParaRPr lang="en-US" sz="1330" kern="0" dirty="0">
              <a:solidFill>
                <a:prstClr val="black"/>
              </a:solidFill>
              <a:effectLst>
                <a:outerShdw blurRad="50800" dist="38100" dir="2700000" algn="tl" rotWithShape="0">
                  <a:prstClr val="black">
                    <a:alpha val="40000"/>
                  </a:prstClr>
                </a:outerShdw>
              </a:effectLst>
            </a:endParaRPr>
          </a:p>
        </p:txBody>
      </p:sp>
      <p:sp>
        <p:nvSpPr>
          <p:cNvPr id="133" name="Freeform 7"/>
          <p:cNvSpPr>
            <a:spLocks noEditPoints="1"/>
          </p:cNvSpPr>
          <p:nvPr/>
        </p:nvSpPr>
        <p:spPr bwMode="auto">
          <a:xfrm>
            <a:off x="5491229" y="2323500"/>
            <a:ext cx="913559" cy="1262101"/>
          </a:xfrm>
          <a:custGeom>
            <a:avLst/>
            <a:gdLst>
              <a:gd name="T0" fmla="*/ 267 w 280"/>
              <a:gd name="T1" fmla="*/ 160 h 386"/>
              <a:gd name="T2" fmla="*/ 250 w 280"/>
              <a:gd name="T3" fmla="*/ 162 h 386"/>
              <a:gd name="T4" fmla="*/ 231 w 280"/>
              <a:gd name="T5" fmla="*/ 164 h 386"/>
              <a:gd name="T6" fmla="*/ 204 w 280"/>
              <a:gd name="T7" fmla="*/ 153 h 386"/>
              <a:gd name="T8" fmla="*/ 225 w 280"/>
              <a:gd name="T9" fmla="*/ 151 h 386"/>
              <a:gd name="T10" fmla="*/ 237 w 280"/>
              <a:gd name="T11" fmla="*/ 142 h 386"/>
              <a:gd name="T12" fmla="*/ 250 w 280"/>
              <a:gd name="T13" fmla="*/ 143 h 386"/>
              <a:gd name="T14" fmla="*/ 256 w 280"/>
              <a:gd name="T15" fmla="*/ 133 h 386"/>
              <a:gd name="T16" fmla="*/ 251 w 280"/>
              <a:gd name="T17" fmla="*/ 123 h 386"/>
              <a:gd name="T18" fmla="*/ 244 w 280"/>
              <a:gd name="T19" fmla="*/ 113 h 386"/>
              <a:gd name="T20" fmla="*/ 233 w 280"/>
              <a:gd name="T21" fmla="*/ 116 h 386"/>
              <a:gd name="T22" fmla="*/ 214 w 280"/>
              <a:gd name="T23" fmla="*/ 133 h 386"/>
              <a:gd name="T24" fmla="*/ 191 w 280"/>
              <a:gd name="T25" fmla="*/ 134 h 386"/>
              <a:gd name="T26" fmla="*/ 145 w 280"/>
              <a:gd name="T27" fmla="*/ 132 h 386"/>
              <a:gd name="T28" fmla="*/ 134 w 280"/>
              <a:gd name="T29" fmla="*/ 125 h 386"/>
              <a:gd name="T30" fmla="*/ 112 w 280"/>
              <a:gd name="T31" fmla="*/ 101 h 386"/>
              <a:gd name="T32" fmla="*/ 114 w 280"/>
              <a:gd name="T33" fmla="*/ 88 h 386"/>
              <a:gd name="T34" fmla="*/ 140 w 280"/>
              <a:gd name="T35" fmla="*/ 72 h 386"/>
              <a:gd name="T36" fmla="*/ 145 w 280"/>
              <a:gd name="T37" fmla="*/ 56 h 386"/>
              <a:gd name="T38" fmla="*/ 150 w 280"/>
              <a:gd name="T39" fmla="*/ 39 h 386"/>
              <a:gd name="T40" fmla="*/ 106 w 280"/>
              <a:gd name="T41" fmla="*/ 5 h 386"/>
              <a:gd name="T42" fmla="*/ 84 w 280"/>
              <a:gd name="T43" fmla="*/ 55 h 386"/>
              <a:gd name="T44" fmla="*/ 75 w 280"/>
              <a:gd name="T45" fmla="*/ 74 h 386"/>
              <a:gd name="T46" fmla="*/ 57 w 280"/>
              <a:gd name="T47" fmla="*/ 94 h 386"/>
              <a:gd name="T48" fmla="*/ 6 w 280"/>
              <a:gd name="T49" fmla="*/ 238 h 386"/>
              <a:gd name="T50" fmla="*/ 82 w 280"/>
              <a:gd name="T51" fmla="*/ 284 h 386"/>
              <a:gd name="T52" fmla="*/ 109 w 280"/>
              <a:gd name="T53" fmla="*/ 277 h 386"/>
              <a:gd name="T54" fmla="*/ 77 w 280"/>
              <a:gd name="T55" fmla="*/ 308 h 386"/>
              <a:gd name="T56" fmla="*/ 58 w 280"/>
              <a:gd name="T57" fmla="*/ 325 h 386"/>
              <a:gd name="T58" fmla="*/ 52 w 280"/>
              <a:gd name="T59" fmla="*/ 343 h 386"/>
              <a:gd name="T60" fmla="*/ 66 w 280"/>
              <a:gd name="T61" fmla="*/ 359 h 386"/>
              <a:gd name="T62" fmla="*/ 84 w 280"/>
              <a:gd name="T63" fmla="*/ 377 h 386"/>
              <a:gd name="T64" fmla="*/ 97 w 280"/>
              <a:gd name="T65" fmla="*/ 383 h 386"/>
              <a:gd name="T66" fmla="*/ 107 w 280"/>
              <a:gd name="T67" fmla="*/ 385 h 386"/>
              <a:gd name="T68" fmla="*/ 106 w 280"/>
              <a:gd name="T69" fmla="*/ 370 h 386"/>
              <a:gd name="T70" fmla="*/ 91 w 280"/>
              <a:gd name="T71" fmla="*/ 340 h 386"/>
              <a:gd name="T72" fmla="*/ 119 w 280"/>
              <a:gd name="T73" fmla="*/ 313 h 386"/>
              <a:gd name="T74" fmla="*/ 137 w 280"/>
              <a:gd name="T75" fmla="*/ 317 h 386"/>
              <a:gd name="T76" fmla="*/ 161 w 280"/>
              <a:gd name="T77" fmla="*/ 312 h 386"/>
              <a:gd name="T78" fmla="*/ 182 w 280"/>
              <a:gd name="T79" fmla="*/ 305 h 386"/>
              <a:gd name="T80" fmla="*/ 194 w 280"/>
              <a:gd name="T81" fmla="*/ 295 h 386"/>
              <a:gd name="T82" fmla="*/ 175 w 280"/>
              <a:gd name="T83" fmla="*/ 293 h 386"/>
              <a:gd name="T84" fmla="*/ 156 w 280"/>
              <a:gd name="T85" fmla="*/ 289 h 386"/>
              <a:gd name="T86" fmla="*/ 160 w 280"/>
              <a:gd name="T87" fmla="*/ 234 h 386"/>
              <a:gd name="T88" fmla="*/ 175 w 280"/>
              <a:gd name="T89" fmla="*/ 178 h 386"/>
              <a:gd name="T90" fmla="*/ 192 w 280"/>
              <a:gd name="T91" fmla="*/ 179 h 386"/>
              <a:gd name="T92" fmla="*/ 221 w 280"/>
              <a:gd name="T93" fmla="*/ 179 h 386"/>
              <a:gd name="T94" fmla="*/ 238 w 280"/>
              <a:gd name="T95" fmla="*/ 181 h 386"/>
              <a:gd name="T96" fmla="*/ 252 w 280"/>
              <a:gd name="T97" fmla="*/ 183 h 386"/>
              <a:gd name="T98" fmla="*/ 259 w 280"/>
              <a:gd name="T99" fmla="*/ 189 h 386"/>
              <a:gd name="T100" fmla="*/ 273 w 280"/>
              <a:gd name="T101" fmla="*/ 186 h 386"/>
              <a:gd name="T102" fmla="*/ 280 w 280"/>
              <a:gd name="T103" fmla="*/ 174 h 386"/>
              <a:gd name="T104" fmla="*/ 267 w 280"/>
              <a:gd name="T105" fmla="*/ 160 h 386"/>
              <a:gd name="T106" fmla="*/ 118 w 280"/>
              <a:gd name="T107" fmla="*/ 230 h 386"/>
              <a:gd name="T108" fmla="*/ 127 w 280"/>
              <a:gd name="T109" fmla="*/ 214 h 386"/>
              <a:gd name="T110" fmla="*/ 128 w 280"/>
              <a:gd name="T111" fmla="*/ 229 h 386"/>
              <a:gd name="T112" fmla="*/ 118 w 280"/>
              <a:gd name="T113" fmla="*/ 230 h 386"/>
              <a:gd name="T114" fmla="*/ 99 w 280"/>
              <a:gd name="T115" fmla="*/ 181 h 386"/>
              <a:gd name="T116" fmla="*/ 113 w 280"/>
              <a:gd name="T117" fmla="*/ 159 h 386"/>
              <a:gd name="T118" fmla="*/ 131 w 280"/>
              <a:gd name="T119" fmla="*/ 159 h 386"/>
              <a:gd name="T120" fmla="*/ 99 w 280"/>
              <a:gd name="T121" fmla="*/ 18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 h="386">
                <a:moveTo>
                  <a:pt x="267" y="160"/>
                </a:moveTo>
                <a:cubicBezTo>
                  <a:pt x="263" y="153"/>
                  <a:pt x="254" y="161"/>
                  <a:pt x="250" y="162"/>
                </a:cubicBezTo>
                <a:cubicBezTo>
                  <a:pt x="246" y="163"/>
                  <a:pt x="237" y="164"/>
                  <a:pt x="231" y="164"/>
                </a:cubicBezTo>
                <a:cubicBezTo>
                  <a:pt x="225" y="164"/>
                  <a:pt x="204" y="153"/>
                  <a:pt x="204" y="153"/>
                </a:cubicBezTo>
                <a:cubicBezTo>
                  <a:pt x="204" y="153"/>
                  <a:pt x="219" y="151"/>
                  <a:pt x="225" y="151"/>
                </a:cubicBezTo>
                <a:cubicBezTo>
                  <a:pt x="231" y="151"/>
                  <a:pt x="237" y="142"/>
                  <a:pt x="237" y="142"/>
                </a:cubicBezTo>
                <a:cubicBezTo>
                  <a:pt x="240" y="146"/>
                  <a:pt x="250" y="143"/>
                  <a:pt x="250" y="143"/>
                </a:cubicBezTo>
                <a:cubicBezTo>
                  <a:pt x="250" y="143"/>
                  <a:pt x="253" y="138"/>
                  <a:pt x="256" y="133"/>
                </a:cubicBezTo>
                <a:cubicBezTo>
                  <a:pt x="259" y="129"/>
                  <a:pt x="251" y="123"/>
                  <a:pt x="251" y="123"/>
                </a:cubicBezTo>
                <a:cubicBezTo>
                  <a:pt x="274" y="124"/>
                  <a:pt x="244" y="113"/>
                  <a:pt x="244" y="113"/>
                </a:cubicBezTo>
                <a:cubicBezTo>
                  <a:pt x="244" y="113"/>
                  <a:pt x="240" y="114"/>
                  <a:pt x="233" y="116"/>
                </a:cubicBezTo>
                <a:cubicBezTo>
                  <a:pt x="225" y="117"/>
                  <a:pt x="218" y="131"/>
                  <a:pt x="214" y="133"/>
                </a:cubicBezTo>
                <a:cubicBezTo>
                  <a:pt x="211" y="134"/>
                  <a:pt x="205" y="134"/>
                  <a:pt x="191" y="134"/>
                </a:cubicBezTo>
                <a:cubicBezTo>
                  <a:pt x="177" y="135"/>
                  <a:pt x="147" y="132"/>
                  <a:pt x="145" y="132"/>
                </a:cubicBezTo>
                <a:cubicBezTo>
                  <a:pt x="144" y="132"/>
                  <a:pt x="141" y="133"/>
                  <a:pt x="134" y="125"/>
                </a:cubicBezTo>
                <a:cubicBezTo>
                  <a:pt x="126" y="117"/>
                  <a:pt x="113" y="104"/>
                  <a:pt x="112" y="101"/>
                </a:cubicBezTo>
                <a:cubicBezTo>
                  <a:pt x="110" y="99"/>
                  <a:pt x="114" y="88"/>
                  <a:pt x="114" y="88"/>
                </a:cubicBezTo>
                <a:cubicBezTo>
                  <a:pt x="129" y="93"/>
                  <a:pt x="140" y="72"/>
                  <a:pt x="140" y="72"/>
                </a:cubicBezTo>
                <a:cubicBezTo>
                  <a:pt x="150" y="76"/>
                  <a:pt x="145" y="56"/>
                  <a:pt x="145" y="56"/>
                </a:cubicBezTo>
                <a:cubicBezTo>
                  <a:pt x="150" y="53"/>
                  <a:pt x="150" y="39"/>
                  <a:pt x="150" y="39"/>
                </a:cubicBezTo>
                <a:cubicBezTo>
                  <a:pt x="156" y="0"/>
                  <a:pt x="106" y="5"/>
                  <a:pt x="106" y="5"/>
                </a:cubicBezTo>
                <a:cubicBezTo>
                  <a:pt x="80" y="9"/>
                  <a:pt x="84" y="48"/>
                  <a:pt x="84" y="55"/>
                </a:cubicBezTo>
                <a:cubicBezTo>
                  <a:pt x="83" y="63"/>
                  <a:pt x="77" y="72"/>
                  <a:pt x="75" y="74"/>
                </a:cubicBezTo>
                <a:cubicBezTo>
                  <a:pt x="73" y="75"/>
                  <a:pt x="57" y="94"/>
                  <a:pt x="57" y="94"/>
                </a:cubicBezTo>
                <a:cubicBezTo>
                  <a:pt x="17" y="141"/>
                  <a:pt x="6" y="238"/>
                  <a:pt x="6" y="238"/>
                </a:cubicBezTo>
                <a:cubicBezTo>
                  <a:pt x="0" y="308"/>
                  <a:pt x="73" y="286"/>
                  <a:pt x="82" y="284"/>
                </a:cubicBezTo>
                <a:cubicBezTo>
                  <a:pt x="91" y="281"/>
                  <a:pt x="109" y="277"/>
                  <a:pt x="109" y="277"/>
                </a:cubicBezTo>
                <a:cubicBezTo>
                  <a:pt x="104" y="279"/>
                  <a:pt x="82" y="302"/>
                  <a:pt x="77" y="308"/>
                </a:cubicBezTo>
                <a:cubicBezTo>
                  <a:pt x="73" y="314"/>
                  <a:pt x="69" y="319"/>
                  <a:pt x="58" y="325"/>
                </a:cubicBezTo>
                <a:cubicBezTo>
                  <a:pt x="47" y="331"/>
                  <a:pt x="48" y="337"/>
                  <a:pt x="52" y="343"/>
                </a:cubicBezTo>
                <a:cubicBezTo>
                  <a:pt x="56" y="349"/>
                  <a:pt x="64" y="352"/>
                  <a:pt x="66" y="359"/>
                </a:cubicBezTo>
                <a:cubicBezTo>
                  <a:pt x="66" y="359"/>
                  <a:pt x="79" y="375"/>
                  <a:pt x="84" y="377"/>
                </a:cubicBezTo>
                <a:cubicBezTo>
                  <a:pt x="89" y="379"/>
                  <a:pt x="92" y="380"/>
                  <a:pt x="97" y="383"/>
                </a:cubicBezTo>
                <a:cubicBezTo>
                  <a:pt x="101" y="386"/>
                  <a:pt x="107" y="385"/>
                  <a:pt x="107" y="385"/>
                </a:cubicBezTo>
                <a:cubicBezTo>
                  <a:pt x="120" y="382"/>
                  <a:pt x="106" y="370"/>
                  <a:pt x="106" y="370"/>
                </a:cubicBezTo>
                <a:cubicBezTo>
                  <a:pt x="97" y="364"/>
                  <a:pt x="91" y="340"/>
                  <a:pt x="91" y="340"/>
                </a:cubicBezTo>
                <a:cubicBezTo>
                  <a:pt x="89" y="325"/>
                  <a:pt x="119" y="313"/>
                  <a:pt x="119" y="313"/>
                </a:cubicBezTo>
                <a:cubicBezTo>
                  <a:pt x="114" y="324"/>
                  <a:pt x="133" y="318"/>
                  <a:pt x="137" y="317"/>
                </a:cubicBezTo>
                <a:cubicBezTo>
                  <a:pt x="140" y="316"/>
                  <a:pt x="156" y="312"/>
                  <a:pt x="161" y="312"/>
                </a:cubicBezTo>
                <a:cubicBezTo>
                  <a:pt x="167" y="311"/>
                  <a:pt x="178" y="307"/>
                  <a:pt x="182" y="305"/>
                </a:cubicBezTo>
                <a:cubicBezTo>
                  <a:pt x="186" y="303"/>
                  <a:pt x="190" y="308"/>
                  <a:pt x="194" y="295"/>
                </a:cubicBezTo>
                <a:cubicBezTo>
                  <a:pt x="199" y="283"/>
                  <a:pt x="180" y="291"/>
                  <a:pt x="175" y="293"/>
                </a:cubicBezTo>
                <a:cubicBezTo>
                  <a:pt x="170" y="296"/>
                  <a:pt x="156" y="289"/>
                  <a:pt x="156" y="289"/>
                </a:cubicBezTo>
                <a:cubicBezTo>
                  <a:pt x="204" y="245"/>
                  <a:pt x="160" y="234"/>
                  <a:pt x="160" y="234"/>
                </a:cubicBezTo>
                <a:cubicBezTo>
                  <a:pt x="171" y="229"/>
                  <a:pt x="175" y="178"/>
                  <a:pt x="175" y="178"/>
                </a:cubicBezTo>
                <a:cubicBezTo>
                  <a:pt x="175" y="178"/>
                  <a:pt x="185" y="179"/>
                  <a:pt x="192" y="179"/>
                </a:cubicBezTo>
                <a:cubicBezTo>
                  <a:pt x="198" y="179"/>
                  <a:pt x="215" y="179"/>
                  <a:pt x="221" y="179"/>
                </a:cubicBezTo>
                <a:cubicBezTo>
                  <a:pt x="227" y="178"/>
                  <a:pt x="234" y="179"/>
                  <a:pt x="238" y="181"/>
                </a:cubicBezTo>
                <a:cubicBezTo>
                  <a:pt x="242" y="183"/>
                  <a:pt x="248" y="184"/>
                  <a:pt x="252" y="183"/>
                </a:cubicBezTo>
                <a:cubicBezTo>
                  <a:pt x="256" y="183"/>
                  <a:pt x="254" y="185"/>
                  <a:pt x="259" y="189"/>
                </a:cubicBezTo>
                <a:cubicBezTo>
                  <a:pt x="264" y="192"/>
                  <a:pt x="269" y="191"/>
                  <a:pt x="273" y="186"/>
                </a:cubicBezTo>
                <a:cubicBezTo>
                  <a:pt x="276" y="182"/>
                  <a:pt x="280" y="174"/>
                  <a:pt x="280" y="174"/>
                </a:cubicBezTo>
                <a:lnTo>
                  <a:pt x="267" y="160"/>
                </a:lnTo>
                <a:close/>
                <a:moveTo>
                  <a:pt x="118" y="230"/>
                </a:moveTo>
                <a:cubicBezTo>
                  <a:pt x="118" y="230"/>
                  <a:pt x="126" y="220"/>
                  <a:pt x="127" y="214"/>
                </a:cubicBezTo>
                <a:cubicBezTo>
                  <a:pt x="128" y="229"/>
                  <a:pt x="128" y="229"/>
                  <a:pt x="128" y="229"/>
                </a:cubicBezTo>
                <a:lnTo>
                  <a:pt x="118" y="230"/>
                </a:lnTo>
                <a:close/>
                <a:moveTo>
                  <a:pt x="99" y="181"/>
                </a:moveTo>
                <a:cubicBezTo>
                  <a:pt x="99" y="175"/>
                  <a:pt x="110" y="157"/>
                  <a:pt x="113" y="159"/>
                </a:cubicBezTo>
                <a:cubicBezTo>
                  <a:pt x="116" y="160"/>
                  <a:pt x="131" y="159"/>
                  <a:pt x="131" y="159"/>
                </a:cubicBezTo>
                <a:cubicBezTo>
                  <a:pt x="123" y="160"/>
                  <a:pt x="99" y="181"/>
                  <a:pt x="99" y="181"/>
                </a:cubicBezTo>
                <a:close/>
              </a:path>
            </a:pathLst>
          </a:custGeom>
          <a:solidFill>
            <a:schemeClr val="bg1"/>
          </a:solidFill>
          <a:ln>
            <a:noFill/>
          </a:ln>
          <a:effectLst/>
        </p:spPr>
        <p:txBody>
          <a:bodyPr vert="horz" wrap="square" lIns="91423" tIns="45712" rIns="91423" bIns="45712" numCol="1" anchor="t" anchorCtr="0" compatLnSpc="1"/>
          <a:lstStyle/>
          <a:p>
            <a:pPr defTabSz="1219200">
              <a:defRPr/>
            </a:pPr>
            <a:endParaRPr lang="en-US" sz="1330" kern="0" dirty="0">
              <a:solidFill>
                <a:prstClr val="black"/>
              </a:solidFill>
              <a:effectLst>
                <a:outerShdw blurRad="50800" dist="38100" dir="2700000" algn="tl" rotWithShape="0">
                  <a:prstClr val="black">
                    <a:alpha val="40000"/>
                  </a:prstClr>
                </a:outerShdw>
              </a:effectLst>
            </a:endParaRPr>
          </a:p>
        </p:txBody>
      </p:sp>
      <p:sp>
        <p:nvSpPr>
          <p:cNvPr id="134" name="Freeform 8"/>
          <p:cNvSpPr/>
          <p:nvPr/>
        </p:nvSpPr>
        <p:spPr bwMode="auto">
          <a:xfrm>
            <a:off x="7412425" y="2750621"/>
            <a:ext cx="909423" cy="1209743"/>
          </a:xfrm>
          <a:custGeom>
            <a:avLst/>
            <a:gdLst>
              <a:gd name="T0" fmla="*/ 149 w 279"/>
              <a:gd name="T1" fmla="*/ 338 h 370"/>
              <a:gd name="T2" fmla="*/ 140 w 279"/>
              <a:gd name="T3" fmla="*/ 315 h 370"/>
              <a:gd name="T4" fmla="*/ 135 w 279"/>
              <a:gd name="T5" fmla="*/ 238 h 370"/>
              <a:gd name="T6" fmla="*/ 24 w 279"/>
              <a:gd name="T7" fmla="*/ 276 h 370"/>
              <a:gd name="T8" fmla="*/ 2 w 279"/>
              <a:gd name="T9" fmla="*/ 239 h 370"/>
              <a:gd name="T10" fmla="*/ 8 w 279"/>
              <a:gd name="T11" fmla="*/ 206 h 370"/>
              <a:gd name="T12" fmla="*/ 23 w 279"/>
              <a:gd name="T13" fmla="*/ 162 h 370"/>
              <a:gd name="T14" fmla="*/ 107 w 279"/>
              <a:gd name="T15" fmla="*/ 61 h 370"/>
              <a:gd name="T16" fmla="*/ 127 w 279"/>
              <a:gd name="T17" fmla="*/ 5 h 370"/>
              <a:gd name="T18" fmla="*/ 173 w 279"/>
              <a:gd name="T19" fmla="*/ 40 h 370"/>
              <a:gd name="T20" fmla="*/ 169 w 279"/>
              <a:gd name="T21" fmla="*/ 57 h 370"/>
              <a:gd name="T22" fmla="*/ 163 w 279"/>
              <a:gd name="T23" fmla="*/ 75 h 370"/>
              <a:gd name="T24" fmla="*/ 135 w 279"/>
              <a:gd name="T25" fmla="*/ 89 h 370"/>
              <a:gd name="T26" fmla="*/ 133 w 279"/>
              <a:gd name="T27" fmla="*/ 93 h 370"/>
              <a:gd name="T28" fmla="*/ 145 w 279"/>
              <a:gd name="T29" fmla="*/ 107 h 370"/>
              <a:gd name="T30" fmla="*/ 161 w 279"/>
              <a:gd name="T31" fmla="*/ 110 h 370"/>
              <a:gd name="T32" fmla="*/ 210 w 279"/>
              <a:gd name="T33" fmla="*/ 113 h 370"/>
              <a:gd name="T34" fmla="*/ 233 w 279"/>
              <a:gd name="T35" fmla="*/ 108 h 370"/>
              <a:gd name="T36" fmla="*/ 248 w 279"/>
              <a:gd name="T37" fmla="*/ 93 h 370"/>
              <a:gd name="T38" fmla="*/ 261 w 279"/>
              <a:gd name="T39" fmla="*/ 91 h 370"/>
              <a:gd name="T40" fmla="*/ 268 w 279"/>
              <a:gd name="T41" fmla="*/ 102 h 370"/>
              <a:gd name="T42" fmla="*/ 268 w 279"/>
              <a:gd name="T43" fmla="*/ 115 h 370"/>
              <a:gd name="T44" fmla="*/ 256 w 279"/>
              <a:gd name="T45" fmla="*/ 122 h 370"/>
              <a:gd name="T46" fmla="*/ 254 w 279"/>
              <a:gd name="T47" fmla="*/ 117 h 370"/>
              <a:gd name="T48" fmla="*/ 239 w 279"/>
              <a:gd name="T49" fmla="*/ 127 h 370"/>
              <a:gd name="T50" fmla="*/ 203 w 279"/>
              <a:gd name="T51" fmla="*/ 135 h 370"/>
              <a:gd name="T52" fmla="*/ 224 w 279"/>
              <a:gd name="T53" fmla="*/ 137 h 370"/>
              <a:gd name="T54" fmla="*/ 243 w 279"/>
              <a:gd name="T55" fmla="*/ 138 h 370"/>
              <a:gd name="T56" fmla="*/ 254 w 279"/>
              <a:gd name="T57" fmla="*/ 147 h 370"/>
              <a:gd name="T58" fmla="*/ 253 w 279"/>
              <a:gd name="T59" fmla="*/ 155 h 370"/>
              <a:gd name="T60" fmla="*/ 241 w 279"/>
              <a:gd name="T61" fmla="*/ 168 h 370"/>
              <a:gd name="T62" fmla="*/ 227 w 279"/>
              <a:gd name="T63" fmla="*/ 162 h 370"/>
              <a:gd name="T64" fmla="*/ 214 w 279"/>
              <a:gd name="T65" fmla="*/ 159 h 370"/>
              <a:gd name="T66" fmla="*/ 195 w 279"/>
              <a:gd name="T67" fmla="*/ 157 h 370"/>
              <a:gd name="T68" fmla="*/ 157 w 279"/>
              <a:gd name="T69" fmla="*/ 156 h 370"/>
              <a:gd name="T70" fmla="*/ 147 w 279"/>
              <a:gd name="T71" fmla="*/ 150 h 370"/>
              <a:gd name="T72" fmla="*/ 126 w 279"/>
              <a:gd name="T73" fmla="*/ 143 h 370"/>
              <a:gd name="T74" fmla="*/ 98 w 279"/>
              <a:gd name="T75" fmla="*/ 190 h 370"/>
              <a:gd name="T76" fmla="*/ 159 w 279"/>
              <a:gd name="T77" fmla="*/ 173 h 370"/>
              <a:gd name="T78" fmla="*/ 177 w 279"/>
              <a:gd name="T79" fmla="*/ 189 h 370"/>
              <a:gd name="T80" fmla="*/ 192 w 279"/>
              <a:gd name="T81" fmla="*/ 208 h 370"/>
              <a:gd name="T82" fmla="*/ 181 w 279"/>
              <a:gd name="T83" fmla="*/ 285 h 370"/>
              <a:gd name="T84" fmla="*/ 185 w 279"/>
              <a:gd name="T85" fmla="*/ 305 h 370"/>
              <a:gd name="T86" fmla="*/ 203 w 279"/>
              <a:gd name="T87" fmla="*/ 308 h 370"/>
              <a:gd name="T88" fmla="*/ 218 w 279"/>
              <a:gd name="T89" fmla="*/ 313 h 370"/>
              <a:gd name="T90" fmla="*/ 200 w 279"/>
              <a:gd name="T91" fmla="*/ 328 h 370"/>
              <a:gd name="T92" fmla="*/ 214 w 279"/>
              <a:gd name="T93" fmla="*/ 325 h 370"/>
              <a:gd name="T94" fmla="*/ 223 w 279"/>
              <a:gd name="T95" fmla="*/ 330 h 370"/>
              <a:gd name="T96" fmla="*/ 216 w 279"/>
              <a:gd name="T97" fmla="*/ 343 h 370"/>
              <a:gd name="T98" fmla="*/ 197 w 279"/>
              <a:gd name="T99" fmla="*/ 348 h 370"/>
              <a:gd name="T100" fmla="*/ 176 w 279"/>
              <a:gd name="T101" fmla="*/ 353 h 370"/>
              <a:gd name="T102" fmla="*/ 149 w 279"/>
              <a:gd name="T103" fmla="*/ 33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9" h="370">
                <a:moveTo>
                  <a:pt x="149" y="338"/>
                </a:moveTo>
                <a:cubicBezTo>
                  <a:pt x="149" y="338"/>
                  <a:pt x="133" y="330"/>
                  <a:pt x="140" y="315"/>
                </a:cubicBezTo>
                <a:cubicBezTo>
                  <a:pt x="140" y="315"/>
                  <a:pt x="139" y="245"/>
                  <a:pt x="135" y="238"/>
                </a:cubicBezTo>
                <a:cubicBezTo>
                  <a:pt x="135" y="238"/>
                  <a:pt x="74" y="285"/>
                  <a:pt x="24" y="276"/>
                </a:cubicBezTo>
                <a:cubicBezTo>
                  <a:pt x="24" y="276"/>
                  <a:pt x="0" y="264"/>
                  <a:pt x="2" y="239"/>
                </a:cubicBezTo>
                <a:cubicBezTo>
                  <a:pt x="4" y="213"/>
                  <a:pt x="5" y="217"/>
                  <a:pt x="8" y="206"/>
                </a:cubicBezTo>
                <a:cubicBezTo>
                  <a:pt x="12" y="195"/>
                  <a:pt x="10" y="179"/>
                  <a:pt x="23" y="162"/>
                </a:cubicBezTo>
                <a:cubicBezTo>
                  <a:pt x="36" y="145"/>
                  <a:pt x="77" y="81"/>
                  <a:pt x="107" y="61"/>
                </a:cubicBezTo>
                <a:cubicBezTo>
                  <a:pt x="107" y="61"/>
                  <a:pt x="105" y="10"/>
                  <a:pt x="127" y="5"/>
                </a:cubicBezTo>
                <a:cubicBezTo>
                  <a:pt x="127" y="5"/>
                  <a:pt x="184" y="0"/>
                  <a:pt x="173" y="40"/>
                </a:cubicBezTo>
                <a:cubicBezTo>
                  <a:pt x="173" y="40"/>
                  <a:pt x="174" y="55"/>
                  <a:pt x="169" y="57"/>
                </a:cubicBezTo>
                <a:cubicBezTo>
                  <a:pt x="169" y="57"/>
                  <a:pt x="176" y="77"/>
                  <a:pt x="163" y="75"/>
                </a:cubicBezTo>
                <a:cubicBezTo>
                  <a:pt x="163" y="75"/>
                  <a:pt x="149" y="94"/>
                  <a:pt x="135" y="89"/>
                </a:cubicBezTo>
                <a:cubicBezTo>
                  <a:pt x="133" y="93"/>
                  <a:pt x="133" y="93"/>
                  <a:pt x="133" y="93"/>
                </a:cubicBezTo>
                <a:cubicBezTo>
                  <a:pt x="133" y="93"/>
                  <a:pt x="142" y="99"/>
                  <a:pt x="145" y="107"/>
                </a:cubicBezTo>
                <a:cubicBezTo>
                  <a:pt x="145" y="107"/>
                  <a:pt x="152" y="112"/>
                  <a:pt x="161" y="110"/>
                </a:cubicBezTo>
                <a:cubicBezTo>
                  <a:pt x="170" y="109"/>
                  <a:pt x="202" y="112"/>
                  <a:pt x="210" y="113"/>
                </a:cubicBezTo>
                <a:cubicBezTo>
                  <a:pt x="219" y="113"/>
                  <a:pt x="229" y="114"/>
                  <a:pt x="233" y="108"/>
                </a:cubicBezTo>
                <a:cubicBezTo>
                  <a:pt x="237" y="103"/>
                  <a:pt x="241" y="95"/>
                  <a:pt x="248" y="93"/>
                </a:cubicBezTo>
                <a:cubicBezTo>
                  <a:pt x="255" y="91"/>
                  <a:pt x="261" y="91"/>
                  <a:pt x="261" y="91"/>
                </a:cubicBezTo>
                <a:cubicBezTo>
                  <a:pt x="261" y="91"/>
                  <a:pt x="279" y="102"/>
                  <a:pt x="268" y="102"/>
                </a:cubicBezTo>
                <a:cubicBezTo>
                  <a:pt x="268" y="102"/>
                  <a:pt x="271" y="111"/>
                  <a:pt x="268" y="115"/>
                </a:cubicBezTo>
                <a:cubicBezTo>
                  <a:pt x="265" y="118"/>
                  <a:pt x="258" y="122"/>
                  <a:pt x="256" y="122"/>
                </a:cubicBezTo>
                <a:cubicBezTo>
                  <a:pt x="254" y="121"/>
                  <a:pt x="254" y="117"/>
                  <a:pt x="254" y="117"/>
                </a:cubicBezTo>
                <a:cubicBezTo>
                  <a:pt x="254" y="117"/>
                  <a:pt x="245" y="126"/>
                  <a:pt x="239" y="127"/>
                </a:cubicBezTo>
                <a:cubicBezTo>
                  <a:pt x="233" y="129"/>
                  <a:pt x="204" y="135"/>
                  <a:pt x="203" y="135"/>
                </a:cubicBezTo>
                <a:cubicBezTo>
                  <a:pt x="203" y="135"/>
                  <a:pt x="205" y="141"/>
                  <a:pt x="224" y="137"/>
                </a:cubicBezTo>
                <a:cubicBezTo>
                  <a:pt x="224" y="137"/>
                  <a:pt x="234" y="130"/>
                  <a:pt x="243" y="138"/>
                </a:cubicBezTo>
                <a:cubicBezTo>
                  <a:pt x="254" y="147"/>
                  <a:pt x="254" y="147"/>
                  <a:pt x="254" y="147"/>
                </a:cubicBezTo>
                <a:cubicBezTo>
                  <a:pt x="254" y="147"/>
                  <a:pt x="254" y="155"/>
                  <a:pt x="253" y="155"/>
                </a:cubicBezTo>
                <a:cubicBezTo>
                  <a:pt x="253" y="155"/>
                  <a:pt x="247" y="167"/>
                  <a:pt x="241" y="168"/>
                </a:cubicBezTo>
                <a:cubicBezTo>
                  <a:pt x="241" y="168"/>
                  <a:pt x="230" y="165"/>
                  <a:pt x="227" y="162"/>
                </a:cubicBezTo>
                <a:cubicBezTo>
                  <a:pt x="227" y="162"/>
                  <a:pt x="217" y="161"/>
                  <a:pt x="214" y="159"/>
                </a:cubicBezTo>
                <a:cubicBezTo>
                  <a:pt x="212" y="156"/>
                  <a:pt x="202" y="157"/>
                  <a:pt x="195" y="157"/>
                </a:cubicBezTo>
                <a:cubicBezTo>
                  <a:pt x="188" y="157"/>
                  <a:pt x="161" y="158"/>
                  <a:pt x="157" y="156"/>
                </a:cubicBezTo>
                <a:cubicBezTo>
                  <a:pt x="152" y="155"/>
                  <a:pt x="147" y="150"/>
                  <a:pt x="147" y="150"/>
                </a:cubicBezTo>
                <a:cubicBezTo>
                  <a:pt x="147" y="150"/>
                  <a:pt x="135" y="153"/>
                  <a:pt x="126" y="143"/>
                </a:cubicBezTo>
                <a:cubicBezTo>
                  <a:pt x="126" y="143"/>
                  <a:pt x="113" y="180"/>
                  <a:pt x="98" y="190"/>
                </a:cubicBezTo>
                <a:cubicBezTo>
                  <a:pt x="98" y="190"/>
                  <a:pt x="143" y="168"/>
                  <a:pt x="159" y="173"/>
                </a:cubicBezTo>
                <a:cubicBezTo>
                  <a:pt x="159" y="173"/>
                  <a:pt x="177" y="182"/>
                  <a:pt x="177" y="189"/>
                </a:cubicBezTo>
                <a:cubicBezTo>
                  <a:pt x="177" y="189"/>
                  <a:pt x="192" y="196"/>
                  <a:pt x="192" y="208"/>
                </a:cubicBezTo>
                <a:cubicBezTo>
                  <a:pt x="192" y="208"/>
                  <a:pt x="187" y="267"/>
                  <a:pt x="181" y="285"/>
                </a:cubicBezTo>
                <a:cubicBezTo>
                  <a:pt x="175" y="304"/>
                  <a:pt x="179" y="304"/>
                  <a:pt x="185" y="305"/>
                </a:cubicBezTo>
                <a:cubicBezTo>
                  <a:pt x="191" y="305"/>
                  <a:pt x="198" y="311"/>
                  <a:pt x="203" y="308"/>
                </a:cubicBezTo>
                <a:cubicBezTo>
                  <a:pt x="208" y="305"/>
                  <a:pt x="222" y="300"/>
                  <a:pt x="218" y="313"/>
                </a:cubicBezTo>
                <a:cubicBezTo>
                  <a:pt x="200" y="328"/>
                  <a:pt x="200" y="328"/>
                  <a:pt x="200" y="328"/>
                </a:cubicBezTo>
                <a:cubicBezTo>
                  <a:pt x="200" y="328"/>
                  <a:pt x="210" y="328"/>
                  <a:pt x="214" y="325"/>
                </a:cubicBezTo>
                <a:cubicBezTo>
                  <a:pt x="218" y="322"/>
                  <a:pt x="226" y="321"/>
                  <a:pt x="223" y="330"/>
                </a:cubicBezTo>
                <a:cubicBezTo>
                  <a:pt x="220" y="338"/>
                  <a:pt x="220" y="340"/>
                  <a:pt x="216" y="343"/>
                </a:cubicBezTo>
                <a:cubicBezTo>
                  <a:pt x="212" y="345"/>
                  <a:pt x="203" y="347"/>
                  <a:pt x="197" y="348"/>
                </a:cubicBezTo>
                <a:cubicBezTo>
                  <a:pt x="191" y="348"/>
                  <a:pt x="180" y="350"/>
                  <a:pt x="176" y="353"/>
                </a:cubicBezTo>
                <a:cubicBezTo>
                  <a:pt x="172" y="357"/>
                  <a:pt x="141" y="370"/>
                  <a:pt x="149" y="338"/>
                </a:cubicBezTo>
                <a:close/>
              </a:path>
            </a:pathLst>
          </a:custGeom>
          <a:solidFill>
            <a:schemeClr val="bg1">
              <a:lumMod val="50000"/>
            </a:schemeClr>
          </a:solidFill>
          <a:ln>
            <a:noFill/>
          </a:ln>
          <a:effectLst/>
        </p:spPr>
        <p:txBody>
          <a:bodyPr vert="horz" wrap="square" lIns="91423" tIns="45712" rIns="91423" bIns="45712" numCol="1" anchor="t" anchorCtr="0" compatLnSpc="1"/>
          <a:lstStyle/>
          <a:p>
            <a:pPr defTabSz="1219200">
              <a:defRPr/>
            </a:pPr>
            <a:endParaRPr lang="en-US" sz="1330" kern="0" dirty="0">
              <a:solidFill>
                <a:prstClr val="black"/>
              </a:solidFill>
              <a:effectLst>
                <a:outerShdw blurRad="50800" dist="38100" dir="2700000" algn="tl" rotWithShape="0">
                  <a:prstClr val="black">
                    <a:alpha val="40000"/>
                  </a:prstClr>
                </a:outerShdw>
              </a:effectLst>
            </a:endParaRPr>
          </a:p>
        </p:txBody>
      </p:sp>
      <p:sp>
        <p:nvSpPr>
          <p:cNvPr id="135" name="Freeform 9"/>
          <p:cNvSpPr/>
          <p:nvPr/>
        </p:nvSpPr>
        <p:spPr bwMode="auto">
          <a:xfrm>
            <a:off x="9009556" y="3294642"/>
            <a:ext cx="830883" cy="1533535"/>
          </a:xfrm>
          <a:custGeom>
            <a:avLst/>
            <a:gdLst>
              <a:gd name="T0" fmla="*/ 215 w 255"/>
              <a:gd name="T1" fmla="*/ 443 h 469"/>
              <a:gd name="T2" fmla="*/ 237 w 255"/>
              <a:gd name="T3" fmla="*/ 444 h 469"/>
              <a:gd name="T4" fmla="*/ 240 w 255"/>
              <a:gd name="T5" fmla="*/ 450 h 469"/>
              <a:gd name="T6" fmla="*/ 227 w 255"/>
              <a:gd name="T7" fmla="*/ 461 h 469"/>
              <a:gd name="T8" fmla="*/ 196 w 255"/>
              <a:gd name="T9" fmla="*/ 464 h 469"/>
              <a:gd name="T10" fmla="*/ 178 w 255"/>
              <a:gd name="T11" fmla="*/ 466 h 469"/>
              <a:gd name="T12" fmla="*/ 160 w 255"/>
              <a:gd name="T13" fmla="*/ 450 h 469"/>
              <a:gd name="T14" fmla="*/ 157 w 255"/>
              <a:gd name="T15" fmla="*/ 401 h 469"/>
              <a:gd name="T16" fmla="*/ 151 w 255"/>
              <a:gd name="T17" fmla="*/ 340 h 469"/>
              <a:gd name="T18" fmla="*/ 141 w 255"/>
              <a:gd name="T19" fmla="*/ 320 h 469"/>
              <a:gd name="T20" fmla="*/ 23 w 255"/>
              <a:gd name="T21" fmla="*/ 277 h 469"/>
              <a:gd name="T22" fmla="*/ 19 w 255"/>
              <a:gd name="T23" fmla="*/ 220 h 469"/>
              <a:gd name="T24" fmla="*/ 31 w 255"/>
              <a:gd name="T25" fmla="*/ 185 h 469"/>
              <a:gd name="T26" fmla="*/ 60 w 255"/>
              <a:gd name="T27" fmla="*/ 125 h 469"/>
              <a:gd name="T28" fmla="*/ 111 w 255"/>
              <a:gd name="T29" fmla="*/ 51 h 469"/>
              <a:gd name="T30" fmla="*/ 134 w 255"/>
              <a:gd name="T31" fmla="*/ 2 h 469"/>
              <a:gd name="T32" fmla="*/ 177 w 255"/>
              <a:gd name="T33" fmla="*/ 16 h 469"/>
              <a:gd name="T34" fmla="*/ 174 w 255"/>
              <a:gd name="T35" fmla="*/ 54 h 469"/>
              <a:gd name="T36" fmla="*/ 165 w 255"/>
              <a:gd name="T37" fmla="*/ 72 h 469"/>
              <a:gd name="T38" fmla="*/ 142 w 255"/>
              <a:gd name="T39" fmla="*/ 87 h 469"/>
              <a:gd name="T40" fmla="*/ 143 w 255"/>
              <a:gd name="T41" fmla="*/ 97 h 469"/>
              <a:gd name="T42" fmla="*/ 165 w 255"/>
              <a:gd name="T43" fmla="*/ 111 h 469"/>
              <a:gd name="T44" fmla="*/ 173 w 255"/>
              <a:gd name="T45" fmla="*/ 115 h 469"/>
              <a:gd name="T46" fmla="*/ 181 w 255"/>
              <a:gd name="T47" fmla="*/ 133 h 469"/>
              <a:gd name="T48" fmla="*/ 172 w 255"/>
              <a:gd name="T49" fmla="*/ 146 h 469"/>
              <a:gd name="T50" fmla="*/ 163 w 255"/>
              <a:gd name="T51" fmla="*/ 146 h 469"/>
              <a:gd name="T52" fmla="*/ 155 w 255"/>
              <a:gd name="T53" fmla="*/ 140 h 469"/>
              <a:gd name="T54" fmla="*/ 144 w 255"/>
              <a:gd name="T55" fmla="*/ 128 h 469"/>
              <a:gd name="T56" fmla="*/ 139 w 255"/>
              <a:gd name="T57" fmla="*/ 130 h 469"/>
              <a:gd name="T58" fmla="*/ 100 w 255"/>
              <a:gd name="T59" fmla="*/ 204 h 469"/>
              <a:gd name="T60" fmla="*/ 88 w 255"/>
              <a:gd name="T61" fmla="*/ 238 h 469"/>
              <a:gd name="T62" fmla="*/ 178 w 255"/>
              <a:gd name="T63" fmla="*/ 280 h 469"/>
              <a:gd name="T64" fmla="*/ 194 w 255"/>
              <a:gd name="T65" fmla="*/ 309 h 469"/>
              <a:gd name="T66" fmla="*/ 200 w 255"/>
              <a:gd name="T67" fmla="*/ 394 h 469"/>
              <a:gd name="T68" fmla="*/ 213 w 255"/>
              <a:gd name="T69" fmla="*/ 421 h 469"/>
              <a:gd name="T70" fmla="*/ 237 w 255"/>
              <a:gd name="T71" fmla="*/ 423 h 469"/>
              <a:gd name="T72" fmla="*/ 254 w 255"/>
              <a:gd name="T73" fmla="*/ 424 h 469"/>
              <a:gd name="T74" fmla="*/ 245 w 255"/>
              <a:gd name="T75" fmla="*/ 437 h 469"/>
              <a:gd name="T76" fmla="*/ 230 w 255"/>
              <a:gd name="T77" fmla="*/ 441 h 469"/>
              <a:gd name="T78" fmla="*/ 215 w 255"/>
              <a:gd name="T79" fmla="*/ 44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5" h="469">
                <a:moveTo>
                  <a:pt x="215" y="443"/>
                </a:moveTo>
                <a:cubicBezTo>
                  <a:pt x="215" y="443"/>
                  <a:pt x="219" y="451"/>
                  <a:pt x="237" y="444"/>
                </a:cubicBezTo>
                <a:cubicBezTo>
                  <a:pt x="237" y="444"/>
                  <a:pt x="243" y="446"/>
                  <a:pt x="240" y="450"/>
                </a:cubicBezTo>
                <a:cubicBezTo>
                  <a:pt x="240" y="450"/>
                  <a:pt x="238" y="461"/>
                  <a:pt x="227" y="461"/>
                </a:cubicBezTo>
                <a:cubicBezTo>
                  <a:pt x="227" y="461"/>
                  <a:pt x="211" y="468"/>
                  <a:pt x="196" y="464"/>
                </a:cubicBezTo>
                <a:cubicBezTo>
                  <a:pt x="196" y="464"/>
                  <a:pt x="184" y="465"/>
                  <a:pt x="178" y="466"/>
                </a:cubicBezTo>
                <a:cubicBezTo>
                  <a:pt x="172" y="467"/>
                  <a:pt x="157" y="469"/>
                  <a:pt x="160" y="450"/>
                </a:cubicBezTo>
                <a:cubicBezTo>
                  <a:pt x="163" y="430"/>
                  <a:pt x="160" y="408"/>
                  <a:pt x="157" y="401"/>
                </a:cubicBezTo>
                <a:cubicBezTo>
                  <a:pt x="155" y="394"/>
                  <a:pt x="148" y="354"/>
                  <a:pt x="151" y="340"/>
                </a:cubicBezTo>
                <a:cubicBezTo>
                  <a:pt x="151" y="340"/>
                  <a:pt x="154" y="324"/>
                  <a:pt x="141" y="320"/>
                </a:cubicBezTo>
                <a:cubicBezTo>
                  <a:pt x="141" y="320"/>
                  <a:pt x="30" y="289"/>
                  <a:pt x="23" y="277"/>
                </a:cubicBezTo>
                <a:cubicBezTo>
                  <a:pt x="23" y="277"/>
                  <a:pt x="0" y="251"/>
                  <a:pt x="19" y="220"/>
                </a:cubicBezTo>
                <a:cubicBezTo>
                  <a:pt x="19" y="220"/>
                  <a:pt x="29" y="194"/>
                  <a:pt x="31" y="185"/>
                </a:cubicBezTo>
                <a:cubicBezTo>
                  <a:pt x="32" y="176"/>
                  <a:pt x="57" y="135"/>
                  <a:pt x="60" y="125"/>
                </a:cubicBezTo>
                <a:cubicBezTo>
                  <a:pt x="62" y="115"/>
                  <a:pt x="80" y="49"/>
                  <a:pt x="111" y="51"/>
                </a:cubicBezTo>
                <a:cubicBezTo>
                  <a:pt x="111" y="51"/>
                  <a:pt x="111" y="4"/>
                  <a:pt x="134" y="2"/>
                </a:cubicBezTo>
                <a:cubicBezTo>
                  <a:pt x="134" y="2"/>
                  <a:pt x="168" y="0"/>
                  <a:pt x="177" y="16"/>
                </a:cubicBezTo>
                <a:cubicBezTo>
                  <a:pt x="177" y="16"/>
                  <a:pt x="191" y="45"/>
                  <a:pt x="174" y="54"/>
                </a:cubicBezTo>
                <a:cubicBezTo>
                  <a:pt x="174" y="54"/>
                  <a:pt x="179" y="74"/>
                  <a:pt x="165" y="72"/>
                </a:cubicBezTo>
                <a:cubicBezTo>
                  <a:pt x="165" y="72"/>
                  <a:pt x="151" y="92"/>
                  <a:pt x="142" y="87"/>
                </a:cubicBezTo>
                <a:cubicBezTo>
                  <a:pt x="142" y="87"/>
                  <a:pt x="139" y="94"/>
                  <a:pt x="143" y="97"/>
                </a:cubicBezTo>
                <a:cubicBezTo>
                  <a:pt x="147" y="101"/>
                  <a:pt x="148" y="107"/>
                  <a:pt x="165" y="111"/>
                </a:cubicBezTo>
                <a:cubicBezTo>
                  <a:pt x="173" y="115"/>
                  <a:pt x="173" y="115"/>
                  <a:pt x="173" y="115"/>
                </a:cubicBezTo>
                <a:cubicBezTo>
                  <a:pt x="173" y="115"/>
                  <a:pt x="181" y="131"/>
                  <a:pt x="181" y="133"/>
                </a:cubicBezTo>
                <a:cubicBezTo>
                  <a:pt x="181" y="136"/>
                  <a:pt x="174" y="144"/>
                  <a:pt x="172" y="146"/>
                </a:cubicBezTo>
                <a:cubicBezTo>
                  <a:pt x="169" y="149"/>
                  <a:pt x="163" y="146"/>
                  <a:pt x="163" y="146"/>
                </a:cubicBezTo>
                <a:cubicBezTo>
                  <a:pt x="163" y="146"/>
                  <a:pt x="153" y="147"/>
                  <a:pt x="155" y="140"/>
                </a:cubicBezTo>
                <a:cubicBezTo>
                  <a:pt x="155" y="140"/>
                  <a:pt x="143" y="134"/>
                  <a:pt x="144" y="128"/>
                </a:cubicBezTo>
                <a:cubicBezTo>
                  <a:pt x="139" y="130"/>
                  <a:pt x="139" y="130"/>
                  <a:pt x="139" y="130"/>
                </a:cubicBezTo>
                <a:cubicBezTo>
                  <a:pt x="139" y="130"/>
                  <a:pt x="120" y="193"/>
                  <a:pt x="100" y="204"/>
                </a:cubicBezTo>
                <a:cubicBezTo>
                  <a:pt x="100" y="204"/>
                  <a:pt x="84" y="230"/>
                  <a:pt x="88" y="238"/>
                </a:cubicBezTo>
                <a:cubicBezTo>
                  <a:pt x="88" y="238"/>
                  <a:pt x="160" y="258"/>
                  <a:pt x="178" y="280"/>
                </a:cubicBezTo>
                <a:cubicBezTo>
                  <a:pt x="178" y="280"/>
                  <a:pt x="196" y="285"/>
                  <a:pt x="194" y="309"/>
                </a:cubicBezTo>
                <a:cubicBezTo>
                  <a:pt x="194" y="309"/>
                  <a:pt x="199" y="368"/>
                  <a:pt x="200" y="394"/>
                </a:cubicBezTo>
                <a:cubicBezTo>
                  <a:pt x="200" y="394"/>
                  <a:pt x="206" y="417"/>
                  <a:pt x="213" y="421"/>
                </a:cubicBezTo>
                <a:cubicBezTo>
                  <a:pt x="220" y="425"/>
                  <a:pt x="231" y="425"/>
                  <a:pt x="237" y="423"/>
                </a:cubicBezTo>
                <a:cubicBezTo>
                  <a:pt x="242" y="421"/>
                  <a:pt x="255" y="411"/>
                  <a:pt x="254" y="424"/>
                </a:cubicBezTo>
                <a:cubicBezTo>
                  <a:pt x="254" y="424"/>
                  <a:pt x="249" y="434"/>
                  <a:pt x="245" y="437"/>
                </a:cubicBezTo>
                <a:cubicBezTo>
                  <a:pt x="240" y="439"/>
                  <a:pt x="236" y="441"/>
                  <a:pt x="230" y="441"/>
                </a:cubicBezTo>
                <a:cubicBezTo>
                  <a:pt x="225" y="441"/>
                  <a:pt x="215" y="443"/>
                  <a:pt x="215" y="443"/>
                </a:cubicBezTo>
                <a:close/>
              </a:path>
            </a:pathLst>
          </a:custGeom>
          <a:solidFill>
            <a:schemeClr val="bg1">
              <a:lumMod val="50000"/>
            </a:schemeClr>
          </a:solidFill>
          <a:ln>
            <a:noFill/>
          </a:ln>
          <a:effectLst/>
        </p:spPr>
        <p:txBody>
          <a:bodyPr vert="horz" wrap="square" lIns="91423" tIns="45712" rIns="91423" bIns="45712" numCol="1" anchor="t" anchorCtr="0" compatLnSpc="1"/>
          <a:lstStyle/>
          <a:p>
            <a:pPr defTabSz="1219200">
              <a:defRPr/>
            </a:pPr>
            <a:endParaRPr lang="en-US" sz="1330" kern="0" dirty="0">
              <a:solidFill>
                <a:prstClr val="black"/>
              </a:solidFill>
              <a:effectLst>
                <a:outerShdw blurRad="50800" dist="38100" dir="2700000" algn="tl" rotWithShape="0">
                  <a:prstClr val="black">
                    <a:alpha val="40000"/>
                  </a:prstClr>
                </a:outerShdw>
              </a:effectLst>
            </a:endParaRPr>
          </a:p>
        </p:txBody>
      </p:sp>
      <p:sp>
        <p:nvSpPr>
          <p:cNvPr id="136" name="Freeform 10"/>
          <p:cNvSpPr>
            <a:spLocks noEditPoints="1"/>
          </p:cNvSpPr>
          <p:nvPr/>
        </p:nvSpPr>
        <p:spPr bwMode="auto">
          <a:xfrm>
            <a:off x="10683344" y="3821892"/>
            <a:ext cx="724783" cy="1810480"/>
          </a:xfrm>
          <a:custGeom>
            <a:avLst/>
            <a:gdLst>
              <a:gd name="T0" fmla="*/ 218 w 222"/>
              <a:gd name="T1" fmla="*/ 499 h 554"/>
              <a:gd name="T2" fmla="*/ 205 w 222"/>
              <a:gd name="T3" fmla="*/ 501 h 554"/>
              <a:gd name="T4" fmla="*/ 177 w 222"/>
              <a:gd name="T5" fmla="*/ 497 h 554"/>
              <a:gd name="T6" fmla="*/ 165 w 222"/>
              <a:gd name="T7" fmla="*/ 449 h 554"/>
              <a:gd name="T8" fmla="*/ 160 w 222"/>
              <a:gd name="T9" fmla="*/ 383 h 554"/>
              <a:gd name="T10" fmla="*/ 156 w 222"/>
              <a:gd name="T11" fmla="*/ 352 h 554"/>
              <a:gd name="T12" fmla="*/ 128 w 222"/>
              <a:gd name="T13" fmla="*/ 281 h 554"/>
              <a:gd name="T14" fmla="*/ 113 w 222"/>
              <a:gd name="T15" fmla="*/ 249 h 554"/>
              <a:gd name="T16" fmla="*/ 121 w 222"/>
              <a:gd name="T17" fmla="*/ 188 h 554"/>
              <a:gd name="T18" fmla="*/ 125 w 222"/>
              <a:gd name="T19" fmla="*/ 90 h 554"/>
              <a:gd name="T20" fmla="*/ 126 w 222"/>
              <a:gd name="T21" fmla="*/ 83 h 554"/>
              <a:gd name="T22" fmla="*/ 147 w 222"/>
              <a:gd name="T23" fmla="*/ 69 h 554"/>
              <a:gd name="T24" fmla="*/ 156 w 222"/>
              <a:gd name="T25" fmla="*/ 52 h 554"/>
              <a:gd name="T26" fmla="*/ 160 w 222"/>
              <a:gd name="T27" fmla="*/ 35 h 554"/>
              <a:gd name="T28" fmla="*/ 116 w 222"/>
              <a:gd name="T29" fmla="*/ 1 h 554"/>
              <a:gd name="T30" fmla="*/ 97 w 222"/>
              <a:gd name="T31" fmla="*/ 53 h 554"/>
              <a:gd name="T32" fmla="*/ 88 w 222"/>
              <a:gd name="T33" fmla="*/ 60 h 554"/>
              <a:gd name="T34" fmla="*/ 34 w 222"/>
              <a:gd name="T35" fmla="*/ 62 h 554"/>
              <a:gd name="T36" fmla="*/ 12 w 222"/>
              <a:gd name="T37" fmla="*/ 65 h 554"/>
              <a:gd name="T38" fmla="*/ 6 w 222"/>
              <a:gd name="T39" fmla="*/ 86 h 554"/>
              <a:gd name="T40" fmla="*/ 38 w 222"/>
              <a:gd name="T41" fmla="*/ 153 h 554"/>
              <a:gd name="T42" fmla="*/ 53 w 222"/>
              <a:gd name="T43" fmla="*/ 179 h 554"/>
              <a:gd name="T44" fmla="*/ 52 w 222"/>
              <a:gd name="T45" fmla="*/ 230 h 554"/>
              <a:gd name="T46" fmla="*/ 62 w 222"/>
              <a:gd name="T47" fmla="*/ 303 h 554"/>
              <a:gd name="T48" fmla="*/ 89 w 222"/>
              <a:gd name="T49" fmla="*/ 365 h 554"/>
              <a:gd name="T50" fmla="*/ 100 w 222"/>
              <a:gd name="T51" fmla="*/ 407 h 554"/>
              <a:gd name="T52" fmla="*/ 107 w 222"/>
              <a:gd name="T53" fmla="*/ 483 h 554"/>
              <a:gd name="T54" fmla="*/ 110 w 222"/>
              <a:gd name="T55" fmla="*/ 516 h 554"/>
              <a:gd name="T56" fmla="*/ 124 w 222"/>
              <a:gd name="T57" fmla="*/ 541 h 554"/>
              <a:gd name="T58" fmla="*/ 147 w 222"/>
              <a:gd name="T59" fmla="*/ 549 h 554"/>
              <a:gd name="T60" fmla="*/ 164 w 222"/>
              <a:gd name="T61" fmla="*/ 549 h 554"/>
              <a:gd name="T62" fmla="*/ 184 w 222"/>
              <a:gd name="T63" fmla="*/ 544 h 554"/>
              <a:gd name="T64" fmla="*/ 180 w 222"/>
              <a:gd name="T65" fmla="*/ 534 h 554"/>
              <a:gd name="T66" fmla="*/ 161 w 222"/>
              <a:gd name="T67" fmla="*/ 526 h 554"/>
              <a:gd name="T68" fmla="*/ 169 w 222"/>
              <a:gd name="T69" fmla="*/ 520 h 554"/>
              <a:gd name="T70" fmla="*/ 190 w 222"/>
              <a:gd name="T71" fmla="*/ 519 h 554"/>
              <a:gd name="T72" fmla="*/ 215 w 222"/>
              <a:gd name="T73" fmla="*/ 511 h 554"/>
              <a:gd name="T74" fmla="*/ 218 w 222"/>
              <a:gd name="T75" fmla="*/ 499 h 554"/>
              <a:gd name="T76" fmla="*/ 43 w 222"/>
              <a:gd name="T77" fmla="*/ 102 h 554"/>
              <a:gd name="T78" fmla="*/ 50 w 222"/>
              <a:gd name="T79" fmla="*/ 106 h 554"/>
              <a:gd name="T80" fmla="*/ 54 w 222"/>
              <a:gd name="T81" fmla="*/ 140 h 554"/>
              <a:gd name="T82" fmla="*/ 43 w 222"/>
              <a:gd name="T83" fmla="*/ 102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2" h="554">
                <a:moveTo>
                  <a:pt x="218" y="499"/>
                </a:moveTo>
                <a:cubicBezTo>
                  <a:pt x="219" y="495"/>
                  <a:pt x="210" y="498"/>
                  <a:pt x="205" y="501"/>
                </a:cubicBezTo>
                <a:cubicBezTo>
                  <a:pt x="201" y="503"/>
                  <a:pt x="177" y="497"/>
                  <a:pt x="177" y="497"/>
                </a:cubicBezTo>
                <a:cubicBezTo>
                  <a:pt x="171" y="493"/>
                  <a:pt x="164" y="471"/>
                  <a:pt x="165" y="449"/>
                </a:cubicBezTo>
                <a:cubicBezTo>
                  <a:pt x="165" y="428"/>
                  <a:pt x="160" y="383"/>
                  <a:pt x="160" y="383"/>
                </a:cubicBezTo>
                <a:cubicBezTo>
                  <a:pt x="165" y="368"/>
                  <a:pt x="156" y="352"/>
                  <a:pt x="156" y="352"/>
                </a:cubicBezTo>
                <a:cubicBezTo>
                  <a:pt x="153" y="329"/>
                  <a:pt x="133" y="293"/>
                  <a:pt x="128" y="281"/>
                </a:cubicBezTo>
                <a:cubicBezTo>
                  <a:pt x="122" y="268"/>
                  <a:pt x="115" y="263"/>
                  <a:pt x="113" y="249"/>
                </a:cubicBezTo>
                <a:cubicBezTo>
                  <a:pt x="112" y="235"/>
                  <a:pt x="121" y="188"/>
                  <a:pt x="121" y="188"/>
                </a:cubicBezTo>
                <a:cubicBezTo>
                  <a:pt x="133" y="155"/>
                  <a:pt x="125" y="94"/>
                  <a:pt x="125" y="90"/>
                </a:cubicBezTo>
                <a:cubicBezTo>
                  <a:pt x="124" y="85"/>
                  <a:pt x="126" y="83"/>
                  <a:pt x="126" y="83"/>
                </a:cubicBezTo>
                <a:cubicBezTo>
                  <a:pt x="137" y="90"/>
                  <a:pt x="147" y="69"/>
                  <a:pt x="147" y="69"/>
                </a:cubicBezTo>
                <a:cubicBezTo>
                  <a:pt x="161" y="71"/>
                  <a:pt x="156" y="52"/>
                  <a:pt x="156" y="52"/>
                </a:cubicBezTo>
                <a:cubicBezTo>
                  <a:pt x="163" y="45"/>
                  <a:pt x="160" y="35"/>
                  <a:pt x="160" y="35"/>
                </a:cubicBezTo>
                <a:cubicBezTo>
                  <a:pt x="168" y="0"/>
                  <a:pt x="116" y="1"/>
                  <a:pt x="116" y="1"/>
                </a:cubicBezTo>
                <a:cubicBezTo>
                  <a:pt x="88" y="6"/>
                  <a:pt x="97" y="53"/>
                  <a:pt x="97" y="53"/>
                </a:cubicBezTo>
                <a:cubicBezTo>
                  <a:pt x="97" y="56"/>
                  <a:pt x="88" y="60"/>
                  <a:pt x="88" y="60"/>
                </a:cubicBezTo>
                <a:cubicBezTo>
                  <a:pt x="61" y="51"/>
                  <a:pt x="34" y="62"/>
                  <a:pt x="34" y="62"/>
                </a:cubicBezTo>
                <a:cubicBezTo>
                  <a:pt x="27" y="65"/>
                  <a:pt x="12" y="65"/>
                  <a:pt x="12" y="65"/>
                </a:cubicBezTo>
                <a:cubicBezTo>
                  <a:pt x="0" y="68"/>
                  <a:pt x="6" y="86"/>
                  <a:pt x="6" y="86"/>
                </a:cubicBezTo>
                <a:cubicBezTo>
                  <a:pt x="4" y="109"/>
                  <a:pt x="38" y="153"/>
                  <a:pt x="38" y="153"/>
                </a:cubicBezTo>
                <a:cubicBezTo>
                  <a:pt x="38" y="163"/>
                  <a:pt x="53" y="179"/>
                  <a:pt x="53" y="179"/>
                </a:cubicBezTo>
                <a:cubicBezTo>
                  <a:pt x="54" y="186"/>
                  <a:pt x="52" y="230"/>
                  <a:pt x="52" y="230"/>
                </a:cubicBezTo>
                <a:cubicBezTo>
                  <a:pt x="23" y="271"/>
                  <a:pt x="59" y="297"/>
                  <a:pt x="62" y="303"/>
                </a:cubicBezTo>
                <a:cubicBezTo>
                  <a:pt x="65" y="309"/>
                  <a:pt x="84" y="355"/>
                  <a:pt x="89" y="365"/>
                </a:cubicBezTo>
                <a:cubicBezTo>
                  <a:pt x="93" y="375"/>
                  <a:pt x="104" y="370"/>
                  <a:pt x="100" y="407"/>
                </a:cubicBezTo>
                <a:cubicBezTo>
                  <a:pt x="96" y="444"/>
                  <a:pt x="105" y="472"/>
                  <a:pt x="107" y="483"/>
                </a:cubicBezTo>
                <a:cubicBezTo>
                  <a:pt x="109" y="493"/>
                  <a:pt x="117" y="492"/>
                  <a:pt x="110" y="516"/>
                </a:cubicBezTo>
                <a:cubicBezTo>
                  <a:pt x="102" y="540"/>
                  <a:pt x="116" y="539"/>
                  <a:pt x="124" y="541"/>
                </a:cubicBezTo>
                <a:cubicBezTo>
                  <a:pt x="132" y="543"/>
                  <a:pt x="140" y="543"/>
                  <a:pt x="147" y="549"/>
                </a:cubicBezTo>
                <a:cubicBezTo>
                  <a:pt x="153" y="554"/>
                  <a:pt x="158" y="551"/>
                  <a:pt x="164" y="549"/>
                </a:cubicBezTo>
                <a:cubicBezTo>
                  <a:pt x="171" y="548"/>
                  <a:pt x="184" y="544"/>
                  <a:pt x="184" y="544"/>
                </a:cubicBezTo>
                <a:cubicBezTo>
                  <a:pt x="192" y="541"/>
                  <a:pt x="185" y="533"/>
                  <a:pt x="180" y="534"/>
                </a:cubicBezTo>
                <a:cubicBezTo>
                  <a:pt x="174" y="535"/>
                  <a:pt x="161" y="526"/>
                  <a:pt x="161" y="526"/>
                </a:cubicBezTo>
                <a:cubicBezTo>
                  <a:pt x="161" y="526"/>
                  <a:pt x="165" y="522"/>
                  <a:pt x="169" y="520"/>
                </a:cubicBezTo>
                <a:cubicBezTo>
                  <a:pt x="172" y="517"/>
                  <a:pt x="181" y="519"/>
                  <a:pt x="190" y="519"/>
                </a:cubicBezTo>
                <a:cubicBezTo>
                  <a:pt x="200" y="519"/>
                  <a:pt x="207" y="517"/>
                  <a:pt x="215" y="511"/>
                </a:cubicBezTo>
                <a:cubicBezTo>
                  <a:pt x="222" y="506"/>
                  <a:pt x="218" y="499"/>
                  <a:pt x="218" y="499"/>
                </a:cubicBezTo>
                <a:close/>
                <a:moveTo>
                  <a:pt x="43" y="102"/>
                </a:moveTo>
                <a:cubicBezTo>
                  <a:pt x="44" y="105"/>
                  <a:pt x="50" y="106"/>
                  <a:pt x="50" y="106"/>
                </a:cubicBezTo>
                <a:cubicBezTo>
                  <a:pt x="50" y="112"/>
                  <a:pt x="54" y="140"/>
                  <a:pt x="54" y="140"/>
                </a:cubicBezTo>
                <a:cubicBezTo>
                  <a:pt x="48" y="133"/>
                  <a:pt x="43" y="102"/>
                  <a:pt x="43" y="102"/>
                </a:cubicBezTo>
                <a:close/>
              </a:path>
            </a:pathLst>
          </a:custGeom>
          <a:solidFill>
            <a:schemeClr val="bg1">
              <a:lumMod val="50000"/>
            </a:schemeClr>
          </a:solidFill>
          <a:ln>
            <a:noFill/>
          </a:ln>
          <a:effectLst/>
        </p:spPr>
        <p:txBody>
          <a:bodyPr vert="horz" wrap="square" lIns="91423" tIns="45712" rIns="91423" bIns="45712" numCol="1" anchor="t" anchorCtr="0" compatLnSpc="1"/>
          <a:lstStyle/>
          <a:p>
            <a:pPr defTabSz="1219200">
              <a:defRPr/>
            </a:pPr>
            <a:endParaRPr lang="en-US" sz="1330" kern="0" dirty="0">
              <a:solidFill>
                <a:prstClr val="black"/>
              </a:solidFill>
              <a:effectLst>
                <a:outerShdw blurRad="50800" dist="38100" dir="2700000" algn="tl" rotWithShape="0">
                  <a:prstClr val="black">
                    <a:alpha val="40000"/>
                  </a:prstClr>
                </a:outerShdw>
              </a:effectLst>
            </a:endParaRPr>
          </a:p>
        </p:txBody>
      </p:sp>
      <p:sp>
        <p:nvSpPr>
          <p:cNvPr id="137" name="矩形 136"/>
          <p:cNvSpPr/>
          <p:nvPr/>
        </p:nvSpPr>
        <p:spPr>
          <a:xfrm>
            <a:off x="3244332" y="4775501"/>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b="1" dirty="0">
                <a:solidFill>
                  <a:srgbClr val="C00000"/>
                </a:solidFill>
                <a:latin typeface="微软雅黑" panose="020B0503020204020204" pitchFamily="34" charset="-122"/>
                <a:ea typeface="微软雅黑" panose="020B0503020204020204" pitchFamily="34" charset="-122"/>
              </a:rPr>
              <a:t>2020</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38" name="矩形 137"/>
          <p:cNvSpPr/>
          <p:nvPr/>
        </p:nvSpPr>
        <p:spPr>
          <a:xfrm>
            <a:off x="5163863" y="4075227"/>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2021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9" name="矩形 138"/>
          <p:cNvSpPr/>
          <p:nvPr/>
        </p:nvSpPr>
        <p:spPr>
          <a:xfrm>
            <a:off x="1413527" y="5517414"/>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b="1" dirty="0">
                <a:solidFill>
                  <a:srgbClr val="C00000"/>
                </a:solidFill>
                <a:latin typeface="微软雅黑" panose="020B0503020204020204" pitchFamily="34" charset="-122"/>
                <a:ea typeface="微软雅黑" panose="020B0503020204020204" pitchFamily="34" charset="-122"/>
              </a:rPr>
              <a:t>2019</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40" name="矩形 139"/>
          <p:cNvSpPr/>
          <p:nvPr/>
        </p:nvSpPr>
        <p:spPr>
          <a:xfrm>
            <a:off x="8710754" y="4914478"/>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b="1" dirty="0">
                <a:solidFill>
                  <a:srgbClr val="C00000"/>
                </a:solidFill>
                <a:latin typeface="微软雅黑" panose="020B0503020204020204" pitchFamily="34" charset="-122"/>
                <a:ea typeface="微软雅黑" panose="020B0503020204020204" pitchFamily="34" charset="-122"/>
              </a:rPr>
              <a:t>2023</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41" name="矩形 140"/>
          <p:cNvSpPr/>
          <p:nvPr/>
        </p:nvSpPr>
        <p:spPr>
          <a:xfrm>
            <a:off x="7115744" y="4288376"/>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b="1" dirty="0">
                <a:solidFill>
                  <a:srgbClr val="C00000"/>
                </a:solidFill>
                <a:latin typeface="微软雅黑" panose="020B0503020204020204" pitchFamily="34" charset="-122"/>
                <a:ea typeface="微软雅黑" panose="020B0503020204020204" pitchFamily="34" charset="-122"/>
              </a:rPr>
              <a:t>2022</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42" name="矩形 141"/>
          <p:cNvSpPr/>
          <p:nvPr/>
        </p:nvSpPr>
        <p:spPr>
          <a:xfrm>
            <a:off x="10427248" y="5702880"/>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b="1" dirty="0">
                <a:solidFill>
                  <a:srgbClr val="C00000"/>
                </a:solidFill>
                <a:latin typeface="微软雅黑" panose="020B0503020204020204" pitchFamily="34" charset="-122"/>
                <a:ea typeface="微软雅黑" panose="020B0503020204020204" pitchFamily="34" charset="-122"/>
              </a:rPr>
              <a:t>2024</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43" name="Text Placeholder 32"/>
          <p:cNvSpPr txBox="1"/>
          <p:nvPr/>
        </p:nvSpPr>
        <p:spPr>
          <a:xfrm>
            <a:off x="1459490" y="6159622"/>
            <a:ext cx="1421828" cy="276999"/>
          </a:xfrm>
          <a:prstGeom prst="rect">
            <a:avLst/>
          </a:prstGeom>
        </p:spPr>
        <p:txBody>
          <a:bodyPr wrap="square" lIns="0" tIns="0" rIns="0" bIns="0">
            <a:spAutoFit/>
          </a:bodyPr>
          <a:lstStyle>
            <a:defPPr>
              <a:defRPr lang="zh-CN"/>
            </a:defPPr>
            <a:lvl1pPr indent="0" defTabSz="685800">
              <a:lnSpc>
                <a:spcPct val="120000"/>
              </a:lnSpc>
              <a:spcBef>
                <a:spcPts val="750"/>
              </a:spcBef>
              <a:buFont typeface="Arial" panose="020B0604020202020204" pitchFamily="34" charset="0"/>
              <a:buNone/>
              <a:defRPr sz="1200">
                <a:solidFill>
                  <a:schemeClr val="tx1">
                    <a:lumMod val="65000"/>
                    <a:lumOff val="35000"/>
                  </a:schemeClr>
                </a:solidFill>
                <a:latin typeface="微软雅黑" panose="020B0503020204020204" pitchFamily="34" charset="-122"/>
                <a:ea typeface="微软雅黑" panose="020B0503020204020204" pitchFamily="34" charset="-122"/>
              </a:defRPr>
            </a:lvl1pPr>
            <a:lvl2pPr marL="514350" indent="-171450" defTabSz="685800">
              <a:lnSpc>
                <a:spcPct val="90000"/>
              </a:lnSpc>
              <a:spcBef>
                <a:spcPts val="375"/>
              </a:spcBef>
              <a:buFont typeface="Arial" panose="020B0604020202020204" pitchFamily="34" charset="0"/>
              <a:buChar char="•"/>
              <a:defRPr sz="1800">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fontAlgn="auto">
              <a:lnSpc>
                <a:spcPct val="100000"/>
              </a:lnSpc>
            </a:pPr>
            <a:r>
              <a:rPr lang="zh-CN" altLang="en-US" sz="900" noProof="1">
                <a:solidFill>
                  <a:schemeClr val="tx1">
                    <a:lumMod val="75000"/>
                    <a:lumOff val="25000"/>
                  </a:schemeClr>
                </a:solidFill>
              </a:rPr>
              <a:t>点击输入您的文字内容，用简洁的文字进行阐述</a:t>
            </a:r>
            <a:endParaRPr lang="en-US" altLang="zh-CN" sz="900" noProof="1">
              <a:solidFill>
                <a:schemeClr val="tx1">
                  <a:lumMod val="75000"/>
                  <a:lumOff val="25000"/>
                </a:schemeClr>
              </a:solidFill>
            </a:endParaRPr>
          </a:p>
        </p:txBody>
      </p:sp>
      <p:sp>
        <p:nvSpPr>
          <p:cNvPr id="144" name="Text Placeholder 32"/>
          <p:cNvSpPr txBox="1"/>
          <p:nvPr/>
        </p:nvSpPr>
        <p:spPr>
          <a:xfrm>
            <a:off x="3184477" y="5379192"/>
            <a:ext cx="1396914" cy="276999"/>
          </a:xfrm>
          <a:prstGeom prst="rect">
            <a:avLst/>
          </a:prstGeom>
        </p:spPr>
        <p:txBody>
          <a:bodyPr wrap="square" lIns="0" tIns="0" rIns="0" bIns="0">
            <a:spAutoFit/>
          </a:bodyPr>
          <a:lstStyle>
            <a:defPPr>
              <a:defRPr lang="zh-CN"/>
            </a:defPPr>
            <a:lvl1pPr indent="0" defTabSz="685800">
              <a:lnSpc>
                <a:spcPct val="120000"/>
              </a:lnSpc>
              <a:spcBef>
                <a:spcPts val="750"/>
              </a:spcBef>
              <a:buFont typeface="Arial" panose="020B0604020202020204" pitchFamily="34" charset="0"/>
              <a:buNone/>
              <a:defRPr sz="1200">
                <a:solidFill>
                  <a:schemeClr val="tx1">
                    <a:lumMod val="65000"/>
                    <a:lumOff val="35000"/>
                  </a:schemeClr>
                </a:solidFill>
                <a:latin typeface="微软雅黑" panose="020B0503020204020204" pitchFamily="34" charset="-122"/>
                <a:ea typeface="微软雅黑" panose="020B0503020204020204" pitchFamily="34" charset="-122"/>
              </a:defRPr>
            </a:lvl1pPr>
            <a:lvl2pPr marL="514350" indent="-171450" defTabSz="685800">
              <a:lnSpc>
                <a:spcPct val="90000"/>
              </a:lnSpc>
              <a:spcBef>
                <a:spcPts val="375"/>
              </a:spcBef>
              <a:buFont typeface="Arial" panose="020B0604020202020204" pitchFamily="34" charset="0"/>
              <a:buChar char="•"/>
              <a:defRPr sz="1800">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fontAlgn="auto">
              <a:lnSpc>
                <a:spcPct val="100000"/>
              </a:lnSpc>
            </a:pPr>
            <a:r>
              <a:rPr lang="zh-CN" altLang="en-US" sz="900" noProof="1">
                <a:solidFill>
                  <a:schemeClr val="tx1">
                    <a:lumMod val="75000"/>
                    <a:lumOff val="25000"/>
                  </a:schemeClr>
                </a:solidFill>
              </a:rPr>
              <a:t>点击输入您的文字内容，用简洁的文字进行阐述</a:t>
            </a:r>
            <a:endParaRPr lang="en-US" altLang="zh-CN" sz="900" noProof="1">
              <a:solidFill>
                <a:schemeClr val="tx1">
                  <a:lumMod val="75000"/>
                  <a:lumOff val="25000"/>
                </a:schemeClr>
              </a:solidFill>
            </a:endParaRPr>
          </a:p>
        </p:txBody>
      </p:sp>
      <p:sp>
        <p:nvSpPr>
          <p:cNvPr id="145" name="Text Placeholder 32"/>
          <p:cNvSpPr txBox="1"/>
          <p:nvPr/>
        </p:nvSpPr>
        <p:spPr>
          <a:xfrm>
            <a:off x="5088470" y="4725029"/>
            <a:ext cx="1372791" cy="276999"/>
          </a:xfrm>
          <a:prstGeom prst="rect">
            <a:avLst/>
          </a:prstGeom>
        </p:spPr>
        <p:txBody>
          <a:bodyPr wrap="square" lIns="0" tIns="0" rIns="0" bIns="0">
            <a:spAutoFit/>
          </a:bodyPr>
          <a:lstStyle>
            <a:defPPr>
              <a:defRPr lang="zh-CN"/>
            </a:defPPr>
            <a:lvl1pPr indent="0" defTabSz="685800">
              <a:lnSpc>
                <a:spcPct val="120000"/>
              </a:lnSpc>
              <a:spcBef>
                <a:spcPts val="750"/>
              </a:spcBef>
              <a:buFont typeface="Arial" panose="020B0604020202020204" pitchFamily="34" charset="0"/>
              <a:buNone/>
              <a:defRPr sz="1200">
                <a:solidFill>
                  <a:schemeClr val="tx1">
                    <a:lumMod val="65000"/>
                    <a:lumOff val="35000"/>
                  </a:schemeClr>
                </a:solidFill>
                <a:latin typeface="微软雅黑" panose="020B0503020204020204" pitchFamily="34" charset="-122"/>
                <a:ea typeface="微软雅黑" panose="020B0503020204020204" pitchFamily="34" charset="-122"/>
              </a:defRPr>
            </a:lvl1pPr>
            <a:lvl2pPr marL="514350" indent="-171450" defTabSz="685800">
              <a:lnSpc>
                <a:spcPct val="90000"/>
              </a:lnSpc>
              <a:spcBef>
                <a:spcPts val="375"/>
              </a:spcBef>
              <a:buFont typeface="Arial" panose="020B0604020202020204" pitchFamily="34" charset="0"/>
              <a:buChar char="•"/>
              <a:defRPr sz="1800">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fontAlgn="auto">
              <a:lnSpc>
                <a:spcPct val="100000"/>
              </a:lnSpc>
            </a:pPr>
            <a:r>
              <a:rPr lang="zh-CN" altLang="en-US" sz="900" noProof="1">
                <a:solidFill>
                  <a:schemeClr val="bg1"/>
                </a:solidFill>
              </a:rPr>
              <a:t>点击输入您的文字内容，用简洁的文字进行阐述</a:t>
            </a:r>
            <a:endParaRPr lang="en-US" altLang="zh-CN" sz="900" noProof="1">
              <a:solidFill>
                <a:schemeClr val="bg1"/>
              </a:solidFill>
            </a:endParaRPr>
          </a:p>
        </p:txBody>
      </p:sp>
      <p:sp>
        <p:nvSpPr>
          <p:cNvPr id="146" name="Text Placeholder 32"/>
          <p:cNvSpPr txBox="1"/>
          <p:nvPr/>
        </p:nvSpPr>
        <p:spPr>
          <a:xfrm>
            <a:off x="7162741" y="4929472"/>
            <a:ext cx="1372791" cy="276999"/>
          </a:xfrm>
          <a:prstGeom prst="rect">
            <a:avLst/>
          </a:prstGeom>
        </p:spPr>
        <p:txBody>
          <a:bodyPr wrap="square" lIns="0" tIns="0" rIns="0" bIns="0">
            <a:spAutoFit/>
          </a:bodyPr>
          <a:lstStyle>
            <a:defPPr>
              <a:defRPr lang="zh-CN"/>
            </a:defPPr>
            <a:lvl1pPr indent="0" defTabSz="685800">
              <a:lnSpc>
                <a:spcPct val="120000"/>
              </a:lnSpc>
              <a:spcBef>
                <a:spcPts val="750"/>
              </a:spcBef>
              <a:buFont typeface="Arial" panose="020B0604020202020204" pitchFamily="34" charset="0"/>
              <a:buNone/>
              <a:defRPr sz="1200">
                <a:solidFill>
                  <a:schemeClr val="tx1">
                    <a:lumMod val="65000"/>
                    <a:lumOff val="35000"/>
                  </a:schemeClr>
                </a:solidFill>
                <a:latin typeface="微软雅黑" panose="020B0503020204020204" pitchFamily="34" charset="-122"/>
                <a:ea typeface="微软雅黑" panose="020B0503020204020204" pitchFamily="34" charset="-122"/>
              </a:defRPr>
            </a:lvl1pPr>
            <a:lvl2pPr marL="514350" indent="-171450" defTabSz="685800">
              <a:lnSpc>
                <a:spcPct val="90000"/>
              </a:lnSpc>
              <a:spcBef>
                <a:spcPts val="375"/>
              </a:spcBef>
              <a:buFont typeface="Arial" panose="020B0604020202020204" pitchFamily="34" charset="0"/>
              <a:buChar char="•"/>
              <a:defRPr sz="1800">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fontAlgn="auto">
              <a:lnSpc>
                <a:spcPct val="100000"/>
              </a:lnSpc>
            </a:pPr>
            <a:r>
              <a:rPr lang="zh-CN" altLang="en-US" sz="900" noProof="1">
                <a:solidFill>
                  <a:schemeClr val="tx1">
                    <a:lumMod val="75000"/>
                    <a:lumOff val="25000"/>
                  </a:schemeClr>
                </a:solidFill>
              </a:rPr>
              <a:t>点击输入您的文字内容，用简洁的文字进行阐述</a:t>
            </a:r>
            <a:endParaRPr lang="en-US" altLang="zh-CN" sz="900" noProof="1">
              <a:solidFill>
                <a:schemeClr val="tx1">
                  <a:lumMod val="75000"/>
                  <a:lumOff val="25000"/>
                </a:schemeClr>
              </a:solidFill>
            </a:endParaRPr>
          </a:p>
        </p:txBody>
      </p:sp>
      <p:sp>
        <p:nvSpPr>
          <p:cNvPr id="147" name="Text Placeholder 32"/>
          <p:cNvSpPr txBox="1"/>
          <p:nvPr/>
        </p:nvSpPr>
        <p:spPr>
          <a:xfrm>
            <a:off x="8724389" y="5541690"/>
            <a:ext cx="1431190" cy="276999"/>
          </a:xfrm>
          <a:prstGeom prst="rect">
            <a:avLst/>
          </a:prstGeom>
        </p:spPr>
        <p:txBody>
          <a:bodyPr wrap="square" lIns="0" tIns="0" rIns="0" bIns="0">
            <a:spAutoFit/>
          </a:bodyPr>
          <a:lstStyle>
            <a:defPPr>
              <a:defRPr lang="zh-CN"/>
            </a:defPPr>
            <a:lvl1pPr indent="0" defTabSz="685800">
              <a:lnSpc>
                <a:spcPct val="120000"/>
              </a:lnSpc>
              <a:spcBef>
                <a:spcPts val="750"/>
              </a:spcBef>
              <a:buFont typeface="Arial" panose="020B0604020202020204" pitchFamily="34" charset="0"/>
              <a:buNone/>
              <a:defRPr sz="1200">
                <a:solidFill>
                  <a:schemeClr val="tx1">
                    <a:lumMod val="65000"/>
                    <a:lumOff val="35000"/>
                  </a:schemeClr>
                </a:solidFill>
                <a:latin typeface="微软雅黑" panose="020B0503020204020204" pitchFamily="34" charset="-122"/>
                <a:ea typeface="微软雅黑" panose="020B0503020204020204" pitchFamily="34" charset="-122"/>
              </a:defRPr>
            </a:lvl1pPr>
            <a:lvl2pPr marL="514350" indent="-171450" defTabSz="685800">
              <a:lnSpc>
                <a:spcPct val="90000"/>
              </a:lnSpc>
              <a:spcBef>
                <a:spcPts val="375"/>
              </a:spcBef>
              <a:buFont typeface="Arial" panose="020B0604020202020204" pitchFamily="34" charset="0"/>
              <a:buChar char="•"/>
              <a:defRPr sz="1800">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fontAlgn="auto">
              <a:lnSpc>
                <a:spcPct val="100000"/>
              </a:lnSpc>
            </a:pPr>
            <a:r>
              <a:rPr lang="zh-CN" altLang="en-US" sz="900" noProof="1">
                <a:solidFill>
                  <a:schemeClr val="tx1">
                    <a:lumMod val="75000"/>
                    <a:lumOff val="25000"/>
                  </a:schemeClr>
                </a:solidFill>
              </a:rPr>
              <a:t>点击输入您的文字内容，用简洁的文字进行阐述</a:t>
            </a:r>
            <a:endParaRPr lang="en-US" altLang="zh-CN" sz="900" noProof="1">
              <a:solidFill>
                <a:schemeClr val="tx1">
                  <a:lumMod val="75000"/>
                  <a:lumOff val="25000"/>
                </a:schemeClr>
              </a:solidFill>
            </a:endParaRPr>
          </a:p>
        </p:txBody>
      </p:sp>
      <p:sp>
        <p:nvSpPr>
          <p:cNvPr id="148" name="Text Placeholder 32"/>
          <p:cNvSpPr txBox="1"/>
          <p:nvPr/>
        </p:nvSpPr>
        <p:spPr>
          <a:xfrm>
            <a:off x="10359162" y="6233756"/>
            <a:ext cx="1530091" cy="276999"/>
          </a:xfrm>
          <a:prstGeom prst="rect">
            <a:avLst/>
          </a:prstGeom>
        </p:spPr>
        <p:txBody>
          <a:bodyPr wrap="square" lIns="0" tIns="0" rIns="0" bIns="0">
            <a:spAutoFit/>
          </a:bodyPr>
          <a:lstStyle>
            <a:defPPr>
              <a:defRPr lang="zh-CN"/>
            </a:defPPr>
            <a:lvl1pPr indent="0" defTabSz="685800">
              <a:lnSpc>
                <a:spcPct val="120000"/>
              </a:lnSpc>
              <a:spcBef>
                <a:spcPts val="750"/>
              </a:spcBef>
              <a:buFont typeface="Arial" panose="020B0604020202020204" pitchFamily="34" charset="0"/>
              <a:buNone/>
              <a:defRPr sz="1200">
                <a:solidFill>
                  <a:schemeClr val="tx1">
                    <a:lumMod val="65000"/>
                    <a:lumOff val="35000"/>
                  </a:schemeClr>
                </a:solidFill>
                <a:latin typeface="微软雅黑" panose="020B0503020204020204" pitchFamily="34" charset="-122"/>
                <a:ea typeface="微软雅黑" panose="020B0503020204020204" pitchFamily="34" charset="-122"/>
              </a:defRPr>
            </a:lvl1pPr>
            <a:lvl2pPr marL="514350" indent="-171450" defTabSz="685800">
              <a:lnSpc>
                <a:spcPct val="90000"/>
              </a:lnSpc>
              <a:spcBef>
                <a:spcPts val="375"/>
              </a:spcBef>
              <a:buFont typeface="Arial" panose="020B0604020202020204" pitchFamily="34" charset="0"/>
              <a:buChar char="•"/>
              <a:defRPr sz="1800">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fontAlgn="auto">
              <a:lnSpc>
                <a:spcPct val="100000"/>
              </a:lnSpc>
            </a:pPr>
            <a:r>
              <a:rPr lang="zh-CN" altLang="en-US" sz="900" noProof="1">
                <a:solidFill>
                  <a:schemeClr val="tx1">
                    <a:lumMod val="75000"/>
                    <a:lumOff val="25000"/>
                  </a:schemeClr>
                </a:solidFill>
              </a:rPr>
              <a:t>点击输入您的文字内容，用简洁的文字进行阐述</a:t>
            </a:r>
            <a:endParaRPr lang="en-US" altLang="zh-CN" sz="900" noProof="1">
              <a:solidFill>
                <a:schemeClr val="tx1">
                  <a:lumMod val="75000"/>
                  <a:lumOff val="25000"/>
                </a:schemeClr>
              </a:solidFill>
            </a:endParaRPr>
          </a:p>
        </p:txBody>
      </p:sp>
      <p:pic>
        <p:nvPicPr>
          <p:cNvPr id="149" name="图片 148"/>
          <p:cNvPicPr>
            <a:picLocks noChangeAspect="1"/>
          </p:cNvPicPr>
          <p:nvPr/>
        </p:nvPicPr>
        <p:blipFill rotWithShape="1">
          <a:blip r:embed="rId3">
            <a:biLevel thresh="50000"/>
          </a:blip>
          <a:srcRect l="54779" t="24728" r="29798" b="57553"/>
          <a:stretch>
            <a:fillRect/>
          </a:stretch>
        </p:blipFill>
        <p:spPr>
          <a:xfrm rot="10800000">
            <a:off x="5519343" y="5541690"/>
            <a:ext cx="828931" cy="910656"/>
          </a:xfrm>
          <a:prstGeom prst="rect">
            <a:avLst/>
          </a:prstGeom>
          <a:noFill/>
        </p:spPr>
      </p:pic>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8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8000">
                                          <p:cBhvr additive="base">
                                            <p:cTn id="7" dur="2000" fill="hold"/>
                                            <p:tgtEl>
                                              <p:spTgt spid="4"/>
                                            </p:tgtEl>
                                            <p:attrNameLst>
                                              <p:attrName>ppt_x</p:attrName>
                                            </p:attrNameLst>
                                          </p:cBhvr>
                                          <p:tavLst>
                                            <p:tav tm="0">
                                              <p:val>
                                                <p:strVal val="0-#ppt_w/2"/>
                                              </p:val>
                                            </p:tav>
                                            <p:tav tm="100000">
                                              <p:val>
                                                <p:strVal val="#ppt_x"/>
                                              </p:val>
                                            </p:tav>
                                          </p:tavLst>
                                        </p:anim>
                                        <p:anim calcmode="lin" valueType="num" p14:bounceEnd="88000">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14:presetBounceEnd="68000">
                                      <p:stCondLst>
                                        <p:cond delay="0"/>
                                      </p:stCondLst>
                                      <p:childTnLst>
                                        <p:set>
                                          <p:cBhvr>
                                            <p:cTn id="21" dur="1" fill="hold">
                                              <p:stCondLst>
                                                <p:cond delay="0"/>
                                              </p:stCondLst>
                                            </p:cTn>
                                            <p:tgtEl>
                                              <p:spTgt spid="131"/>
                                            </p:tgtEl>
                                            <p:attrNameLst>
                                              <p:attrName>style.visibility</p:attrName>
                                            </p:attrNameLst>
                                          </p:cBhvr>
                                          <p:to>
                                            <p:strVal val="visible"/>
                                          </p:to>
                                        </p:set>
                                        <p:anim calcmode="lin" valueType="num" p14:bounceEnd="68000">
                                          <p:cBhvr additive="base">
                                            <p:cTn id="22" dur="2000" fill="hold"/>
                                            <p:tgtEl>
                                              <p:spTgt spid="131"/>
                                            </p:tgtEl>
                                            <p:attrNameLst>
                                              <p:attrName>ppt_x</p:attrName>
                                            </p:attrNameLst>
                                          </p:cBhvr>
                                          <p:tavLst>
                                            <p:tav tm="0">
                                              <p:val>
                                                <p:strVal val="0-#ppt_w/2"/>
                                              </p:val>
                                            </p:tav>
                                            <p:tav tm="100000">
                                              <p:val>
                                                <p:strVal val="#ppt_x"/>
                                              </p:val>
                                            </p:tav>
                                          </p:tavLst>
                                        </p:anim>
                                        <p:anim calcmode="lin" valueType="num" p14:bounceEnd="68000">
                                          <p:cBhvr additive="base">
                                            <p:cTn id="23" dur="2000" fill="hold"/>
                                            <p:tgtEl>
                                              <p:spTgt spid="13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14:presetBounceEnd="68000">
                                      <p:stCondLst>
                                        <p:cond delay="0"/>
                                      </p:stCondLst>
                                      <p:childTnLst>
                                        <p:set>
                                          <p:cBhvr>
                                            <p:cTn id="25" dur="1" fill="hold">
                                              <p:stCondLst>
                                                <p:cond delay="0"/>
                                              </p:stCondLst>
                                            </p:cTn>
                                            <p:tgtEl>
                                              <p:spTgt spid="132"/>
                                            </p:tgtEl>
                                            <p:attrNameLst>
                                              <p:attrName>style.visibility</p:attrName>
                                            </p:attrNameLst>
                                          </p:cBhvr>
                                          <p:to>
                                            <p:strVal val="visible"/>
                                          </p:to>
                                        </p:set>
                                        <p:anim calcmode="lin" valueType="num" p14:bounceEnd="68000">
                                          <p:cBhvr additive="base">
                                            <p:cTn id="26" dur="2000" fill="hold"/>
                                            <p:tgtEl>
                                              <p:spTgt spid="132"/>
                                            </p:tgtEl>
                                            <p:attrNameLst>
                                              <p:attrName>ppt_x</p:attrName>
                                            </p:attrNameLst>
                                          </p:cBhvr>
                                          <p:tavLst>
                                            <p:tav tm="0">
                                              <p:val>
                                                <p:strVal val="0-#ppt_w/2"/>
                                              </p:val>
                                            </p:tav>
                                            <p:tav tm="100000">
                                              <p:val>
                                                <p:strVal val="#ppt_x"/>
                                              </p:val>
                                            </p:tav>
                                          </p:tavLst>
                                        </p:anim>
                                        <p:anim calcmode="lin" valueType="num" p14:bounceEnd="68000">
                                          <p:cBhvr additive="base">
                                            <p:cTn id="27" dur="2000" fill="hold"/>
                                            <p:tgtEl>
                                              <p:spTgt spid="13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14:presetBounceEnd="68000">
                                      <p:stCondLst>
                                        <p:cond delay="0"/>
                                      </p:stCondLst>
                                      <p:childTnLst>
                                        <p:set>
                                          <p:cBhvr>
                                            <p:cTn id="29" dur="1" fill="hold">
                                              <p:stCondLst>
                                                <p:cond delay="0"/>
                                              </p:stCondLst>
                                            </p:cTn>
                                            <p:tgtEl>
                                              <p:spTgt spid="133"/>
                                            </p:tgtEl>
                                            <p:attrNameLst>
                                              <p:attrName>style.visibility</p:attrName>
                                            </p:attrNameLst>
                                          </p:cBhvr>
                                          <p:to>
                                            <p:strVal val="visible"/>
                                          </p:to>
                                        </p:set>
                                        <p:anim calcmode="lin" valueType="num" p14:bounceEnd="68000">
                                          <p:cBhvr additive="base">
                                            <p:cTn id="30" dur="2000" fill="hold"/>
                                            <p:tgtEl>
                                              <p:spTgt spid="133"/>
                                            </p:tgtEl>
                                            <p:attrNameLst>
                                              <p:attrName>ppt_x</p:attrName>
                                            </p:attrNameLst>
                                          </p:cBhvr>
                                          <p:tavLst>
                                            <p:tav tm="0">
                                              <p:val>
                                                <p:strVal val="0-#ppt_w/2"/>
                                              </p:val>
                                            </p:tav>
                                            <p:tav tm="100000">
                                              <p:val>
                                                <p:strVal val="#ppt_x"/>
                                              </p:val>
                                            </p:tav>
                                          </p:tavLst>
                                        </p:anim>
                                        <p:anim calcmode="lin" valueType="num" p14:bounceEnd="68000">
                                          <p:cBhvr additive="base">
                                            <p:cTn id="31" dur="2000" fill="hold"/>
                                            <p:tgtEl>
                                              <p:spTgt spid="133"/>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14:presetBounceEnd="68000">
                                      <p:stCondLst>
                                        <p:cond delay="0"/>
                                      </p:stCondLst>
                                      <p:childTnLst>
                                        <p:set>
                                          <p:cBhvr>
                                            <p:cTn id="33" dur="1" fill="hold">
                                              <p:stCondLst>
                                                <p:cond delay="0"/>
                                              </p:stCondLst>
                                            </p:cTn>
                                            <p:tgtEl>
                                              <p:spTgt spid="134"/>
                                            </p:tgtEl>
                                            <p:attrNameLst>
                                              <p:attrName>style.visibility</p:attrName>
                                            </p:attrNameLst>
                                          </p:cBhvr>
                                          <p:to>
                                            <p:strVal val="visible"/>
                                          </p:to>
                                        </p:set>
                                        <p:anim calcmode="lin" valueType="num" p14:bounceEnd="68000">
                                          <p:cBhvr additive="base">
                                            <p:cTn id="34" dur="2000" fill="hold"/>
                                            <p:tgtEl>
                                              <p:spTgt spid="134"/>
                                            </p:tgtEl>
                                            <p:attrNameLst>
                                              <p:attrName>ppt_x</p:attrName>
                                            </p:attrNameLst>
                                          </p:cBhvr>
                                          <p:tavLst>
                                            <p:tav tm="0">
                                              <p:val>
                                                <p:strVal val="0-#ppt_w/2"/>
                                              </p:val>
                                            </p:tav>
                                            <p:tav tm="100000">
                                              <p:val>
                                                <p:strVal val="#ppt_x"/>
                                              </p:val>
                                            </p:tav>
                                          </p:tavLst>
                                        </p:anim>
                                        <p:anim calcmode="lin" valueType="num" p14:bounceEnd="68000">
                                          <p:cBhvr additive="base">
                                            <p:cTn id="35" dur="2000" fill="hold"/>
                                            <p:tgtEl>
                                              <p:spTgt spid="134"/>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14:presetBounceEnd="68000">
                                      <p:stCondLst>
                                        <p:cond delay="0"/>
                                      </p:stCondLst>
                                      <p:childTnLst>
                                        <p:set>
                                          <p:cBhvr>
                                            <p:cTn id="37" dur="1" fill="hold">
                                              <p:stCondLst>
                                                <p:cond delay="0"/>
                                              </p:stCondLst>
                                            </p:cTn>
                                            <p:tgtEl>
                                              <p:spTgt spid="135"/>
                                            </p:tgtEl>
                                            <p:attrNameLst>
                                              <p:attrName>style.visibility</p:attrName>
                                            </p:attrNameLst>
                                          </p:cBhvr>
                                          <p:to>
                                            <p:strVal val="visible"/>
                                          </p:to>
                                        </p:set>
                                        <p:anim calcmode="lin" valueType="num" p14:bounceEnd="68000">
                                          <p:cBhvr additive="base">
                                            <p:cTn id="38" dur="2000" fill="hold"/>
                                            <p:tgtEl>
                                              <p:spTgt spid="135"/>
                                            </p:tgtEl>
                                            <p:attrNameLst>
                                              <p:attrName>ppt_x</p:attrName>
                                            </p:attrNameLst>
                                          </p:cBhvr>
                                          <p:tavLst>
                                            <p:tav tm="0">
                                              <p:val>
                                                <p:strVal val="0-#ppt_w/2"/>
                                              </p:val>
                                            </p:tav>
                                            <p:tav tm="100000">
                                              <p:val>
                                                <p:strVal val="#ppt_x"/>
                                              </p:val>
                                            </p:tav>
                                          </p:tavLst>
                                        </p:anim>
                                        <p:anim calcmode="lin" valueType="num" p14:bounceEnd="68000">
                                          <p:cBhvr additive="base">
                                            <p:cTn id="39" dur="2000" fill="hold"/>
                                            <p:tgtEl>
                                              <p:spTgt spid="135"/>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14:presetBounceEnd="68000">
                                      <p:stCondLst>
                                        <p:cond delay="0"/>
                                      </p:stCondLst>
                                      <p:childTnLst>
                                        <p:set>
                                          <p:cBhvr>
                                            <p:cTn id="41" dur="1" fill="hold">
                                              <p:stCondLst>
                                                <p:cond delay="0"/>
                                              </p:stCondLst>
                                            </p:cTn>
                                            <p:tgtEl>
                                              <p:spTgt spid="136"/>
                                            </p:tgtEl>
                                            <p:attrNameLst>
                                              <p:attrName>style.visibility</p:attrName>
                                            </p:attrNameLst>
                                          </p:cBhvr>
                                          <p:to>
                                            <p:strVal val="visible"/>
                                          </p:to>
                                        </p:set>
                                        <p:anim calcmode="lin" valueType="num" p14:bounceEnd="68000">
                                          <p:cBhvr additive="base">
                                            <p:cTn id="42" dur="2000" fill="hold"/>
                                            <p:tgtEl>
                                              <p:spTgt spid="136"/>
                                            </p:tgtEl>
                                            <p:attrNameLst>
                                              <p:attrName>ppt_x</p:attrName>
                                            </p:attrNameLst>
                                          </p:cBhvr>
                                          <p:tavLst>
                                            <p:tav tm="0">
                                              <p:val>
                                                <p:strVal val="0-#ppt_w/2"/>
                                              </p:val>
                                            </p:tav>
                                            <p:tav tm="100000">
                                              <p:val>
                                                <p:strVal val="#ppt_x"/>
                                              </p:val>
                                            </p:tav>
                                          </p:tavLst>
                                        </p:anim>
                                        <p:anim calcmode="lin" valueType="num" p14:bounceEnd="68000">
                                          <p:cBhvr additive="base">
                                            <p:cTn id="43" dur="2000" fill="hold"/>
                                            <p:tgtEl>
                                              <p:spTgt spid="136"/>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left)">
                                          <p:cBhvr>
                                            <p:cTn id="47" dur="500"/>
                                            <p:tgtEl>
                                              <p:spTgt spid="130"/>
                                            </p:tgtEl>
                                          </p:cBhvr>
                                        </p:animEffect>
                                      </p:childTnLst>
                                    </p:cTn>
                                  </p:par>
                                </p:childTnLst>
                              </p:cTn>
                            </p:par>
                            <p:par>
                              <p:cTn id="48" fill="hold">
                                <p:stCondLst>
                                  <p:cond delay="4500"/>
                                </p:stCondLst>
                                <p:childTnLst>
                                  <p:par>
                                    <p:cTn id="49" presetID="14" presetClass="entr" presetSubtype="10" fill="hold" grpId="0" nodeType="afterEffect">
                                      <p:stCondLst>
                                        <p:cond delay="0"/>
                                      </p:stCondLst>
                                      <p:childTnLst>
                                        <p:set>
                                          <p:cBhvr>
                                            <p:cTn id="50" dur="1" fill="hold">
                                              <p:stCondLst>
                                                <p:cond delay="0"/>
                                              </p:stCondLst>
                                            </p:cTn>
                                            <p:tgtEl>
                                              <p:spTgt spid="139"/>
                                            </p:tgtEl>
                                            <p:attrNameLst>
                                              <p:attrName>style.visibility</p:attrName>
                                            </p:attrNameLst>
                                          </p:cBhvr>
                                          <p:to>
                                            <p:strVal val="visible"/>
                                          </p:to>
                                        </p:set>
                                        <p:animEffect transition="in" filter="randombar(horizontal)">
                                          <p:cBhvr>
                                            <p:cTn id="51" dur="500"/>
                                            <p:tgtEl>
                                              <p:spTgt spid="139"/>
                                            </p:tgtEl>
                                          </p:cBhvr>
                                        </p:animEffect>
                                      </p:childTnLst>
                                    </p:cTn>
                                  </p:par>
                                </p:childTnLst>
                              </p:cTn>
                            </p:par>
                            <p:par>
                              <p:cTn id="52" fill="hold">
                                <p:stCondLst>
                                  <p:cond delay="5000"/>
                                </p:stCondLst>
                                <p:childTnLst>
                                  <p:par>
                                    <p:cTn id="53" presetID="14" presetClass="entr" presetSubtype="10" fill="hold" grpId="0" nodeType="afterEffect">
                                      <p:stCondLst>
                                        <p:cond delay="0"/>
                                      </p:stCondLst>
                                      <p:childTnLst>
                                        <p:set>
                                          <p:cBhvr>
                                            <p:cTn id="54" dur="1" fill="hold">
                                              <p:stCondLst>
                                                <p:cond delay="0"/>
                                              </p:stCondLst>
                                            </p:cTn>
                                            <p:tgtEl>
                                              <p:spTgt spid="137"/>
                                            </p:tgtEl>
                                            <p:attrNameLst>
                                              <p:attrName>style.visibility</p:attrName>
                                            </p:attrNameLst>
                                          </p:cBhvr>
                                          <p:to>
                                            <p:strVal val="visible"/>
                                          </p:to>
                                        </p:set>
                                        <p:animEffect transition="in" filter="randombar(horizontal)">
                                          <p:cBhvr>
                                            <p:cTn id="55" dur="500"/>
                                            <p:tgtEl>
                                              <p:spTgt spid="137"/>
                                            </p:tgtEl>
                                          </p:cBhvr>
                                        </p:animEffect>
                                      </p:childTnLst>
                                    </p:cTn>
                                  </p:par>
                                </p:childTnLst>
                              </p:cTn>
                            </p:par>
                            <p:par>
                              <p:cTn id="56" fill="hold">
                                <p:stCondLst>
                                  <p:cond delay="5500"/>
                                </p:stCondLst>
                                <p:childTnLst>
                                  <p:par>
                                    <p:cTn id="57" presetID="14" presetClass="entr" presetSubtype="10" fill="hold" grpId="0" nodeType="afterEffect">
                                      <p:stCondLst>
                                        <p:cond delay="0"/>
                                      </p:stCondLst>
                                      <p:childTnLst>
                                        <p:set>
                                          <p:cBhvr>
                                            <p:cTn id="58" dur="1" fill="hold">
                                              <p:stCondLst>
                                                <p:cond delay="0"/>
                                              </p:stCondLst>
                                            </p:cTn>
                                            <p:tgtEl>
                                              <p:spTgt spid="138"/>
                                            </p:tgtEl>
                                            <p:attrNameLst>
                                              <p:attrName>style.visibility</p:attrName>
                                            </p:attrNameLst>
                                          </p:cBhvr>
                                          <p:to>
                                            <p:strVal val="visible"/>
                                          </p:to>
                                        </p:set>
                                        <p:animEffect transition="in" filter="randombar(horizontal)">
                                          <p:cBhvr>
                                            <p:cTn id="59" dur="500"/>
                                            <p:tgtEl>
                                              <p:spTgt spid="138"/>
                                            </p:tgtEl>
                                          </p:cBhvr>
                                        </p:animEffect>
                                      </p:childTnLst>
                                    </p:cTn>
                                  </p:par>
                                </p:childTnLst>
                              </p:cTn>
                            </p:par>
                            <p:par>
                              <p:cTn id="60" fill="hold">
                                <p:stCondLst>
                                  <p:cond delay="6000"/>
                                </p:stCondLst>
                                <p:childTnLst>
                                  <p:par>
                                    <p:cTn id="61" presetID="14" presetClass="entr" presetSubtype="10" fill="hold" grpId="0" nodeType="afterEffect">
                                      <p:stCondLst>
                                        <p:cond delay="0"/>
                                      </p:stCondLst>
                                      <p:childTnLst>
                                        <p:set>
                                          <p:cBhvr>
                                            <p:cTn id="62" dur="1" fill="hold">
                                              <p:stCondLst>
                                                <p:cond delay="0"/>
                                              </p:stCondLst>
                                            </p:cTn>
                                            <p:tgtEl>
                                              <p:spTgt spid="141"/>
                                            </p:tgtEl>
                                            <p:attrNameLst>
                                              <p:attrName>style.visibility</p:attrName>
                                            </p:attrNameLst>
                                          </p:cBhvr>
                                          <p:to>
                                            <p:strVal val="visible"/>
                                          </p:to>
                                        </p:set>
                                        <p:animEffect transition="in" filter="randombar(horizontal)">
                                          <p:cBhvr>
                                            <p:cTn id="63" dur="500"/>
                                            <p:tgtEl>
                                              <p:spTgt spid="141"/>
                                            </p:tgtEl>
                                          </p:cBhvr>
                                        </p:animEffect>
                                      </p:childTnLst>
                                    </p:cTn>
                                  </p:par>
                                </p:childTnLst>
                              </p:cTn>
                            </p:par>
                            <p:par>
                              <p:cTn id="64" fill="hold">
                                <p:stCondLst>
                                  <p:cond delay="6500"/>
                                </p:stCondLst>
                                <p:childTnLst>
                                  <p:par>
                                    <p:cTn id="65" presetID="14" presetClass="entr" presetSubtype="10" fill="hold" grpId="0" nodeType="afterEffect">
                                      <p:stCondLst>
                                        <p:cond delay="0"/>
                                      </p:stCondLst>
                                      <p:childTnLst>
                                        <p:set>
                                          <p:cBhvr>
                                            <p:cTn id="66" dur="1" fill="hold">
                                              <p:stCondLst>
                                                <p:cond delay="0"/>
                                              </p:stCondLst>
                                            </p:cTn>
                                            <p:tgtEl>
                                              <p:spTgt spid="140"/>
                                            </p:tgtEl>
                                            <p:attrNameLst>
                                              <p:attrName>style.visibility</p:attrName>
                                            </p:attrNameLst>
                                          </p:cBhvr>
                                          <p:to>
                                            <p:strVal val="visible"/>
                                          </p:to>
                                        </p:set>
                                        <p:animEffect transition="in" filter="randombar(horizontal)">
                                          <p:cBhvr>
                                            <p:cTn id="67" dur="500"/>
                                            <p:tgtEl>
                                              <p:spTgt spid="140"/>
                                            </p:tgtEl>
                                          </p:cBhvr>
                                        </p:animEffect>
                                      </p:childTnLst>
                                    </p:cTn>
                                  </p:par>
                                </p:childTnLst>
                              </p:cTn>
                            </p:par>
                            <p:par>
                              <p:cTn id="68" fill="hold">
                                <p:stCondLst>
                                  <p:cond delay="7000"/>
                                </p:stCondLst>
                                <p:childTnLst>
                                  <p:par>
                                    <p:cTn id="69" presetID="14" presetClass="entr" presetSubtype="10" fill="hold" grpId="0" nodeType="afterEffect">
                                      <p:stCondLst>
                                        <p:cond delay="0"/>
                                      </p:stCondLst>
                                      <p:childTnLst>
                                        <p:set>
                                          <p:cBhvr>
                                            <p:cTn id="70" dur="1" fill="hold">
                                              <p:stCondLst>
                                                <p:cond delay="0"/>
                                              </p:stCondLst>
                                            </p:cTn>
                                            <p:tgtEl>
                                              <p:spTgt spid="142"/>
                                            </p:tgtEl>
                                            <p:attrNameLst>
                                              <p:attrName>style.visibility</p:attrName>
                                            </p:attrNameLst>
                                          </p:cBhvr>
                                          <p:to>
                                            <p:strVal val="visible"/>
                                          </p:to>
                                        </p:set>
                                        <p:animEffect transition="in" filter="randombar(horizontal)">
                                          <p:cBhvr>
                                            <p:cTn id="71" dur="500"/>
                                            <p:tgtEl>
                                              <p:spTgt spid="142"/>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143"/>
                                            </p:tgtEl>
                                            <p:attrNameLst>
                                              <p:attrName>style.visibility</p:attrName>
                                            </p:attrNameLst>
                                          </p:cBhvr>
                                          <p:to>
                                            <p:strVal val="visible"/>
                                          </p:to>
                                        </p:set>
                                        <p:animEffect transition="in" filter="wipe(left)">
                                          <p:cBhvr>
                                            <p:cTn id="75" dur="500"/>
                                            <p:tgtEl>
                                              <p:spTgt spid="143"/>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144"/>
                                            </p:tgtEl>
                                            <p:attrNameLst>
                                              <p:attrName>style.visibility</p:attrName>
                                            </p:attrNameLst>
                                          </p:cBhvr>
                                          <p:to>
                                            <p:strVal val="visible"/>
                                          </p:to>
                                        </p:set>
                                        <p:animEffect transition="in" filter="wipe(left)">
                                          <p:cBhvr>
                                            <p:cTn id="79" dur="500"/>
                                            <p:tgtEl>
                                              <p:spTgt spid="144"/>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145"/>
                                            </p:tgtEl>
                                            <p:attrNameLst>
                                              <p:attrName>style.visibility</p:attrName>
                                            </p:attrNameLst>
                                          </p:cBhvr>
                                          <p:to>
                                            <p:strVal val="visible"/>
                                          </p:to>
                                        </p:set>
                                        <p:animEffect transition="in" filter="wipe(left)">
                                          <p:cBhvr>
                                            <p:cTn id="83" dur="500"/>
                                            <p:tgtEl>
                                              <p:spTgt spid="145"/>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146"/>
                                            </p:tgtEl>
                                            <p:attrNameLst>
                                              <p:attrName>style.visibility</p:attrName>
                                            </p:attrNameLst>
                                          </p:cBhvr>
                                          <p:to>
                                            <p:strVal val="visible"/>
                                          </p:to>
                                        </p:set>
                                        <p:animEffect transition="in" filter="wipe(left)">
                                          <p:cBhvr>
                                            <p:cTn id="87" dur="500"/>
                                            <p:tgtEl>
                                              <p:spTgt spid="146"/>
                                            </p:tgtEl>
                                          </p:cBhvr>
                                        </p:animEffect>
                                      </p:childTnLst>
                                    </p:cTn>
                                  </p:par>
                                </p:childTnLst>
                              </p:cTn>
                            </p:par>
                            <p:par>
                              <p:cTn id="88" fill="hold">
                                <p:stCondLst>
                                  <p:cond delay="9500"/>
                                </p:stCondLst>
                                <p:childTnLst>
                                  <p:par>
                                    <p:cTn id="89" presetID="22" presetClass="entr" presetSubtype="8" fill="hold" grpId="0" nodeType="afterEffect">
                                      <p:stCondLst>
                                        <p:cond delay="0"/>
                                      </p:stCondLst>
                                      <p:childTnLst>
                                        <p:set>
                                          <p:cBhvr>
                                            <p:cTn id="90" dur="1" fill="hold">
                                              <p:stCondLst>
                                                <p:cond delay="0"/>
                                              </p:stCondLst>
                                            </p:cTn>
                                            <p:tgtEl>
                                              <p:spTgt spid="147"/>
                                            </p:tgtEl>
                                            <p:attrNameLst>
                                              <p:attrName>style.visibility</p:attrName>
                                            </p:attrNameLst>
                                          </p:cBhvr>
                                          <p:to>
                                            <p:strVal val="visible"/>
                                          </p:to>
                                        </p:set>
                                        <p:animEffect transition="in" filter="wipe(left)">
                                          <p:cBhvr>
                                            <p:cTn id="91" dur="500"/>
                                            <p:tgtEl>
                                              <p:spTgt spid="147"/>
                                            </p:tgtEl>
                                          </p:cBhvr>
                                        </p:animEffect>
                                      </p:childTnLst>
                                    </p:cTn>
                                  </p:par>
                                </p:childTnLst>
                              </p:cTn>
                            </p:par>
                            <p:par>
                              <p:cTn id="92" fill="hold">
                                <p:stCondLst>
                                  <p:cond delay="10000"/>
                                </p:stCondLst>
                                <p:childTnLst>
                                  <p:par>
                                    <p:cTn id="93" presetID="22" presetClass="entr" presetSubtype="8" fill="hold" grpId="0" nodeType="afterEffect">
                                      <p:stCondLst>
                                        <p:cond delay="0"/>
                                      </p:stCondLst>
                                      <p:childTnLst>
                                        <p:set>
                                          <p:cBhvr>
                                            <p:cTn id="94" dur="1" fill="hold">
                                              <p:stCondLst>
                                                <p:cond delay="0"/>
                                              </p:stCondLst>
                                            </p:cTn>
                                            <p:tgtEl>
                                              <p:spTgt spid="148"/>
                                            </p:tgtEl>
                                            <p:attrNameLst>
                                              <p:attrName>style.visibility</p:attrName>
                                            </p:attrNameLst>
                                          </p:cBhvr>
                                          <p:to>
                                            <p:strVal val="visible"/>
                                          </p:to>
                                        </p:set>
                                        <p:animEffect transition="in" filter="wipe(left)">
                                          <p:cBhvr>
                                            <p:cTn id="95" dur="500"/>
                                            <p:tgtEl>
                                              <p:spTgt spid="148"/>
                                            </p:tgtEl>
                                          </p:cBhvr>
                                        </p:animEffect>
                                      </p:childTnLst>
                                    </p:cTn>
                                  </p:par>
                                </p:childTnLst>
                              </p:cTn>
                            </p:par>
                            <p:par>
                              <p:cTn id="96" fill="hold">
                                <p:stCondLst>
                                  <p:cond delay="10500"/>
                                </p:stCondLst>
                                <p:childTnLst>
                                  <p:par>
                                    <p:cTn id="97" presetID="49" presetClass="entr" presetSubtype="0" decel="100000" fill="hold" nodeType="after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p:cTn id="99" dur="500" fill="hold"/>
                                            <p:tgtEl>
                                              <p:spTgt spid="149"/>
                                            </p:tgtEl>
                                            <p:attrNameLst>
                                              <p:attrName>ppt_w</p:attrName>
                                            </p:attrNameLst>
                                          </p:cBhvr>
                                          <p:tavLst>
                                            <p:tav tm="0">
                                              <p:val>
                                                <p:fltVal val="0"/>
                                              </p:val>
                                            </p:tav>
                                            <p:tav tm="100000">
                                              <p:val>
                                                <p:strVal val="#ppt_w"/>
                                              </p:val>
                                            </p:tav>
                                          </p:tavLst>
                                        </p:anim>
                                        <p:anim calcmode="lin" valueType="num">
                                          <p:cBhvr>
                                            <p:cTn id="100" dur="500" fill="hold"/>
                                            <p:tgtEl>
                                              <p:spTgt spid="149"/>
                                            </p:tgtEl>
                                            <p:attrNameLst>
                                              <p:attrName>ppt_h</p:attrName>
                                            </p:attrNameLst>
                                          </p:cBhvr>
                                          <p:tavLst>
                                            <p:tav tm="0">
                                              <p:val>
                                                <p:fltVal val="0"/>
                                              </p:val>
                                            </p:tav>
                                            <p:tav tm="100000">
                                              <p:val>
                                                <p:strVal val="#ppt_h"/>
                                              </p:val>
                                            </p:tav>
                                          </p:tavLst>
                                        </p:anim>
                                        <p:anim calcmode="lin" valueType="num">
                                          <p:cBhvr>
                                            <p:cTn id="101" dur="500" fill="hold"/>
                                            <p:tgtEl>
                                              <p:spTgt spid="149"/>
                                            </p:tgtEl>
                                            <p:attrNameLst>
                                              <p:attrName>style.rotation</p:attrName>
                                            </p:attrNameLst>
                                          </p:cBhvr>
                                          <p:tavLst>
                                            <p:tav tm="0">
                                              <p:val>
                                                <p:fltVal val="360"/>
                                              </p:val>
                                            </p:tav>
                                            <p:tav tm="100000">
                                              <p:val>
                                                <p:fltVal val="0"/>
                                              </p:val>
                                            </p:tav>
                                          </p:tavLst>
                                        </p:anim>
                                        <p:animEffect transition="in" filter="fade">
                                          <p:cBhvr>
                                            <p:cTn id="102" dur="500"/>
                                            <p:tgtEl>
                                              <p:spTgt spid="149"/>
                                            </p:tgtEl>
                                          </p:cBhvr>
                                        </p:animEffect>
                                      </p:childTnLst>
                                    </p:cTn>
                                  </p:par>
                                  <p:par>
                                    <p:cTn id="103" presetID="2" presetClass="entr" presetSubtype="2" decel="100000" fill="hold" nodeType="with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additive="base">
                                            <p:cTn id="105" dur="1500" fill="hold"/>
                                            <p:tgtEl>
                                              <p:spTgt spid="27"/>
                                            </p:tgtEl>
                                            <p:attrNameLst>
                                              <p:attrName>ppt_x</p:attrName>
                                            </p:attrNameLst>
                                          </p:cBhvr>
                                          <p:tavLst>
                                            <p:tav tm="0">
                                              <p:val>
                                                <p:strVal val="1+#ppt_w/2"/>
                                              </p:val>
                                            </p:tav>
                                            <p:tav tm="100000">
                                              <p:val>
                                                <p:strVal val="#ppt_x"/>
                                              </p:val>
                                            </p:tav>
                                          </p:tavLst>
                                        </p:anim>
                                        <p:anim calcmode="lin" valueType="num">
                                          <p:cBhvr additive="base">
                                            <p:cTn id="106" dur="1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30" grpId="0" animBg="1"/>
          <p:bldP spid="131" grpId="0" animBg="1"/>
          <p:bldP spid="132" grpId="0" animBg="1"/>
          <p:bldP spid="133" grpId="0" animBg="1"/>
          <p:bldP spid="134" grpId="0" animBg="1"/>
          <p:bldP spid="135" grpId="0" animBg="1"/>
          <p:bldP spid="136" grpId="0" animBg="1"/>
          <p:bldP spid="137" grpId="0"/>
          <p:bldP spid="138" grpId="0"/>
          <p:bldP spid="139" grpId="0"/>
          <p:bldP spid="140" grpId="0"/>
          <p:bldP spid="141" grpId="0"/>
          <p:bldP spid="142" grpId="0"/>
          <p:bldP spid="143" grpId="0"/>
          <p:bldP spid="144" grpId="0"/>
          <p:bldP spid="145" grpId="0"/>
          <p:bldP spid="146" grpId="0"/>
          <p:bldP spid="147" grpId="0"/>
          <p:bldP spid="1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131"/>
                                            </p:tgtEl>
                                            <p:attrNameLst>
                                              <p:attrName>style.visibility</p:attrName>
                                            </p:attrNameLst>
                                          </p:cBhvr>
                                          <p:to>
                                            <p:strVal val="visible"/>
                                          </p:to>
                                        </p:set>
                                        <p:anim calcmode="lin" valueType="num">
                                          <p:cBhvr additive="base">
                                            <p:cTn id="22" dur="2000" fill="hold"/>
                                            <p:tgtEl>
                                              <p:spTgt spid="131"/>
                                            </p:tgtEl>
                                            <p:attrNameLst>
                                              <p:attrName>ppt_x</p:attrName>
                                            </p:attrNameLst>
                                          </p:cBhvr>
                                          <p:tavLst>
                                            <p:tav tm="0">
                                              <p:val>
                                                <p:strVal val="0-#ppt_w/2"/>
                                              </p:val>
                                            </p:tav>
                                            <p:tav tm="100000">
                                              <p:val>
                                                <p:strVal val="#ppt_x"/>
                                              </p:val>
                                            </p:tav>
                                          </p:tavLst>
                                        </p:anim>
                                        <p:anim calcmode="lin" valueType="num">
                                          <p:cBhvr additive="base">
                                            <p:cTn id="23" dur="2000" fill="hold"/>
                                            <p:tgtEl>
                                              <p:spTgt spid="13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32"/>
                                            </p:tgtEl>
                                            <p:attrNameLst>
                                              <p:attrName>style.visibility</p:attrName>
                                            </p:attrNameLst>
                                          </p:cBhvr>
                                          <p:to>
                                            <p:strVal val="visible"/>
                                          </p:to>
                                        </p:set>
                                        <p:anim calcmode="lin" valueType="num">
                                          <p:cBhvr additive="base">
                                            <p:cTn id="26" dur="2000" fill="hold"/>
                                            <p:tgtEl>
                                              <p:spTgt spid="132"/>
                                            </p:tgtEl>
                                            <p:attrNameLst>
                                              <p:attrName>ppt_x</p:attrName>
                                            </p:attrNameLst>
                                          </p:cBhvr>
                                          <p:tavLst>
                                            <p:tav tm="0">
                                              <p:val>
                                                <p:strVal val="0-#ppt_w/2"/>
                                              </p:val>
                                            </p:tav>
                                            <p:tav tm="100000">
                                              <p:val>
                                                <p:strVal val="#ppt_x"/>
                                              </p:val>
                                            </p:tav>
                                          </p:tavLst>
                                        </p:anim>
                                        <p:anim calcmode="lin" valueType="num">
                                          <p:cBhvr additive="base">
                                            <p:cTn id="27" dur="2000" fill="hold"/>
                                            <p:tgtEl>
                                              <p:spTgt spid="13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33"/>
                                            </p:tgtEl>
                                            <p:attrNameLst>
                                              <p:attrName>style.visibility</p:attrName>
                                            </p:attrNameLst>
                                          </p:cBhvr>
                                          <p:to>
                                            <p:strVal val="visible"/>
                                          </p:to>
                                        </p:set>
                                        <p:anim calcmode="lin" valueType="num">
                                          <p:cBhvr additive="base">
                                            <p:cTn id="30" dur="2000" fill="hold"/>
                                            <p:tgtEl>
                                              <p:spTgt spid="133"/>
                                            </p:tgtEl>
                                            <p:attrNameLst>
                                              <p:attrName>ppt_x</p:attrName>
                                            </p:attrNameLst>
                                          </p:cBhvr>
                                          <p:tavLst>
                                            <p:tav tm="0">
                                              <p:val>
                                                <p:strVal val="0-#ppt_w/2"/>
                                              </p:val>
                                            </p:tav>
                                            <p:tav tm="100000">
                                              <p:val>
                                                <p:strVal val="#ppt_x"/>
                                              </p:val>
                                            </p:tav>
                                          </p:tavLst>
                                        </p:anim>
                                        <p:anim calcmode="lin" valueType="num">
                                          <p:cBhvr additive="base">
                                            <p:cTn id="31" dur="2000" fill="hold"/>
                                            <p:tgtEl>
                                              <p:spTgt spid="133"/>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34"/>
                                            </p:tgtEl>
                                            <p:attrNameLst>
                                              <p:attrName>style.visibility</p:attrName>
                                            </p:attrNameLst>
                                          </p:cBhvr>
                                          <p:to>
                                            <p:strVal val="visible"/>
                                          </p:to>
                                        </p:set>
                                        <p:anim calcmode="lin" valueType="num">
                                          <p:cBhvr additive="base">
                                            <p:cTn id="34" dur="2000" fill="hold"/>
                                            <p:tgtEl>
                                              <p:spTgt spid="134"/>
                                            </p:tgtEl>
                                            <p:attrNameLst>
                                              <p:attrName>ppt_x</p:attrName>
                                            </p:attrNameLst>
                                          </p:cBhvr>
                                          <p:tavLst>
                                            <p:tav tm="0">
                                              <p:val>
                                                <p:strVal val="0-#ppt_w/2"/>
                                              </p:val>
                                            </p:tav>
                                            <p:tav tm="100000">
                                              <p:val>
                                                <p:strVal val="#ppt_x"/>
                                              </p:val>
                                            </p:tav>
                                          </p:tavLst>
                                        </p:anim>
                                        <p:anim calcmode="lin" valueType="num">
                                          <p:cBhvr additive="base">
                                            <p:cTn id="35" dur="2000" fill="hold"/>
                                            <p:tgtEl>
                                              <p:spTgt spid="134"/>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35"/>
                                            </p:tgtEl>
                                            <p:attrNameLst>
                                              <p:attrName>style.visibility</p:attrName>
                                            </p:attrNameLst>
                                          </p:cBhvr>
                                          <p:to>
                                            <p:strVal val="visible"/>
                                          </p:to>
                                        </p:set>
                                        <p:anim calcmode="lin" valueType="num">
                                          <p:cBhvr additive="base">
                                            <p:cTn id="38" dur="2000" fill="hold"/>
                                            <p:tgtEl>
                                              <p:spTgt spid="135"/>
                                            </p:tgtEl>
                                            <p:attrNameLst>
                                              <p:attrName>ppt_x</p:attrName>
                                            </p:attrNameLst>
                                          </p:cBhvr>
                                          <p:tavLst>
                                            <p:tav tm="0">
                                              <p:val>
                                                <p:strVal val="0-#ppt_w/2"/>
                                              </p:val>
                                            </p:tav>
                                            <p:tav tm="100000">
                                              <p:val>
                                                <p:strVal val="#ppt_x"/>
                                              </p:val>
                                            </p:tav>
                                          </p:tavLst>
                                        </p:anim>
                                        <p:anim calcmode="lin" valueType="num">
                                          <p:cBhvr additive="base">
                                            <p:cTn id="39" dur="2000" fill="hold"/>
                                            <p:tgtEl>
                                              <p:spTgt spid="135"/>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36"/>
                                            </p:tgtEl>
                                            <p:attrNameLst>
                                              <p:attrName>style.visibility</p:attrName>
                                            </p:attrNameLst>
                                          </p:cBhvr>
                                          <p:to>
                                            <p:strVal val="visible"/>
                                          </p:to>
                                        </p:set>
                                        <p:anim calcmode="lin" valueType="num">
                                          <p:cBhvr additive="base">
                                            <p:cTn id="42" dur="2000" fill="hold"/>
                                            <p:tgtEl>
                                              <p:spTgt spid="136"/>
                                            </p:tgtEl>
                                            <p:attrNameLst>
                                              <p:attrName>ppt_x</p:attrName>
                                            </p:attrNameLst>
                                          </p:cBhvr>
                                          <p:tavLst>
                                            <p:tav tm="0">
                                              <p:val>
                                                <p:strVal val="0-#ppt_w/2"/>
                                              </p:val>
                                            </p:tav>
                                            <p:tav tm="100000">
                                              <p:val>
                                                <p:strVal val="#ppt_x"/>
                                              </p:val>
                                            </p:tav>
                                          </p:tavLst>
                                        </p:anim>
                                        <p:anim calcmode="lin" valueType="num">
                                          <p:cBhvr additive="base">
                                            <p:cTn id="43" dur="2000" fill="hold"/>
                                            <p:tgtEl>
                                              <p:spTgt spid="136"/>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left)">
                                          <p:cBhvr>
                                            <p:cTn id="47" dur="500"/>
                                            <p:tgtEl>
                                              <p:spTgt spid="130"/>
                                            </p:tgtEl>
                                          </p:cBhvr>
                                        </p:animEffect>
                                      </p:childTnLst>
                                    </p:cTn>
                                  </p:par>
                                </p:childTnLst>
                              </p:cTn>
                            </p:par>
                            <p:par>
                              <p:cTn id="48" fill="hold">
                                <p:stCondLst>
                                  <p:cond delay="4500"/>
                                </p:stCondLst>
                                <p:childTnLst>
                                  <p:par>
                                    <p:cTn id="49" presetID="14" presetClass="entr" presetSubtype="10" fill="hold" grpId="0" nodeType="afterEffect">
                                      <p:stCondLst>
                                        <p:cond delay="0"/>
                                      </p:stCondLst>
                                      <p:childTnLst>
                                        <p:set>
                                          <p:cBhvr>
                                            <p:cTn id="50" dur="1" fill="hold">
                                              <p:stCondLst>
                                                <p:cond delay="0"/>
                                              </p:stCondLst>
                                            </p:cTn>
                                            <p:tgtEl>
                                              <p:spTgt spid="139"/>
                                            </p:tgtEl>
                                            <p:attrNameLst>
                                              <p:attrName>style.visibility</p:attrName>
                                            </p:attrNameLst>
                                          </p:cBhvr>
                                          <p:to>
                                            <p:strVal val="visible"/>
                                          </p:to>
                                        </p:set>
                                        <p:animEffect transition="in" filter="randombar(horizontal)">
                                          <p:cBhvr>
                                            <p:cTn id="51" dur="500"/>
                                            <p:tgtEl>
                                              <p:spTgt spid="139"/>
                                            </p:tgtEl>
                                          </p:cBhvr>
                                        </p:animEffect>
                                      </p:childTnLst>
                                    </p:cTn>
                                  </p:par>
                                </p:childTnLst>
                              </p:cTn>
                            </p:par>
                            <p:par>
                              <p:cTn id="52" fill="hold">
                                <p:stCondLst>
                                  <p:cond delay="5000"/>
                                </p:stCondLst>
                                <p:childTnLst>
                                  <p:par>
                                    <p:cTn id="53" presetID="14" presetClass="entr" presetSubtype="10" fill="hold" grpId="0" nodeType="afterEffect">
                                      <p:stCondLst>
                                        <p:cond delay="0"/>
                                      </p:stCondLst>
                                      <p:childTnLst>
                                        <p:set>
                                          <p:cBhvr>
                                            <p:cTn id="54" dur="1" fill="hold">
                                              <p:stCondLst>
                                                <p:cond delay="0"/>
                                              </p:stCondLst>
                                            </p:cTn>
                                            <p:tgtEl>
                                              <p:spTgt spid="137"/>
                                            </p:tgtEl>
                                            <p:attrNameLst>
                                              <p:attrName>style.visibility</p:attrName>
                                            </p:attrNameLst>
                                          </p:cBhvr>
                                          <p:to>
                                            <p:strVal val="visible"/>
                                          </p:to>
                                        </p:set>
                                        <p:animEffect transition="in" filter="randombar(horizontal)">
                                          <p:cBhvr>
                                            <p:cTn id="55" dur="500"/>
                                            <p:tgtEl>
                                              <p:spTgt spid="137"/>
                                            </p:tgtEl>
                                          </p:cBhvr>
                                        </p:animEffect>
                                      </p:childTnLst>
                                    </p:cTn>
                                  </p:par>
                                </p:childTnLst>
                              </p:cTn>
                            </p:par>
                            <p:par>
                              <p:cTn id="56" fill="hold">
                                <p:stCondLst>
                                  <p:cond delay="5500"/>
                                </p:stCondLst>
                                <p:childTnLst>
                                  <p:par>
                                    <p:cTn id="57" presetID="14" presetClass="entr" presetSubtype="10" fill="hold" grpId="0" nodeType="afterEffect">
                                      <p:stCondLst>
                                        <p:cond delay="0"/>
                                      </p:stCondLst>
                                      <p:childTnLst>
                                        <p:set>
                                          <p:cBhvr>
                                            <p:cTn id="58" dur="1" fill="hold">
                                              <p:stCondLst>
                                                <p:cond delay="0"/>
                                              </p:stCondLst>
                                            </p:cTn>
                                            <p:tgtEl>
                                              <p:spTgt spid="138"/>
                                            </p:tgtEl>
                                            <p:attrNameLst>
                                              <p:attrName>style.visibility</p:attrName>
                                            </p:attrNameLst>
                                          </p:cBhvr>
                                          <p:to>
                                            <p:strVal val="visible"/>
                                          </p:to>
                                        </p:set>
                                        <p:animEffect transition="in" filter="randombar(horizontal)">
                                          <p:cBhvr>
                                            <p:cTn id="59" dur="500"/>
                                            <p:tgtEl>
                                              <p:spTgt spid="138"/>
                                            </p:tgtEl>
                                          </p:cBhvr>
                                        </p:animEffect>
                                      </p:childTnLst>
                                    </p:cTn>
                                  </p:par>
                                </p:childTnLst>
                              </p:cTn>
                            </p:par>
                            <p:par>
                              <p:cTn id="60" fill="hold">
                                <p:stCondLst>
                                  <p:cond delay="6000"/>
                                </p:stCondLst>
                                <p:childTnLst>
                                  <p:par>
                                    <p:cTn id="61" presetID="14" presetClass="entr" presetSubtype="10" fill="hold" grpId="0" nodeType="afterEffect">
                                      <p:stCondLst>
                                        <p:cond delay="0"/>
                                      </p:stCondLst>
                                      <p:childTnLst>
                                        <p:set>
                                          <p:cBhvr>
                                            <p:cTn id="62" dur="1" fill="hold">
                                              <p:stCondLst>
                                                <p:cond delay="0"/>
                                              </p:stCondLst>
                                            </p:cTn>
                                            <p:tgtEl>
                                              <p:spTgt spid="141"/>
                                            </p:tgtEl>
                                            <p:attrNameLst>
                                              <p:attrName>style.visibility</p:attrName>
                                            </p:attrNameLst>
                                          </p:cBhvr>
                                          <p:to>
                                            <p:strVal val="visible"/>
                                          </p:to>
                                        </p:set>
                                        <p:animEffect transition="in" filter="randombar(horizontal)">
                                          <p:cBhvr>
                                            <p:cTn id="63" dur="500"/>
                                            <p:tgtEl>
                                              <p:spTgt spid="141"/>
                                            </p:tgtEl>
                                          </p:cBhvr>
                                        </p:animEffect>
                                      </p:childTnLst>
                                    </p:cTn>
                                  </p:par>
                                </p:childTnLst>
                              </p:cTn>
                            </p:par>
                            <p:par>
                              <p:cTn id="64" fill="hold">
                                <p:stCondLst>
                                  <p:cond delay="6500"/>
                                </p:stCondLst>
                                <p:childTnLst>
                                  <p:par>
                                    <p:cTn id="65" presetID="14" presetClass="entr" presetSubtype="10" fill="hold" grpId="0" nodeType="afterEffect">
                                      <p:stCondLst>
                                        <p:cond delay="0"/>
                                      </p:stCondLst>
                                      <p:childTnLst>
                                        <p:set>
                                          <p:cBhvr>
                                            <p:cTn id="66" dur="1" fill="hold">
                                              <p:stCondLst>
                                                <p:cond delay="0"/>
                                              </p:stCondLst>
                                            </p:cTn>
                                            <p:tgtEl>
                                              <p:spTgt spid="140"/>
                                            </p:tgtEl>
                                            <p:attrNameLst>
                                              <p:attrName>style.visibility</p:attrName>
                                            </p:attrNameLst>
                                          </p:cBhvr>
                                          <p:to>
                                            <p:strVal val="visible"/>
                                          </p:to>
                                        </p:set>
                                        <p:animEffect transition="in" filter="randombar(horizontal)">
                                          <p:cBhvr>
                                            <p:cTn id="67" dur="500"/>
                                            <p:tgtEl>
                                              <p:spTgt spid="140"/>
                                            </p:tgtEl>
                                          </p:cBhvr>
                                        </p:animEffect>
                                      </p:childTnLst>
                                    </p:cTn>
                                  </p:par>
                                </p:childTnLst>
                              </p:cTn>
                            </p:par>
                            <p:par>
                              <p:cTn id="68" fill="hold">
                                <p:stCondLst>
                                  <p:cond delay="7000"/>
                                </p:stCondLst>
                                <p:childTnLst>
                                  <p:par>
                                    <p:cTn id="69" presetID="14" presetClass="entr" presetSubtype="10" fill="hold" grpId="0" nodeType="afterEffect">
                                      <p:stCondLst>
                                        <p:cond delay="0"/>
                                      </p:stCondLst>
                                      <p:childTnLst>
                                        <p:set>
                                          <p:cBhvr>
                                            <p:cTn id="70" dur="1" fill="hold">
                                              <p:stCondLst>
                                                <p:cond delay="0"/>
                                              </p:stCondLst>
                                            </p:cTn>
                                            <p:tgtEl>
                                              <p:spTgt spid="142"/>
                                            </p:tgtEl>
                                            <p:attrNameLst>
                                              <p:attrName>style.visibility</p:attrName>
                                            </p:attrNameLst>
                                          </p:cBhvr>
                                          <p:to>
                                            <p:strVal val="visible"/>
                                          </p:to>
                                        </p:set>
                                        <p:animEffect transition="in" filter="randombar(horizontal)">
                                          <p:cBhvr>
                                            <p:cTn id="71" dur="500"/>
                                            <p:tgtEl>
                                              <p:spTgt spid="142"/>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143"/>
                                            </p:tgtEl>
                                            <p:attrNameLst>
                                              <p:attrName>style.visibility</p:attrName>
                                            </p:attrNameLst>
                                          </p:cBhvr>
                                          <p:to>
                                            <p:strVal val="visible"/>
                                          </p:to>
                                        </p:set>
                                        <p:animEffect transition="in" filter="wipe(left)">
                                          <p:cBhvr>
                                            <p:cTn id="75" dur="500"/>
                                            <p:tgtEl>
                                              <p:spTgt spid="143"/>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144"/>
                                            </p:tgtEl>
                                            <p:attrNameLst>
                                              <p:attrName>style.visibility</p:attrName>
                                            </p:attrNameLst>
                                          </p:cBhvr>
                                          <p:to>
                                            <p:strVal val="visible"/>
                                          </p:to>
                                        </p:set>
                                        <p:animEffect transition="in" filter="wipe(left)">
                                          <p:cBhvr>
                                            <p:cTn id="79" dur="500"/>
                                            <p:tgtEl>
                                              <p:spTgt spid="144"/>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145"/>
                                            </p:tgtEl>
                                            <p:attrNameLst>
                                              <p:attrName>style.visibility</p:attrName>
                                            </p:attrNameLst>
                                          </p:cBhvr>
                                          <p:to>
                                            <p:strVal val="visible"/>
                                          </p:to>
                                        </p:set>
                                        <p:animEffect transition="in" filter="wipe(left)">
                                          <p:cBhvr>
                                            <p:cTn id="83" dur="500"/>
                                            <p:tgtEl>
                                              <p:spTgt spid="145"/>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146"/>
                                            </p:tgtEl>
                                            <p:attrNameLst>
                                              <p:attrName>style.visibility</p:attrName>
                                            </p:attrNameLst>
                                          </p:cBhvr>
                                          <p:to>
                                            <p:strVal val="visible"/>
                                          </p:to>
                                        </p:set>
                                        <p:animEffect transition="in" filter="wipe(left)">
                                          <p:cBhvr>
                                            <p:cTn id="87" dur="500"/>
                                            <p:tgtEl>
                                              <p:spTgt spid="146"/>
                                            </p:tgtEl>
                                          </p:cBhvr>
                                        </p:animEffect>
                                      </p:childTnLst>
                                    </p:cTn>
                                  </p:par>
                                </p:childTnLst>
                              </p:cTn>
                            </p:par>
                            <p:par>
                              <p:cTn id="88" fill="hold">
                                <p:stCondLst>
                                  <p:cond delay="9500"/>
                                </p:stCondLst>
                                <p:childTnLst>
                                  <p:par>
                                    <p:cTn id="89" presetID="22" presetClass="entr" presetSubtype="8" fill="hold" grpId="0" nodeType="afterEffect">
                                      <p:stCondLst>
                                        <p:cond delay="0"/>
                                      </p:stCondLst>
                                      <p:childTnLst>
                                        <p:set>
                                          <p:cBhvr>
                                            <p:cTn id="90" dur="1" fill="hold">
                                              <p:stCondLst>
                                                <p:cond delay="0"/>
                                              </p:stCondLst>
                                            </p:cTn>
                                            <p:tgtEl>
                                              <p:spTgt spid="147"/>
                                            </p:tgtEl>
                                            <p:attrNameLst>
                                              <p:attrName>style.visibility</p:attrName>
                                            </p:attrNameLst>
                                          </p:cBhvr>
                                          <p:to>
                                            <p:strVal val="visible"/>
                                          </p:to>
                                        </p:set>
                                        <p:animEffect transition="in" filter="wipe(left)">
                                          <p:cBhvr>
                                            <p:cTn id="91" dur="500"/>
                                            <p:tgtEl>
                                              <p:spTgt spid="147"/>
                                            </p:tgtEl>
                                          </p:cBhvr>
                                        </p:animEffect>
                                      </p:childTnLst>
                                    </p:cTn>
                                  </p:par>
                                </p:childTnLst>
                              </p:cTn>
                            </p:par>
                            <p:par>
                              <p:cTn id="92" fill="hold">
                                <p:stCondLst>
                                  <p:cond delay="10000"/>
                                </p:stCondLst>
                                <p:childTnLst>
                                  <p:par>
                                    <p:cTn id="93" presetID="22" presetClass="entr" presetSubtype="8" fill="hold" grpId="0" nodeType="afterEffect">
                                      <p:stCondLst>
                                        <p:cond delay="0"/>
                                      </p:stCondLst>
                                      <p:childTnLst>
                                        <p:set>
                                          <p:cBhvr>
                                            <p:cTn id="94" dur="1" fill="hold">
                                              <p:stCondLst>
                                                <p:cond delay="0"/>
                                              </p:stCondLst>
                                            </p:cTn>
                                            <p:tgtEl>
                                              <p:spTgt spid="148"/>
                                            </p:tgtEl>
                                            <p:attrNameLst>
                                              <p:attrName>style.visibility</p:attrName>
                                            </p:attrNameLst>
                                          </p:cBhvr>
                                          <p:to>
                                            <p:strVal val="visible"/>
                                          </p:to>
                                        </p:set>
                                        <p:animEffect transition="in" filter="wipe(left)">
                                          <p:cBhvr>
                                            <p:cTn id="95" dur="500"/>
                                            <p:tgtEl>
                                              <p:spTgt spid="148"/>
                                            </p:tgtEl>
                                          </p:cBhvr>
                                        </p:animEffect>
                                      </p:childTnLst>
                                    </p:cTn>
                                  </p:par>
                                </p:childTnLst>
                              </p:cTn>
                            </p:par>
                            <p:par>
                              <p:cTn id="96" fill="hold">
                                <p:stCondLst>
                                  <p:cond delay="10500"/>
                                </p:stCondLst>
                                <p:childTnLst>
                                  <p:par>
                                    <p:cTn id="97" presetID="49" presetClass="entr" presetSubtype="0" decel="100000" fill="hold" nodeType="after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p:cTn id="99" dur="500" fill="hold"/>
                                            <p:tgtEl>
                                              <p:spTgt spid="149"/>
                                            </p:tgtEl>
                                            <p:attrNameLst>
                                              <p:attrName>ppt_w</p:attrName>
                                            </p:attrNameLst>
                                          </p:cBhvr>
                                          <p:tavLst>
                                            <p:tav tm="0">
                                              <p:val>
                                                <p:fltVal val="0"/>
                                              </p:val>
                                            </p:tav>
                                            <p:tav tm="100000">
                                              <p:val>
                                                <p:strVal val="#ppt_w"/>
                                              </p:val>
                                            </p:tav>
                                          </p:tavLst>
                                        </p:anim>
                                        <p:anim calcmode="lin" valueType="num">
                                          <p:cBhvr>
                                            <p:cTn id="100" dur="500" fill="hold"/>
                                            <p:tgtEl>
                                              <p:spTgt spid="149"/>
                                            </p:tgtEl>
                                            <p:attrNameLst>
                                              <p:attrName>ppt_h</p:attrName>
                                            </p:attrNameLst>
                                          </p:cBhvr>
                                          <p:tavLst>
                                            <p:tav tm="0">
                                              <p:val>
                                                <p:fltVal val="0"/>
                                              </p:val>
                                            </p:tav>
                                            <p:tav tm="100000">
                                              <p:val>
                                                <p:strVal val="#ppt_h"/>
                                              </p:val>
                                            </p:tav>
                                          </p:tavLst>
                                        </p:anim>
                                        <p:anim calcmode="lin" valueType="num">
                                          <p:cBhvr>
                                            <p:cTn id="101" dur="500" fill="hold"/>
                                            <p:tgtEl>
                                              <p:spTgt spid="149"/>
                                            </p:tgtEl>
                                            <p:attrNameLst>
                                              <p:attrName>style.rotation</p:attrName>
                                            </p:attrNameLst>
                                          </p:cBhvr>
                                          <p:tavLst>
                                            <p:tav tm="0">
                                              <p:val>
                                                <p:fltVal val="360"/>
                                              </p:val>
                                            </p:tav>
                                            <p:tav tm="100000">
                                              <p:val>
                                                <p:fltVal val="0"/>
                                              </p:val>
                                            </p:tav>
                                          </p:tavLst>
                                        </p:anim>
                                        <p:animEffect transition="in" filter="fade">
                                          <p:cBhvr>
                                            <p:cTn id="102" dur="500"/>
                                            <p:tgtEl>
                                              <p:spTgt spid="149"/>
                                            </p:tgtEl>
                                          </p:cBhvr>
                                        </p:animEffect>
                                      </p:childTnLst>
                                    </p:cTn>
                                  </p:par>
                                  <p:par>
                                    <p:cTn id="103" presetID="2" presetClass="entr" presetSubtype="2" decel="100000" fill="hold" nodeType="with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additive="base">
                                            <p:cTn id="105" dur="1500" fill="hold"/>
                                            <p:tgtEl>
                                              <p:spTgt spid="27"/>
                                            </p:tgtEl>
                                            <p:attrNameLst>
                                              <p:attrName>ppt_x</p:attrName>
                                            </p:attrNameLst>
                                          </p:cBhvr>
                                          <p:tavLst>
                                            <p:tav tm="0">
                                              <p:val>
                                                <p:strVal val="1+#ppt_w/2"/>
                                              </p:val>
                                            </p:tav>
                                            <p:tav tm="100000">
                                              <p:val>
                                                <p:strVal val="#ppt_x"/>
                                              </p:val>
                                            </p:tav>
                                          </p:tavLst>
                                        </p:anim>
                                        <p:anim calcmode="lin" valueType="num">
                                          <p:cBhvr additive="base">
                                            <p:cTn id="106" dur="1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30" grpId="0" animBg="1"/>
          <p:bldP spid="131" grpId="0" animBg="1"/>
          <p:bldP spid="132" grpId="0" animBg="1"/>
          <p:bldP spid="133" grpId="0" animBg="1"/>
          <p:bldP spid="134" grpId="0" animBg="1"/>
          <p:bldP spid="135" grpId="0" animBg="1"/>
          <p:bldP spid="136" grpId="0" animBg="1"/>
          <p:bldP spid="137" grpId="0"/>
          <p:bldP spid="138" grpId="0"/>
          <p:bldP spid="139" grpId="0"/>
          <p:bldP spid="140" grpId="0"/>
          <p:bldP spid="141" grpId="0"/>
          <p:bldP spid="142" grpId="0"/>
          <p:bldP spid="143" grpId="0"/>
          <p:bldP spid="144" grpId="0"/>
          <p:bldP spid="145" grpId="0"/>
          <p:bldP spid="146" grpId="0"/>
          <p:bldP spid="147" grpId="0"/>
          <p:bldP spid="148"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图片 74"/>
          <p:cNvPicPr>
            <a:picLocks noChangeAspect="1"/>
          </p:cNvPicPr>
          <p:nvPr/>
        </p:nvPicPr>
        <p:blipFill rotWithShape="1">
          <a:blip r:embed="rId3">
            <a:extLst>
              <a:ext uri="{28A0092B-C50C-407E-A947-70E740481C1C}">
                <a14:useLocalDpi xmlns:a14="http://schemas.microsoft.com/office/drawing/2010/main" val="0"/>
              </a:ext>
            </a:extLst>
          </a:blip>
          <a:srcRect r="31706"/>
          <a:stretch>
            <a:fillRect/>
          </a:stretch>
        </p:blipFill>
        <p:spPr>
          <a:xfrm>
            <a:off x="1811197" y="6049333"/>
            <a:ext cx="10029205" cy="772606"/>
          </a:xfrm>
          <a:prstGeom prst="rect">
            <a:avLst/>
          </a:prstGeom>
        </p:spPr>
      </p:pic>
      <p:sp>
        <p:nvSpPr>
          <p:cNvPr id="72" name="矩形 71"/>
          <p:cNvSpPr/>
          <p:nvPr/>
        </p:nvSpPr>
        <p:spPr>
          <a:xfrm>
            <a:off x="4651139" y="-837559"/>
            <a:ext cx="2394857" cy="8152760"/>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9341556" y="214245"/>
            <a:ext cx="2838164" cy="6272091"/>
            <a:chOff x="9341556" y="214245"/>
            <a:chExt cx="2838164" cy="6272091"/>
          </a:xfrm>
        </p:grpSpPr>
        <p:cxnSp>
          <p:nvCxnSpPr>
            <p:cNvPr id="11" name="直接连接符 10"/>
            <p:cNvCxnSpPr/>
            <p:nvPr/>
          </p:nvCxnSpPr>
          <p:spPr>
            <a:xfrm rot="16741234" flipH="1">
              <a:off x="10697191" y="2474949"/>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741234" flipH="1">
              <a:off x="10316980" y="2285886"/>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flipV="1">
              <a:off x="10150919" y="1632577"/>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6741234" flipH="1">
              <a:off x="10651496" y="3476289"/>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38" idx="6"/>
            </p:cNvCxnSpPr>
            <p:nvPr/>
          </p:nvCxnSpPr>
          <p:spPr>
            <a:xfrm rot="16741234" flipV="1">
              <a:off x="10345711" y="4966102"/>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42" idx="6"/>
            </p:cNvCxnSpPr>
            <p:nvPr/>
          </p:nvCxnSpPr>
          <p:spPr>
            <a:xfrm rot="16741234">
              <a:off x="10415384" y="5702290"/>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6741234" flipH="1" flipV="1">
              <a:off x="10755653" y="4173567"/>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flipV="1">
              <a:off x="10922193" y="3695490"/>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6741234">
              <a:off x="10421254" y="3095237"/>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30" idx="2"/>
            </p:cNvCxnSpPr>
            <p:nvPr/>
          </p:nvCxnSpPr>
          <p:spPr>
            <a:xfrm rot="16741234">
              <a:off x="11174778" y="1639966"/>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endCxn id="30" idx="6"/>
            </p:cNvCxnSpPr>
            <p:nvPr/>
          </p:nvCxnSpPr>
          <p:spPr>
            <a:xfrm rot="16741234" flipV="1">
              <a:off x="11395245" y="2013133"/>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16741234" flipH="1" flipV="1">
              <a:off x="11163548" y="2348805"/>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6741234">
              <a:off x="9632550" y="4018121"/>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16741234" flipH="1">
              <a:off x="9796876" y="4334829"/>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16741234">
              <a:off x="9934447" y="3504581"/>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rot="16741234" flipH="1">
              <a:off x="10247380" y="1385040"/>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椭圆 28"/>
            <p:cNvSpPr/>
            <p:nvPr/>
          </p:nvSpPr>
          <p:spPr>
            <a:xfrm rot="16741234" flipH="1">
              <a:off x="10494051" y="20158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16741234" flipH="1">
              <a:off x="11332597" y="1935131"/>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椭圆 30"/>
            <p:cNvSpPr/>
            <p:nvPr/>
          </p:nvSpPr>
          <p:spPr>
            <a:xfrm rot="16741234" flipH="1">
              <a:off x="10486312" y="2461925"/>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椭圆 31"/>
            <p:cNvSpPr/>
            <p:nvPr/>
          </p:nvSpPr>
          <p:spPr>
            <a:xfrm rot="16741234" flipH="1">
              <a:off x="11494913" y="131510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rot="16741234" flipH="1">
              <a:off x="10167778" y="332235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16741234" flipH="1">
              <a:off x="11732465" y="243446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rot="16741234" flipH="1">
              <a:off x="10970581" y="2826506"/>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6741234" flipH="1">
              <a:off x="10270735" y="6316271"/>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6741234">
              <a:off x="10000586" y="512424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6741234">
              <a:off x="10763405" y="5520537"/>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rot="16741234">
              <a:off x="9757033" y="569413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16741234">
              <a:off x="10430404" y="4742356"/>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rot="16741234">
              <a:off x="10125118" y="4737128"/>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rot="16741234">
              <a:off x="10464581" y="6033843"/>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椭圆 42"/>
            <p:cNvSpPr/>
            <p:nvPr/>
          </p:nvSpPr>
          <p:spPr>
            <a:xfrm rot="16741234">
              <a:off x="9919754" y="371872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rot="16741234">
              <a:off x="9778056" y="418436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rot="16741234">
              <a:off x="11251952" y="409592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rot="16741234">
              <a:off x="10546619" y="4070970"/>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rot="16741234">
              <a:off x="10704747" y="450102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rot="16741234" flipH="1">
              <a:off x="10736780" y="364746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rot="16741234" flipH="1">
              <a:off x="10679965" y="3223644"/>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6741234" flipH="1">
              <a:off x="11980310" y="1985856"/>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椭圆 50"/>
            <p:cNvSpPr/>
            <p:nvPr/>
          </p:nvSpPr>
          <p:spPr>
            <a:xfrm rot="16741234" flipH="1">
              <a:off x="11813637" y="3096950"/>
              <a:ext cx="105246" cy="10524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椭圆 51"/>
            <p:cNvSpPr/>
            <p:nvPr/>
          </p:nvSpPr>
          <p:spPr>
            <a:xfrm rot="16741234" flipH="1">
              <a:off x="11355924" y="3441002"/>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3" name="椭圆 52"/>
            <p:cNvSpPr/>
            <p:nvPr/>
          </p:nvSpPr>
          <p:spPr>
            <a:xfrm rot="16741234" flipH="1">
              <a:off x="12009655" y="267679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6741234">
              <a:off x="11581667" y="455815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rot="16741234">
              <a:off x="11301065" y="515190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rot="16741234">
              <a:off x="11026429" y="5861390"/>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6741234">
              <a:off x="10971247" y="503504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rot="16741234" flipH="1">
              <a:off x="11825353" y="3643429"/>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6741234" flipH="1">
              <a:off x="10078213" y="228587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6741234" flipH="1">
              <a:off x="9982939" y="289378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rot="16741234">
              <a:off x="8234108" y="3129597"/>
              <a:ext cx="2720838" cy="505942"/>
              <a:chOff x="5233265" y="2334818"/>
              <a:chExt cx="2720838" cy="505942"/>
            </a:xfrm>
          </p:grpSpPr>
          <p:sp>
            <p:nvSpPr>
              <p:cNvPr id="67" name="椭圆 66"/>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2" name="直接连接符 61"/>
            <p:cNvCxnSpPr>
              <a:endCxn id="40" idx="3"/>
            </p:cNvCxnSpPr>
            <p:nvPr/>
          </p:nvCxnSpPr>
          <p:spPr>
            <a:xfrm rot="16741234" flipV="1">
              <a:off x="10373166" y="4944910"/>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41" idx="0"/>
              <a:endCxn id="40" idx="5"/>
            </p:cNvCxnSpPr>
            <p:nvPr/>
          </p:nvCxnSpPr>
          <p:spPr>
            <a:xfrm flipV="1">
              <a:off x="10125873" y="4762389"/>
              <a:ext cx="392395" cy="261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椭圆 63"/>
            <p:cNvSpPr/>
            <p:nvPr/>
          </p:nvSpPr>
          <p:spPr>
            <a:xfrm rot="16741234" flipH="1">
              <a:off x="10988660" y="7308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rot="16741234" flipH="1">
              <a:off x="10927089" y="1371054"/>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6741234">
              <a:off x="10640252" y="214245"/>
              <a:ext cx="137160" cy="13716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27239" r="5783" b="25726"/>
          <a:stretch>
            <a:fillRect/>
          </a:stretch>
        </p:blipFill>
        <p:spPr>
          <a:xfrm>
            <a:off x="2184710" y="301727"/>
            <a:ext cx="7975114" cy="6198685"/>
          </a:xfrm>
          <a:prstGeom prst="rect">
            <a:avLst/>
          </a:prstGeom>
        </p:spPr>
      </p:pic>
      <p:sp>
        <p:nvSpPr>
          <p:cNvPr id="7" name="文本框 6"/>
          <p:cNvSpPr txBox="1"/>
          <p:nvPr/>
        </p:nvSpPr>
        <p:spPr>
          <a:xfrm>
            <a:off x="460169" y="3347439"/>
            <a:ext cx="2954655" cy="1200329"/>
          </a:xfrm>
          <a:prstGeom prst="rect">
            <a:avLst/>
          </a:prstGeom>
          <a:noFill/>
        </p:spPr>
        <p:txBody>
          <a:bodyPr wrap="none" rtlCol="0">
            <a:spAutoFit/>
          </a:bodyPr>
          <a:lstStyle/>
          <a:p>
            <a:r>
              <a:rPr lang="zh-CN" altLang="en-US" sz="7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结束语</a:t>
            </a:r>
          </a:p>
        </p:txBody>
      </p:sp>
      <p:sp>
        <p:nvSpPr>
          <p:cNvPr id="8" name="文本框 7"/>
          <p:cNvSpPr txBox="1"/>
          <p:nvPr/>
        </p:nvSpPr>
        <p:spPr>
          <a:xfrm>
            <a:off x="460169" y="324400"/>
            <a:ext cx="3746306" cy="3046988"/>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r>
              <a:rPr lang="en-US" altLang="zh-CN" sz="9600" dirty="0">
                <a:latin typeface="Aurora Cn BT" panose="020B0508020207060204" pitchFamily="34" charset="0"/>
                <a:sym typeface="+mn-lt"/>
              </a:rPr>
              <a:t>Concluding </a:t>
            </a:r>
          </a:p>
          <a:p>
            <a:r>
              <a:rPr lang="en-US" altLang="zh-CN" sz="9600" dirty="0">
                <a:latin typeface="Aurora Cn BT" panose="020B0508020207060204" pitchFamily="34" charset="0"/>
                <a:sym typeface="+mn-lt"/>
              </a:rPr>
              <a:t>Remarks</a:t>
            </a:r>
          </a:p>
        </p:txBody>
      </p:sp>
      <p:sp>
        <p:nvSpPr>
          <p:cNvPr id="9" name="文本框 8"/>
          <p:cNvSpPr txBox="1"/>
          <p:nvPr/>
        </p:nvSpPr>
        <p:spPr>
          <a:xfrm>
            <a:off x="7538654" y="4846789"/>
            <a:ext cx="3072447" cy="1670073"/>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感谢公司领导给予我这次竞聘机会，在接下来的工作中，我会更加努力踏实干好本职工作，为公司的壮大发展贡献一份微薄之力。</a:t>
            </a:r>
          </a:p>
          <a:p>
            <a:pPr>
              <a:lnSpc>
                <a:spcPct val="150000"/>
              </a:lnSpc>
            </a:pP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77" name="图片 76"/>
          <p:cNvPicPr>
            <a:picLocks noChangeAspect="1"/>
          </p:cNvPicPr>
          <p:nvPr/>
        </p:nvPicPr>
        <p:blipFill rotWithShape="1">
          <a:blip r:embed="rId5">
            <a:biLevel thresh="50000"/>
          </a:blip>
          <a:srcRect l="54779" t="24728" r="29798" b="57553"/>
          <a:stretch>
            <a:fillRect/>
          </a:stretch>
        </p:blipFill>
        <p:spPr>
          <a:xfrm rot="10800000">
            <a:off x="5907199" y="5659967"/>
            <a:ext cx="828931" cy="910656"/>
          </a:xfrm>
          <a:prstGeom prst="rect">
            <a:avLst/>
          </a:prstGeom>
          <a:noFill/>
        </p:spPr>
      </p:pic>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8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8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83000">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14:bounceEnd="83000">
                                          <p:cBhvr additive="base">
                                            <p:cTn id="11" dur="1250" fill="hold"/>
                                            <p:tgtEl>
                                              <p:spTgt spid="75"/>
                                            </p:tgtEl>
                                            <p:attrNameLst>
                                              <p:attrName>ppt_x</p:attrName>
                                            </p:attrNameLst>
                                          </p:cBhvr>
                                          <p:tavLst>
                                            <p:tav tm="0">
                                              <p:val>
                                                <p:strVal val="0-#ppt_w/2"/>
                                              </p:val>
                                            </p:tav>
                                            <p:tav tm="100000">
                                              <p:val>
                                                <p:strVal val="#ppt_x"/>
                                              </p:val>
                                            </p:tav>
                                          </p:tavLst>
                                        </p:anim>
                                        <p:anim calcmode="lin" valueType="num" p14:bounceEnd="83000">
                                          <p:cBhvr additive="base">
                                            <p:cTn id="12" dur="1250" fill="hold"/>
                                            <p:tgtEl>
                                              <p:spTgt spid="7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80000">
                                      <p:stCondLst>
                                        <p:cond delay="500"/>
                                      </p:stCondLst>
                                      <p:childTnLst>
                                        <p:set>
                                          <p:cBhvr>
                                            <p:cTn id="14" dur="1" fill="hold">
                                              <p:stCondLst>
                                                <p:cond delay="0"/>
                                              </p:stCondLst>
                                            </p:cTn>
                                            <p:tgtEl>
                                              <p:spTgt spid="77"/>
                                            </p:tgtEl>
                                            <p:attrNameLst>
                                              <p:attrName>style.visibility</p:attrName>
                                            </p:attrNameLst>
                                          </p:cBhvr>
                                          <p:to>
                                            <p:strVal val="visible"/>
                                          </p:to>
                                        </p:set>
                                        <p:anim calcmode="lin" valueType="num" p14:bounceEnd="80000">
                                          <p:cBhvr additive="base">
                                            <p:cTn id="15" dur="1000" fill="hold"/>
                                            <p:tgtEl>
                                              <p:spTgt spid="77"/>
                                            </p:tgtEl>
                                            <p:attrNameLst>
                                              <p:attrName>ppt_x</p:attrName>
                                            </p:attrNameLst>
                                          </p:cBhvr>
                                          <p:tavLst>
                                            <p:tav tm="0">
                                              <p:val>
                                                <p:strVal val="0-#ppt_w/2"/>
                                              </p:val>
                                            </p:tav>
                                            <p:tav tm="100000">
                                              <p:val>
                                                <p:strVal val="#ppt_x"/>
                                              </p:val>
                                            </p:tav>
                                          </p:tavLst>
                                        </p:anim>
                                        <p:anim calcmode="lin" valueType="num" p14:bounceEnd="80000">
                                          <p:cBhvr additive="base">
                                            <p:cTn id="16" dur="1000" fill="hold"/>
                                            <p:tgtEl>
                                              <p:spTgt spid="7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14:presetBounceEnd="46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46000">
                                          <p:cBhvr additive="base">
                                            <p:cTn id="20" dur="1000" fill="hold"/>
                                            <p:tgtEl>
                                              <p:spTgt spid="8"/>
                                            </p:tgtEl>
                                            <p:attrNameLst>
                                              <p:attrName>ppt_x</p:attrName>
                                            </p:attrNameLst>
                                          </p:cBhvr>
                                          <p:tavLst>
                                            <p:tav tm="0">
                                              <p:val>
                                                <p:strVal val="0-#ppt_w/2"/>
                                              </p:val>
                                            </p:tav>
                                            <p:tav tm="100000">
                                              <p:val>
                                                <p:strVal val="#ppt_x"/>
                                              </p:val>
                                            </p:tav>
                                          </p:tavLst>
                                        </p:anim>
                                        <p:anim calcmode="lin" valueType="num" p14:bounceEnd="46000">
                                          <p:cBhvr additive="base">
                                            <p:cTn id="21" dur="10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4" fill="hold" grpId="0" nodeType="withEffect" p14:presetBounceEnd="50000">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14:bounceEnd="50000">
                                          <p:cBhvr additive="base">
                                            <p:cTn id="24"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25" dur="10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8"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500" fill="hold"/>
                                            <p:tgtEl>
                                              <p:spTgt spid="9"/>
                                            </p:tgtEl>
                                            <p:attrNameLst>
                                              <p:attrName>ppt_x</p:attrName>
                                            </p:attrNameLst>
                                          </p:cBhvr>
                                          <p:tavLst>
                                            <p:tav tm="0">
                                              <p:val>
                                                <p:strVal val="0-#ppt_w/2"/>
                                              </p:val>
                                            </p:tav>
                                            <p:tav tm="100000">
                                              <p:val>
                                                <p:strVal val="#ppt_x"/>
                                              </p:val>
                                            </p:tav>
                                          </p:tavLst>
                                        </p:anim>
                                        <p:anim calcmode="lin" valueType="num">
                                          <p:cBhvr additive="base">
                                            <p:cTn id="30" dur="1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2" decel="10000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1500" fill="hold"/>
                                            <p:tgtEl>
                                              <p:spTgt spid="10"/>
                                            </p:tgtEl>
                                            <p:attrNameLst>
                                              <p:attrName>ppt_x</p:attrName>
                                            </p:attrNameLst>
                                          </p:cBhvr>
                                          <p:tavLst>
                                            <p:tav tm="0">
                                              <p:val>
                                                <p:strVal val="1+#ppt_w/2"/>
                                              </p:val>
                                            </p:tav>
                                            <p:tav tm="100000">
                                              <p:val>
                                                <p:strVal val="#ppt_x"/>
                                              </p:val>
                                            </p:tav>
                                          </p:tavLst>
                                        </p:anim>
                                        <p:anim calcmode="lin" valueType="num">
                                          <p:cBhvr additive="base">
                                            <p:cTn id="34" dur="1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1250" fill="hold"/>
                                            <p:tgtEl>
                                              <p:spTgt spid="75"/>
                                            </p:tgtEl>
                                            <p:attrNameLst>
                                              <p:attrName>ppt_x</p:attrName>
                                            </p:attrNameLst>
                                          </p:cBhvr>
                                          <p:tavLst>
                                            <p:tav tm="0">
                                              <p:val>
                                                <p:strVal val="0-#ppt_w/2"/>
                                              </p:val>
                                            </p:tav>
                                            <p:tav tm="100000">
                                              <p:val>
                                                <p:strVal val="#ppt_x"/>
                                              </p:val>
                                            </p:tav>
                                          </p:tavLst>
                                        </p:anim>
                                        <p:anim calcmode="lin" valueType="num">
                                          <p:cBhvr additive="base">
                                            <p:cTn id="12" dur="1250" fill="hold"/>
                                            <p:tgtEl>
                                              <p:spTgt spid="7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000" fill="hold"/>
                                            <p:tgtEl>
                                              <p:spTgt spid="77"/>
                                            </p:tgtEl>
                                            <p:attrNameLst>
                                              <p:attrName>ppt_x</p:attrName>
                                            </p:attrNameLst>
                                          </p:cBhvr>
                                          <p:tavLst>
                                            <p:tav tm="0">
                                              <p:val>
                                                <p:strVal val="0-#ppt_w/2"/>
                                              </p:val>
                                            </p:tav>
                                            <p:tav tm="100000">
                                              <p:val>
                                                <p:strVal val="#ppt_x"/>
                                              </p:val>
                                            </p:tav>
                                          </p:tavLst>
                                        </p:anim>
                                        <p:anim calcmode="lin" valueType="num">
                                          <p:cBhvr additive="base">
                                            <p:cTn id="16" dur="1000" fill="hold"/>
                                            <p:tgtEl>
                                              <p:spTgt spid="7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0-#ppt_w/2"/>
                                              </p:val>
                                            </p:tav>
                                            <p:tav tm="100000">
                                              <p:val>
                                                <p:strVal val="#ppt_x"/>
                                              </p:val>
                                            </p:tav>
                                          </p:tavLst>
                                        </p:anim>
                                        <p:anim calcmode="lin" valueType="num">
                                          <p:cBhvr additive="base">
                                            <p:cTn id="21" dur="10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ppt_x"/>
                                              </p:val>
                                            </p:tav>
                                            <p:tav tm="100000">
                                              <p:val>
                                                <p:strVal val="#ppt_x"/>
                                              </p:val>
                                            </p:tav>
                                          </p:tavLst>
                                        </p:anim>
                                        <p:anim calcmode="lin" valueType="num">
                                          <p:cBhvr additive="base">
                                            <p:cTn id="25" dur="10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8"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500" fill="hold"/>
                                            <p:tgtEl>
                                              <p:spTgt spid="9"/>
                                            </p:tgtEl>
                                            <p:attrNameLst>
                                              <p:attrName>ppt_x</p:attrName>
                                            </p:attrNameLst>
                                          </p:cBhvr>
                                          <p:tavLst>
                                            <p:tav tm="0">
                                              <p:val>
                                                <p:strVal val="0-#ppt_w/2"/>
                                              </p:val>
                                            </p:tav>
                                            <p:tav tm="100000">
                                              <p:val>
                                                <p:strVal val="#ppt_x"/>
                                              </p:val>
                                            </p:tav>
                                          </p:tavLst>
                                        </p:anim>
                                        <p:anim calcmode="lin" valueType="num">
                                          <p:cBhvr additive="base">
                                            <p:cTn id="30" dur="1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2" decel="10000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1500" fill="hold"/>
                                            <p:tgtEl>
                                              <p:spTgt spid="10"/>
                                            </p:tgtEl>
                                            <p:attrNameLst>
                                              <p:attrName>ppt_x</p:attrName>
                                            </p:attrNameLst>
                                          </p:cBhvr>
                                          <p:tavLst>
                                            <p:tav tm="0">
                                              <p:val>
                                                <p:strVal val="1+#ppt_w/2"/>
                                              </p:val>
                                            </p:tav>
                                            <p:tav tm="100000">
                                              <p:val>
                                                <p:strVal val="#ppt_x"/>
                                              </p:val>
                                            </p:tav>
                                          </p:tavLst>
                                        </p:anim>
                                        <p:anim calcmode="lin" valueType="num">
                                          <p:cBhvr additive="base">
                                            <p:cTn id="34" dur="1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pic>
        <p:nvPicPr>
          <p:cNvPr id="88" name="图片 8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41107" flipH="1">
            <a:off x="6568955" y="-906947"/>
            <a:ext cx="5558727" cy="5742406"/>
          </a:xfrm>
          <a:prstGeom prst="rect">
            <a:avLst/>
          </a:prstGeom>
        </p:spPr>
      </p:pic>
      <p:grpSp>
        <p:nvGrpSpPr>
          <p:cNvPr id="17" name="组合 16"/>
          <p:cNvGrpSpPr/>
          <p:nvPr/>
        </p:nvGrpSpPr>
        <p:grpSpPr>
          <a:xfrm>
            <a:off x="5567810" y="479135"/>
            <a:ext cx="2838164" cy="6272091"/>
            <a:chOff x="9341556" y="214245"/>
            <a:chExt cx="2838164" cy="6272091"/>
          </a:xfrm>
        </p:grpSpPr>
        <p:cxnSp>
          <p:nvCxnSpPr>
            <p:cNvPr id="19" name="直接连接符 18"/>
            <p:cNvCxnSpPr/>
            <p:nvPr/>
          </p:nvCxnSpPr>
          <p:spPr>
            <a:xfrm rot="16741234" flipH="1">
              <a:off x="10697191" y="2474949"/>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6741234" flipH="1">
              <a:off x="10316980" y="2285886"/>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16741234" flipV="1">
              <a:off x="10150919" y="1632577"/>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6741234" flipH="1">
              <a:off x="10651496" y="3476289"/>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46" idx="6"/>
            </p:cNvCxnSpPr>
            <p:nvPr/>
          </p:nvCxnSpPr>
          <p:spPr>
            <a:xfrm rot="16741234" flipV="1">
              <a:off x="10345711" y="4966102"/>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50" idx="6"/>
            </p:cNvCxnSpPr>
            <p:nvPr/>
          </p:nvCxnSpPr>
          <p:spPr>
            <a:xfrm rot="16741234">
              <a:off x="10415384" y="5702290"/>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16741234" flipH="1" flipV="1">
              <a:off x="10755653" y="4173567"/>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16741234" flipV="1">
              <a:off x="10922193" y="3695490"/>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16741234">
              <a:off x="10421254" y="3095237"/>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38" idx="2"/>
            </p:cNvCxnSpPr>
            <p:nvPr/>
          </p:nvCxnSpPr>
          <p:spPr>
            <a:xfrm rot="16741234">
              <a:off x="11174778" y="1639966"/>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endCxn id="38" idx="6"/>
            </p:cNvCxnSpPr>
            <p:nvPr/>
          </p:nvCxnSpPr>
          <p:spPr>
            <a:xfrm rot="16741234" flipV="1">
              <a:off x="11395245" y="2013133"/>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6741234" flipH="1" flipV="1">
              <a:off x="11163548" y="2348805"/>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16741234">
              <a:off x="9632550" y="4018121"/>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16741234" flipH="1">
              <a:off x="9796876" y="4334829"/>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6741234">
              <a:off x="9934447" y="3504581"/>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rot="16741234" flipH="1">
              <a:off x="10247380" y="1385040"/>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椭圆 36"/>
            <p:cNvSpPr/>
            <p:nvPr/>
          </p:nvSpPr>
          <p:spPr>
            <a:xfrm rot="16741234" flipH="1">
              <a:off x="10494051" y="20158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6741234" flipH="1">
              <a:off x="11332597" y="1935131"/>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9" name="椭圆 38"/>
            <p:cNvSpPr/>
            <p:nvPr/>
          </p:nvSpPr>
          <p:spPr>
            <a:xfrm rot="16741234" flipH="1">
              <a:off x="10486312" y="2461925"/>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椭圆 39"/>
            <p:cNvSpPr/>
            <p:nvPr/>
          </p:nvSpPr>
          <p:spPr>
            <a:xfrm rot="16741234" flipH="1">
              <a:off x="11494913" y="131510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rot="16741234" flipH="1">
              <a:off x="10167778" y="332235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rot="16741234" flipH="1">
              <a:off x="11732465" y="243446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rot="16741234" flipH="1">
              <a:off x="10970581" y="2826506"/>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rot="16741234" flipH="1">
              <a:off x="10270735" y="6316271"/>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rot="16741234">
              <a:off x="10000586" y="512424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rot="16741234">
              <a:off x="10763405" y="5520537"/>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rot="16741234">
              <a:off x="9757033" y="569413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rot="16741234">
              <a:off x="10430404" y="4742356"/>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9" name="椭圆 48"/>
            <p:cNvSpPr/>
            <p:nvPr/>
          </p:nvSpPr>
          <p:spPr>
            <a:xfrm rot="16741234">
              <a:off x="10125118" y="4737128"/>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6741234">
              <a:off x="10464581" y="6033843"/>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椭圆 50"/>
            <p:cNvSpPr/>
            <p:nvPr/>
          </p:nvSpPr>
          <p:spPr>
            <a:xfrm rot="16741234">
              <a:off x="9919754" y="371872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rot="16741234">
              <a:off x="9778056" y="418436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rot="16741234">
              <a:off x="11251952" y="409592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6741234">
              <a:off x="10546619" y="4070970"/>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rot="16741234">
              <a:off x="10704747" y="450102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rot="16741234" flipH="1">
              <a:off x="10736780" y="364746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6741234" flipH="1">
              <a:off x="10679965" y="3223644"/>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rot="16741234" flipH="1">
              <a:off x="11980310" y="1985856"/>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椭圆 58"/>
            <p:cNvSpPr/>
            <p:nvPr/>
          </p:nvSpPr>
          <p:spPr>
            <a:xfrm rot="16741234" flipH="1">
              <a:off x="11813637" y="3096950"/>
              <a:ext cx="105246" cy="10524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0" name="椭圆 59"/>
            <p:cNvSpPr/>
            <p:nvPr/>
          </p:nvSpPr>
          <p:spPr>
            <a:xfrm rot="16741234" flipH="1">
              <a:off x="11355924" y="3441002"/>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1" name="椭圆 60"/>
            <p:cNvSpPr/>
            <p:nvPr/>
          </p:nvSpPr>
          <p:spPr>
            <a:xfrm rot="16741234" flipH="1">
              <a:off x="12009655" y="267679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rot="16741234">
              <a:off x="11581667" y="455815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rot="16741234">
              <a:off x="11301065" y="515190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rot="16741234">
              <a:off x="11026429" y="5861390"/>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rot="16741234">
              <a:off x="10971247" y="503504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6741234" flipH="1">
              <a:off x="11825353" y="3643429"/>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6741234" flipH="1">
              <a:off x="10078213" y="228587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rot="16741234" flipH="1">
              <a:off x="9982939" y="289378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rot="16741234">
              <a:off x="8234108" y="3129597"/>
              <a:ext cx="2720838" cy="505942"/>
              <a:chOff x="5233265" y="2334818"/>
              <a:chExt cx="2720838" cy="505942"/>
            </a:xfrm>
          </p:grpSpPr>
          <p:sp>
            <p:nvSpPr>
              <p:cNvPr id="75" name="椭圆 74"/>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0" name="直接连接符 69"/>
            <p:cNvCxnSpPr>
              <a:endCxn id="48" idx="3"/>
            </p:cNvCxnSpPr>
            <p:nvPr/>
          </p:nvCxnSpPr>
          <p:spPr>
            <a:xfrm rot="16741234" flipV="1">
              <a:off x="10373166" y="4944910"/>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49" idx="0"/>
              <a:endCxn id="48" idx="5"/>
            </p:cNvCxnSpPr>
            <p:nvPr/>
          </p:nvCxnSpPr>
          <p:spPr>
            <a:xfrm flipV="1">
              <a:off x="10125873" y="4762389"/>
              <a:ext cx="392395" cy="261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rot="16741234" flipH="1">
              <a:off x="10988660" y="7308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rot="16741234" flipH="1">
              <a:off x="10927089" y="1371054"/>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rot="16741234">
              <a:off x="10640252" y="214245"/>
              <a:ext cx="137160" cy="13716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3" name="矩形 2"/>
          <p:cNvSpPr/>
          <p:nvPr/>
        </p:nvSpPr>
        <p:spPr>
          <a:xfrm>
            <a:off x="4651139" y="-837559"/>
            <a:ext cx="2394857" cy="8152760"/>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52500"/>
            <a:ext cx="5905500" cy="5905500"/>
          </a:xfrm>
          <a:prstGeom prst="rect">
            <a:avLst/>
          </a:prstGeom>
        </p:spPr>
      </p:pic>
      <p:pic>
        <p:nvPicPr>
          <p:cNvPr id="87" name="图片 86"/>
          <p:cNvPicPr>
            <a:picLocks noChangeAspect="1"/>
          </p:cNvPicPr>
          <p:nvPr/>
        </p:nvPicPr>
        <p:blipFill rotWithShape="1">
          <a:blip r:embed="rId5">
            <a:biLevel thresh="75000"/>
          </a:blip>
          <a:srcRect l="54779" t="24728" r="29798" b="57553"/>
          <a:stretch>
            <a:fillRect/>
          </a:stretch>
        </p:blipFill>
        <p:spPr>
          <a:xfrm>
            <a:off x="722859" y="456371"/>
            <a:ext cx="770491" cy="846454"/>
          </a:xfrm>
          <a:prstGeom prst="rect">
            <a:avLst/>
          </a:prstGeom>
          <a:noFill/>
        </p:spPr>
      </p:pic>
      <p:sp>
        <p:nvSpPr>
          <p:cNvPr id="81" name="文本框 80"/>
          <p:cNvSpPr txBox="1"/>
          <p:nvPr/>
        </p:nvSpPr>
        <p:spPr>
          <a:xfrm>
            <a:off x="5776249" y="2085779"/>
            <a:ext cx="4852489" cy="2646878"/>
          </a:xfrm>
          <a:prstGeom prst="rect">
            <a:avLst/>
          </a:prstGeom>
          <a:noFill/>
        </p:spPr>
        <p:txBody>
          <a:bodyPr vert="horz" wrap="square" rtlCol="0">
            <a:spAutoFit/>
          </a:bodyPr>
          <a:lstStyle/>
          <a:p>
            <a:r>
              <a:rPr lang="en-US" altLang="zh-CN" sz="16600" spc="600" dirty="0">
                <a:latin typeface="Aurora Cn BT" panose="020B0508020207060204" pitchFamily="34" charset="0"/>
                <a:ea typeface="方正兰亭超细黑简体" panose="02000000000000000000" pitchFamily="2" charset="-122"/>
              </a:rPr>
              <a:t>THANK</a:t>
            </a:r>
            <a:endParaRPr lang="zh-CN" altLang="en-US" sz="16600" spc="600" dirty="0">
              <a:latin typeface="Aurora Cn BT" panose="020B0508020207060204" pitchFamily="34" charset="0"/>
              <a:ea typeface="时尚中黑简体" panose="01010104010101010101" pitchFamily="2" charset="-122"/>
            </a:endParaRPr>
          </a:p>
        </p:txBody>
      </p:sp>
      <p:sp>
        <p:nvSpPr>
          <p:cNvPr id="85" name="文本框 84"/>
          <p:cNvSpPr txBox="1"/>
          <p:nvPr/>
        </p:nvSpPr>
        <p:spPr>
          <a:xfrm>
            <a:off x="7981518" y="4008912"/>
            <a:ext cx="4852489" cy="2646878"/>
          </a:xfrm>
          <a:prstGeom prst="rect">
            <a:avLst/>
          </a:prstGeom>
          <a:noFill/>
        </p:spPr>
        <p:txBody>
          <a:bodyPr vert="horz" wrap="square" rtlCol="0">
            <a:spAutoFit/>
          </a:bodyPr>
          <a:lstStyle/>
          <a:p>
            <a:r>
              <a:rPr lang="en-US" altLang="zh-CN" sz="16600" spc="600" dirty="0">
                <a:solidFill>
                  <a:srgbClr val="C00000"/>
                </a:solidFill>
                <a:latin typeface="Aurora Cn BT" panose="020B0508020207060204" pitchFamily="34" charset="0"/>
                <a:ea typeface="方正兰亭超细黑简体" panose="02000000000000000000" pitchFamily="2" charset="-122"/>
              </a:rPr>
              <a:t>YOU!</a:t>
            </a:r>
            <a:endParaRPr lang="zh-CN" altLang="en-US" sz="16600" spc="600" dirty="0">
              <a:solidFill>
                <a:srgbClr val="C00000"/>
              </a:solidFill>
              <a:latin typeface="Aurora Cn BT" panose="020B0508020207060204" pitchFamily="34" charset="0"/>
              <a:ea typeface="时尚中黑简体" panose="01010104010101010101" pitchFamily="2" charset="-122"/>
            </a:endParaRPr>
          </a:p>
        </p:txBody>
      </p:sp>
      <p:sp>
        <p:nvSpPr>
          <p:cNvPr id="86" name="文本框 85"/>
          <p:cNvSpPr txBox="1"/>
          <p:nvPr/>
        </p:nvSpPr>
        <p:spPr>
          <a:xfrm>
            <a:off x="651414" y="5481304"/>
            <a:ext cx="1845018" cy="1023742"/>
          </a:xfrm>
          <a:prstGeom prst="rect">
            <a:avLst/>
          </a:prstGeom>
          <a:noFill/>
        </p:spPr>
        <p:txBody>
          <a:bodyPr wrap="square" rtlCol="0">
            <a:spAutoFit/>
          </a:bodyPr>
          <a:lstStyle/>
          <a:p>
            <a:pPr>
              <a:lnSpc>
                <a:spcPct val="150000"/>
              </a:lnSpc>
            </a:pPr>
            <a:r>
              <a:rPr lang="en-US" altLang="zh-CN" sz="1400" dirty="0">
                <a:solidFill>
                  <a:srgbClr val="C00000"/>
                </a:solidFill>
                <a:latin typeface="微软雅黑" panose="020B0503020204020204" pitchFamily="34" charset="-122"/>
                <a:ea typeface="微软雅黑" panose="020B0503020204020204" pitchFamily="34" charset="-122"/>
              </a:rPr>
              <a:t>NAME: </a:t>
            </a:r>
            <a:r>
              <a:rPr lang="zh-CN" altLang="en-US" sz="1400" dirty="0">
                <a:solidFill>
                  <a:srgbClr val="C00000"/>
                </a:solidFill>
                <a:latin typeface="微软雅黑" panose="020B0503020204020204" pitchFamily="34" charset="-122"/>
                <a:ea typeface="微软雅黑" panose="020B0503020204020204" pitchFamily="34" charset="-122"/>
              </a:rPr>
              <a:t>不会申请</a:t>
            </a:r>
            <a:r>
              <a:rPr lang="en-US" altLang="zh-CN" sz="1400" dirty="0">
                <a:solidFill>
                  <a:srgbClr val="C00000"/>
                </a:solidFill>
                <a:latin typeface="微软雅黑" panose="020B0503020204020204" pitchFamily="34" charset="-122"/>
                <a:ea typeface="微软雅黑" panose="020B0503020204020204" pitchFamily="34" charset="-122"/>
              </a:rPr>
              <a:t> </a:t>
            </a:r>
          </a:p>
          <a:p>
            <a:pPr>
              <a:lnSpc>
                <a:spcPct val="150000"/>
              </a:lnSpc>
            </a:pPr>
            <a:r>
              <a:rPr lang="en-US" altLang="zh-CN" sz="1400" dirty="0">
                <a:solidFill>
                  <a:srgbClr val="C00000"/>
                </a:solidFill>
                <a:latin typeface="微软雅黑" panose="020B0503020204020204" pitchFamily="34" charset="-122"/>
                <a:ea typeface="微软雅黑" panose="020B0503020204020204" pitchFamily="34" charset="-122"/>
              </a:rPr>
              <a:t>AGE: 28</a:t>
            </a:r>
          </a:p>
          <a:p>
            <a:pPr>
              <a:lnSpc>
                <a:spcPct val="150000"/>
              </a:lnSpc>
            </a:pPr>
            <a:r>
              <a:rPr lang="en-US" altLang="zh-CN" sz="1400" dirty="0">
                <a:solidFill>
                  <a:srgbClr val="C00000"/>
                </a:solidFill>
                <a:latin typeface="微软雅黑" panose="020B0503020204020204" pitchFamily="34" charset="-122"/>
                <a:ea typeface="微软雅黑" panose="020B0503020204020204" pitchFamily="34" charset="-122"/>
              </a:rPr>
              <a:t>POST: </a:t>
            </a:r>
            <a:r>
              <a:rPr lang="zh-CN" altLang="en-US" sz="1400" dirty="0">
                <a:solidFill>
                  <a:srgbClr val="C00000"/>
                </a:solidFill>
                <a:latin typeface="微软雅黑" panose="020B0503020204020204" pitchFamily="34" charset="-122"/>
                <a:ea typeface="微软雅黑" panose="020B0503020204020204" pitchFamily="34" charset="-122"/>
              </a:rPr>
              <a:t>设计总监</a:t>
            </a:r>
            <a:endParaRPr lang="en-US" altLang="zh-CN" sz="1400" dirty="0">
              <a:solidFill>
                <a:srgbClr val="C00000"/>
              </a:solidFill>
              <a:latin typeface="微软雅黑" panose="020B0503020204020204" pitchFamily="34" charset="-122"/>
              <a:ea typeface="微软雅黑" panose="020B0503020204020204" pitchFamily="34" charset="-122"/>
            </a:endParaRPr>
          </a:p>
        </p:txBody>
      </p:sp>
      <p:pic>
        <p:nvPicPr>
          <p:cNvPr id="80" name="图片 79"/>
          <p:cNvPicPr>
            <a:picLocks noChangeAspect="1"/>
          </p:cNvPicPr>
          <p:nvPr/>
        </p:nvPicPr>
        <p:blipFill rotWithShape="1">
          <a:blip r:embed="rId5">
            <a:biLevel thresh="50000"/>
          </a:blip>
          <a:srcRect l="54779" t="24728" r="29798" b="57553"/>
          <a:stretch>
            <a:fillRect/>
          </a:stretch>
        </p:blipFill>
        <p:spPr>
          <a:xfrm rot="10800000">
            <a:off x="5907199" y="5659967"/>
            <a:ext cx="828931" cy="910656"/>
          </a:xfrm>
          <a:prstGeom prst="rect">
            <a:avLst/>
          </a:prstGeom>
          <a:noFill/>
        </p:spPr>
      </p:pic>
      <p:sp>
        <p:nvSpPr>
          <p:cNvPr id="82" name="TextBox 54"/>
          <p:cNvSpPr txBox="1"/>
          <p:nvPr/>
        </p:nvSpPr>
        <p:spPr>
          <a:xfrm>
            <a:off x="5249972" y="1011247"/>
            <a:ext cx="1277122" cy="1067403"/>
          </a:xfrm>
          <a:prstGeom prst="rect">
            <a:avLst/>
          </a:prstGeom>
          <a:noFill/>
        </p:spPr>
        <p:txBody>
          <a:bodyPr wrap="square" rIns="144000" bIns="36000" numCol="1" spcCol="360000" rtlCol="0">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谢谢</a:t>
            </a:r>
            <a:endParaRPr lang="en-US" altLang="zh-CN" sz="3200" dirty="0">
              <a:solidFill>
                <a:schemeClr val="bg1"/>
              </a:solidFill>
              <a:latin typeface="微软雅黑" panose="020B0503020204020204" pitchFamily="34" charset="-122"/>
              <a:ea typeface="微软雅黑" panose="020B0503020204020204" pitchFamily="34" charset="-122"/>
            </a:endParaRPr>
          </a:p>
          <a:p>
            <a:pPr algn="ctr"/>
            <a:r>
              <a:rPr lang="zh-CN" altLang="en-US" sz="3200" dirty="0">
                <a:solidFill>
                  <a:schemeClr val="bg1"/>
                </a:solidFill>
                <a:latin typeface="微软雅黑" panose="020B0503020204020204" pitchFamily="34" charset="-122"/>
                <a:ea typeface="微软雅黑" panose="020B0503020204020204" pitchFamily="34" charset="-122"/>
              </a:rPr>
              <a:t>聆听</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0-#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500" fill="hold"/>
                                            <p:tgtEl>
                                              <p:spTgt spid="17"/>
                                            </p:tgtEl>
                                            <p:attrNameLst>
                                              <p:attrName>ppt_x</p:attrName>
                                            </p:attrNameLst>
                                          </p:cBhvr>
                                          <p:tavLst>
                                            <p:tav tm="0">
                                              <p:val>
                                                <p:strVal val="0-#ppt_w/2"/>
                                              </p:val>
                                            </p:tav>
                                            <p:tav tm="100000">
                                              <p:val>
                                                <p:strVal val="#ppt_x"/>
                                              </p:val>
                                            </p:tav>
                                          </p:tavLst>
                                        </p:anim>
                                        <p:anim calcmode="lin" valueType="num">
                                          <p:cBhvr additive="base">
                                            <p:cTn id="12" dur="1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9" presetClass="entr" presetSubtype="0" decel="100000" fill="hold"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p:cTn id="16" dur="500" fill="hold"/>
                                            <p:tgtEl>
                                              <p:spTgt spid="87"/>
                                            </p:tgtEl>
                                            <p:attrNameLst>
                                              <p:attrName>ppt_w</p:attrName>
                                            </p:attrNameLst>
                                          </p:cBhvr>
                                          <p:tavLst>
                                            <p:tav tm="0">
                                              <p:val>
                                                <p:fltVal val="0"/>
                                              </p:val>
                                            </p:tav>
                                            <p:tav tm="100000">
                                              <p:val>
                                                <p:strVal val="#ppt_w"/>
                                              </p:val>
                                            </p:tav>
                                          </p:tavLst>
                                        </p:anim>
                                        <p:anim calcmode="lin" valueType="num">
                                          <p:cBhvr>
                                            <p:cTn id="17" dur="500" fill="hold"/>
                                            <p:tgtEl>
                                              <p:spTgt spid="87"/>
                                            </p:tgtEl>
                                            <p:attrNameLst>
                                              <p:attrName>ppt_h</p:attrName>
                                            </p:attrNameLst>
                                          </p:cBhvr>
                                          <p:tavLst>
                                            <p:tav tm="0">
                                              <p:val>
                                                <p:fltVal val="0"/>
                                              </p:val>
                                            </p:tav>
                                            <p:tav tm="100000">
                                              <p:val>
                                                <p:strVal val="#ppt_h"/>
                                              </p:val>
                                            </p:tav>
                                          </p:tavLst>
                                        </p:anim>
                                        <p:anim calcmode="lin" valueType="num">
                                          <p:cBhvr>
                                            <p:cTn id="18" dur="500" fill="hold"/>
                                            <p:tgtEl>
                                              <p:spTgt spid="87"/>
                                            </p:tgtEl>
                                            <p:attrNameLst>
                                              <p:attrName>style.rotation</p:attrName>
                                            </p:attrNameLst>
                                          </p:cBhvr>
                                          <p:tavLst>
                                            <p:tav tm="0">
                                              <p:val>
                                                <p:fltVal val="360"/>
                                              </p:val>
                                            </p:tav>
                                            <p:tav tm="100000">
                                              <p:val>
                                                <p:fltVal val="0"/>
                                              </p:val>
                                            </p:tav>
                                          </p:tavLst>
                                        </p:anim>
                                        <p:animEffect transition="in" filter="fade">
                                          <p:cBhvr>
                                            <p:cTn id="19" dur="500"/>
                                            <p:tgtEl>
                                              <p:spTgt spid="87"/>
                                            </p:tgtEl>
                                          </p:cBhvr>
                                        </p:animEffect>
                                      </p:childTnLst>
                                    </p:cTn>
                                  </p:par>
                                </p:childTnLst>
                              </p:cTn>
                            </p:par>
                            <p:par>
                              <p:cTn id="20" fill="hold">
                                <p:stCondLst>
                                  <p:cond delay="2000"/>
                                </p:stCondLst>
                                <p:childTnLst>
                                  <p:par>
                                    <p:cTn id="21" presetID="2" presetClass="entr" presetSubtype="2" decel="10000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additive="base">
                                            <p:cTn id="23" dur="1500" fill="hold"/>
                                            <p:tgtEl>
                                              <p:spTgt spid="81"/>
                                            </p:tgtEl>
                                            <p:attrNameLst>
                                              <p:attrName>ppt_x</p:attrName>
                                            </p:attrNameLst>
                                          </p:cBhvr>
                                          <p:tavLst>
                                            <p:tav tm="0">
                                              <p:val>
                                                <p:strVal val="1+#ppt_w/2"/>
                                              </p:val>
                                            </p:tav>
                                            <p:tav tm="100000">
                                              <p:val>
                                                <p:strVal val="#ppt_x"/>
                                              </p:val>
                                            </p:tav>
                                          </p:tavLst>
                                        </p:anim>
                                        <p:anim calcmode="lin" valueType="num">
                                          <p:cBhvr additive="base">
                                            <p:cTn id="24" dur="1500" fill="hold"/>
                                            <p:tgtEl>
                                              <p:spTgt spid="81"/>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85"/>
                                            </p:tgtEl>
                                            <p:attrNameLst>
                                              <p:attrName>style.visibility</p:attrName>
                                            </p:attrNameLst>
                                          </p:cBhvr>
                                          <p:to>
                                            <p:strVal val="visible"/>
                                          </p:to>
                                        </p:set>
                                        <p:anim calcmode="lin" valueType="num">
                                          <p:cBhvr additive="base">
                                            <p:cTn id="27" dur="1500" fill="hold"/>
                                            <p:tgtEl>
                                              <p:spTgt spid="85"/>
                                            </p:tgtEl>
                                            <p:attrNameLst>
                                              <p:attrName>ppt_x</p:attrName>
                                            </p:attrNameLst>
                                          </p:cBhvr>
                                          <p:tavLst>
                                            <p:tav tm="0">
                                              <p:val>
                                                <p:strVal val="1+#ppt_w/2"/>
                                              </p:val>
                                            </p:tav>
                                            <p:tav tm="100000">
                                              <p:val>
                                                <p:strVal val="#ppt_x"/>
                                              </p:val>
                                            </p:tav>
                                          </p:tavLst>
                                        </p:anim>
                                        <p:anim calcmode="lin" valueType="num">
                                          <p:cBhvr additive="base">
                                            <p:cTn id="28" dur="1500" fill="hold"/>
                                            <p:tgtEl>
                                              <p:spTgt spid="85"/>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8" decel="100000" fill="hold" grpId="0" nodeType="afterEffect">
                                      <p:stCondLst>
                                        <p:cond delay="0"/>
                                      </p:stCondLst>
                                      <p:childTnLst>
                                        <p:set>
                                          <p:cBhvr>
                                            <p:cTn id="31" dur="1" fill="hold">
                                              <p:stCondLst>
                                                <p:cond delay="0"/>
                                              </p:stCondLst>
                                            </p:cTn>
                                            <p:tgtEl>
                                              <p:spTgt spid="86"/>
                                            </p:tgtEl>
                                            <p:attrNameLst>
                                              <p:attrName>style.visibility</p:attrName>
                                            </p:attrNameLst>
                                          </p:cBhvr>
                                          <p:to>
                                            <p:strVal val="visible"/>
                                          </p:to>
                                        </p:set>
                                        <p:anim calcmode="lin" valueType="num">
                                          <p:cBhvr additive="base">
                                            <p:cTn id="32" dur="1500" fill="hold"/>
                                            <p:tgtEl>
                                              <p:spTgt spid="86"/>
                                            </p:tgtEl>
                                            <p:attrNameLst>
                                              <p:attrName>ppt_x</p:attrName>
                                            </p:attrNameLst>
                                          </p:cBhvr>
                                          <p:tavLst>
                                            <p:tav tm="0">
                                              <p:val>
                                                <p:strVal val="0-#ppt_w/2"/>
                                              </p:val>
                                            </p:tav>
                                            <p:tav tm="100000">
                                              <p:val>
                                                <p:strVal val="#ppt_x"/>
                                              </p:val>
                                            </p:tav>
                                          </p:tavLst>
                                        </p:anim>
                                        <p:anim calcmode="lin" valueType="num">
                                          <p:cBhvr additive="base">
                                            <p:cTn id="33" dur="1500" fill="hold"/>
                                            <p:tgtEl>
                                              <p:spTgt spid="86"/>
                                            </p:tgtEl>
                                            <p:attrNameLst>
                                              <p:attrName>ppt_y</p:attrName>
                                            </p:attrNameLst>
                                          </p:cBhvr>
                                          <p:tavLst>
                                            <p:tav tm="0">
                                              <p:val>
                                                <p:strVal val="#ppt_y"/>
                                              </p:val>
                                            </p:tav>
                                            <p:tav tm="100000">
                                              <p:val>
                                                <p:strVal val="#ppt_y"/>
                                              </p:val>
                                            </p:tav>
                                          </p:tavLst>
                                        </p:anim>
                                      </p:childTnLst>
                                    </p:cTn>
                                  </p:par>
                                  <p:par>
                                    <p:cTn id="34" presetID="52" presetClass="entr" presetSubtype="0" fill="hold" nodeType="withEffect">
                                      <p:stCondLst>
                                        <p:cond delay="0"/>
                                      </p:stCondLst>
                                      <p:childTnLst>
                                        <p:set>
                                          <p:cBhvr>
                                            <p:cTn id="35" dur="1" fill="hold">
                                              <p:stCondLst>
                                                <p:cond delay="0"/>
                                              </p:stCondLst>
                                            </p:cTn>
                                            <p:tgtEl>
                                              <p:spTgt spid="88"/>
                                            </p:tgtEl>
                                            <p:attrNameLst>
                                              <p:attrName>style.visibility</p:attrName>
                                            </p:attrNameLst>
                                          </p:cBhvr>
                                          <p:to>
                                            <p:strVal val="visible"/>
                                          </p:to>
                                        </p:set>
                                        <p:animScale>
                                          <p:cBhvr>
                                            <p:cTn id="36" dur="1000" decel="50000" fill="hold">
                                              <p:stCondLst>
                                                <p:cond delay="0"/>
                                              </p:stCondLst>
                                            </p:cTn>
                                            <p:tgtEl>
                                              <p:spTgt spid="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8"/>
                                            </p:tgtEl>
                                            <p:attrNameLst>
                                              <p:attrName>ppt_x</p:attrName>
                                              <p:attrName>ppt_y</p:attrName>
                                            </p:attrNameLst>
                                          </p:cBhvr>
                                        </p:animMotion>
                                        <p:animEffect transition="in" filter="fade">
                                          <p:cBhvr>
                                            <p:cTn id="38" dur="1000"/>
                                            <p:tgtEl>
                                              <p:spTgt spid="88"/>
                                            </p:tgtEl>
                                          </p:cBhvr>
                                        </p:animEffect>
                                      </p:childTnLst>
                                    </p:cTn>
                                  </p:par>
                                  <p:par>
                                    <p:cTn id="39" presetID="2" presetClass="entr" presetSubtype="8" fill="hold" nodeType="withEffect" p14:presetBounceEnd="80000">
                                      <p:stCondLst>
                                        <p:cond delay="500"/>
                                      </p:stCondLst>
                                      <p:childTnLst>
                                        <p:set>
                                          <p:cBhvr>
                                            <p:cTn id="40" dur="1" fill="hold">
                                              <p:stCondLst>
                                                <p:cond delay="0"/>
                                              </p:stCondLst>
                                            </p:cTn>
                                            <p:tgtEl>
                                              <p:spTgt spid="80"/>
                                            </p:tgtEl>
                                            <p:attrNameLst>
                                              <p:attrName>style.visibility</p:attrName>
                                            </p:attrNameLst>
                                          </p:cBhvr>
                                          <p:to>
                                            <p:strVal val="visible"/>
                                          </p:to>
                                        </p:set>
                                        <p:anim calcmode="lin" valueType="num" p14:bounceEnd="80000">
                                          <p:cBhvr additive="base">
                                            <p:cTn id="41" dur="1000" fill="hold"/>
                                            <p:tgtEl>
                                              <p:spTgt spid="80"/>
                                            </p:tgtEl>
                                            <p:attrNameLst>
                                              <p:attrName>ppt_x</p:attrName>
                                            </p:attrNameLst>
                                          </p:cBhvr>
                                          <p:tavLst>
                                            <p:tav tm="0">
                                              <p:val>
                                                <p:strVal val="0-#ppt_w/2"/>
                                              </p:val>
                                            </p:tav>
                                            <p:tav tm="100000">
                                              <p:val>
                                                <p:strVal val="#ppt_x"/>
                                              </p:val>
                                            </p:tav>
                                          </p:tavLst>
                                        </p:anim>
                                        <p:anim calcmode="lin" valueType="num" p14:bounceEnd="80000">
                                          <p:cBhvr additive="base">
                                            <p:cTn id="42" dur="1000" fill="hold"/>
                                            <p:tgtEl>
                                              <p:spTgt spid="80"/>
                                            </p:tgtEl>
                                            <p:attrNameLst>
                                              <p:attrName>ppt_y</p:attrName>
                                            </p:attrNameLst>
                                          </p:cBhvr>
                                          <p:tavLst>
                                            <p:tav tm="0">
                                              <p:val>
                                                <p:strVal val="#ppt_y"/>
                                              </p:val>
                                            </p:tav>
                                            <p:tav tm="100000">
                                              <p:val>
                                                <p:strVal val="#ppt_y"/>
                                              </p:val>
                                            </p:tav>
                                          </p:tavLst>
                                        </p:anim>
                                      </p:childTnLst>
                                    </p:cTn>
                                  </p:par>
                                  <p:par>
                                    <p:cTn id="43" presetID="42" presetClass="entr" presetSubtype="0" fill="hold" grpId="0" nodeType="withEffect">
                                      <p:stCondLst>
                                        <p:cond delay="50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1000"/>
                                            <p:tgtEl>
                                              <p:spTgt spid="82"/>
                                            </p:tgtEl>
                                          </p:cBhvr>
                                        </p:animEffect>
                                        <p:anim calcmode="lin" valueType="num">
                                          <p:cBhvr>
                                            <p:cTn id="46" dur="1000" fill="hold"/>
                                            <p:tgtEl>
                                              <p:spTgt spid="82"/>
                                            </p:tgtEl>
                                            <p:attrNameLst>
                                              <p:attrName>ppt_x</p:attrName>
                                            </p:attrNameLst>
                                          </p:cBhvr>
                                          <p:tavLst>
                                            <p:tav tm="0">
                                              <p:val>
                                                <p:strVal val="#ppt_x"/>
                                              </p:val>
                                            </p:tav>
                                            <p:tav tm="100000">
                                              <p:val>
                                                <p:strVal val="#ppt_x"/>
                                              </p:val>
                                            </p:tav>
                                          </p:tavLst>
                                        </p:anim>
                                        <p:anim calcmode="lin" valueType="num">
                                          <p:cBhvr>
                                            <p:cTn id="4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5" grpId="0"/>
          <p:bldP spid="86" grpId="0"/>
          <p:bldP spid="8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0-#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500" fill="hold"/>
                                            <p:tgtEl>
                                              <p:spTgt spid="17"/>
                                            </p:tgtEl>
                                            <p:attrNameLst>
                                              <p:attrName>ppt_x</p:attrName>
                                            </p:attrNameLst>
                                          </p:cBhvr>
                                          <p:tavLst>
                                            <p:tav tm="0">
                                              <p:val>
                                                <p:strVal val="0-#ppt_w/2"/>
                                              </p:val>
                                            </p:tav>
                                            <p:tav tm="100000">
                                              <p:val>
                                                <p:strVal val="#ppt_x"/>
                                              </p:val>
                                            </p:tav>
                                          </p:tavLst>
                                        </p:anim>
                                        <p:anim calcmode="lin" valueType="num">
                                          <p:cBhvr additive="base">
                                            <p:cTn id="12" dur="1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9" presetClass="entr" presetSubtype="0" decel="100000" fill="hold"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p:cTn id="16" dur="500" fill="hold"/>
                                            <p:tgtEl>
                                              <p:spTgt spid="87"/>
                                            </p:tgtEl>
                                            <p:attrNameLst>
                                              <p:attrName>ppt_w</p:attrName>
                                            </p:attrNameLst>
                                          </p:cBhvr>
                                          <p:tavLst>
                                            <p:tav tm="0">
                                              <p:val>
                                                <p:fltVal val="0"/>
                                              </p:val>
                                            </p:tav>
                                            <p:tav tm="100000">
                                              <p:val>
                                                <p:strVal val="#ppt_w"/>
                                              </p:val>
                                            </p:tav>
                                          </p:tavLst>
                                        </p:anim>
                                        <p:anim calcmode="lin" valueType="num">
                                          <p:cBhvr>
                                            <p:cTn id="17" dur="500" fill="hold"/>
                                            <p:tgtEl>
                                              <p:spTgt spid="87"/>
                                            </p:tgtEl>
                                            <p:attrNameLst>
                                              <p:attrName>ppt_h</p:attrName>
                                            </p:attrNameLst>
                                          </p:cBhvr>
                                          <p:tavLst>
                                            <p:tav tm="0">
                                              <p:val>
                                                <p:fltVal val="0"/>
                                              </p:val>
                                            </p:tav>
                                            <p:tav tm="100000">
                                              <p:val>
                                                <p:strVal val="#ppt_h"/>
                                              </p:val>
                                            </p:tav>
                                          </p:tavLst>
                                        </p:anim>
                                        <p:anim calcmode="lin" valueType="num">
                                          <p:cBhvr>
                                            <p:cTn id="18" dur="500" fill="hold"/>
                                            <p:tgtEl>
                                              <p:spTgt spid="87"/>
                                            </p:tgtEl>
                                            <p:attrNameLst>
                                              <p:attrName>style.rotation</p:attrName>
                                            </p:attrNameLst>
                                          </p:cBhvr>
                                          <p:tavLst>
                                            <p:tav tm="0">
                                              <p:val>
                                                <p:fltVal val="360"/>
                                              </p:val>
                                            </p:tav>
                                            <p:tav tm="100000">
                                              <p:val>
                                                <p:fltVal val="0"/>
                                              </p:val>
                                            </p:tav>
                                          </p:tavLst>
                                        </p:anim>
                                        <p:animEffect transition="in" filter="fade">
                                          <p:cBhvr>
                                            <p:cTn id="19" dur="500"/>
                                            <p:tgtEl>
                                              <p:spTgt spid="87"/>
                                            </p:tgtEl>
                                          </p:cBhvr>
                                        </p:animEffect>
                                      </p:childTnLst>
                                    </p:cTn>
                                  </p:par>
                                </p:childTnLst>
                              </p:cTn>
                            </p:par>
                            <p:par>
                              <p:cTn id="20" fill="hold">
                                <p:stCondLst>
                                  <p:cond delay="2000"/>
                                </p:stCondLst>
                                <p:childTnLst>
                                  <p:par>
                                    <p:cTn id="21" presetID="2" presetClass="entr" presetSubtype="2" decel="10000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additive="base">
                                            <p:cTn id="23" dur="1500" fill="hold"/>
                                            <p:tgtEl>
                                              <p:spTgt spid="81"/>
                                            </p:tgtEl>
                                            <p:attrNameLst>
                                              <p:attrName>ppt_x</p:attrName>
                                            </p:attrNameLst>
                                          </p:cBhvr>
                                          <p:tavLst>
                                            <p:tav tm="0">
                                              <p:val>
                                                <p:strVal val="1+#ppt_w/2"/>
                                              </p:val>
                                            </p:tav>
                                            <p:tav tm="100000">
                                              <p:val>
                                                <p:strVal val="#ppt_x"/>
                                              </p:val>
                                            </p:tav>
                                          </p:tavLst>
                                        </p:anim>
                                        <p:anim calcmode="lin" valueType="num">
                                          <p:cBhvr additive="base">
                                            <p:cTn id="24" dur="1500" fill="hold"/>
                                            <p:tgtEl>
                                              <p:spTgt spid="81"/>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85"/>
                                            </p:tgtEl>
                                            <p:attrNameLst>
                                              <p:attrName>style.visibility</p:attrName>
                                            </p:attrNameLst>
                                          </p:cBhvr>
                                          <p:to>
                                            <p:strVal val="visible"/>
                                          </p:to>
                                        </p:set>
                                        <p:anim calcmode="lin" valueType="num">
                                          <p:cBhvr additive="base">
                                            <p:cTn id="27" dur="1500" fill="hold"/>
                                            <p:tgtEl>
                                              <p:spTgt spid="85"/>
                                            </p:tgtEl>
                                            <p:attrNameLst>
                                              <p:attrName>ppt_x</p:attrName>
                                            </p:attrNameLst>
                                          </p:cBhvr>
                                          <p:tavLst>
                                            <p:tav tm="0">
                                              <p:val>
                                                <p:strVal val="1+#ppt_w/2"/>
                                              </p:val>
                                            </p:tav>
                                            <p:tav tm="100000">
                                              <p:val>
                                                <p:strVal val="#ppt_x"/>
                                              </p:val>
                                            </p:tav>
                                          </p:tavLst>
                                        </p:anim>
                                        <p:anim calcmode="lin" valueType="num">
                                          <p:cBhvr additive="base">
                                            <p:cTn id="28" dur="1500" fill="hold"/>
                                            <p:tgtEl>
                                              <p:spTgt spid="85"/>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8" decel="100000" fill="hold" grpId="0" nodeType="afterEffect">
                                      <p:stCondLst>
                                        <p:cond delay="0"/>
                                      </p:stCondLst>
                                      <p:childTnLst>
                                        <p:set>
                                          <p:cBhvr>
                                            <p:cTn id="31" dur="1" fill="hold">
                                              <p:stCondLst>
                                                <p:cond delay="0"/>
                                              </p:stCondLst>
                                            </p:cTn>
                                            <p:tgtEl>
                                              <p:spTgt spid="86"/>
                                            </p:tgtEl>
                                            <p:attrNameLst>
                                              <p:attrName>style.visibility</p:attrName>
                                            </p:attrNameLst>
                                          </p:cBhvr>
                                          <p:to>
                                            <p:strVal val="visible"/>
                                          </p:to>
                                        </p:set>
                                        <p:anim calcmode="lin" valueType="num">
                                          <p:cBhvr additive="base">
                                            <p:cTn id="32" dur="1500" fill="hold"/>
                                            <p:tgtEl>
                                              <p:spTgt spid="86"/>
                                            </p:tgtEl>
                                            <p:attrNameLst>
                                              <p:attrName>ppt_x</p:attrName>
                                            </p:attrNameLst>
                                          </p:cBhvr>
                                          <p:tavLst>
                                            <p:tav tm="0">
                                              <p:val>
                                                <p:strVal val="0-#ppt_w/2"/>
                                              </p:val>
                                            </p:tav>
                                            <p:tav tm="100000">
                                              <p:val>
                                                <p:strVal val="#ppt_x"/>
                                              </p:val>
                                            </p:tav>
                                          </p:tavLst>
                                        </p:anim>
                                        <p:anim calcmode="lin" valueType="num">
                                          <p:cBhvr additive="base">
                                            <p:cTn id="33" dur="1500" fill="hold"/>
                                            <p:tgtEl>
                                              <p:spTgt spid="86"/>
                                            </p:tgtEl>
                                            <p:attrNameLst>
                                              <p:attrName>ppt_y</p:attrName>
                                            </p:attrNameLst>
                                          </p:cBhvr>
                                          <p:tavLst>
                                            <p:tav tm="0">
                                              <p:val>
                                                <p:strVal val="#ppt_y"/>
                                              </p:val>
                                            </p:tav>
                                            <p:tav tm="100000">
                                              <p:val>
                                                <p:strVal val="#ppt_y"/>
                                              </p:val>
                                            </p:tav>
                                          </p:tavLst>
                                        </p:anim>
                                      </p:childTnLst>
                                    </p:cTn>
                                  </p:par>
                                  <p:par>
                                    <p:cTn id="34" presetID="52" presetClass="entr" presetSubtype="0" fill="hold" nodeType="withEffect">
                                      <p:stCondLst>
                                        <p:cond delay="0"/>
                                      </p:stCondLst>
                                      <p:childTnLst>
                                        <p:set>
                                          <p:cBhvr>
                                            <p:cTn id="35" dur="1" fill="hold">
                                              <p:stCondLst>
                                                <p:cond delay="0"/>
                                              </p:stCondLst>
                                            </p:cTn>
                                            <p:tgtEl>
                                              <p:spTgt spid="88"/>
                                            </p:tgtEl>
                                            <p:attrNameLst>
                                              <p:attrName>style.visibility</p:attrName>
                                            </p:attrNameLst>
                                          </p:cBhvr>
                                          <p:to>
                                            <p:strVal val="visible"/>
                                          </p:to>
                                        </p:set>
                                        <p:animScale>
                                          <p:cBhvr>
                                            <p:cTn id="36" dur="1000" decel="50000" fill="hold">
                                              <p:stCondLst>
                                                <p:cond delay="0"/>
                                              </p:stCondLst>
                                            </p:cTn>
                                            <p:tgtEl>
                                              <p:spTgt spid="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8"/>
                                            </p:tgtEl>
                                            <p:attrNameLst>
                                              <p:attrName>ppt_x</p:attrName>
                                              <p:attrName>ppt_y</p:attrName>
                                            </p:attrNameLst>
                                          </p:cBhvr>
                                        </p:animMotion>
                                        <p:animEffect transition="in" filter="fade">
                                          <p:cBhvr>
                                            <p:cTn id="38" dur="1000"/>
                                            <p:tgtEl>
                                              <p:spTgt spid="88"/>
                                            </p:tgtEl>
                                          </p:cBhvr>
                                        </p:animEffect>
                                      </p:childTnLst>
                                    </p:cTn>
                                  </p:par>
                                  <p:par>
                                    <p:cTn id="39" presetID="2" presetClass="entr" presetSubtype="8" fill="hold" nodeType="withEffect">
                                      <p:stCondLst>
                                        <p:cond delay="500"/>
                                      </p:stCondLst>
                                      <p:childTnLst>
                                        <p:set>
                                          <p:cBhvr>
                                            <p:cTn id="40" dur="1" fill="hold">
                                              <p:stCondLst>
                                                <p:cond delay="0"/>
                                              </p:stCondLst>
                                            </p:cTn>
                                            <p:tgtEl>
                                              <p:spTgt spid="80"/>
                                            </p:tgtEl>
                                            <p:attrNameLst>
                                              <p:attrName>style.visibility</p:attrName>
                                            </p:attrNameLst>
                                          </p:cBhvr>
                                          <p:to>
                                            <p:strVal val="visible"/>
                                          </p:to>
                                        </p:set>
                                        <p:anim calcmode="lin" valueType="num">
                                          <p:cBhvr additive="base">
                                            <p:cTn id="41" dur="1000" fill="hold"/>
                                            <p:tgtEl>
                                              <p:spTgt spid="80"/>
                                            </p:tgtEl>
                                            <p:attrNameLst>
                                              <p:attrName>ppt_x</p:attrName>
                                            </p:attrNameLst>
                                          </p:cBhvr>
                                          <p:tavLst>
                                            <p:tav tm="0">
                                              <p:val>
                                                <p:strVal val="0-#ppt_w/2"/>
                                              </p:val>
                                            </p:tav>
                                            <p:tav tm="100000">
                                              <p:val>
                                                <p:strVal val="#ppt_x"/>
                                              </p:val>
                                            </p:tav>
                                          </p:tavLst>
                                        </p:anim>
                                        <p:anim calcmode="lin" valueType="num">
                                          <p:cBhvr additive="base">
                                            <p:cTn id="42" dur="1000" fill="hold"/>
                                            <p:tgtEl>
                                              <p:spTgt spid="80"/>
                                            </p:tgtEl>
                                            <p:attrNameLst>
                                              <p:attrName>ppt_y</p:attrName>
                                            </p:attrNameLst>
                                          </p:cBhvr>
                                          <p:tavLst>
                                            <p:tav tm="0">
                                              <p:val>
                                                <p:strVal val="#ppt_y"/>
                                              </p:val>
                                            </p:tav>
                                            <p:tav tm="100000">
                                              <p:val>
                                                <p:strVal val="#ppt_y"/>
                                              </p:val>
                                            </p:tav>
                                          </p:tavLst>
                                        </p:anim>
                                      </p:childTnLst>
                                    </p:cTn>
                                  </p:par>
                                  <p:par>
                                    <p:cTn id="43" presetID="42" presetClass="entr" presetSubtype="0" fill="hold" grpId="0" nodeType="withEffect">
                                      <p:stCondLst>
                                        <p:cond delay="50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1000"/>
                                            <p:tgtEl>
                                              <p:spTgt spid="82"/>
                                            </p:tgtEl>
                                          </p:cBhvr>
                                        </p:animEffect>
                                        <p:anim calcmode="lin" valueType="num">
                                          <p:cBhvr>
                                            <p:cTn id="46" dur="1000" fill="hold"/>
                                            <p:tgtEl>
                                              <p:spTgt spid="82"/>
                                            </p:tgtEl>
                                            <p:attrNameLst>
                                              <p:attrName>ppt_x</p:attrName>
                                            </p:attrNameLst>
                                          </p:cBhvr>
                                          <p:tavLst>
                                            <p:tav tm="0">
                                              <p:val>
                                                <p:strVal val="#ppt_x"/>
                                              </p:val>
                                            </p:tav>
                                            <p:tav tm="100000">
                                              <p:val>
                                                <p:strVal val="#ppt_x"/>
                                              </p:val>
                                            </p:tav>
                                          </p:tavLst>
                                        </p:anim>
                                        <p:anim calcmode="lin" valueType="num">
                                          <p:cBhvr>
                                            <p:cTn id="4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5" grpId="0"/>
          <p:bldP spid="86" grpId="0"/>
          <p:bldP spid="8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44505" y="1527523"/>
            <a:ext cx="9933686" cy="5215693"/>
            <a:chOff x="1046087" y="1534547"/>
            <a:chExt cx="10364038" cy="5441650"/>
          </a:xfrm>
        </p:grpSpPr>
        <p:pic>
          <p:nvPicPr>
            <p:cNvPr id="376" name="图片 375"/>
            <p:cNvPicPr>
              <a:picLocks noChangeAspect="1"/>
            </p:cNvPicPr>
            <p:nvPr/>
          </p:nvPicPr>
          <p:blipFill rotWithShape="1">
            <a:blip r:embed="rId3">
              <a:extLst>
                <a:ext uri="{28A0092B-C50C-407E-A947-70E740481C1C}">
                  <a14:useLocalDpi xmlns:a14="http://schemas.microsoft.com/office/drawing/2010/main" val="0"/>
                </a:ext>
              </a:extLst>
            </a:blip>
            <a:srcRect r="31706"/>
            <a:stretch>
              <a:fillRect/>
            </a:stretch>
          </p:blipFill>
          <p:spPr>
            <a:xfrm flipH="1">
              <a:off x="1380920" y="6203591"/>
              <a:ext cx="10029205" cy="772606"/>
            </a:xfrm>
            <a:prstGeom prst="rect">
              <a:avLst/>
            </a:prstGeom>
          </p:spPr>
        </p:pic>
        <p:pic>
          <p:nvPicPr>
            <p:cNvPr id="181" name="Picture 2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6087" y="1534547"/>
              <a:ext cx="9099005" cy="52475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8" name="组合 247"/>
          <p:cNvGrpSpPr/>
          <p:nvPr/>
        </p:nvGrpSpPr>
        <p:grpSpPr>
          <a:xfrm>
            <a:off x="9341556" y="214245"/>
            <a:ext cx="2838164" cy="6272091"/>
            <a:chOff x="9341556" y="214245"/>
            <a:chExt cx="2838164" cy="6272091"/>
          </a:xfrm>
        </p:grpSpPr>
        <p:cxnSp>
          <p:nvCxnSpPr>
            <p:cNvPr id="249" name="直接连接符 248"/>
            <p:cNvCxnSpPr/>
            <p:nvPr/>
          </p:nvCxnSpPr>
          <p:spPr>
            <a:xfrm rot="16741234" flipH="1">
              <a:off x="10697191" y="2474949"/>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p:nvPr/>
          </p:nvCxnSpPr>
          <p:spPr>
            <a:xfrm rot="16741234" flipH="1">
              <a:off x="10316980" y="2285886"/>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rot="16741234" flipV="1">
              <a:off x="10150919" y="1632577"/>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rot="16741234" flipH="1">
              <a:off x="10651496" y="3476289"/>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4" name="直接连接符 253"/>
            <p:cNvCxnSpPr>
              <a:stCxn id="276" idx="6"/>
            </p:cNvCxnSpPr>
            <p:nvPr/>
          </p:nvCxnSpPr>
          <p:spPr>
            <a:xfrm rot="16741234" flipV="1">
              <a:off x="10345711" y="4966102"/>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a:stCxn id="280" idx="6"/>
            </p:cNvCxnSpPr>
            <p:nvPr/>
          </p:nvCxnSpPr>
          <p:spPr>
            <a:xfrm rot="16741234">
              <a:off x="10415384" y="5702290"/>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rot="16741234" flipH="1" flipV="1">
              <a:off x="10755653" y="4173567"/>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rot="16741234" flipV="1">
              <a:off x="10922193" y="3695490"/>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rot="16741234">
              <a:off x="10421254" y="3095237"/>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a:stCxn id="268" idx="2"/>
            </p:cNvCxnSpPr>
            <p:nvPr/>
          </p:nvCxnSpPr>
          <p:spPr>
            <a:xfrm rot="16741234">
              <a:off x="11174778" y="1639966"/>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a:endCxn id="268" idx="6"/>
            </p:cNvCxnSpPr>
            <p:nvPr/>
          </p:nvCxnSpPr>
          <p:spPr>
            <a:xfrm rot="16741234" flipV="1">
              <a:off x="11395245" y="2013133"/>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rot="16741234" flipH="1" flipV="1">
              <a:off x="11163548" y="2348805"/>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rot="16741234">
              <a:off x="9632550" y="4018121"/>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rot="16741234" flipH="1">
              <a:off x="9796876" y="4334829"/>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rot="16741234">
              <a:off x="9934447" y="3504581"/>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6" name="椭圆 265"/>
            <p:cNvSpPr/>
            <p:nvPr/>
          </p:nvSpPr>
          <p:spPr>
            <a:xfrm rot="16741234" flipH="1">
              <a:off x="10247380" y="1385040"/>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7" name="椭圆 266"/>
            <p:cNvSpPr/>
            <p:nvPr/>
          </p:nvSpPr>
          <p:spPr>
            <a:xfrm rot="16741234" flipH="1">
              <a:off x="10494051" y="20158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椭圆 267"/>
            <p:cNvSpPr/>
            <p:nvPr/>
          </p:nvSpPr>
          <p:spPr>
            <a:xfrm rot="16741234" flipH="1">
              <a:off x="11332597" y="1935131"/>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9" name="椭圆 268"/>
            <p:cNvSpPr/>
            <p:nvPr/>
          </p:nvSpPr>
          <p:spPr>
            <a:xfrm rot="16741234" flipH="1">
              <a:off x="10486312" y="2461925"/>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0" name="椭圆 269"/>
            <p:cNvSpPr/>
            <p:nvPr/>
          </p:nvSpPr>
          <p:spPr>
            <a:xfrm rot="16741234" flipH="1">
              <a:off x="11494913" y="131510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椭圆 270"/>
            <p:cNvSpPr/>
            <p:nvPr/>
          </p:nvSpPr>
          <p:spPr>
            <a:xfrm rot="16741234" flipH="1">
              <a:off x="10167778" y="332235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椭圆 271"/>
            <p:cNvSpPr/>
            <p:nvPr/>
          </p:nvSpPr>
          <p:spPr>
            <a:xfrm rot="16741234" flipH="1">
              <a:off x="11732465" y="243446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3" name="椭圆 272"/>
            <p:cNvSpPr/>
            <p:nvPr/>
          </p:nvSpPr>
          <p:spPr>
            <a:xfrm rot="16741234" flipH="1">
              <a:off x="10970581" y="2826506"/>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椭圆 273"/>
            <p:cNvSpPr/>
            <p:nvPr/>
          </p:nvSpPr>
          <p:spPr>
            <a:xfrm rot="16741234" flipH="1">
              <a:off x="10270735" y="6316271"/>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椭圆 274"/>
            <p:cNvSpPr/>
            <p:nvPr/>
          </p:nvSpPr>
          <p:spPr>
            <a:xfrm rot="16741234">
              <a:off x="10000586" y="512424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p:nvPr/>
          </p:nvSpPr>
          <p:spPr>
            <a:xfrm rot="16741234">
              <a:off x="10763405" y="5520537"/>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p:nvPr/>
          </p:nvSpPr>
          <p:spPr>
            <a:xfrm rot="16741234">
              <a:off x="9757033" y="569413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p:nvPr/>
          </p:nvSpPr>
          <p:spPr>
            <a:xfrm rot="16741234">
              <a:off x="10430404" y="4742356"/>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9" name="椭圆 278"/>
            <p:cNvSpPr/>
            <p:nvPr/>
          </p:nvSpPr>
          <p:spPr>
            <a:xfrm rot="16741234">
              <a:off x="10125118" y="4737128"/>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p:nvPr/>
          </p:nvSpPr>
          <p:spPr>
            <a:xfrm rot="16741234">
              <a:off x="10464581" y="6033843"/>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1" name="椭圆 280"/>
            <p:cNvSpPr/>
            <p:nvPr/>
          </p:nvSpPr>
          <p:spPr>
            <a:xfrm rot="16741234">
              <a:off x="9919754" y="371872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p:cNvSpPr/>
            <p:nvPr/>
          </p:nvSpPr>
          <p:spPr>
            <a:xfrm rot="16741234">
              <a:off x="9778056" y="418436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p:cNvSpPr/>
            <p:nvPr/>
          </p:nvSpPr>
          <p:spPr>
            <a:xfrm rot="16741234">
              <a:off x="11251952" y="409592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p:cNvSpPr/>
            <p:nvPr/>
          </p:nvSpPr>
          <p:spPr>
            <a:xfrm rot="16741234">
              <a:off x="10546619" y="4070970"/>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p:cNvSpPr/>
            <p:nvPr/>
          </p:nvSpPr>
          <p:spPr>
            <a:xfrm rot="16741234">
              <a:off x="10704747" y="450102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p:cNvSpPr/>
            <p:nvPr/>
          </p:nvSpPr>
          <p:spPr>
            <a:xfrm rot="16741234" flipH="1">
              <a:off x="10736780" y="364746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p:cNvSpPr/>
            <p:nvPr/>
          </p:nvSpPr>
          <p:spPr>
            <a:xfrm rot="16741234" flipH="1">
              <a:off x="10679965" y="3223644"/>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p:cNvSpPr/>
            <p:nvPr/>
          </p:nvSpPr>
          <p:spPr>
            <a:xfrm rot="16741234" flipH="1">
              <a:off x="11980310" y="1985856"/>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9" name="椭圆 288"/>
            <p:cNvSpPr/>
            <p:nvPr/>
          </p:nvSpPr>
          <p:spPr>
            <a:xfrm rot="16741234" flipH="1">
              <a:off x="11813637" y="3096950"/>
              <a:ext cx="105246" cy="10524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0" name="椭圆 289"/>
            <p:cNvSpPr/>
            <p:nvPr/>
          </p:nvSpPr>
          <p:spPr>
            <a:xfrm rot="16741234" flipH="1">
              <a:off x="11355924" y="3441002"/>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1" name="椭圆 290"/>
            <p:cNvSpPr/>
            <p:nvPr/>
          </p:nvSpPr>
          <p:spPr>
            <a:xfrm rot="16741234" flipH="1">
              <a:off x="12009655" y="267679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p:nvPr/>
          </p:nvSpPr>
          <p:spPr>
            <a:xfrm rot="16741234">
              <a:off x="11581667" y="455815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p:nvPr/>
          </p:nvSpPr>
          <p:spPr>
            <a:xfrm rot="16741234">
              <a:off x="11301065" y="515190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p:cNvSpPr/>
            <p:nvPr/>
          </p:nvSpPr>
          <p:spPr>
            <a:xfrm rot="16741234">
              <a:off x="11026429" y="5861390"/>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p:cNvSpPr/>
            <p:nvPr/>
          </p:nvSpPr>
          <p:spPr>
            <a:xfrm rot="16741234">
              <a:off x="10971247" y="503504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p:nvPr/>
          </p:nvSpPr>
          <p:spPr>
            <a:xfrm rot="16741234" flipH="1">
              <a:off x="11825353" y="3643429"/>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p:nvPr/>
          </p:nvSpPr>
          <p:spPr>
            <a:xfrm rot="16741234" flipH="1">
              <a:off x="10078213" y="228587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p:nvPr/>
          </p:nvSpPr>
          <p:spPr>
            <a:xfrm rot="16741234" flipH="1">
              <a:off x="9982939" y="289378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9" name="组合 298"/>
            <p:cNvGrpSpPr/>
            <p:nvPr/>
          </p:nvGrpSpPr>
          <p:grpSpPr>
            <a:xfrm rot="16741234">
              <a:off x="8234108" y="3129597"/>
              <a:ext cx="2720838" cy="505942"/>
              <a:chOff x="5233265" y="2334818"/>
              <a:chExt cx="2720838" cy="505942"/>
            </a:xfrm>
          </p:grpSpPr>
          <p:sp>
            <p:nvSpPr>
              <p:cNvPr id="305" name="椭圆 304"/>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0" name="直接连接符 299"/>
            <p:cNvCxnSpPr>
              <a:endCxn id="278" idx="3"/>
            </p:cNvCxnSpPr>
            <p:nvPr/>
          </p:nvCxnSpPr>
          <p:spPr>
            <a:xfrm rot="16741234" flipV="1">
              <a:off x="10373166" y="4944910"/>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a:stCxn id="279" idx="0"/>
              <a:endCxn id="278" idx="5"/>
            </p:cNvCxnSpPr>
            <p:nvPr/>
          </p:nvCxnSpPr>
          <p:spPr>
            <a:xfrm flipV="1">
              <a:off x="10125873" y="4762389"/>
              <a:ext cx="392395" cy="261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2" name="椭圆 301"/>
            <p:cNvSpPr/>
            <p:nvPr/>
          </p:nvSpPr>
          <p:spPr>
            <a:xfrm rot="16741234" flipH="1">
              <a:off x="10988660" y="7308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p:nvSpPr>
          <p:spPr>
            <a:xfrm rot="16741234" flipH="1">
              <a:off x="10927089" y="1371054"/>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p:nvSpPr>
          <p:spPr>
            <a:xfrm rot="16741234">
              <a:off x="10640252" y="214245"/>
              <a:ext cx="137160" cy="13716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3" name="矩形 2"/>
          <p:cNvSpPr/>
          <p:nvPr/>
        </p:nvSpPr>
        <p:spPr>
          <a:xfrm>
            <a:off x="4651139" y="-837559"/>
            <a:ext cx="2394857" cy="8152760"/>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616879" y="1678987"/>
            <a:ext cx="2646878" cy="830997"/>
          </a:xfrm>
          <a:prstGeom prst="rect">
            <a:avLst/>
          </a:prstGeom>
          <a:noFill/>
        </p:spPr>
        <p:txBody>
          <a:bodyPr wrap="none" rtlCol="0">
            <a:spAutoFit/>
          </a:bodyPr>
          <a:lstStyle/>
          <a:p>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自我简介</a:t>
            </a:r>
          </a:p>
        </p:txBody>
      </p:sp>
      <p:sp>
        <p:nvSpPr>
          <p:cNvPr id="24" name="文本框 23"/>
          <p:cNvSpPr txBox="1"/>
          <p:nvPr/>
        </p:nvSpPr>
        <p:spPr>
          <a:xfrm>
            <a:off x="616879" y="328473"/>
            <a:ext cx="3178236" cy="1569660"/>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r>
              <a:rPr lang="en-US" altLang="zh-CN" sz="9600" dirty="0">
                <a:latin typeface="Aurora Cn BT" panose="020B0508020207060204" pitchFamily="34" charset="0"/>
                <a:sym typeface="+mn-lt"/>
              </a:rPr>
              <a:t>ABOUT ME</a:t>
            </a:r>
          </a:p>
        </p:txBody>
      </p:sp>
      <p:pic>
        <p:nvPicPr>
          <p:cNvPr id="245" name="图片 244"/>
          <p:cNvPicPr>
            <a:picLocks noChangeAspect="1"/>
          </p:cNvPicPr>
          <p:nvPr/>
        </p:nvPicPr>
        <p:blipFill rotWithShape="1">
          <a:blip r:embed="rId5">
            <a:biLevel thresh="50000"/>
          </a:blip>
          <a:srcRect l="54779" t="24728" r="29798" b="57553"/>
          <a:stretch>
            <a:fillRect/>
          </a:stretch>
        </p:blipFill>
        <p:spPr>
          <a:xfrm rot="10800000">
            <a:off x="5549140" y="1506301"/>
            <a:ext cx="828931" cy="910656"/>
          </a:xfrm>
          <a:prstGeom prst="rect">
            <a:avLst/>
          </a:prstGeom>
          <a:noFill/>
        </p:spPr>
      </p:pic>
      <p:sp>
        <p:nvSpPr>
          <p:cNvPr id="246" name="文本框 245"/>
          <p:cNvSpPr txBox="1"/>
          <p:nvPr/>
        </p:nvSpPr>
        <p:spPr>
          <a:xfrm>
            <a:off x="5177066" y="3377516"/>
            <a:ext cx="1314784" cy="1569660"/>
          </a:xfrm>
          <a:prstGeom prst="rect">
            <a:avLst/>
          </a:prstGeom>
          <a:noFill/>
        </p:spPr>
        <p:txBody>
          <a:bodyPr wrap="none" rtlCol="0">
            <a:spAutoFit/>
          </a:bodyPr>
          <a:lstStyle/>
          <a:p>
            <a:pPr algn="ctr"/>
            <a:r>
              <a:rPr lang="en-US" altLang="zh-CN" sz="9600" dirty="0">
                <a:solidFill>
                  <a:schemeClr val="bg1"/>
                </a:solidFill>
                <a:latin typeface="Impact" panose="020B0806030902050204" pitchFamily="34" charset="0"/>
                <a:ea typeface="造字工房形黑（非商用）细体" pitchFamily="50" charset="-122"/>
              </a:rPr>
              <a:t>01</a:t>
            </a:r>
            <a:endParaRPr lang="zh-CN" altLang="en-US" sz="9600" dirty="0">
              <a:solidFill>
                <a:schemeClr val="bg1"/>
              </a:solidFill>
              <a:latin typeface="Impact" panose="020B0806030902050204" pitchFamily="34" charset="0"/>
            </a:endParaRPr>
          </a:p>
        </p:txBody>
      </p:sp>
      <p:sp>
        <p:nvSpPr>
          <p:cNvPr id="247" name="文本框 246"/>
          <p:cNvSpPr txBox="1"/>
          <p:nvPr/>
        </p:nvSpPr>
        <p:spPr>
          <a:xfrm>
            <a:off x="4533824" y="2656301"/>
            <a:ext cx="2101220" cy="1015663"/>
          </a:xfrm>
          <a:prstGeom prst="rect">
            <a:avLst/>
          </a:prstGeom>
          <a:noFill/>
        </p:spPr>
        <p:txBody>
          <a:bodyPr wrap="square" rtlCol="0">
            <a:spAutoFit/>
          </a:bodyPr>
          <a:lstStyle/>
          <a:p>
            <a:pPr algn="ctr"/>
            <a:r>
              <a:rPr lang="en-US" altLang="zh-CN" sz="6000" dirty="0">
                <a:solidFill>
                  <a:schemeClr val="bg1"/>
                </a:solidFill>
                <a:latin typeface="Impact" panose="020B0806030902050204" pitchFamily="34" charset="0"/>
                <a:ea typeface="造字工房形黑（非商用）细体" pitchFamily="50" charset="-122"/>
              </a:rPr>
              <a:t>Part</a:t>
            </a:r>
          </a:p>
        </p:txBody>
      </p:sp>
      <p:sp>
        <p:nvSpPr>
          <p:cNvPr id="73" name="文本框 9"/>
          <p:cNvSpPr txBox="1"/>
          <p:nvPr/>
        </p:nvSpPr>
        <p:spPr>
          <a:xfrm>
            <a:off x="4922389" y="5259367"/>
            <a:ext cx="1099217" cy="18466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200" dirty="0">
                <a:solidFill>
                  <a:schemeClr val="bg1"/>
                </a:solidFill>
                <a:latin typeface="微软雅黑" panose="020B0503020204020204" pitchFamily="34" charset="-122"/>
                <a:ea typeface="微软雅黑" panose="020B0503020204020204" pitchFamily="34" charset="-122"/>
              </a:rPr>
              <a:t>基本信息</a:t>
            </a:r>
          </a:p>
        </p:txBody>
      </p:sp>
      <p:sp>
        <p:nvSpPr>
          <p:cNvPr id="74" name="文本框 9"/>
          <p:cNvSpPr txBox="1"/>
          <p:nvPr/>
        </p:nvSpPr>
        <p:spPr>
          <a:xfrm>
            <a:off x="4922389" y="5580081"/>
            <a:ext cx="1099217" cy="18466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200" dirty="0">
                <a:solidFill>
                  <a:schemeClr val="bg1"/>
                </a:solidFill>
                <a:latin typeface="微软雅黑" panose="020B0503020204020204" pitchFamily="34" charset="-122"/>
                <a:ea typeface="微软雅黑" panose="020B0503020204020204" pitchFamily="34" charset="-122"/>
              </a:rPr>
              <a:t>个人履历</a:t>
            </a:r>
          </a:p>
        </p:txBody>
      </p:sp>
      <p:sp>
        <p:nvSpPr>
          <p:cNvPr id="75" name="文本框 9"/>
          <p:cNvSpPr txBox="1"/>
          <p:nvPr/>
        </p:nvSpPr>
        <p:spPr>
          <a:xfrm>
            <a:off x="5846557" y="5259367"/>
            <a:ext cx="1099217" cy="18466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200" dirty="0">
                <a:solidFill>
                  <a:schemeClr val="bg1"/>
                </a:solidFill>
                <a:latin typeface="微软雅黑" panose="020B0503020204020204" pitchFamily="34" charset="-122"/>
                <a:ea typeface="微软雅黑" panose="020B0503020204020204" pitchFamily="34" charset="-122"/>
              </a:rPr>
              <a:t>荣誉奖项</a:t>
            </a:r>
          </a:p>
        </p:txBody>
      </p:sp>
      <p:sp>
        <p:nvSpPr>
          <p:cNvPr id="76" name="文本框 9"/>
          <p:cNvSpPr txBox="1"/>
          <p:nvPr/>
        </p:nvSpPr>
        <p:spPr>
          <a:xfrm>
            <a:off x="5846557" y="5580081"/>
            <a:ext cx="1099217" cy="18466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200" dirty="0">
                <a:solidFill>
                  <a:schemeClr val="bg1"/>
                </a:solidFill>
                <a:latin typeface="微软雅黑" panose="020B0503020204020204" pitchFamily="34" charset="-122"/>
                <a:ea typeface="微软雅黑" panose="020B0503020204020204" pitchFamily="34" charset="-122"/>
              </a:rPr>
              <a:t>语言能力</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8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80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14:presetBounceEnd="46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46000">
                                          <p:cBhvr additive="base">
                                            <p:cTn id="12" dur="1000" fill="hold"/>
                                            <p:tgtEl>
                                              <p:spTgt spid="24"/>
                                            </p:tgtEl>
                                            <p:attrNameLst>
                                              <p:attrName>ppt_x</p:attrName>
                                            </p:attrNameLst>
                                          </p:cBhvr>
                                          <p:tavLst>
                                            <p:tav tm="0">
                                              <p:val>
                                                <p:strVal val="0-#ppt_w/2"/>
                                              </p:val>
                                            </p:tav>
                                            <p:tav tm="100000">
                                              <p:val>
                                                <p:strVal val="#ppt_x"/>
                                              </p:val>
                                            </p:tav>
                                          </p:tavLst>
                                        </p:anim>
                                        <p:anim calcmode="lin" valueType="num" p14:bounceEnd="46000">
                                          <p:cBhvr additive="base">
                                            <p:cTn id="13" dur="1000" fill="hold"/>
                                            <p:tgtEl>
                                              <p:spTgt spid="24"/>
                                            </p:tgtEl>
                                            <p:attrNameLst>
                                              <p:attrName>ppt_y</p:attrName>
                                            </p:attrNameLst>
                                          </p:cBhvr>
                                          <p:tavLst>
                                            <p:tav tm="0">
                                              <p:val>
                                                <p:strVal val="#ppt_y"/>
                                              </p:val>
                                            </p:tav>
                                            <p:tav tm="100000">
                                              <p:val>
                                                <p:strVal val="#ppt_y"/>
                                              </p:val>
                                            </p:tav>
                                          </p:tavLst>
                                        </p:anim>
                                      </p:childTnLst>
                                    </p:cTn>
                                  </p:par>
                                  <p:par>
                                    <p:cTn id="14" presetID="2" presetClass="entr" presetSubtype="4" fill="hold" grpId="0" nodeType="withEffect" p14:presetBounceEnd="50000">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14:bounceEnd="50000">
                                          <p:cBhvr additive="base">
                                            <p:cTn id="16" dur="10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17" dur="10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2" decel="100000" fill="hold" nodeType="withEffect">
                                      <p:stCondLst>
                                        <p:cond delay="0"/>
                                      </p:stCondLst>
                                      <p:childTnLst>
                                        <p:set>
                                          <p:cBhvr>
                                            <p:cTn id="19" dur="1" fill="hold">
                                              <p:stCondLst>
                                                <p:cond delay="0"/>
                                              </p:stCondLst>
                                            </p:cTn>
                                            <p:tgtEl>
                                              <p:spTgt spid="248"/>
                                            </p:tgtEl>
                                            <p:attrNameLst>
                                              <p:attrName>style.visibility</p:attrName>
                                            </p:attrNameLst>
                                          </p:cBhvr>
                                          <p:to>
                                            <p:strVal val="visible"/>
                                          </p:to>
                                        </p:set>
                                        <p:anim calcmode="lin" valueType="num">
                                          <p:cBhvr additive="base">
                                            <p:cTn id="20" dur="1500" fill="hold"/>
                                            <p:tgtEl>
                                              <p:spTgt spid="248"/>
                                            </p:tgtEl>
                                            <p:attrNameLst>
                                              <p:attrName>ppt_x</p:attrName>
                                            </p:attrNameLst>
                                          </p:cBhvr>
                                          <p:tavLst>
                                            <p:tav tm="0">
                                              <p:val>
                                                <p:strVal val="1+#ppt_w/2"/>
                                              </p:val>
                                            </p:tav>
                                            <p:tav tm="100000">
                                              <p:val>
                                                <p:strVal val="#ppt_x"/>
                                              </p:val>
                                            </p:tav>
                                          </p:tavLst>
                                        </p:anim>
                                        <p:anim calcmode="lin" valueType="num">
                                          <p:cBhvr additive="base">
                                            <p:cTn id="21" dur="1500" fill="hold"/>
                                            <p:tgtEl>
                                              <p:spTgt spid="24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49" presetClass="entr" presetSubtype="0" decel="100000" fill="hold" nodeType="afterEffect">
                                      <p:stCondLst>
                                        <p:cond delay="0"/>
                                      </p:stCondLst>
                                      <p:childTnLst>
                                        <p:set>
                                          <p:cBhvr>
                                            <p:cTn id="24" dur="1" fill="hold">
                                              <p:stCondLst>
                                                <p:cond delay="0"/>
                                              </p:stCondLst>
                                            </p:cTn>
                                            <p:tgtEl>
                                              <p:spTgt spid="245"/>
                                            </p:tgtEl>
                                            <p:attrNameLst>
                                              <p:attrName>style.visibility</p:attrName>
                                            </p:attrNameLst>
                                          </p:cBhvr>
                                          <p:to>
                                            <p:strVal val="visible"/>
                                          </p:to>
                                        </p:set>
                                        <p:anim calcmode="lin" valueType="num">
                                          <p:cBhvr>
                                            <p:cTn id="25" dur="500" fill="hold"/>
                                            <p:tgtEl>
                                              <p:spTgt spid="245"/>
                                            </p:tgtEl>
                                            <p:attrNameLst>
                                              <p:attrName>ppt_w</p:attrName>
                                            </p:attrNameLst>
                                          </p:cBhvr>
                                          <p:tavLst>
                                            <p:tav tm="0">
                                              <p:val>
                                                <p:fltVal val="0"/>
                                              </p:val>
                                            </p:tav>
                                            <p:tav tm="100000">
                                              <p:val>
                                                <p:strVal val="#ppt_w"/>
                                              </p:val>
                                            </p:tav>
                                          </p:tavLst>
                                        </p:anim>
                                        <p:anim calcmode="lin" valueType="num">
                                          <p:cBhvr>
                                            <p:cTn id="26" dur="500" fill="hold"/>
                                            <p:tgtEl>
                                              <p:spTgt spid="245"/>
                                            </p:tgtEl>
                                            <p:attrNameLst>
                                              <p:attrName>ppt_h</p:attrName>
                                            </p:attrNameLst>
                                          </p:cBhvr>
                                          <p:tavLst>
                                            <p:tav tm="0">
                                              <p:val>
                                                <p:fltVal val="0"/>
                                              </p:val>
                                            </p:tav>
                                            <p:tav tm="100000">
                                              <p:val>
                                                <p:strVal val="#ppt_h"/>
                                              </p:val>
                                            </p:tav>
                                          </p:tavLst>
                                        </p:anim>
                                        <p:anim calcmode="lin" valueType="num">
                                          <p:cBhvr>
                                            <p:cTn id="27" dur="500" fill="hold"/>
                                            <p:tgtEl>
                                              <p:spTgt spid="245"/>
                                            </p:tgtEl>
                                            <p:attrNameLst>
                                              <p:attrName>style.rotation</p:attrName>
                                            </p:attrNameLst>
                                          </p:cBhvr>
                                          <p:tavLst>
                                            <p:tav tm="0">
                                              <p:val>
                                                <p:fltVal val="360"/>
                                              </p:val>
                                            </p:tav>
                                            <p:tav tm="100000">
                                              <p:val>
                                                <p:fltVal val="0"/>
                                              </p:val>
                                            </p:tav>
                                          </p:tavLst>
                                        </p:anim>
                                        <p:animEffect transition="in" filter="fade">
                                          <p:cBhvr>
                                            <p:cTn id="28" dur="500"/>
                                            <p:tgtEl>
                                              <p:spTgt spid="245"/>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47">
                                                <p:txEl>
                                                  <p:pRg st="0" end="0"/>
                                                </p:txEl>
                                              </p:spTgt>
                                            </p:tgtEl>
                                            <p:attrNameLst>
                                              <p:attrName>style.visibility</p:attrName>
                                            </p:attrNameLst>
                                          </p:cBhvr>
                                          <p:to>
                                            <p:strVal val="visible"/>
                                          </p:to>
                                        </p:set>
                                        <p:animEffect transition="in" filter="wipe(left)">
                                          <p:cBhvr>
                                            <p:cTn id="32" dur="500"/>
                                            <p:tgtEl>
                                              <p:spTgt spid="247">
                                                <p:txEl>
                                                  <p:pRg st="0" end="0"/>
                                                </p:txEl>
                                              </p:spTgt>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46"/>
                                            </p:tgtEl>
                                            <p:attrNameLst>
                                              <p:attrName>style.visibility</p:attrName>
                                            </p:attrNameLst>
                                          </p:cBhvr>
                                          <p:to>
                                            <p:strVal val="visible"/>
                                          </p:to>
                                        </p:set>
                                        <p:anim calcmode="lin" valueType="num">
                                          <p:cBhvr>
                                            <p:cTn id="36" dur="500" fill="hold"/>
                                            <p:tgtEl>
                                              <p:spTgt spid="246"/>
                                            </p:tgtEl>
                                            <p:attrNameLst>
                                              <p:attrName>ppt_w</p:attrName>
                                            </p:attrNameLst>
                                          </p:cBhvr>
                                          <p:tavLst>
                                            <p:tav tm="0">
                                              <p:val>
                                                <p:fltVal val="0"/>
                                              </p:val>
                                            </p:tav>
                                            <p:tav tm="100000">
                                              <p:val>
                                                <p:strVal val="#ppt_w"/>
                                              </p:val>
                                            </p:tav>
                                          </p:tavLst>
                                        </p:anim>
                                        <p:anim calcmode="lin" valueType="num">
                                          <p:cBhvr>
                                            <p:cTn id="37" dur="500" fill="hold"/>
                                            <p:tgtEl>
                                              <p:spTgt spid="246"/>
                                            </p:tgtEl>
                                            <p:attrNameLst>
                                              <p:attrName>ppt_h</p:attrName>
                                            </p:attrNameLst>
                                          </p:cBhvr>
                                          <p:tavLst>
                                            <p:tav tm="0">
                                              <p:val>
                                                <p:fltVal val="0"/>
                                              </p:val>
                                            </p:tav>
                                            <p:tav tm="100000">
                                              <p:val>
                                                <p:strVal val="#ppt_h"/>
                                              </p:val>
                                            </p:tav>
                                          </p:tavLst>
                                        </p:anim>
                                        <p:animEffect transition="in" filter="fade">
                                          <p:cBhvr>
                                            <p:cTn id="38" dur="500"/>
                                            <p:tgtEl>
                                              <p:spTgt spid="246"/>
                                            </p:tgtEl>
                                          </p:cBhvr>
                                        </p:animEffect>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500" fill="hold"/>
                                            <p:tgtEl>
                                              <p:spTgt spid="73"/>
                                            </p:tgtEl>
                                            <p:attrNameLst>
                                              <p:attrName>ppt_x</p:attrName>
                                            </p:attrNameLst>
                                          </p:cBhvr>
                                          <p:tavLst>
                                            <p:tav tm="0">
                                              <p:val>
                                                <p:strVal val="#ppt_x"/>
                                              </p:val>
                                            </p:tav>
                                            <p:tav tm="100000">
                                              <p:val>
                                                <p:strVal val="#ppt_x"/>
                                              </p:val>
                                            </p:tav>
                                          </p:tavLst>
                                        </p:anim>
                                        <p:anim calcmode="lin" valueType="num">
                                          <p:cBhvr additive="base">
                                            <p:cTn id="43" dur="50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0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500" fill="hold"/>
                                            <p:tgtEl>
                                              <p:spTgt spid="74"/>
                                            </p:tgtEl>
                                            <p:attrNameLst>
                                              <p:attrName>ppt_x</p:attrName>
                                            </p:attrNameLst>
                                          </p:cBhvr>
                                          <p:tavLst>
                                            <p:tav tm="0">
                                              <p:val>
                                                <p:strVal val="#ppt_x"/>
                                              </p:val>
                                            </p:tav>
                                            <p:tav tm="100000">
                                              <p:val>
                                                <p:strVal val="#ppt_x"/>
                                              </p:val>
                                            </p:tav>
                                          </p:tavLst>
                                        </p:anim>
                                        <p:anim calcmode="lin" valueType="num">
                                          <p:cBhvr additive="base">
                                            <p:cTn id="47" dur="50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20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500" fill="hold"/>
                                            <p:tgtEl>
                                              <p:spTgt spid="75"/>
                                            </p:tgtEl>
                                            <p:attrNameLst>
                                              <p:attrName>ppt_x</p:attrName>
                                            </p:attrNameLst>
                                          </p:cBhvr>
                                          <p:tavLst>
                                            <p:tav tm="0">
                                              <p:val>
                                                <p:strVal val="#ppt_x"/>
                                              </p:val>
                                            </p:tav>
                                            <p:tav tm="100000">
                                              <p:val>
                                                <p:strVal val="#ppt_x"/>
                                              </p:val>
                                            </p:tav>
                                          </p:tavLst>
                                        </p:anim>
                                        <p:anim calcmode="lin" valueType="num">
                                          <p:cBhvr additive="base">
                                            <p:cTn id="51" dur="50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40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500" fill="hold"/>
                                            <p:tgtEl>
                                              <p:spTgt spid="76"/>
                                            </p:tgtEl>
                                            <p:attrNameLst>
                                              <p:attrName>ppt_x</p:attrName>
                                            </p:attrNameLst>
                                          </p:cBhvr>
                                          <p:tavLst>
                                            <p:tav tm="0">
                                              <p:val>
                                                <p:strVal val="#ppt_x"/>
                                              </p:val>
                                            </p:tav>
                                            <p:tav tm="100000">
                                              <p:val>
                                                <p:strVal val="#ppt_x"/>
                                              </p:val>
                                            </p:tav>
                                          </p:tavLst>
                                        </p:anim>
                                        <p:anim calcmode="lin" valueType="num">
                                          <p:cBhvr additive="base">
                                            <p:cTn id="55"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46" grpId="0"/>
          <p:bldP spid="247" grpId="0" build="p"/>
          <p:bldP spid="73" grpId="0"/>
          <p:bldP spid="74" grpId="0"/>
          <p:bldP spid="75" grpId="0"/>
          <p:bldP spid="7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1000" fill="hold"/>
                                            <p:tgtEl>
                                              <p:spTgt spid="23"/>
                                            </p:tgtEl>
                                            <p:attrNameLst>
                                              <p:attrName>ppt_x</p:attrName>
                                            </p:attrNameLst>
                                          </p:cBhvr>
                                          <p:tavLst>
                                            <p:tav tm="0">
                                              <p:val>
                                                <p:strVal val="#ppt_x"/>
                                              </p:val>
                                            </p:tav>
                                            <p:tav tm="100000">
                                              <p:val>
                                                <p:strVal val="#ppt_x"/>
                                              </p:val>
                                            </p:tav>
                                          </p:tavLst>
                                        </p:anim>
                                        <p:anim calcmode="lin" valueType="num">
                                          <p:cBhvr additive="base">
                                            <p:cTn id="17" dur="10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2" decel="100000" fill="hold" nodeType="withEffect">
                                      <p:stCondLst>
                                        <p:cond delay="0"/>
                                      </p:stCondLst>
                                      <p:childTnLst>
                                        <p:set>
                                          <p:cBhvr>
                                            <p:cTn id="19" dur="1" fill="hold">
                                              <p:stCondLst>
                                                <p:cond delay="0"/>
                                              </p:stCondLst>
                                            </p:cTn>
                                            <p:tgtEl>
                                              <p:spTgt spid="248"/>
                                            </p:tgtEl>
                                            <p:attrNameLst>
                                              <p:attrName>style.visibility</p:attrName>
                                            </p:attrNameLst>
                                          </p:cBhvr>
                                          <p:to>
                                            <p:strVal val="visible"/>
                                          </p:to>
                                        </p:set>
                                        <p:anim calcmode="lin" valueType="num">
                                          <p:cBhvr additive="base">
                                            <p:cTn id="20" dur="1500" fill="hold"/>
                                            <p:tgtEl>
                                              <p:spTgt spid="248"/>
                                            </p:tgtEl>
                                            <p:attrNameLst>
                                              <p:attrName>ppt_x</p:attrName>
                                            </p:attrNameLst>
                                          </p:cBhvr>
                                          <p:tavLst>
                                            <p:tav tm="0">
                                              <p:val>
                                                <p:strVal val="1+#ppt_w/2"/>
                                              </p:val>
                                            </p:tav>
                                            <p:tav tm="100000">
                                              <p:val>
                                                <p:strVal val="#ppt_x"/>
                                              </p:val>
                                            </p:tav>
                                          </p:tavLst>
                                        </p:anim>
                                        <p:anim calcmode="lin" valueType="num">
                                          <p:cBhvr additive="base">
                                            <p:cTn id="21" dur="1500" fill="hold"/>
                                            <p:tgtEl>
                                              <p:spTgt spid="24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49" presetClass="entr" presetSubtype="0" decel="100000" fill="hold" nodeType="afterEffect">
                                      <p:stCondLst>
                                        <p:cond delay="0"/>
                                      </p:stCondLst>
                                      <p:childTnLst>
                                        <p:set>
                                          <p:cBhvr>
                                            <p:cTn id="24" dur="1" fill="hold">
                                              <p:stCondLst>
                                                <p:cond delay="0"/>
                                              </p:stCondLst>
                                            </p:cTn>
                                            <p:tgtEl>
                                              <p:spTgt spid="245"/>
                                            </p:tgtEl>
                                            <p:attrNameLst>
                                              <p:attrName>style.visibility</p:attrName>
                                            </p:attrNameLst>
                                          </p:cBhvr>
                                          <p:to>
                                            <p:strVal val="visible"/>
                                          </p:to>
                                        </p:set>
                                        <p:anim calcmode="lin" valueType="num">
                                          <p:cBhvr>
                                            <p:cTn id="25" dur="500" fill="hold"/>
                                            <p:tgtEl>
                                              <p:spTgt spid="245"/>
                                            </p:tgtEl>
                                            <p:attrNameLst>
                                              <p:attrName>ppt_w</p:attrName>
                                            </p:attrNameLst>
                                          </p:cBhvr>
                                          <p:tavLst>
                                            <p:tav tm="0">
                                              <p:val>
                                                <p:fltVal val="0"/>
                                              </p:val>
                                            </p:tav>
                                            <p:tav tm="100000">
                                              <p:val>
                                                <p:strVal val="#ppt_w"/>
                                              </p:val>
                                            </p:tav>
                                          </p:tavLst>
                                        </p:anim>
                                        <p:anim calcmode="lin" valueType="num">
                                          <p:cBhvr>
                                            <p:cTn id="26" dur="500" fill="hold"/>
                                            <p:tgtEl>
                                              <p:spTgt spid="245"/>
                                            </p:tgtEl>
                                            <p:attrNameLst>
                                              <p:attrName>ppt_h</p:attrName>
                                            </p:attrNameLst>
                                          </p:cBhvr>
                                          <p:tavLst>
                                            <p:tav tm="0">
                                              <p:val>
                                                <p:fltVal val="0"/>
                                              </p:val>
                                            </p:tav>
                                            <p:tav tm="100000">
                                              <p:val>
                                                <p:strVal val="#ppt_h"/>
                                              </p:val>
                                            </p:tav>
                                          </p:tavLst>
                                        </p:anim>
                                        <p:anim calcmode="lin" valueType="num">
                                          <p:cBhvr>
                                            <p:cTn id="27" dur="500" fill="hold"/>
                                            <p:tgtEl>
                                              <p:spTgt spid="245"/>
                                            </p:tgtEl>
                                            <p:attrNameLst>
                                              <p:attrName>style.rotation</p:attrName>
                                            </p:attrNameLst>
                                          </p:cBhvr>
                                          <p:tavLst>
                                            <p:tav tm="0">
                                              <p:val>
                                                <p:fltVal val="360"/>
                                              </p:val>
                                            </p:tav>
                                            <p:tav tm="100000">
                                              <p:val>
                                                <p:fltVal val="0"/>
                                              </p:val>
                                            </p:tav>
                                          </p:tavLst>
                                        </p:anim>
                                        <p:animEffect transition="in" filter="fade">
                                          <p:cBhvr>
                                            <p:cTn id="28" dur="500"/>
                                            <p:tgtEl>
                                              <p:spTgt spid="245"/>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47">
                                                <p:txEl>
                                                  <p:pRg st="0" end="0"/>
                                                </p:txEl>
                                              </p:spTgt>
                                            </p:tgtEl>
                                            <p:attrNameLst>
                                              <p:attrName>style.visibility</p:attrName>
                                            </p:attrNameLst>
                                          </p:cBhvr>
                                          <p:to>
                                            <p:strVal val="visible"/>
                                          </p:to>
                                        </p:set>
                                        <p:animEffect transition="in" filter="wipe(left)">
                                          <p:cBhvr>
                                            <p:cTn id="32" dur="500"/>
                                            <p:tgtEl>
                                              <p:spTgt spid="247">
                                                <p:txEl>
                                                  <p:pRg st="0" end="0"/>
                                                </p:txEl>
                                              </p:spTgt>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46"/>
                                            </p:tgtEl>
                                            <p:attrNameLst>
                                              <p:attrName>style.visibility</p:attrName>
                                            </p:attrNameLst>
                                          </p:cBhvr>
                                          <p:to>
                                            <p:strVal val="visible"/>
                                          </p:to>
                                        </p:set>
                                        <p:anim calcmode="lin" valueType="num">
                                          <p:cBhvr>
                                            <p:cTn id="36" dur="500" fill="hold"/>
                                            <p:tgtEl>
                                              <p:spTgt spid="246"/>
                                            </p:tgtEl>
                                            <p:attrNameLst>
                                              <p:attrName>ppt_w</p:attrName>
                                            </p:attrNameLst>
                                          </p:cBhvr>
                                          <p:tavLst>
                                            <p:tav tm="0">
                                              <p:val>
                                                <p:fltVal val="0"/>
                                              </p:val>
                                            </p:tav>
                                            <p:tav tm="100000">
                                              <p:val>
                                                <p:strVal val="#ppt_w"/>
                                              </p:val>
                                            </p:tav>
                                          </p:tavLst>
                                        </p:anim>
                                        <p:anim calcmode="lin" valueType="num">
                                          <p:cBhvr>
                                            <p:cTn id="37" dur="500" fill="hold"/>
                                            <p:tgtEl>
                                              <p:spTgt spid="246"/>
                                            </p:tgtEl>
                                            <p:attrNameLst>
                                              <p:attrName>ppt_h</p:attrName>
                                            </p:attrNameLst>
                                          </p:cBhvr>
                                          <p:tavLst>
                                            <p:tav tm="0">
                                              <p:val>
                                                <p:fltVal val="0"/>
                                              </p:val>
                                            </p:tav>
                                            <p:tav tm="100000">
                                              <p:val>
                                                <p:strVal val="#ppt_h"/>
                                              </p:val>
                                            </p:tav>
                                          </p:tavLst>
                                        </p:anim>
                                        <p:animEffect transition="in" filter="fade">
                                          <p:cBhvr>
                                            <p:cTn id="38" dur="500"/>
                                            <p:tgtEl>
                                              <p:spTgt spid="246"/>
                                            </p:tgtEl>
                                          </p:cBhvr>
                                        </p:animEffect>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500" fill="hold"/>
                                            <p:tgtEl>
                                              <p:spTgt spid="73"/>
                                            </p:tgtEl>
                                            <p:attrNameLst>
                                              <p:attrName>ppt_x</p:attrName>
                                            </p:attrNameLst>
                                          </p:cBhvr>
                                          <p:tavLst>
                                            <p:tav tm="0">
                                              <p:val>
                                                <p:strVal val="#ppt_x"/>
                                              </p:val>
                                            </p:tav>
                                            <p:tav tm="100000">
                                              <p:val>
                                                <p:strVal val="#ppt_x"/>
                                              </p:val>
                                            </p:tav>
                                          </p:tavLst>
                                        </p:anim>
                                        <p:anim calcmode="lin" valueType="num">
                                          <p:cBhvr additive="base">
                                            <p:cTn id="43" dur="50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0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500" fill="hold"/>
                                            <p:tgtEl>
                                              <p:spTgt spid="74"/>
                                            </p:tgtEl>
                                            <p:attrNameLst>
                                              <p:attrName>ppt_x</p:attrName>
                                            </p:attrNameLst>
                                          </p:cBhvr>
                                          <p:tavLst>
                                            <p:tav tm="0">
                                              <p:val>
                                                <p:strVal val="#ppt_x"/>
                                              </p:val>
                                            </p:tav>
                                            <p:tav tm="100000">
                                              <p:val>
                                                <p:strVal val="#ppt_x"/>
                                              </p:val>
                                            </p:tav>
                                          </p:tavLst>
                                        </p:anim>
                                        <p:anim calcmode="lin" valueType="num">
                                          <p:cBhvr additive="base">
                                            <p:cTn id="47" dur="50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20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500" fill="hold"/>
                                            <p:tgtEl>
                                              <p:spTgt spid="75"/>
                                            </p:tgtEl>
                                            <p:attrNameLst>
                                              <p:attrName>ppt_x</p:attrName>
                                            </p:attrNameLst>
                                          </p:cBhvr>
                                          <p:tavLst>
                                            <p:tav tm="0">
                                              <p:val>
                                                <p:strVal val="#ppt_x"/>
                                              </p:val>
                                            </p:tav>
                                            <p:tav tm="100000">
                                              <p:val>
                                                <p:strVal val="#ppt_x"/>
                                              </p:val>
                                            </p:tav>
                                          </p:tavLst>
                                        </p:anim>
                                        <p:anim calcmode="lin" valueType="num">
                                          <p:cBhvr additive="base">
                                            <p:cTn id="51" dur="50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40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500" fill="hold"/>
                                            <p:tgtEl>
                                              <p:spTgt spid="76"/>
                                            </p:tgtEl>
                                            <p:attrNameLst>
                                              <p:attrName>ppt_x</p:attrName>
                                            </p:attrNameLst>
                                          </p:cBhvr>
                                          <p:tavLst>
                                            <p:tav tm="0">
                                              <p:val>
                                                <p:strVal val="#ppt_x"/>
                                              </p:val>
                                            </p:tav>
                                            <p:tav tm="100000">
                                              <p:val>
                                                <p:strVal val="#ppt_x"/>
                                              </p:val>
                                            </p:tav>
                                          </p:tavLst>
                                        </p:anim>
                                        <p:anim calcmode="lin" valueType="num">
                                          <p:cBhvr additive="base">
                                            <p:cTn id="55"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46" grpId="0"/>
          <p:bldP spid="247" grpId="0" build="p"/>
          <p:bldP spid="73" grpId="0"/>
          <p:bldP spid="74" grpId="0"/>
          <p:bldP spid="75" grpId="0"/>
          <p:bldP spid="7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 name="组合 154"/>
          <p:cNvGrpSpPr/>
          <p:nvPr/>
        </p:nvGrpSpPr>
        <p:grpSpPr>
          <a:xfrm rot="3251174">
            <a:off x="4343384" y="-131474"/>
            <a:ext cx="2838164" cy="6272091"/>
            <a:chOff x="9341556" y="214245"/>
            <a:chExt cx="2838164" cy="6272091"/>
          </a:xfrm>
        </p:grpSpPr>
        <p:cxnSp>
          <p:nvCxnSpPr>
            <p:cNvPr id="156" name="直接连接符 155"/>
            <p:cNvCxnSpPr/>
            <p:nvPr/>
          </p:nvCxnSpPr>
          <p:spPr>
            <a:xfrm rot="16741234" flipH="1">
              <a:off x="10697191" y="2474949"/>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rot="16741234" flipH="1">
              <a:off x="10316980" y="2285886"/>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rot="16741234" flipV="1">
              <a:off x="10150919" y="1632577"/>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rot="16741234" flipH="1">
              <a:off x="10651496" y="3476289"/>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a:stCxn id="183" idx="6"/>
            </p:cNvCxnSpPr>
            <p:nvPr/>
          </p:nvCxnSpPr>
          <p:spPr>
            <a:xfrm rot="16741234" flipV="1">
              <a:off x="10345711" y="4966102"/>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a:stCxn id="187" idx="6"/>
            </p:cNvCxnSpPr>
            <p:nvPr/>
          </p:nvCxnSpPr>
          <p:spPr>
            <a:xfrm rot="16741234">
              <a:off x="10415384" y="5702290"/>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rot="16741234" flipH="1" flipV="1">
              <a:off x="10755653" y="4173567"/>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rot="16741234" flipV="1">
              <a:off x="10922193" y="3695490"/>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rot="16741234">
              <a:off x="10421254" y="3095237"/>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a:stCxn id="175" idx="2"/>
            </p:cNvCxnSpPr>
            <p:nvPr/>
          </p:nvCxnSpPr>
          <p:spPr>
            <a:xfrm rot="16741234">
              <a:off x="11174778" y="1639966"/>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endCxn id="175" idx="6"/>
            </p:cNvCxnSpPr>
            <p:nvPr/>
          </p:nvCxnSpPr>
          <p:spPr>
            <a:xfrm rot="16741234" flipV="1">
              <a:off x="11395245" y="2013133"/>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rot="16741234" flipH="1" flipV="1">
              <a:off x="11163548" y="2348805"/>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rot="16741234">
              <a:off x="9632550" y="4018121"/>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rot="16741234" flipH="1">
              <a:off x="9796876" y="4334829"/>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rot="16741234">
              <a:off x="9934447" y="3504581"/>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3" name="椭圆 172"/>
            <p:cNvSpPr/>
            <p:nvPr/>
          </p:nvSpPr>
          <p:spPr>
            <a:xfrm rot="16741234" flipH="1">
              <a:off x="10247380" y="1385040"/>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4" name="椭圆 173"/>
            <p:cNvSpPr/>
            <p:nvPr/>
          </p:nvSpPr>
          <p:spPr>
            <a:xfrm rot="16741234" flipH="1">
              <a:off x="10494051" y="20158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椭圆 174"/>
            <p:cNvSpPr/>
            <p:nvPr/>
          </p:nvSpPr>
          <p:spPr>
            <a:xfrm rot="16741234" flipH="1">
              <a:off x="11332597" y="1935131"/>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6" name="椭圆 175"/>
            <p:cNvSpPr/>
            <p:nvPr/>
          </p:nvSpPr>
          <p:spPr>
            <a:xfrm rot="16741234" flipH="1">
              <a:off x="10486312" y="2461925"/>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7" name="椭圆 176"/>
            <p:cNvSpPr/>
            <p:nvPr/>
          </p:nvSpPr>
          <p:spPr>
            <a:xfrm rot="16741234" flipH="1">
              <a:off x="11494913" y="131510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p:cNvSpPr/>
            <p:nvPr/>
          </p:nvSpPr>
          <p:spPr>
            <a:xfrm rot="16741234" flipH="1">
              <a:off x="10167778" y="332235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椭圆 178"/>
            <p:cNvSpPr/>
            <p:nvPr/>
          </p:nvSpPr>
          <p:spPr>
            <a:xfrm rot="16741234" flipH="1">
              <a:off x="11732465" y="243446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p:nvPr/>
          </p:nvSpPr>
          <p:spPr>
            <a:xfrm rot="16741234" flipH="1">
              <a:off x="10970581" y="2826506"/>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p:nvPr/>
          </p:nvSpPr>
          <p:spPr>
            <a:xfrm rot="16741234" flipH="1">
              <a:off x="10270735" y="6316271"/>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p:nvPr/>
          </p:nvSpPr>
          <p:spPr>
            <a:xfrm rot="16741234">
              <a:off x="10000586" y="512424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p:cNvSpPr/>
            <p:nvPr/>
          </p:nvSpPr>
          <p:spPr>
            <a:xfrm rot="16741234">
              <a:off x="10763405" y="5520537"/>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183"/>
            <p:cNvSpPr/>
            <p:nvPr/>
          </p:nvSpPr>
          <p:spPr>
            <a:xfrm rot="16741234">
              <a:off x="9757033" y="569413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p:cNvSpPr/>
            <p:nvPr/>
          </p:nvSpPr>
          <p:spPr>
            <a:xfrm rot="16741234">
              <a:off x="10430404" y="4742356"/>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6" name="椭圆 185"/>
            <p:cNvSpPr/>
            <p:nvPr/>
          </p:nvSpPr>
          <p:spPr>
            <a:xfrm rot="16741234">
              <a:off x="10125118" y="4737128"/>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p:cNvSpPr/>
            <p:nvPr/>
          </p:nvSpPr>
          <p:spPr>
            <a:xfrm rot="16741234">
              <a:off x="10464581" y="6033843"/>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8" name="椭圆 187"/>
            <p:cNvSpPr/>
            <p:nvPr/>
          </p:nvSpPr>
          <p:spPr>
            <a:xfrm rot="16741234">
              <a:off x="9919754" y="371872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p:cNvSpPr/>
            <p:nvPr/>
          </p:nvSpPr>
          <p:spPr>
            <a:xfrm rot="16741234">
              <a:off x="9778056" y="418436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p:cNvSpPr/>
            <p:nvPr/>
          </p:nvSpPr>
          <p:spPr>
            <a:xfrm rot="16741234">
              <a:off x="11251952" y="409592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p:cNvSpPr/>
            <p:nvPr/>
          </p:nvSpPr>
          <p:spPr>
            <a:xfrm rot="16741234">
              <a:off x="10546619" y="4070970"/>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p:cNvSpPr/>
            <p:nvPr/>
          </p:nvSpPr>
          <p:spPr>
            <a:xfrm rot="16741234">
              <a:off x="10704747" y="450102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rot="16741234" flipH="1">
              <a:off x="10736780" y="364746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p:cNvSpPr/>
            <p:nvPr/>
          </p:nvSpPr>
          <p:spPr>
            <a:xfrm rot="16741234" flipH="1">
              <a:off x="10679965" y="3223644"/>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椭圆 194"/>
            <p:cNvSpPr/>
            <p:nvPr/>
          </p:nvSpPr>
          <p:spPr>
            <a:xfrm rot="16741234" flipH="1">
              <a:off x="11980310" y="1985856"/>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6" name="椭圆 195"/>
            <p:cNvSpPr/>
            <p:nvPr/>
          </p:nvSpPr>
          <p:spPr>
            <a:xfrm rot="16741234" flipH="1">
              <a:off x="11813637" y="3096950"/>
              <a:ext cx="105246" cy="10524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7" name="椭圆 196"/>
            <p:cNvSpPr/>
            <p:nvPr/>
          </p:nvSpPr>
          <p:spPr>
            <a:xfrm rot="16741234" flipH="1">
              <a:off x="11355924" y="3441002"/>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8" name="椭圆 197"/>
            <p:cNvSpPr/>
            <p:nvPr/>
          </p:nvSpPr>
          <p:spPr>
            <a:xfrm rot="16741234" flipH="1">
              <a:off x="12009655" y="267679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p:nvPr/>
          </p:nvSpPr>
          <p:spPr>
            <a:xfrm rot="16741234">
              <a:off x="11581667" y="455815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p:nvPr/>
          </p:nvSpPr>
          <p:spPr>
            <a:xfrm rot="16741234">
              <a:off x="11301065" y="515190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p:nvSpPr>
          <p:spPr>
            <a:xfrm rot="16741234">
              <a:off x="11026429" y="5861390"/>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p:nvSpPr>
          <p:spPr>
            <a:xfrm rot="16741234">
              <a:off x="10971247" y="503504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p:nvSpPr>
          <p:spPr>
            <a:xfrm rot="16741234" flipH="1">
              <a:off x="11825353" y="3643429"/>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p:nvSpPr>
          <p:spPr>
            <a:xfrm rot="16741234" flipH="1">
              <a:off x="10078213" y="228587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p:cNvSpPr/>
            <p:nvPr/>
          </p:nvSpPr>
          <p:spPr>
            <a:xfrm rot="16741234" flipH="1">
              <a:off x="9982939" y="289378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6" name="组合 205"/>
            <p:cNvGrpSpPr/>
            <p:nvPr/>
          </p:nvGrpSpPr>
          <p:grpSpPr>
            <a:xfrm rot="16741234">
              <a:off x="8234108" y="3129597"/>
              <a:ext cx="2720838" cy="505942"/>
              <a:chOff x="5233265" y="2334818"/>
              <a:chExt cx="2720838" cy="505942"/>
            </a:xfrm>
          </p:grpSpPr>
          <p:sp>
            <p:nvSpPr>
              <p:cNvPr id="212" name="椭圆 211"/>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7" name="直接连接符 206"/>
            <p:cNvCxnSpPr>
              <a:endCxn id="185" idx="3"/>
            </p:cNvCxnSpPr>
            <p:nvPr/>
          </p:nvCxnSpPr>
          <p:spPr>
            <a:xfrm rot="16741234" flipV="1">
              <a:off x="10373166" y="4944910"/>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a:stCxn id="186" idx="0"/>
              <a:endCxn id="185" idx="5"/>
            </p:cNvCxnSpPr>
            <p:nvPr/>
          </p:nvCxnSpPr>
          <p:spPr>
            <a:xfrm flipV="1">
              <a:off x="10125873" y="4762389"/>
              <a:ext cx="392395" cy="261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9" name="椭圆 208"/>
            <p:cNvSpPr/>
            <p:nvPr/>
          </p:nvSpPr>
          <p:spPr>
            <a:xfrm rot="16741234" flipH="1">
              <a:off x="10988660" y="7308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p:nvSpPr>
          <p:spPr>
            <a:xfrm rot="16741234" flipH="1">
              <a:off x="10927089" y="1371054"/>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p:nvSpPr>
          <p:spPr>
            <a:xfrm rot="16741234">
              <a:off x="10640252" y="214245"/>
              <a:ext cx="137160" cy="13716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pic>
        <p:nvPicPr>
          <p:cNvPr id="154" name="图片 153"/>
          <p:cNvPicPr>
            <a:picLocks noChangeAspect="1"/>
          </p:cNvPicPr>
          <p:nvPr/>
        </p:nvPicPr>
        <p:blipFill rotWithShape="1">
          <a:blip r:embed="rId4">
            <a:extLst>
              <a:ext uri="{28A0092B-C50C-407E-A947-70E740481C1C}">
                <a14:useLocalDpi xmlns:a14="http://schemas.microsoft.com/office/drawing/2010/main" val="0"/>
              </a:ext>
            </a:extLst>
          </a:blip>
          <a:srcRect l="32601"/>
          <a:stretch>
            <a:fillRect/>
          </a:stretch>
        </p:blipFill>
        <p:spPr>
          <a:xfrm flipH="1">
            <a:off x="8454886" y="177368"/>
            <a:ext cx="3737113" cy="5544763"/>
          </a:xfrm>
          <a:prstGeom prst="rect">
            <a:avLst/>
          </a:prstGeom>
        </p:spPr>
      </p:pic>
      <p:sp>
        <p:nvSpPr>
          <p:cNvPr id="3" name="矩形 2"/>
          <p:cNvSpPr/>
          <p:nvPr/>
        </p:nvSpPr>
        <p:spPr>
          <a:xfrm>
            <a:off x="4651139" y="-837559"/>
            <a:ext cx="2394857" cy="8152760"/>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89557" y="64423"/>
            <a:ext cx="1382373" cy="2646878"/>
          </a:xfrm>
          <a:prstGeom prst="rect">
            <a:avLst/>
          </a:prstGeom>
          <a:noFill/>
        </p:spPr>
        <p:txBody>
          <a:bodyPr vert="horz" wrap="square" rtlCol="0">
            <a:spAutoFit/>
          </a:bodyPr>
          <a:lstStyle/>
          <a:p>
            <a:r>
              <a:rPr lang="en-US" altLang="zh-CN" sz="16600" spc="600" dirty="0">
                <a:solidFill>
                  <a:srgbClr val="C00000"/>
                </a:solidFill>
                <a:latin typeface="Aurora Cn BT" panose="020B0508020207060204" pitchFamily="34" charset="0"/>
                <a:ea typeface="方正兰亭超细黑简体" panose="02000000000000000000" pitchFamily="2" charset="-122"/>
              </a:rPr>
              <a:t>01</a:t>
            </a:r>
            <a:endParaRPr lang="zh-CN" altLang="en-US" sz="16600" spc="600" dirty="0">
              <a:solidFill>
                <a:srgbClr val="C00000"/>
              </a:solidFill>
              <a:latin typeface="Aurora Cn BT" panose="020B0508020207060204" pitchFamily="34" charset="0"/>
              <a:ea typeface="时尚中黑简体" panose="01010104010101010101" pitchFamily="2" charset="-122"/>
            </a:endParaRPr>
          </a:p>
        </p:txBody>
      </p:sp>
      <p:sp>
        <p:nvSpPr>
          <p:cNvPr id="5" name="TextBox 54"/>
          <p:cNvSpPr txBox="1"/>
          <p:nvPr/>
        </p:nvSpPr>
        <p:spPr>
          <a:xfrm>
            <a:off x="1857733" y="1204642"/>
            <a:ext cx="2475728" cy="698071"/>
          </a:xfrm>
          <a:prstGeom prst="rect">
            <a:avLst/>
          </a:prstGeom>
          <a:noFill/>
        </p:spPr>
        <p:txBody>
          <a:bodyPr wrap="square" rIns="144000" bIns="36000" numCol="1" spcCol="360000" rtlCol="0">
            <a:spAutoFit/>
          </a:bodyPr>
          <a:lstStyle/>
          <a:p>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rPr>
              <a:t>基本信息</a:t>
            </a:r>
          </a:p>
        </p:txBody>
      </p:sp>
      <p:sp>
        <p:nvSpPr>
          <p:cNvPr id="6" name="TextBox 54"/>
          <p:cNvSpPr txBox="1"/>
          <p:nvPr/>
        </p:nvSpPr>
        <p:spPr>
          <a:xfrm>
            <a:off x="1925254" y="1844640"/>
            <a:ext cx="1977511" cy="328739"/>
          </a:xfrm>
          <a:prstGeom prst="rect">
            <a:avLst/>
          </a:prstGeom>
          <a:noFill/>
        </p:spPr>
        <p:txBody>
          <a:bodyPr wrap="square" rIns="144000" bIns="36000" numCol="1" spcCol="360000"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Part one</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TextBox 53"/>
          <p:cNvSpPr txBox="1"/>
          <p:nvPr/>
        </p:nvSpPr>
        <p:spPr>
          <a:xfrm>
            <a:off x="4937840" y="5019442"/>
            <a:ext cx="1880543" cy="665310"/>
          </a:xfrm>
          <a:prstGeom prst="rect">
            <a:avLst/>
          </a:prstGeom>
          <a:noFill/>
        </p:spPr>
        <p:txBody>
          <a:bodyPr wrap="square" lIns="0" tIns="0" rIns="0" bIns="0" rtlCol="0">
            <a:spAutoFit/>
          </a:bodyPr>
          <a:lstStyle>
            <a:defPPr>
              <a:defRPr lang="zh-CN"/>
            </a:defPPr>
            <a:lvl1pPr algn="just">
              <a:lnSpc>
                <a:spcPct val="150000"/>
              </a:lnSpc>
              <a:defRPr sz="12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r>
              <a:rPr lang="zh-CN" altLang="en-US" sz="1000" dirty="0">
                <a:solidFill>
                  <a:schemeClr val="bg1"/>
                </a:solidFill>
                <a:latin typeface="微软雅黑" panose="020B0503020204020204" pitchFamily="34" charset="-122"/>
                <a:ea typeface="微软雅黑" panose="020B0503020204020204" pitchFamily="34" charset="-122"/>
              </a:rPr>
              <a:t>在这里输入主要的工作经验和胜任的能力专长，也可输入从事此工作的年份和工作心得等等</a:t>
            </a:r>
          </a:p>
        </p:txBody>
      </p:sp>
      <p:grpSp>
        <p:nvGrpSpPr>
          <p:cNvPr id="101" name="组合 100"/>
          <p:cNvGrpSpPr/>
          <p:nvPr/>
        </p:nvGrpSpPr>
        <p:grpSpPr>
          <a:xfrm>
            <a:off x="5188789" y="2499696"/>
            <a:ext cx="1378644" cy="1383489"/>
            <a:chOff x="615286" y="783458"/>
            <a:chExt cx="2102548" cy="2109937"/>
          </a:xfrm>
        </p:grpSpPr>
        <p:sp>
          <p:nvSpPr>
            <p:cNvPr id="102" name="椭圆 101"/>
            <p:cNvSpPr/>
            <p:nvPr/>
          </p:nvSpPr>
          <p:spPr>
            <a:xfrm>
              <a:off x="615286" y="783458"/>
              <a:ext cx="2102548" cy="210993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aphicFrame>
          <p:nvGraphicFramePr>
            <p:cNvPr id="103" name="对象 102"/>
            <p:cNvGraphicFramePr>
              <a:graphicFrameLocks noChangeAspect="1"/>
            </p:cNvGraphicFramePr>
            <p:nvPr/>
          </p:nvGraphicFramePr>
          <p:xfrm>
            <a:off x="971601" y="1203597"/>
            <a:ext cx="1368151" cy="1647634"/>
          </p:xfrm>
          <a:graphic>
            <a:graphicData uri="http://schemas.openxmlformats.org/presentationml/2006/ole">
              <mc:AlternateContent xmlns:mc="http://schemas.openxmlformats.org/markup-compatibility/2006">
                <mc:Choice xmlns:v="urn:schemas-microsoft-com:vml" Requires="v">
                  <p:oleObj spid="_x0000_s2277" name="CorelDRAW" r:id="rId5" imgW="9525" imgH="9525" progId="CorelDraw.Graphic.16">
                    <p:embed/>
                  </p:oleObj>
                </mc:Choice>
                <mc:Fallback>
                  <p:oleObj name="CorelDRAW" r:id="rId5" imgW="9525" imgH="9525" progId="CorelDraw.Graphic.16">
                    <p:embed/>
                    <p:pic>
                      <p:nvPicPr>
                        <p:cNvPr id="0" name="对象 2"/>
                        <p:cNvPicPr/>
                        <p:nvPr/>
                      </p:nvPicPr>
                      <p:blipFill>
                        <a:blip r:embed="rId6">
                          <a:lum bright="-39000"/>
                        </a:blip>
                        <a:stretch>
                          <a:fillRect/>
                        </a:stretch>
                      </p:blipFill>
                      <p:spPr>
                        <a:xfrm>
                          <a:off x="971601" y="1203597"/>
                          <a:ext cx="1368151" cy="1647634"/>
                        </a:xfrm>
                        <a:prstGeom prst="rect">
                          <a:avLst/>
                        </a:prstGeom>
                      </p:spPr>
                    </p:pic>
                  </p:oleObj>
                </mc:Fallback>
              </mc:AlternateContent>
            </a:graphicData>
          </a:graphic>
        </p:graphicFrame>
      </p:grpSp>
      <p:sp>
        <p:nvSpPr>
          <p:cNvPr id="104" name="TextBox 45"/>
          <p:cNvSpPr txBox="1"/>
          <p:nvPr/>
        </p:nvSpPr>
        <p:spPr>
          <a:xfrm>
            <a:off x="5254486" y="4341726"/>
            <a:ext cx="1247251" cy="400085"/>
          </a:xfrm>
          <a:prstGeom prst="rect">
            <a:avLst/>
          </a:prstGeom>
          <a:noFill/>
        </p:spPr>
        <p:txBody>
          <a:bodyPr wrap="square" lIns="91416" tIns="45708" rIns="91416" bIns="45708"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自荐信</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217" name="组合 216"/>
          <p:cNvGrpSpPr/>
          <p:nvPr/>
        </p:nvGrpSpPr>
        <p:grpSpPr>
          <a:xfrm>
            <a:off x="7820873" y="4014554"/>
            <a:ext cx="1909058" cy="2133357"/>
            <a:chOff x="7820873" y="4014554"/>
            <a:chExt cx="1909058" cy="2133357"/>
          </a:xfrm>
        </p:grpSpPr>
        <p:sp>
          <p:nvSpPr>
            <p:cNvPr id="140" name="文本框 139"/>
            <p:cNvSpPr txBox="1"/>
            <p:nvPr/>
          </p:nvSpPr>
          <p:spPr>
            <a:xfrm>
              <a:off x="8681246" y="4045332"/>
              <a:ext cx="652743" cy="307777"/>
            </a:xfrm>
            <a:prstGeom prst="rect">
              <a:avLst/>
            </a:prstGeom>
            <a:noFill/>
          </p:spPr>
          <p:txBody>
            <a:bodyPr wrap="none" rtlCol="0">
              <a:spAutoFit/>
            </a:bodyPr>
            <a:lstStyle/>
            <a:p>
              <a:pPr marL="285750" indent="-285750">
                <a:buClr>
                  <a:srgbClr val="C00000"/>
                </a:buClr>
                <a:buFont typeface="Wingdings" panose="05000000000000000000" pitchFamily="2" charset="2"/>
                <a:buChar char="u"/>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男</a:t>
              </a:r>
            </a:p>
          </p:txBody>
        </p:sp>
        <p:sp>
          <p:nvSpPr>
            <p:cNvPr id="141" name="TextBox 692"/>
            <p:cNvSpPr txBox="1"/>
            <p:nvPr/>
          </p:nvSpPr>
          <p:spPr>
            <a:xfrm>
              <a:off x="7820873" y="4014554"/>
              <a:ext cx="723275" cy="307777"/>
            </a:xfrm>
            <a:prstGeom prst="rect">
              <a:avLst/>
            </a:prstGeom>
            <a:noFill/>
          </p:spPr>
          <p:txBody>
            <a:bodyPr wrap="none" rtlCol="0">
              <a:spAutoFit/>
            </a:bodyPr>
            <a:lstStyle/>
            <a:p>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性别：</a:t>
              </a:r>
            </a:p>
          </p:txBody>
        </p:sp>
        <p:sp>
          <p:nvSpPr>
            <p:cNvPr id="142" name="文本框 141"/>
            <p:cNvSpPr txBox="1"/>
            <p:nvPr/>
          </p:nvSpPr>
          <p:spPr>
            <a:xfrm>
              <a:off x="8681246" y="4494033"/>
              <a:ext cx="652743" cy="307777"/>
            </a:xfrm>
            <a:prstGeom prst="rect">
              <a:avLst/>
            </a:prstGeom>
            <a:noFill/>
          </p:spPr>
          <p:txBody>
            <a:bodyPr wrap="none" rtlCol="0">
              <a:spAutoFit/>
            </a:bodyPr>
            <a:lstStyle/>
            <a:p>
              <a:pPr marL="285750" indent="-285750">
                <a:buClr>
                  <a:srgbClr val="C00000"/>
                </a:buClr>
                <a:buFont typeface="Wingdings" panose="05000000000000000000" pitchFamily="2" charset="2"/>
                <a:buChar char="u"/>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汉</a:t>
              </a:r>
            </a:p>
          </p:txBody>
        </p:sp>
        <p:sp>
          <p:nvSpPr>
            <p:cNvPr id="143" name="TextBox 692"/>
            <p:cNvSpPr txBox="1"/>
            <p:nvPr/>
          </p:nvSpPr>
          <p:spPr>
            <a:xfrm>
              <a:off x="7820873" y="4470949"/>
              <a:ext cx="723275" cy="307777"/>
            </a:xfrm>
            <a:prstGeom prst="rect">
              <a:avLst/>
            </a:prstGeom>
            <a:noFill/>
          </p:spPr>
          <p:txBody>
            <a:bodyPr wrap="none" rtlCol="0">
              <a:spAutoFit/>
            </a:bodyPr>
            <a:lstStyle/>
            <a:p>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民族：</a:t>
              </a:r>
            </a:p>
          </p:txBody>
        </p:sp>
        <p:sp>
          <p:nvSpPr>
            <p:cNvPr id="144" name="文本框 143"/>
            <p:cNvSpPr txBox="1"/>
            <p:nvPr/>
          </p:nvSpPr>
          <p:spPr>
            <a:xfrm>
              <a:off x="8681246" y="4942734"/>
              <a:ext cx="832279" cy="307777"/>
            </a:xfrm>
            <a:prstGeom prst="rect">
              <a:avLst/>
            </a:prstGeom>
            <a:noFill/>
          </p:spPr>
          <p:txBody>
            <a:bodyPr wrap="none" rtlCol="0">
              <a:spAutoFit/>
            </a:bodyPr>
            <a:lstStyle/>
            <a:p>
              <a:pPr marL="285750" indent="-285750">
                <a:buClr>
                  <a:srgbClr val="C00000"/>
                </a:buClr>
                <a:buFont typeface="Wingdings" panose="05000000000000000000" pitchFamily="2" charset="2"/>
                <a:buChar char="u"/>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硕士</a:t>
              </a:r>
            </a:p>
          </p:txBody>
        </p:sp>
        <p:sp>
          <p:nvSpPr>
            <p:cNvPr id="145" name="TextBox 692"/>
            <p:cNvSpPr txBox="1"/>
            <p:nvPr/>
          </p:nvSpPr>
          <p:spPr>
            <a:xfrm>
              <a:off x="7820873" y="4927344"/>
              <a:ext cx="723275" cy="307777"/>
            </a:xfrm>
            <a:prstGeom prst="rect">
              <a:avLst/>
            </a:prstGeom>
            <a:noFill/>
          </p:spPr>
          <p:txBody>
            <a:bodyPr wrap="none" rtlCol="0">
              <a:spAutoFit/>
            </a:bodyPr>
            <a:lstStyle/>
            <a:p>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学历：</a:t>
              </a:r>
            </a:p>
          </p:txBody>
        </p:sp>
        <p:sp>
          <p:nvSpPr>
            <p:cNvPr id="146" name="文本框 145"/>
            <p:cNvSpPr txBox="1"/>
            <p:nvPr/>
          </p:nvSpPr>
          <p:spPr>
            <a:xfrm>
              <a:off x="8681246" y="5391434"/>
              <a:ext cx="1048685" cy="307777"/>
            </a:xfrm>
            <a:prstGeom prst="rect">
              <a:avLst/>
            </a:prstGeom>
            <a:noFill/>
          </p:spPr>
          <p:txBody>
            <a:bodyPr wrap="none" rtlCol="0">
              <a:spAutoFit/>
            </a:bodyPr>
            <a:lstStyle/>
            <a:p>
              <a:pPr marL="285750" indent="-285750">
                <a:buClr>
                  <a:srgbClr val="C00000"/>
                </a:buClr>
                <a:buFont typeface="Wingdings" panose="05000000000000000000" pitchFamily="2" charset="2"/>
                <a:buChar char="u"/>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178cm</a:t>
              </a:r>
            </a:p>
          </p:txBody>
        </p:sp>
        <p:sp>
          <p:nvSpPr>
            <p:cNvPr id="147" name="TextBox 692"/>
            <p:cNvSpPr txBox="1"/>
            <p:nvPr/>
          </p:nvSpPr>
          <p:spPr>
            <a:xfrm>
              <a:off x="7820873" y="5383739"/>
              <a:ext cx="723275" cy="307777"/>
            </a:xfrm>
            <a:prstGeom prst="rect">
              <a:avLst/>
            </a:prstGeom>
            <a:noFill/>
          </p:spPr>
          <p:txBody>
            <a:bodyPr wrap="none" rtlCol="0">
              <a:spAutoFit/>
            </a:bodyPr>
            <a:lstStyle/>
            <a:p>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身高：</a:t>
              </a:r>
            </a:p>
          </p:txBody>
        </p:sp>
        <p:sp>
          <p:nvSpPr>
            <p:cNvPr id="148" name="文本框 147"/>
            <p:cNvSpPr txBox="1"/>
            <p:nvPr/>
          </p:nvSpPr>
          <p:spPr>
            <a:xfrm>
              <a:off x="8681246" y="5840134"/>
              <a:ext cx="832279" cy="307777"/>
            </a:xfrm>
            <a:prstGeom prst="rect">
              <a:avLst/>
            </a:prstGeom>
            <a:noFill/>
          </p:spPr>
          <p:txBody>
            <a:bodyPr wrap="none" rtlCol="0">
              <a:spAutoFit/>
            </a:bodyPr>
            <a:lstStyle/>
            <a:p>
              <a:pPr marL="285750" indent="-285750">
                <a:buClr>
                  <a:srgbClr val="C00000"/>
                </a:buClr>
                <a:buFont typeface="Wingdings" panose="05000000000000000000" pitchFamily="2" charset="2"/>
                <a:buChar char="u"/>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党员</a:t>
              </a:r>
            </a:p>
          </p:txBody>
        </p:sp>
        <p:sp>
          <p:nvSpPr>
            <p:cNvPr id="149" name="TextBox 692"/>
            <p:cNvSpPr txBox="1"/>
            <p:nvPr/>
          </p:nvSpPr>
          <p:spPr>
            <a:xfrm>
              <a:off x="7820873" y="5840134"/>
              <a:ext cx="1082348" cy="307777"/>
            </a:xfrm>
            <a:prstGeom prst="rect">
              <a:avLst/>
            </a:prstGeom>
            <a:noFill/>
          </p:spPr>
          <p:txBody>
            <a:bodyPr wrap="none" rtlCol="0">
              <a:spAutoFit/>
            </a:bodyPr>
            <a:lstStyle/>
            <a:p>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政治面貌：</a:t>
              </a:r>
            </a:p>
          </p:txBody>
        </p:sp>
      </p:grpSp>
      <p:grpSp>
        <p:nvGrpSpPr>
          <p:cNvPr id="2" name="组合 1"/>
          <p:cNvGrpSpPr/>
          <p:nvPr/>
        </p:nvGrpSpPr>
        <p:grpSpPr>
          <a:xfrm>
            <a:off x="716313" y="3118023"/>
            <a:ext cx="3408052" cy="3059795"/>
            <a:chOff x="689557" y="2791563"/>
            <a:chExt cx="3408052" cy="3059795"/>
          </a:xfrm>
        </p:grpSpPr>
        <p:sp>
          <p:nvSpPr>
            <p:cNvPr id="130" name="文本框 129"/>
            <p:cNvSpPr txBox="1"/>
            <p:nvPr/>
          </p:nvSpPr>
          <p:spPr>
            <a:xfrm>
              <a:off x="1748952" y="2822341"/>
              <a:ext cx="1244251" cy="307777"/>
            </a:xfrm>
            <a:prstGeom prst="rect">
              <a:avLst/>
            </a:prstGeom>
            <a:noFill/>
          </p:spPr>
          <p:txBody>
            <a:bodyPr wrap="none" rtlCol="0">
              <a:spAutoFit/>
            </a:bodyPr>
            <a:lstStyle/>
            <a:p>
              <a:pPr marL="285750" indent="-285750">
                <a:buClr>
                  <a:srgbClr val="C00000"/>
                </a:buClr>
                <a:buFont typeface="Wingdings" panose="05000000000000000000" pitchFamily="2" charset="2"/>
                <a:buChar char="u"/>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不会申请 </a:t>
              </a:r>
            </a:p>
          </p:txBody>
        </p:sp>
        <p:sp>
          <p:nvSpPr>
            <p:cNvPr id="131" name="TextBox 692"/>
            <p:cNvSpPr txBox="1"/>
            <p:nvPr/>
          </p:nvSpPr>
          <p:spPr>
            <a:xfrm>
              <a:off x="884856" y="2791563"/>
              <a:ext cx="723275" cy="307777"/>
            </a:xfrm>
            <a:prstGeom prst="rect">
              <a:avLst/>
            </a:prstGeom>
            <a:noFill/>
          </p:spPr>
          <p:txBody>
            <a:bodyPr wrap="none" rtlCol="0">
              <a:spAutoFit/>
            </a:bodyPr>
            <a:lstStyle/>
            <a:p>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姓名：</a:t>
              </a:r>
            </a:p>
          </p:txBody>
        </p:sp>
        <p:sp>
          <p:nvSpPr>
            <p:cNvPr id="132" name="文本框 131"/>
            <p:cNvSpPr txBox="1"/>
            <p:nvPr/>
          </p:nvSpPr>
          <p:spPr>
            <a:xfrm>
              <a:off x="1748952" y="3271042"/>
              <a:ext cx="864339" cy="307777"/>
            </a:xfrm>
            <a:prstGeom prst="rect">
              <a:avLst/>
            </a:prstGeom>
            <a:noFill/>
          </p:spPr>
          <p:txBody>
            <a:bodyPr wrap="none" rtlCol="0">
              <a:spAutoFit/>
            </a:bodyPr>
            <a:lstStyle/>
            <a:p>
              <a:pPr marL="285750" indent="-285750">
                <a:buClr>
                  <a:srgbClr val="C00000"/>
                </a:buClr>
                <a:buFont typeface="Wingdings" panose="05000000000000000000" pitchFamily="2" charset="2"/>
                <a:buChar char="u"/>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30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岁</a:t>
              </a:r>
            </a:p>
          </p:txBody>
        </p:sp>
        <p:sp>
          <p:nvSpPr>
            <p:cNvPr id="133" name="TextBox 692"/>
            <p:cNvSpPr txBox="1"/>
            <p:nvPr/>
          </p:nvSpPr>
          <p:spPr>
            <a:xfrm>
              <a:off x="884856" y="3247958"/>
              <a:ext cx="723275" cy="307777"/>
            </a:xfrm>
            <a:prstGeom prst="rect">
              <a:avLst/>
            </a:prstGeom>
            <a:noFill/>
          </p:spPr>
          <p:txBody>
            <a:bodyPr wrap="none" rtlCol="0">
              <a:spAutoFit/>
            </a:bodyPr>
            <a:lstStyle/>
            <a:p>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年龄：</a:t>
              </a:r>
            </a:p>
          </p:txBody>
        </p:sp>
        <p:sp>
          <p:nvSpPr>
            <p:cNvPr id="134" name="文本框 133"/>
            <p:cNvSpPr txBox="1"/>
            <p:nvPr/>
          </p:nvSpPr>
          <p:spPr>
            <a:xfrm>
              <a:off x="1748952" y="3719743"/>
              <a:ext cx="832279" cy="307777"/>
            </a:xfrm>
            <a:prstGeom prst="rect">
              <a:avLst/>
            </a:prstGeom>
            <a:noFill/>
          </p:spPr>
          <p:txBody>
            <a:bodyPr wrap="none" rtlCol="0">
              <a:spAutoFit/>
            </a:bodyPr>
            <a:lstStyle/>
            <a:p>
              <a:pPr marL="285750" indent="-285750">
                <a:buClr>
                  <a:srgbClr val="C00000"/>
                </a:buClr>
                <a:buFont typeface="Wingdings" panose="05000000000000000000" pitchFamily="2" charset="2"/>
                <a:buChar char="u"/>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上海</a:t>
              </a:r>
            </a:p>
          </p:txBody>
        </p:sp>
        <p:sp>
          <p:nvSpPr>
            <p:cNvPr id="135" name="TextBox 692"/>
            <p:cNvSpPr txBox="1"/>
            <p:nvPr/>
          </p:nvSpPr>
          <p:spPr>
            <a:xfrm>
              <a:off x="884856" y="3704353"/>
              <a:ext cx="723275" cy="307777"/>
            </a:xfrm>
            <a:prstGeom prst="rect">
              <a:avLst/>
            </a:prstGeom>
            <a:noFill/>
          </p:spPr>
          <p:txBody>
            <a:bodyPr wrap="none" rtlCol="0">
              <a:spAutoFit/>
            </a:bodyPr>
            <a:lstStyle/>
            <a:p>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籍贯：</a:t>
              </a:r>
            </a:p>
          </p:txBody>
        </p:sp>
        <p:sp>
          <p:nvSpPr>
            <p:cNvPr id="136" name="文本框 135"/>
            <p:cNvSpPr txBox="1"/>
            <p:nvPr/>
          </p:nvSpPr>
          <p:spPr>
            <a:xfrm>
              <a:off x="1748952" y="4168443"/>
              <a:ext cx="894156" cy="307777"/>
            </a:xfrm>
            <a:prstGeom prst="rect">
              <a:avLst/>
            </a:prstGeom>
            <a:noFill/>
          </p:spPr>
          <p:txBody>
            <a:bodyPr wrap="none" rtlCol="0">
              <a:spAutoFit/>
            </a:bodyPr>
            <a:lstStyle/>
            <a:p>
              <a:pPr marL="285750" indent="-285750">
                <a:buClr>
                  <a:srgbClr val="C00000"/>
                </a:buClr>
                <a:buFont typeface="Wingdings" panose="05000000000000000000" pitchFamily="2" charset="2"/>
                <a:buChar char="u"/>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55kg</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7" name="TextBox 692"/>
            <p:cNvSpPr txBox="1"/>
            <p:nvPr/>
          </p:nvSpPr>
          <p:spPr>
            <a:xfrm>
              <a:off x="884856" y="4160748"/>
              <a:ext cx="723275" cy="307777"/>
            </a:xfrm>
            <a:prstGeom prst="rect">
              <a:avLst/>
            </a:prstGeom>
            <a:noFill/>
          </p:spPr>
          <p:txBody>
            <a:bodyPr wrap="none" rtlCol="0">
              <a:spAutoFit/>
            </a:bodyPr>
            <a:lstStyle/>
            <a:p>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体重：</a:t>
              </a:r>
            </a:p>
          </p:txBody>
        </p:sp>
        <p:sp>
          <p:nvSpPr>
            <p:cNvPr id="138" name="文本框 137"/>
            <p:cNvSpPr txBox="1"/>
            <p:nvPr/>
          </p:nvSpPr>
          <p:spPr>
            <a:xfrm>
              <a:off x="1748952" y="4617143"/>
              <a:ext cx="832279" cy="307777"/>
            </a:xfrm>
            <a:prstGeom prst="rect">
              <a:avLst/>
            </a:prstGeom>
            <a:noFill/>
          </p:spPr>
          <p:txBody>
            <a:bodyPr wrap="none" rtlCol="0">
              <a:spAutoFit/>
            </a:bodyPr>
            <a:lstStyle/>
            <a:p>
              <a:pPr marL="285750" indent="-285750">
                <a:buClr>
                  <a:srgbClr val="C00000"/>
                </a:buClr>
                <a:buFont typeface="Wingdings" panose="05000000000000000000" pitchFamily="2" charset="2"/>
                <a:buChar char="u"/>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未婚</a:t>
              </a:r>
            </a:p>
          </p:txBody>
        </p:sp>
        <p:sp>
          <p:nvSpPr>
            <p:cNvPr id="139" name="TextBox 692"/>
            <p:cNvSpPr txBox="1"/>
            <p:nvPr/>
          </p:nvSpPr>
          <p:spPr>
            <a:xfrm>
              <a:off x="884856" y="4617143"/>
              <a:ext cx="1082348" cy="307777"/>
            </a:xfrm>
            <a:prstGeom prst="rect">
              <a:avLst/>
            </a:prstGeom>
            <a:noFill/>
          </p:spPr>
          <p:txBody>
            <a:bodyPr wrap="none" rtlCol="0">
              <a:spAutoFit/>
            </a:bodyPr>
            <a:lstStyle/>
            <a:p>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婚姻状况：</a:t>
              </a:r>
            </a:p>
          </p:txBody>
        </p:sp>
        <p:sp>
          <p:nvSpPr>
            <p:cNvPr id="150" name="矩形 149"/>
            <p:cNvSpPr/>
            <p:nvPr/>
          </p:nvSpPr>
          <p:spPr>
            <a:xfrm>
              <a:off x="689557" y="5022768"/>
              <a:ext cx="3408052" cy="396000"/>
            </a:xfrm>
            <a:prstGeom prst="rect">
              <a:avLst/>
            </a:prstGeom>
            <a:noFill/>
            <a:ln w="15875" cap="flat" cmpd="sng" algn="ctr">
              <a:noFill/>
              <a:prstDash val="solid"/>
              <a:miter lim="800000"/>
            </a:ln>
            <a:effectLst/>
          </p:spPr>
          <p:txBody>
            <a:bodyPr lIns="288000" anchor="ctr"/>
            <a:lstStyle/>
            <a:p>
              <a:r>
                <a:rPr lang="zh-CN" altLang="en-US" sz="1400" b="1" kern="0" dirty="0">
                  <a:latin typeface="微软雅黑" panose="020B0503020204020204" pitchFamily="34" charset="-122"/>
                  <a:ea typeface="微软雅黑" panose="020B0503020204020204" pitchFamily="34" charset="-122"/>
                  <a:sym typeface="+mn-lt"/>
                </a:rPr>
                <a:t>电子邮箱：</a:t>
              </a:r>
              <a:r>
                <a:rPr lang="en-US" altLang="zh-CN" sz="1400" kern="0" dirty="0">
                  <a:solidFill>
                    <a:schemeClr val="tx1">
                      <a:lumMod val="65000"/>
                      <a:lumOff val="35000"/>
                    </a:schemeClr>
                  </a:solidFill>
                  <a:latin typeface="微软雅黑" panose="020B0503020204020204" pitchFamily="34" charset="-122"/>
                  <a:ea typeface="微软雅黑" panose="020B0503020204020204" pitchFamily="34" charset="-122"/>
                  <a:sym typeface="+mn-lt"/>
                </a:rPr>
                <a:t>yourname@163.com</a:t>
              </a:r>
            </a:p>
          </p:txBody>
        </p:sp>
        <p:sp>
          <p:nvSpPr>
            <p:cNvPr id="151" name="矩形 150"/>
            <p:cNvSpPr/>
            <p:nvPr/>
          </p:nvSpPr>
          <p:spPr>
            <a:xfrm>
              <a:off x="689557" y="5455358"/>
              <a:ext cx="3408052" cy="396000"/>
            </a:xfrm>
            <a:prstGeom prst="rect">
              <a:avLst/>
            </a:prstGeom>
            <a:noFill/>
            <a:ln w="15875" cap="flat" cmpd="sng" algn="ctr">
              <a:noFill/>
              <a:prstDash val="solid"/>
              <a:miter lim="800000"/>
            </a:ln>
            <a:effectLst/>
          </p:spPr>
          <p:txBody>
            <a:bodyPr lIns="288000" anchor="ctr"/>
            <a:lstStyle/>
            <a:p>
              <a:r>
                <a:rPr lang="zh-CN" altLang="en-US" sz="1400" b="1" kern="0" dirty="0">
                  <a:latin typeface="微软雅黑" panose="020B0503020204020204" pitchFamily="34" charset="-122"/>
                  <a:ea typeface="微软雅黑" panose="020B0503020204020204" pitchFamily="34" charset="-122"/>
                  <a:sym typeface="+mn-lt"/>
                </a:rPr>
                <a:t>现在住址：</a:t>
              </a: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sym typeface="+mn-lt"/>
                </a:rPr>
                <a:t>上海浦东新区</a:t>
              </a:r>
              <a:endParaRPr lang="en-US" altLang="zh-CN" sz="1400" kern="0" dirty="0">
                <a:solidFill>
                  <a:schemeClr val="tx1">
                    <a:lumMod val="65000"/>
                    <a:lumOff val="35000"/>
                  </a:schemeClr>
                </a:solidFill>
                <a:latin typeface="微软雅黑" panose="020B0503020204020204" pitchFamily="34" charset="-122"/>
                <a:ea typeface="微软雅黑" panose="020B0503020204020204" pitchFamily="34" charset="-122"/>
                <a:sym typeface="+mn-lt"/>
              </a:endParaRPr>
            </a:p>
          </p:txBody>
        </p:sp>
      </p:gr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8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8000">
                                          <p:cBhvr additive="base">
                                            <p:cTn id="7" dur="2000" fill="hold"/>
                                            <p:tgtEl>
                                              <p:spTgt spid="4"/>
                                            </p:tgtEl>
                                            <p:attrNameLst>
                                              <p:attrName>ppt_x</p:attrName>
                                            </p:attrNameLst>
                                          </p:cBhvr>
                                          <p:tavLst>
                                            <p:tav tm="0">
                                              <p:val>
                                                <p:strVal val="0-#ppt_w/2"/>
                                              </p:val>
                                            </p:tav>
                                            <p:tav tm="100000">
                                              <p:val>
                                                <p:strVal val="#ppt_x"/>
                                              </p:val>
                                            </p:tav>
                                          </p:tavLst>
                                        </p:anim>
                                        <p:anim calcmode="lin" valueType="num" p14:bounceEnd="88000">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2" presetClass="entr" presetSubtype="2" decel="100000" fill="hold" nodeType="withEffect">
                                      <p:stCondLst>
                                        <p:cond delay="1000"/>
                                      </p:stCondLst>
                                      <p:childTnLst>
                                        <p:set>
                                          <p:cBhvr>
                                            <p:cTn id="20" dur="1" fill="hold">
                                              <p:stCondLst>
                                                <p:cond delay="0"/>
                                              </p:stCondLst>
                                            </p:cTn>
                                            <p:tgtEl>
                                              <p:spTgt spid="154"/>
                                            </p:tgtEl>
                                            <p:attrNameLst>
                                              <p:attrName>style.visibility</p:attrName>
                                            </p:attrNameLst>
                                          </p:cBhvr>
                                          <p:to>
                                            <p:strVal val="visible"/>
                                          </p:to>
                                        </p:set>
                                        <p:anim calcmode="lin" valueType="num">
                                          <p:cBhvr additive="base">
                                            <p:cTn id="21" dur="1500" fill="hold"/>
                                            <p:tgtEl>
                                              <p:spTgt spid="154"/>
                                            </p:tgtEl>
                                            <p:attrNameLst>
                                              <p:attrName>ppt_x</p:attrName>
                                            </p:attrNameLst>
                                          </p:cBhvr>
                                          <p:tavLst>
                                            <p:tav tm="0">
                                              <p:val>
                                                <p:strVal val="1+#ppt_w/2"/>
                                              </p:val>
                                            </p:tav>
                                            <p:tav tm="100000">
                                              <p:val>
                                                <p:strVal val="#ppt_x"/>
                                              </p:val>
                                            </p:tav>
                                          </p:tavLst>
                                        </p:anim>
                                        <p:anim calcmode="lin" valueType="num">
                                          <p:cBhvr additive="base">
                                            <p:cTn id="22" dur="1500" fill="hold"/>
                                            <p:tgtEl>
                                              <p:spTgt spid="15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14:presetBounceEnd="50000">
                                      <p:stCondLst>
                                        <p:cond delay="0"/>
                                      </p:stCondLst>
                                      <p:childTnLst>
                                        <p:set>
                                          <p:cBhvr>
                                            <p:cTn id="25" dur="1" fill="hold">
                                              <p:stCondLst>
                                                <p:cond delay="0"/>
                                              </p:stCondLst>
                                            </p:cTn>
                                            <p:tgtEl>
                                              <p:spTgt spid="101"/>
                                            </p:tgtEl>
                                            <p:attrNameLst>
                                              <p:attrName>style.visibility</p:attrName>
                                            </p:attrNameLst>
                                          </p:cBhvr>
                                          <p:to>
                                            <p:strVal val="visible"/>
                                          </p:to>
                                        </p:set>
                                        <p:anim calcmode="lin" valueType="num" p14:bounceEnd="50000">
                                          <p:cBhvr additive="base">
                                            <p:cTn id="26" dur="500" fill="hold"/>
                                            <p:tgtEl>
                                              <p:spTgt spid="101"/>
                                            </p:tgtEl>
                                            <p:attrNameLst>
                                              <p:attrName>ppt_x</p:attrName>
                                            </p:attrNameLst>
                                          </p:cBhvr>
                                          <p:tavLst>
                                            <p:tav tm="0">
                                              <p:val>
                                                <p:strVal val="0-#ppt_w/2"/>
                                              </p:val>
                                            </p:tav>
                                            <p:tav tm="100000">
                                              <p:val>
                                                <p:strVal val="#ppt_x"/>
                                              </p:val>
                                            </p:tav>
                                          </p:tavLst>
                                        </p:anim>
                                        <p:anim calcmode="lin" valueType="num" p14:bounceEnd="50000">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wipe(left)">
                                          <p:cBhvr>
                                            <p:cTn id="31" dur="500"/>
                                            <p:tgtEl>
                                              <p:spTgt spid="104"/>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wipe(up)">
                                          <p:cBhvr>
                                            <p:cTn id="35" dur="500"/>
                                            <p:tgtEl>
                                              <p:spTgt spid="100"/>
                                            </p:tgtEl>
                                          </p:cBhvr>
                                        </p:animEffect>
                                      </p:childTnLst>
                                    </p:cTn>
                                  </p:par>
                                </p:childTnLst>
                              </p:cTn>
                            </p:par>
                            <p:par>
                              <p:cTn id="36" fill="hold">
                                <p:stCondLst>
                                  <p:cond delay="3500"/>
                                </p:stCondLst>
                                <p:childTnLst>
                                  <p:par>
                                    <p:cTn id="37" presetID="2" presetClass="entr" presetSubtype="2" decel="10000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500" fill="hold"/>
                                            <p:tgtEl>
                                              <p:spTgt spid="2"/>
                                            </p:tgtEl>
                                            <p:attrNameLst>
                                              <p:attrName>ppt_x</p:attrName>
                                            </p:attrNameLst>
                                          </p:cBhvr>
                                          <p:tavLst>
                                            <p:tav tm="0">
                                              <p:val>
                                                <p:strVal val="1+#ppt_w/2"/>
                                              </p:val>
                                            </p:tav>
                                            <p:tav tm="100000">
                                              <p:val>
                                                <p:strVal val="#ppt_x"/>
                                              </p:val>
                                            </p:tav>
                                          </p:tavLst>
                                        </p:anim>
                                        <p:anim calcmode="lin" valueType="num">
                                          <p:cBhvr additive="base">
                                            <p:cTn id="40" dur="1500" fill="hold"/>
                                            <p:tgtEl>
                                              <p:spTgt spid="2"/>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217"/>
                                            </p:tgtEl>
                                            <p:attrNameLst>
                                              <p:attrName>style.visibility</p:attrName>
                                            </p:attrNameLst>
                                          </p:cBhvr>
                                          <p:to>
                                            <p:strVal val="visible"/>
                                          </p:to>
                                        </p:set>
                                        <p:anim calcmode="lin" valueType="num">
                                          <p:cBhvr additive="base">
                                            <p:cTn id="43" dur="1500" fill="hold"/>
                                            <p:tgtEl>
                                              <p:spTgt spid="217"/>
                                            </p:tgtEl>
                                            <p:attrNameLst>
                                              <p:attrName>ppt_x</p:attrName>
                                            </p:attrNameLst>
                                          </p:cBhvr>
                                          <p:tavLst>
                                            <p:tav tm="0">
                                              <p:val>
                                                <p:strVal val="1+#ppt_w/2"/>
                                              </p:val>
                                            </p:tav>
                                            <p:tav tm="100000">
                                              <p:val>
                                                <p:strVal val="#ppt_x"/>
                                              </p:val>
                                            </p:tav>
                                          </p:tavLst>
                                        </p:anim>
                                        <p:anim calcmode="lin" valueType="num">
                                          <p:cBhvr additive="base">
                                            <p:cTn id="44" dur="1500" fill="hold"/>
                                            <p:tgtEl>
                                              <p:spTgt spid="217"/>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0"/>
                                      </p:stCondLst>
                                      <p:childTnLst>
                                        <p:set>
                                          <p:cBhvr>
                                            <p:cTn id="46" dur="1" fill="hold">
                                              <p:stCondLst>
                                                <p:cond delay="0"/>
                                              </p:stCondLst>
                                            </p:cTn>
                                            <p:tgtEl>
                                              <p:spTgt spid="155"/>
                                            </p:tgtEl>
                                            <p:attrNameLst>
                                              <p:attrName>style.visibility</p:attrName>
                                            </p:attrNameLst>
                                          </p:cBhvr>
                                          <p:to>
                                            <p:strVal val="visible"/>
                                          </p:to>
                                        </p:set>
                                        <p:anim calcmode="lin" valueType="num">
                                          <p:cBhvr additive="base">
                                            <p:cTn id="47" dur="1500" fill="hold"/>
                                            <p:tgtEl>
                                              <p:spTgt spid="155"/>
                                            </p:tgtEl>
                                            <p:attrNameLst>
                                              <p:attrName>ppt_x</p:attrName>
                                            </p:attrNameLst>
                                          </p:cBhvr>
                                          <p:tavLst>
                                            <p:tav tm="0">
                                              <p:val>
                                                <p:strVal val="0-#ppt_w/2"/>
                                              </p:val>
                                            </p:tav>
                                            <p:tav tm="100000">
                                              <p:val>
                                                <p:strVal val="#ppt_x"/>
                                              </p:val>
                                            </p:tav>
                                          </p:tavLst>
                                        </p:anim>
                                        <p:anim calcmode="lin" valueType="num">
                                          <p:cBhvr additive="base">
                                            <p:cTn id="48" dur="1500" fill="hold"/>
                                            <p:tgtEl>
                                              <p:spTgt spid="1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0" grpId="0"/>
          <p:bldP spid="10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2" presetClass="entr" presetSubtype="2" decel="100000" fill="hold" nodeType="withEffect">
                                      <p:stCondLst>
                                        <p:cond delay="1000"/>
                                      </p:stCondLst>
                                      <p:childTnLst>
                                        <p:set>
                                          <p:cBhvr>
                                            <p:cTn id="20" dur="1" fill="hold">
                                              <p:stCondLst>
                                                <p:cond delay="0"/>
                                              </p:stCondLst>
                                            </p:cTn>
                                            <p:tgtEl>
                                              <p:spTgt spid="154"/>
                                            </p:tgtEl>
                                            <p:attrNameLst>
                                              <p:attrName>style.visibility</p:attrName>
                                            </p:attrNameLst>
                                          </p:cBhvr>
                                          <p:to>
                                            <p:strVal val="visible"/>
                                          </p:to>
                                        </p:set>
                                        <p:anim calcmode="lin" valueType="num">
                                          <p:cBhvr additive="base">
                                            <p:cTn id="21" dur="1500" fill="hold"/>
                                            <p:tgtEl>
                                              <p:spTgt spid="154"/>
                                            </p:tgtEl>
                                            <p:attrNameLst>
                                              <p:attrName>ppt_x</p:attrName>
                                            </p:attrNameLst>
                                          </p:cBhvr>
                                          <p:tavLst>
                                            <p:tav tm="0">
                                              <p:val>
                                                <p:strVal val="1+#ppt_w/2"/>
                                              </p:val>
                                            </p:tav>
                                            <p:tav tm="100000">
                                              <p:val>
                                                <p:strVal val="#ppt_x"/>
                                              </p:val>
                                            </p:tav>
                                          </p:tavLst>
                                        </p:anim>
                                        <p:anim calcmode="lin" valueType="num">
                                          <p:cBhvr additive="base">
                                            <p:cTn id="22" dur="1500" fill="hold"/>
                                            <p:tgtEl>
                                              <p:spTgt spid="15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0-#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wipe(left)">
                                          <p:cBhvr>
                                            <p:cTn id="31" dur="500"/>
                                            <p:tgtEl>
                                              <p:spTgt spid="104"/>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wipe(up)">
                                          <p:cBhvr>
                                            <p:cTn id="35" dur="500"/>
                                            <p:tgtEl>
                                              <p:spTgt spid="100"/>
                                            </p:tgtEl>
                                          </p:cBhvr>
                                        </p:animEffect>
                                      </p:childTnLst>
                                    </p:cTn>
                                  </p:par>
                                </p:childTnLst>
                              </p:cTn>
                            </p:par>
                            <p:par>
                              <p:cTn id="36" fill="hold">
                                <p:stCondLst>
                                  <p:cond delay="3500"/>
                                </p:stCondLst>
                                <p:childTnLst>
                                  <p:par>
                                    <p:cTn id="37" presetID="2" presetClass="entr" presetSubtype="2" decel="10000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500" fill="hold"/>
                                            <p:tgtEl>
                                              <p:spTgt spid="2"/>
                                            </p:tgtEl>
                                            <p:attrNameLst>
                                              <p:attrName>ppt_x</p:attrName>
                                            </p:attrNameLst>
                                          </p:cBhvr>
                                          <p:tavLst>
                                            <p:tav tm="0">
                                              <p:val>
                                                <p:strVal val="1+#ppt_w/2"/>
                                              </p:val>
                                            </p:tav>
                                            <p:tav tm="100000">
                                              <p:val>
                                                <p:strVal val="#ppt_x"/>
                                              </p:val>
                                            </p:tav>
                                          </p:tavLst>
                                        </p:anim>
                                        <p:anim calcmode="lin" valueType="num">
                                          <p:cBhvr additive="base">
                                            <p:cTn id="40" dur="1500" fill="hold"/>
                                            <p:tgtEl>
                                              <p:spTgt spid="2"/>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217"/>
                                            </p:tgtEl>
                                            <p:attrNameLst>
                                              <p:attrName>style.visibility</p:attrName>
                                            </p:attrNameLst>
                                          </p:cBhvr>
                                          <p:to>
                                            <p:strVal val="visible"/>
                                          </p:to>
                                        </p:set>
                                        <p:anim calcmode="lin" valueType="num">
                                          <p:cBhvr additive="base">
                                            <p:cTn id="43" dur="1500" fill="hold"/>
                                            <p:tgtEl>
                                              <p:spTgt spid="217"/>
                                            </p:tgtEl>
                                            <p:attrNameLst>
                                              <p:attrName>ppt_x</p:attrName>
                                            </p:attrNameLst>
                                          </p:cBhvr>
                                          <p:tavLst>
                                            <p:tav tm="0">
                                              <p:val>
                                                <p:strVal val="1+#ppt_w/2"/>
                                              </p:val>
                                            </p:tav>
                                            <p:tav tm="100000">
                                              <p:val>
                                                <p:strVal val="#ppt_x"/>
                                              </p:val>
                                            </p:tav>
                                          </p:tavLst>
                                        </p:anim>
                                        <p:anim calcmode="lin" valueType="num">
                                          <p:cBhvr additive="base">
                                            <p:cTn id="44" dur="1500" fill="hold"/>
                                            <p:tgtEl>
                                              <p:spTgt spid="217"/>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0"/>
                                      </p:stCondLst>
                                      <p:childTnLst>
                                        <p:set>
                                          <p:cBhvr>
                                            <p:cTn id="46" dur="1" fill="hold">
                                              <p:stCondLst>
                                                <p:cond delay="0"/>
                                              </p:stCondLst>
                                            </p:cTn>
                                            <p:tgtEl>
                                              <p:spTgt spid="155"/>
                                            </p:tgtEl>
                                            <p:attrNameLst>
                                              <p:attrName>style.visibility</p:attrName>
                                            </p:attrNameLst>
                                          </p:cBhvr>
                                          <p:to>
                                            <p:strVal val="visible"/>
                                          </p:to>
                                        </p:set>
                                        <p:anim calcmode="lin" valueType="num">
                                          <p:cBhvr additive="base">
                                            <p:cTn id="47" dur="1500" fill="hold"/>
                                            <p:tgtEl>
                                              <p:spTgt spid="155"/>
                                            </p:tgtEl>
                                            <p:attrNameLst>
                                              <p:attrName>ppt_x</p:attrName>
                                            </p:attrNameLst>
                                          </p:cBhvr>
                                          <p:tavLst>
                                            <p:tav tm="0">
                                              <p:val>
                                                <p:strVal val="0-#ppt_w/2"/>
                                              </p:val>
                                            </p:tav>
                                            <p:tav tm="100000">
                                              <p:val>
                                                <p:strVal val="#ppt_x"/>
                                              </p:val>
                                            </p:tav>
                                          </p:tavLst>
                                        </p:anim>
                                        <p:anim calcmode="lin" valueType="num">
                                          <p:cBhvr additive="base">
                                            <p:cTn id="48" dur="1500" fill="hold"/>
                                            <p:tgtEl>
                                              <p:spTgt spid="1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0" grpId="0"/>
          <p:bldP spid="10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图片 175"/>
          <p:cNvPicPr>
            <a:picLocks noChangeAspect="1"/>
          </p:cNvPicPr>
          <p:nvPr/>
        </p:nvPicPr>
        <p:blipFill rotWithShape="1">
          <a:blip r:embed="rId3" cstate="print">
            <a:extLst>
              <a:ext uri="{28A0092B-C50C-407E-A947-70E740481C1C}">
                <a14:useLocalDpi xmlns:a14="http://schemas.microsoft.com/office/drawing/2010/main" val="0"/>
              </a:ext>
            </a:extLst>
          </a:blip>
          <a:srcRect l="47694" b="77272"/>
          <a:stretch>
            <a:fillRect/>
          </a:stretch>
        </p:blipFill>
        <p:spPr>
          <a:xfrm flipH="1">
            <a:off x="4244370" y="0"/>
            <a:ext cx="5519450" cy="3630329"/>
          </a:xfrm>
          <a:prstGeom prst="rect">
            <a:avLst/>
          </a:prstGeom>
        </p:spPr>
      </p:pic>
      <p:sp>
        <p:nvSpPr>
          <p:cNvPr id="3" name="矩形 2"/>
          <p:cNvSpPr/>
          <p:nvPr/>
        </p:nvSpPr>
        <p:spPr>
          <a:xfrm>
            <a:off x="4651139" y="-837559"/>
            <a:ext cx="2394857" cy="8152760"/>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63662" y="64423"/>
            <a:ext cx="1497052" cy="2646878"/>
          </a:xfrm>
          <a:prstGeom prst="rect">
            <a:avLst/>
          </a:prstGeom>
          <a:noFill/>
        </p:spPr>
        <p:txBody>
          <a:bodyPr vert="horz" wrap="square" rtlCol="0">
            <a:spAutoFit/>
          </a:bodyPr>
          <a:lstStyle/>
          <a:p>
            <a:r>
              <a:rPr lang="en-US" altLang="zh-CN" sz="16600" spc="600" dirty="0">
                <a:solidFill>
                  <a:srgbClr val="C00000"/>
                </a:solidFill>
                <a:latin typeface="Aurora Cn BT" panose="020B0508020207060204" pitchFamily="34" charset="0"/>
                <a:ea typeface="方正兰亭超细黑简体" panose="02000000000000000000" pitchFamily="2" charset="-122"/>
              </a:rPr>
              <a:t>02</a:t>
            </a:r>
            <a:endParaRPr lang="zh-CN" altLang="en-US" sz="16600" spc="600" dirty="0">
              <a:solidFill>
                <a:srgbClr val="C00000"/>
              </a:solidFill>
              <a:latin typeface="Aurora Cn BT" panose="020B0508020207060204" pitchFamily="34" charset="0"/>
              <a:ea typeface="时尚中黑简体" panose="01010104010101010101" pitchFamily="2" charset="-122"/>
            </a:endParaRPr>
          </a:p>
        </p:txBody>
      </p:sp>
      <p:sp>
        <p:nvSpPr>
          <p:cNvPr id="5" name="TextBox 54"/>
          <p:cNvSpPr txBox="1"/>
          <p:nvPr/>
        </p:nvSpPr>
        <p:spPr>
          <a:xfrm>
            <a:off x="1857733" y="1204642"/>
            <a:ext cx="2475728" cy="698071"/>
          </a:xfrm>
          <a:prstGeom prst="rect">
            <a:avLst/>
          </a:prstGeom>
          <a:noFill/>
        </p:spPr>
        <p:txBody>
          <a:bodyPr wrap="square" rIns="144000" bIns="36000" numCol="1" spcCol="360000" rtlCol="0">
            <a:spAutoFit/>
          </a:bodyPr>
          <a:lstStyle/>
          <a:p>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rPr>
              <a:t>个人履历</a:t>
            </a:r>
          </a:p>
        </p:txBody>
      </p:sp>
      <p:sp>
        <p:nvSpPr>
          <p:cNvPr id="6" name="TextBox 54"/>
          <p:cNvSpPr txBox="1"/>
          <p:nvPr/>
        </p:nvSpPr>
        <p:spPr>
          <a:xfrm>
            <a:off x="1925254" y="1844640"/>
            <a:ext cx="1977511" cy="328739"/>
          </a:xfrm>
          <a:prstGeom prst="rect">
            <a:avLst/>
          </a:prstGeom>
          <a:noFill/>
        </p:spPr>
        <p:txBody>
          <a:bodyPr wrap="square" rIns="144000" bIns="36000" numCol="1" spcCol="360000"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Part two</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41079" y="4114241"/>
            <a:ext cx="1272540" cy="484002"/>
            <a:chOff x="1125379" y="4135623"/>
            <a:chExt cx="1272540" cy="484002"/>
          </a:xfrm>
          <a:solidFill>
            <a:schemeClr val="tx1"/>
          </a:solidFill>
        </p:grpSpPr>
        <p:sp>
          <p:nvSpPr>
            <p:cNvPr id="27" name="任意多边形 54"/>
            <p:cNvSpPr/>
            <p:nvPr/>
          </p:nvSpPr>
          <p:spPr>
            <a:xfrm>
              <a:off x="1125379" y="4135623"/>
              <a:ext cx="1272540" cy="484002"/>
            </a:xfrm>
            <a:custGeom>
              <a:avLst/>
              <a:gdLst>
                <a:gd name="connsiteX0" fmla="*/ 39829 w 1272540"/>
                <a:gd name="connsiteY0" fmla="*/ 0 h 484002"/>
                <a:gd name="connsiteX1" fmla="*/ 1232711 w 1272540"/>
                <a:gd name="connsiteY1" fmla="*/ 0 h 484002"/>
                <a:gd name="connsiteX2" fmla="*/ 1272540 w 1272540"/>
                <a:gd name="connsiteY2" fmla="*/ 39829 h 484002"/>
                <a:gd name="connsiteX3" fmla="*/ 1272540 w 1272540"/>
                <a:gd name="connsiteY3" fmla="*/ 342007 h 484002"/>
                <a:gd name="connsiteX4" fmla="*/ 1232711 w 1272540"/>
                <a:gd name="connsiteY4" fmla="*/ 381836 h 484002"/>
                <a:gd name="connsiteX5" fmla="*/ 708543 w 1272540"/>
                <a:gd name="connsiteY5" fmla="*/ 381836 h 484002"/>
                <a:gd name="connsiteX6" fmla="*/ 636271 w 1272540"/>
                <a:gd name="connsiteY6" fmla="*/ 484002 h 484002"/>
                <a:gd name="connsiteX7" fmla="*/ 563998 w 1272540"/>
                <a:gd name="connsiteY7" fmla="*/ 381836 h 484002"/>
                <a:gd name="connsiteX8" fmla="*/ 39829 w 1272540"/>
                <a:gd name="connsiteY8" fmla="*/ 381836 h 484002"/>
                <a:gd name="connsiteX9" fmla="*/ 0 w 1272540"/>
                <a:gd name="connsiteY9" fmla="*/ 342007 h 484002"/>
                <a:gd name="connsiteX10" fmla="*/ 0 w 1272540"/>
                <a:gd name="connsiteY10" fmla="*/ 39829 h 484002"/>
                <a:gd name="connsiteX11" fmla="*/ 39829 w 1272540"/>
                <a:gd name="connsiteY11" fmla="*/ 0 h 48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2540" h="484002">
                  <a:moveTo>
                    <a:pt x="39829" y="0"/>
                  </a:moveTo>
                  <a:lnTo>
                    <a:pt x="1232711" y="0"/>
                  </a:lnTo>
                  <a:cubicBezTo>
                    <a:pt x="1254708" y="0"/>
                    <a:pt x="1272540" y="17832"/>
                    <a:pt x="1272540" y="39829"/>
                  </a:cubicBezTo>
                  <a:lnTo>
                    <a:pt x="1272540" y="342007"/>
                  </a:lnTo>
                  <a:cubicBezTo>
                    <a:pt x="1272540" y="364004"/>
                    <a:pt x="1254708" y="381836"/>
                    <a:pt x="1232711" y="381836"/>
                  </a:cubicBezTo>
                  <a:lnTo>
                    <a:pt x="708543" y="381836"/>
                  </a:lnTo>
                  <a:lnTo>
                    <a:pt x="636271" y="484002"/>
                  </a:lnTo>
                  <a:lnTo>
                    <a:pt x="563998" y="381836"/>
                  </a:lnTo>
                  <a:lnTo>
                    <a:pt x="39829" y="381836"/>
                  </a:lnTo>
                  <a:cubicBezTo>
                    <a:pt x="17832" y="381836"/>
                    <a:pt x="0" y="364004"/>
                    <a:pt x="0" y="342007"/>
                  </a:cubicBezTo>
                  <a:lnTo>
                    <a:pt x="0" y="39829"/>
                  </a:lnTo>
                  <a:cubicBezTo>
                    <a:pt x="0" y="17832"/>
                    <a:pt x="17832" y="0"/>
                    <a:pt x="39829" y="0"/>
                  </a:cubicBezTo>
                  <a:close/>
                </a:path>
              </a:pathLst>
            </a:custGeom>
            <a:grpFill/>
            <a:ln w="19050">
              <a:noFill/>
            </a:ln>
            <a:effectLst>
              <a:outerShdw blurRad="1270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1187430" y="4175145"/>
              <a:ext cx="1148071" cy="307777"/>
            </a:xfrm>
            <a:prstGeom prst="rect">
              <a:avLst/>
            </a:prstGeom>
            <a:grpFill/>
          </p:spPr>
          <p:txBody>
            <a:bodyPr wrap="non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2001-2008</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203917" y="1669256"/>
            <a:ext cx="11007133" cy="3268392"/>
            <a:chOff x="1751361" y="1669256"/>
            <a:chExt cx="10459689" cy="3175013"/>
          </a:xfrm>
        </p:grpSpPr>
        <p:grpSp>
          <p:nvGrpSpPr>
            <p:cNvPr id="30" name="组合 29"/>
            <p:cNvGrpSpPr/>
            <p:nvPr/>
          </p:nvGrpSpPr>
          <p:grpSpPr>
            <a:xfrm>
              <a:off x="1783556" y="1669256"/>
              <a:ext cx="10427494" cy="3145632"/>
              <a:chOff x="1783556" y="1669256"/>
              <a:chExt cx="10427494" cy="3145632"/>
            </a:xfrm>
          </p:grpSpPr>
          <p:sp>
            <p:nvSpPr>
              <p:cNvPr id="32" name="任意多边形 59"/>
              <p:cNvSpPr/>
              <p:nvPr/>
            </p:nvSpPr>
            <p:spPr>
              <a:xfrm>
                <a:off x="1783556" y="4286249"/>
                <a:ext cx="2793207" cy="528639"/>
              </a:xfrm>
              <a:custGeom>
                <a:avLst/>
                <a:gdLst>
                  <a:gd name="connsiteX0" fmla="*/ 0 w 2793207"/>
                  <a:gd name="connsiteY0" fmla="*/ 528639 h 528639"/>
                  <a:gd name="connsiteX1" fmla="*/ 438150 w 2793207"/>
                  <a:gd name="connsiteY1" fmla="*/ 297657 h 528639"/>
                  <a:gd name="connsiteX2" fmla="*/ 940594 w 2793207"/>
                  <a:gd name="connsiteY2" fmla="*/ 90489 h 528639"/>
                  <a:gd name="connsiteX3" fmla="*/ 1431132 w 2793207"/>
                  <a:gd name="connsiteY3" fmla="*/ 1 h 528639"/>
                  <a:gd name="connsiteX4" fmla="*/ 2002632 w 2793207"/>
                  <a:gd name="connsiteY4" fmla="*/ 88107 h 528639"/>
                  <a:gd name="connsiteX5" fmla="*/ 2247900 w 2793207"/>
                  <a:gd name="connsiteY5" fmla="*/ 147639 h 528639"/>
                  <a:gd name="connsiteX6" fmla="*/ 2486025 w 2793207"/>
                  <a:gd name="connsiteY6" fmla="*/ 161926 h 528639"/>
                  <a:gd name="connsiteX7" fmla="*/ 2638425 w 2793207"/>
                  <a:gd name="connsiteY7" fmla="*/ 159545 h 528639"/>
                  <a:gd name="connsiteX8" fmla="*/ 2793207 w 2793207"/>
                  <a:gd name="connsiteY8" fmla="*/ 126207 h 52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3207" h="528639">
                    <a:moveTo>
                      <a:pt x="0" y="528639"/>
                    </a:moveTo>
                    <a:cubicBezTo>
                      <a:pt x="140692" y="449660"/>
                      <a:pt x="281384" y="370682"/>
                      <a:pt x="438150" y="297657"/>
                    </a:cubicBezTo>
                    <a:cubicBezTo>
                      <a:pt x="594916" y="224632"/>
                      <a:pt x="775097" y="140098"/>
                      <a:pt x="940594" y="90489"/>
                    </a:cubicBezTo>
                    <a:cubicBezTo>
                      <a:pt x="1106091" y="40880"/>
                      <a:pt x="1254126" y="398"/>
                      <a:pt x="1431132" y="1"/>
                    </a:cubicBezTo>
                    <a:cubicBezTo>
                      <a:pt x="1608138" y="-396"/>
                      <a:pt x="1866504" y="63501"/>
                      <a:pt x="2002632" y="88107"/>
                    </a:cubicBezTo>
                    <a:cubicBezTo>
                      <a:pt x="2138760" y="112713"/>
                      <a:pt x="2167335" y="135336"/>
                      <a:pt x="2247900" y="147639"/>
                    </a:cubicBezTo>
                    <a:cubicBezTo>
                      <a:pt x="2328465" y="159942"/>
                      <a:pt x="2420938" y="159942"/>
                      <a:pt x="2486025" y="161926"/>
                    </a:cubicBezTo>
                    <a:cubicBezTo>
                      <a:pt x="2551112" y="163910"/>
                      <a:pt x="2587228" y="165498"/>
                      <a:pt x="2638425" y="159545"/>
                    </a:cubicBezTo>
                    <a:cubicBezTo>
                      <a:pt x="2689622" y="153592"/>
                      <a:pt x="2741414" y="139899"/>
                      <a:pt x="2793207" y="12620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造字工房朗宋（非商用）常规体" pitchFamily="2" charset="-122"/>
                  <a:ea typeface="造字工房朗宋（非商用）常规体" pitchFamily="2" charset="-122"/>
                </a:endParaRPr>
              </a:p>
            </p:txBody>
          </p:sp>
          <p:sp>
            <p:nvSpPr>
              <p:cNvPr id="33" name="任意多边形 60"/>
              <p:cNvSpPr/>
              <p:nvPr/>
            </p:nvSpPr>
            <p:spPr>
              <a:xfrm>
                <a:off x="4572000" y="3131240"/>
                <a:ext cx="1993106" cy="1281216"/>
              </a:xfrm>
              <a:custGeom>
                <a:avLst/>
                <a:gdLst>
                  <a:gd name="connsiteX0" fmla="*/ 0 w 1993106"/>
                  <a:gd name="connsiteY0" fmla="*/ 1281216 h 1281216"/>
                  <a:gd name="connsiteX1" fmla="*/ 166688 w 1993106"/>
                  <a:gd name="connsiteY1" fmla="*/ 1221685 h 1281216"/>
                  <a:gd name="connsiteX2" fmla="*/ 571500 w 1993106"/>
                  <a:gd name="connsiteY2" fmla="*/ 952604 h 1281216"/>
                  <a:gd name="connsiteX3" fmla="*/ 992981 w 1993106"/>
                  <a:gd name="connsiteY3" fmla="*/ 566841 h 1281216"/>
                  <a:gd name="connsiteX4" fmla="*/ 1381125 w 1993106"/>
                  <a:gd name="connsiteY4" fmla="*/ 221560 h 1281216"/>
                  <a:gd name="connsiteX5" fmla="*/ 1704975 w 1993106"/>
                  <a:gd name="connsiteY5" fmla="*/ 31060 h 1281216"/>
                  <a:gd name="connsiteX6" fmla="*/ 1993106 w 1993106"/>
                  <a:gd name="connsiteY6" fmla="*/ 2485 h 128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3106" h="1281216">
                    <a:moveTo>
                      <a:pt x="0" y="1281216"/>
                    </a:moveTo>
                    <a:cubicBezTo>
                      <a:pt x="35719" y="1278835"/>
                      <a:pt x="71438" y="1276454"/>
                      <a:pt x="166688" y="1221685"/>
                    </a:cubicBezTo>
                    <a:cubicBezTo>
                      <a:pt x="261938" y="1166916"/>
                      <a:pt x="433784" y="1061745"/>
                      <a:pt x="571500" y="952604"/>
                    </a:cubicBezTo>
                    <a:cubicBezTo>
                      <a:pt x="709216" y="843463"/>
                      <a:pt x="858044" y="688682"/>
                      <a:pt x="992981" y="566841"/>
                    </a:cubicBezTo>
                    <a:cubicBezTo>
                      <a:pt x="1127918" y="445000"/>
                      <a:pt x="1262459" y="310857"/>
                      <a:pt x="1381125" y="221560"/>
                    </a:cubicBezTo>
                    <a:cubicBezTo>
                      <a:pt x="1499791" y="132263"/>
                      <a:pt x="1602978" y="67572"/>
                      <a:pt x="1704975" y="31060"/>
                    </a:cubicBezTo>
                    <a:cubicBezTo>
                      <a:pt x="1806972" y="-5453"/>
                      <a:pt x="1900039" y="-1484"/>
                      <a:pt x="1993106" y="248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造字工房朗宋（非商用）常规体" pitchFamily="2" charset="-122"/>
                  <a:ea typeface="造字工房朗宋（非商用）常规体" pitchFamily="2" charset="-122"/>
                </a:endParaRPr>
              </a:p>
            </p:txBody>
          </p:sp>
          <p:sp>
            <p:nvSpPr>
              <p:cNvPr id="34" name="任意多边形 61"/>
              <p:cNvSpPr/>
              <p:nvPr/>
            </p:nvSpPr>
            <p:spPr>
              <a:xfrm>
                <a:off x="6560344" y="3136106"/>
                <a:ext cx="1333500" cy="548788"/>
              </a:xfrm>
              <a:custGeom>
                <a:avLst/>
                <a:gdLst>
                  <a:gd name="connsiteX0" fmla="*/ 0 w 1333500"/>
                  <a:gd name="connsiteY0" fmla="*/ 0 h 548788"/>
                  <a:gd name="connsiteX1" fmla="*/ 233362 w 1333500"/>
                  <a:gd name="connsiteY1" fmla="*/ 88107 h 548788"/>
                  <a:gd name="connsiteX2" fmla="*/ 542925 w 1333500"/>
                  <a:gd name="connsiteY2" fmla="*/ 328613 h 548788"/>
                  <a:gd name="connsiteX3" fmla="*/ 773906 w 1333500"/>
                  <a:gd name="connsiteY3" fmla="*/ 492919 h 548788"/>
                  <a:gd name="connsiteX4" fmla="*/ 1102519 w 1333500"/>
                  <a:gd name="connsiteY4" fmla="*/ 547688 h 548788"/>
                  <a:gd name="connsiteX5" fmla="*/ 1333500 w 1333500"/>
                  <a:gd name="connsiteY5" fmla="*/ 452438 h 54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0" h="548788">
                    <a:moveTo>
                      <a:pt x="0" y="0"/>
                    </a:moveTo>
                    <a:cubicBezTo>
                      <a:pt x="71437" y="16669"/>
                      <a:pt x="142875" y="33338"/>
                      <a:pt x="233362" y="88107"/>
                    </a:cubicBezTo>
                    <a:cubicBezTo>
                      <a:pt x="323850" y="142876"/>
                      <a:pt x="452834" y="261144"/>
                      <a:pt x="542925" y="328613"/>
                    </a:cubicBezTo>
                    <a:cubicBezTo>
                      <a:pt x="633016" y="396082"/>
                      <a:pt x="680640" y="456407"/>
                      <a:pt x="773906" y="492919"/>
                    </a:cubicBezTo>
                    <a:cubicBezTo>
                      <a:pt x="867172" y="529432"/>
                      <a:pt x="1009253" y="554435"/>
                      <a:pt x="1102519" y="547688"/>
                    </a:cubicBezTo>
                    <a:cubicBezTo>
                      <a:pt x="1195785" y="540941"/>
                      <a:pt x="1264642" y="496689"/>
                      <a:pt x="1333500" y="45243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造字工房朗宋（非商用）常规体" pitchFamily="2" charset="-122"/>
                  <a:ea typeface="造字工房朗宋（非商用）常规体" pitchFamily="2" charset="-122"/>
                </a:endParaRPr>
              </a:p>
            </p:txBody>
          </p:sp>
          <p:sp>
            <p:nvSpPr>
              <p:cNvPr id="35" name="任意多边形 62"/>
              <p:cNvSpPr/>
              <p:nvPr/>
            </p:nvSpPr>
            <p:spPr>
              <a:xfrm>
                <a:off x="7889081" y="2112169"/>
                <a:ext cx="1847850" cy="1481137"/>
              </a:xfrm>
              <a:custGeom>
                <a:avLst/>
                <a:gdLst>
                  <a:gd name="connsiteX0" fmla="*/ 0 w 1847850"/>
                  <a:gd name="connsiteY0" fmla="*/ 1481137 h 1481137"/>
                  <a:gd name="connsiteX1" fmla="*/ 190500 w 1847850"/>
                  <a:gd name="connsiteY1" fmla="*/ 1347787 h 1481137"/>
                  <a:gd name="connsiteX2" fmla="*/ 707232 w 1847850"/>
                  <a:gd name="connsiteY2" fmla="*/ 876300 h 1481137"/>
                  <a:gd name="connsiteX3" fmla="*/ 1197769 w 1847850"/>
                  <a:gd name="connsiteY3" fmla="*/ 390525 h 1481137"/>
                  <a:gd name="connsiteX4" fmla="*/ 1607344 w 1847850"/>
                  <a:gd name="connsiteY4" fmla="*/ 80962 h 1481137"/>
                  <a:gd name="connsiteX5" fmla="*/ 1847850 w 1847850"/>
                  <a:gd name="connsiteY5" fmla="*/ 0 h 148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7850" h="1481137">
                    <a:moveTo>
                      <a:pt x="0" y="1481137"/>
                    </a:moveTo>
                    <a:cubicBezTo>
                      <a:pt x="36314" y="1464865"/>
                      <a:pt x="72628" y="1448593"/>
                      <a:pt x="190500" y="1347787"/>
                    </a:cubicBezTo>
                    <a:cubicBezTo>
                      <a:pt x="308372" y="1246981"/>
                      <a:pt x="539354" y="1035844"/>
                      <a:pt x="707232" y="876300"/>
                    </a:cubicBezTo>
                    <a:cubicBezTo>
                      <a:pt x="875110" y="716756"/>
                      <a:pt x="1047750" y="523081"/>
                      <a:pt x="1197769" y="390525"/>
                    </a:cubicBezTo>
                    <a:cubicBezTo>
                      <a:pt x="1347788" y="257969"/>
                      <a:pt x="1498997" y="146049"/>
                      <a:pt x="1607344" y="80962"/>
                    </a:cubicBezTo>
                    <a:cubicBezTo>
                      <a:pt x="1715691" y="15874"/>
                      <a:pt x="1781770" y="7937"/>
                      <a:pt x="184785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造字工房朗宋（非商用）常规体" pitchFamily="2" charset="-122"/>
                  <a:ea typeface="造字工房朗宋（非商用）常规体" pitchFamily="2" charset="-122"/>
                </a:endParaRPr>
              </a:p>
            </p:txBody>
          </p:sp>
          <p:sp>
            <p:nvSpPr>
              <p:cNvPr id="36" name="任意多边形 63"/>
              <p:cNvSpPr/>
              <p:nvPr/>
            </p:nvSpPr>
            <p:spPr>
              <a:xfrm>
                <a:off x="9720262" y="1983581"/>
                <a:ext cx="2243138" cy="905257"/>
              </a:xfrm>
              <a:custGeom>
                <a:avLst/>
                <a:gdLst>
                  <a:gd name="connsiteX0" fmla="*/ 0 w 2100262"/>
                  <a:gd name="connsiteY0" fmla="*/ 128588 h 905257"/>
                  <a:gd name="connsiteX1" fmla="*/ 116681 w 2100262"/>
                  <a:gd name="connsiteY1" fmla="*/ 157163 h 905257"/>
                  <a:gd name="connsiteX2" fmla="*/ 211931 w 2100262"/>
                  <a:gd name="connsiteY2" fmla="*/ 188119 h 905257"/>
                  <a:gd name="connsiteX3" fmla="*/ 483393 w 2100262"/>
                  <a:gd name="connsiteY3" fmla="*/ 381000 h 905257"/>
                  <a:gd name="connsiteX4" fmla="*/ 711993 w 2100262"/>
                  <a:gd name="connsiteY4" fmla="*/ 578644 h 905257"/>
                  <a:gd name="connsiteX5" fmla="*/ 919162 w 2100262"/>
                  <a:gd name="connsiteY5" fmla="*/ 754857 h 905257"/>
                  <a:gd name="connsiteX6" fmla="*/ 1069181 w 2100262"/>
                  <a:gd name="connsiteY6" fmla="*/ 854869 h 905257"/>
                  <a:gd name="connsiteX7" fmla="*/ 1250156 w 2100262"/>
                  <a:gd name="connsiteY7" fmla="*/ 904875 h 905257"/>
                  <a:gd name="connsiteX8" fmla="*/ 1423987 w 2100262"/>
                  <a:gd name="connsiteY8" fmla="*/ 864394 h 905257"/>
                  <a:gd name="connsiteX9" fmla="*/ 1650206 w 2100262"/>
                  <a:gd name="connsiteY9" fmla="*/ 661988 h 905257"/>
                  <a:gd name="connsiteX10" fmla="*/ 1981200 w 2100262"/>
                  <a:gd name="connsiteY10" fmla="*/ 204788 h 905257"/>
                  <a:gd name="connsiteX11" fmla="*/ 2100262 w 2100262"/>
                  <a:gd name="connsiteY11" fmla="*/ 0 h 905257"/>
                  <a:gd name="connsiteX0-1" fmla="*/ 0 w 2100262"/>
                  <a:gd name="connsiteY0-2" fmla="*/ 128588 h 905257"/>
                  <a:gd name="connsiteX1-3" fmla="*/ 54768 w 2100262"/>
                  <a:gd name="connsiteY1-4" fmla="*/ 133350 h 905257"/>
                  <a:gd name="connsiteX2-5" fmla="*/ 211931 w 2100262"/>
                  <a:gd name="connsiteY2-6" fmla="*/ 188119 h 905257"/>
                  <a:gd name="connsiteX3-7" fmla="*/ 483393 w 2100262"/>
                  <a:gd name="connsiteY3-8" fmla="*/ 381000 h 905257"/>
                  <a:gd name="connsiteX4-9" fmla="*/ 711993 w 2100262"/>
                  <a:gd name="connsiteY4-10" fmla="*/ 578644 h 905257"/>
                  <a:gd name="connsiteX5-11" fmla="*/ 919162 w 2100262"/>
                  <a:gd name="connsiteY5-12" fmla="*/ 754857 h 905257"/>
                  <a:gd name="connsiteX6-13" fmla="*/ 1069181 w 2100262"/>
                  <a:gd name="connsiteY6-14" fmla="*/ 854869 h 905257"/>
                  <a:gd name="connsiteX7-15" fmla="*/ 1250156 w 2100262"/>
                  <a:gd name="connsiteY7-16" fmla="*/ 904875 h 905257"/>
                  <a:gd name="connsiteX8-17" fmla="*/ 1423987 w 2100262"/>
                  <a:gd name="connsiteY8-18" fmla="*/ 864394 h 905257"/>
                  <a:gd name="connsiteX9-19" fmla="*/ 1650206 w 2100262"/>
                  <a:gd name="connsiteY9-20" fmla="*/ 661988 h 905257"/>
                  <a:gd name="connsiteX10-21" fmla="*/ 1981200 w 2100262"/>
                  <a:gd name="connsiteY10-22" fmla="*/ 204788 h 905257"/>
                  <a:gd name="connsiteX11-23" fmla="*/ 2100262 w 2100262"/>
                  <a:gd name="connsiteY11-24" fmla="*/ 0 h 905257"/>
                  <a:gd name="connsiteX0-25" fmla="*/ 0 w 2155031"/>
                  <a:gd name="connsiteY0-26" fmla="*/ 123825 h 905257"/>
                  <a:gd name="connsiteX1-27" fmla="*/ 109537 w 2155031"/>
                  <a:gd name="connsiteY1-28" fmla="*/ 133350 h 905257"/>
                  <a:gd name="connsiteX2-29" fmla="*/ 266700 w 2155031"/>
                  <a:gd name="connsiteY2-30" fmla="*/ 188119 h 905257"/>
                  <a:gd name="connsiteX3-31" fmla="*/ 538162 w 2155031"/>
                  <a:gd name="connsiteY3-32" fmla="*/ 381000 h 905257"/>
                  <a:gd name="connsiteX4-33" fmla="*/ 766762 w 2155031"/>
                  <a:gd name="connsiteY4-34" fmla="*/ 578644 h 905257"/>
                  <a:gd name="connsiteX5-35" fmla="*/ 973931 w 2155031"/>
                  <a:gd name="connsiteY5-36" fmla="*/ 754857 h 905257"/>
                  <a:gd name="connsiteX6-37" fmla="*/ 1123950 w 2155031"/>
                  <a:gd name="connsiteY6-38" fmla="*/ 854869 h 905257"/>
                  <a:gd name="connsiteX7-39" fmla="*/ 1304925 w 2155031"/>
                  <a:gd name="connsiteY7-40" fmla="*/ 904875 h 905257"/>
                  <a:gd name="connsiteX8-41" fmla="*/ 1478756 w 2155031"/>
                  <a:gd name="connsiteY8-42" fmla="*/ 864394 h 905257"/>
                  <a:gd name="connsiteX9-43" fmla="*/ 1704975 w 2155031"/>
                  <a:gd name="connsiteY9-44" fmla="*/ 661988 h 905257"/>
                  <a:gd name="connsiteX10-45" fmla="*/ 2035969 w 2155031"/>
                  <a:gd name="connsiteY10-46" fmla="*/ 204788 h 905257"/>
                  <a:gd name="connsiteX11-47" fmla="*/ 2155031 w 2155031"/>
                  <a:gd name="connsiteY11-48" fmla="*/ 0 h 905257"/>
                  <a:gd name="connsiteX0-49" fmla="*/ 0 w 2269331"/>
                  <a:gd name="connsiteY0-50" fmla="*/ 130175 h 905257"/>
                  <a:gd name="connsiteX1-51" fmla="*/ 223837 w 2269331"/>
                  <a:gd name="connsiteY1-52" fmla="*/ 133350 h 905257"/>
                  <a:gd name="connsiteX2-53" fmla="*/ 381000 w 2269331"/>
                  <a:gd name="connsiteY2-54" fmla="*/ 188119 h 905257"/>
                  <a:gd name="connsiteX3-55" fmla="*/ 652462 w 2269331"/>
                  <a:gd name="connsiteY3-56" fmla="*/ 381000 h 905257"/>
                  <a:gd name="connsiteX4-57" fmla="*/ 881062 w 2269331"/>
                  <a:gd name="connsiteY4-58" fmla="*/ 578644 h 905257"/>
                  <a:gd name="connsiteX5-59" fmla="*/ 1088231 w 2269331"/>
                  <a:gd name="connsiteY5-60" fmla="*/ 754857 h 905257"/>
                  <a:gd name="connsiteX6-61" fmla="*/ 1238250 w 2269331"/>
                  <a:gd name="connsiteY6-62" fmla="*/ 854869 h 905257"/>
                  <a:gd name="connsiteX7-63" fmla="*/ 1419225 w 2269331"/>
                  <a:gd name="connsiteY7-64" fmla="*/ 904875 h 905257"/>
                  <a:gd name="connsiteX8-65" fmla="*/ 1593056 w 2269331"/>
                  <a:gd name="connsiteY8-66" fmla="*/ 864394 h 905257"/>
                  <a:gd name="connsiteX9-67" fmla="*/ 1819275 w 2269331"/>
                  <a:gd name="connsiteY9-68" fmla="*/ 661988 h 905257"/>
                  <a:gd name="connsiteX10-69" fmla="*/ 2150269 w 2269331"/>
                  <a:gd name="connsiteY10-70" fmla="*/ 204788 h 905257"/>
                  <a:gd name="connsiteX11-71" fmla="*/ 2269331 w 2269331"/>
                  <a:gd name="connsiteY11-72" fmla="*/ 0 h 905257"/>
                  <a:gd name="connsiteX0-73" fmla="*/ 0 w 2243138"/>
                  <a:gd name="connsiteY0-74" fmla="*/ 127794 h 905257"/>
                  <a:gd name="connsiteX1-75" fmla="*/ 197644 w 2243138"/>
                  <a:gd name="connsiteY1-76" fmla="*/ 133350 h 905257"/>
                  <a:gd name="connsiteX2-77" fmla="*/ 354807 w 2243138"/>
                  <a:gd name="connsiteY2-78" fmla="*/ 188119 h 905257"/>
                  <a:gd name="connsiteX3-79" fmla="*/ 626269 w 2243138"/>
                  <a:gd name="connsiteY3-80" fmla="*/ 381000 h 905257"/>
                  <a:gd name="connsiteX4-81" fmla="*/ 854869 w 2243138"/>
                  <a:gd name="connsiteY4-82" fmla="*/ 578644 h 905257"/>
                  <a:gd name="connsiteX5-83" fmla="*/ 1062038 w 2243138"/>
                  <a:gd name="connsiteY5-84" fmla="*/ 754857 h 905257"/>
                  <a:gd name="connsiteX6-85" fmla="*/ 1212057 w 2243138"/>
                  <a:gd name="connsiteY6-86" fmla="*/ 854869 h 905257"/>
                  <a:gd name="connsiteX7-87" fmla="*/ 1393032 w 2243138"/>
                  <a:gd name="connsiteY7-88" fmla="*/ 904875 h 905257"/>
                  <a:gd name="connsiteX8-89" fmla="*/ 1566863 w 2243138"/>
                  <a:gd name="connsiteY8-90" fmla="*/ 864394 h 905257"/>
                  <a:gd name="connsiteX9-91" fmla="*/ 1793082 w 2243138"/>
                  <a:gd name="connsiteY9-92" fmla="*/ 661988 h 905257"/>
                  <a:gd name="connsiteX10-93" fmla="*/ 2124076 w 2243138"/>
                  <a:gd name="connsiteY10-94" fmla="*/ 204788 h 905257"/>
                  <a:gd name="connsiteX11-95" fmla="*/ 2243138 w 2243138"/>
                  <a:gd name="connsiteY11-96" fmla="*/ 0 h 9052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2243138" h="905257">
                    <a:moveTo>
                      <a:pt x="0" y="127794"/>
                    </a:moveTo>
                    <a:cubicBezTo>
                      <a:pt x="40679" y="137120"/>
                      <a:pt x="138510" y="123296"/>
                      <a:pt x="197644" y="133350"/>
                    </a:cubicBezTo>
                    <a:cubicBezTo>
                      <a:pt x="256778" y="143404"/>
                      <a:pt x="283370" y="146844"/>
                      <a:pt x="354807" y="188119"/>
                    </a:cubicBezTo>
                    <a:cubicBezTo>
                      <a:pt x="426244" y="229394"/>
                      <a:pt x="542925" y="315913"/>
                      <a:pt x="626269" y="381000"/>
                    </a:cubicBezTo>
                    <a:cubicBezTo>
                      <a:pt x="709613" y="446088"/>
                      <a:pt x="854869" y="578644"/>
                      <a:pt x="854869" y="578644"/>
                    </a:cubicBezTo>
                    <a:cubicBezTo>
                      <a:pt x="927497" y="640954"/>
                      <a:pt x="1002507" y="708820"/>
                      <a:pt x="1062038" y="754857"/>
                    </a:cubicBezTo>
                    <a:cubicBezTo>
                      <a:pt x="1121569" y="800894"/>
                      <a:pt x="1156891" y="829866"/>
                      <a:pt x="1212057" y="854869"/>
                    </a:cubicBezTo>
                    <a:cubicBezTo>
                      <a:pt x="1267223" y="879872"/>
                      <a:pt x="1333898" y="903287"/>
                      <a:pt x="1393032" y="904875"/>
                    </a:cubicBezTo>
                    <a:cubicBezTo>
                      <a:pt x="1452166" y="906463"/>
                      <a:pt x="1500188" y="904875"/>
                      <a:pt x="1566863" y="864394"/>
                    </a:cubicBezTo>
                    <a:cubicBezTo>
                      <a:pt x="1633538" y="823913"/>
                      <a:pt x="1700213" y="771922"/>
                      <a:pt x="1793082" y="661988"/>
                    </a:cubicBezTo>
                    <a:cubicBezTo>
                      <a:pt x="1885951" y="552054"/>
                      <a:pt x="2049067" y="315119"/>
                      <a:pt x="2124076" y="204788"/>
                    </a:cubicBezTo>
                    <a:cubicBezTo>
                      <a:pt x="2199085" y="94457"/>
                      <a:pt x="2221111" y="47228"/>
                      <a:pt x="2243138"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造字工房朗宋（非商用）常规体" pitchFamily="2" charset="-122"/>
                  <a:ea typeface="造字工房朗宋（非商用）常规体" pitchFamily="2" charset="-122"/>
                </a:endParaRPr>
              </a:p>
            </p:txBody>
          </p:sp>
          <p:sp>
            <p:nvSpPr>
              <p:cNvPr id="37" name="任意多边形 64"/>
              <p:cNvSpPr/>
              <p:nvPr/>
            </p:nvSpPr>
            <p:spPr>
              <a:xfrm>
                <a:off x="11953875" y="1669256"/>
                <a:ext cx="257175" cy="335757"/>
              </a:xfrm>
              <a:custGeom>
                <a:avLst/>
                <a:gdLst>
                  <a:gd name="connsiteX0" fmla="*/ 0 w 257175"/>
                  <a:gd name="connsiteY0" fmla="*/ 335757 h 335757"/>
                  <a:gd name="connsiteX1" fmla="*/ 121444 w 257175"/>
                  <a:gd name="connsiteY1" fmla="*/ 152400 h 335757"/>
                  <a:gd name="connsiteX2" fmla="*/ 257175 w 257175"/>
                  <a:gd name="connsiteY2" fmla="*/ 0 h 335757"/>
                </a:gdLst>
                <a:ahLst/>
                <a:cxnLst>
                  <a:cxn ang="0">
                    <a:pos x="connsiteX0" y="connsiteY0"/>
                  </a:cxn>
                  <a:cxn ang="0">
                    <a:pos x="connsiteX1" y="connsiteY1"/>
                  </a:cxn>
                  <a:cxn ang="0">
                    <a:pos x="connsiteX2" y="connsiteY2"/>
                  </a:cxn>
                </a:cxnLst>
                <a:rect l="l" t="t" r="r" b="b"/>
                <a:pathLst>
                  <a:path w="257175" h="335757">
                    <a:moveTo>
                      <a:pt x="0" y="335757"/>
                    </a:moveTo>
                    <a:cubicBezTo>
                      <a:pt x="39291" y="272058"/>
                      <a:pt x="78582" y="208359"/>
                      <a:pt x="121444" y="152400"/>
                    </a:cubicBezTo>
                    <a:cubicBezTo>
                      <a:pt x="164306" y="96441"/>
                      <a:pt x="210740" y="48220"/>
                      <a:pt x="257175"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造字工房朗宋（非商用）常规体" pitchFamily="2" charset="-122"/>
                  <a:ea typeface="造字工房朗宋（非商用）常规体" pitchFamily="2" charset="-122"/>
                </a:endParaRPr>
              </a:p>
            </p:txBody>
          </p:sp>
        </p:grpSp>
        <p:sp>
          <p:nvSpPr>
            <p:cNvPr id="31" name="椭圆 30"/>
            <p:cNvSpPr>
              <a:spLocks noChangeAspect="1"/>
            </p:cNvSpPr>
            <p:nvPr/>
          </p:nvSpPr>
          <p:spPr>
            <a:xfrm>
              <a:off x="1751361" y="4790269"/>
              <a:ext cx="54000" cy="54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造字工房朗宋（非商用）常规体" pitchFamily="2" charset="-122"/>
                <a:ea typeface="造字工房朗宋（非商用）常规体" pitchFamily="2" charset="-122"/>
              </a:endParaRPr>
            </a:p>
          </p:txBody>
        </p:sp>
      </p:grpSp>
      <p:grpSp>
        <p:nvGrpSpPr>
          <p:cNvPr id="38" name="组合 37"/>
          <p:cNvGrpSpPr/>
          <p:nvPr/>
        </p:nvGrpSpPr>
        <p:grpSpPr>
          <a:xfrm>
            <a:off x="2808128" y="4806554"/>
            <a:ext cx="1865066" cy="1064018"/>
            <a:chOff x="829655" y="2714932"/>
            <a:chExt cx="1865066" cy="1064018"/>
          </a:xfrm>
        </p:grpSpPr>
        <p:sp>
          <p:nvSpPr>
            <p:cNvPr id="39" name="文本框 38"/>
            <p:cNvSpPr txBox="1"/>
            <p:nvPr/>
          </p:nvSpPr>
          <p:spPr>
            <a:xfrm>
              <a:off x="1158079" y="2714932"/>
              <a:ext cx="1261884" cy="307777"/>
            </a:xfrm>
            <a:prstGeom prst="rect">
              <a:avLst/>
            </a:prstGeom>
            <a:noFill/>
          </p:spPr>
          <p:txBody>
            <a:bodyPr wrap="none" rtlCol="0">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标题文本预设</a:t>
              </a:r>
            </a:p>
          </p:txBody>
        </p:sp>
        <p:sp>
          <p:nvSpPr>
            <p:cNvPr id="40" name="文本框 39"/>
            <p:cNvSpPr txBox="1"/>
            <p:nvPr/>
          </p:nvSpPr>
          <p:spPr>
            <a:xfrm>
              <a:off x="829655" y="3021307"/>
              <a:ext cx="1865066" cy="757643"/>
            </a:xfrm>
            <a:prstGeom prst="rect">
              <a:avLst/>
            </a:prstGeom>
            <a:noFill/>
          </p:spPr>
          <p:txBody>
            <a:bodyPr wrap="square" rtlCol="0">
              <a:spAutoFit/>
            </a:bodyPr>
            <a:lstStyle/>
            <a:p>
              <a:pPr lvl="0" algn="ctr">
                <a:lnSpc>
                  <a:spcPct val="150000"/>
                </a:lnSpc>
              </a:pPr>
              <a:r>
                <a:rPr lang="zh-CN" altLang="en-US" sz="10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grpSp>
        <p:nvGrpSpPr>
          <p:cNvPr id="41" name="组合 40"/>
          <p:cNvGrpSpPr/>
          <p:nvPr/>
        </p:nvGrpSpPr>
        <p:grpSpPr>
          <a:xfrm>
            <a:off x="3670806" y="4379510"/>
            <a:ext cx="274484" cy="274484"/>
            <a:chOff x="7454147" y="4420103"/>
            <a:chExt cx="417358" cy="417358"/>
          </a:xfrm>
        </p:grpSpPr>
        <p:sp>
          <p:nvSpPr>
            <p:cNvPr id="42" name="椭圆 41"/>
            <p:cNvSpPr>
              <a:spLocks noChangeAspect="1"/>
            </p:cNvSpPr>
            <p:nvPr/>
          </p:nvSpPr>
          <p:spPr>
            <a:xfrm>
              <a:off x="7454147" y="4420103"/>
              <a:ext cx="417358" cy="417358"/>
            </a:xfrm>
            <a:prstGeom prst="ellipse">
              <a:avLst/>
            </a:prstGeom>
            <a:solidFill>
              <a:schemeClr val="tx1"/>
            </a:solidFill>
            <a:ln w="1905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3" name="椭圆 42"/>
            <p:cNvSpPr/>
            <p:nvPr/>
          </p:nvSpPr>
          <p:spPr>
            <a:xfrm>
              <a:off x="7542037" y="4509356"/>
              <a:ext cx="241578" cy="241578"/>
            </a:xfrm>
            <a:prstGeom prst="ellipse">
              <a:avLst/>
            </a:prstGeom>
            <a:gradFill flip="none" rotWithShape="1">
              <a:gsLst>
                <a:gs pos="27000">
                  <a:schemeClr val="bg1">
                    <a:lumMod val="85000"/>
                  </a:schemeClr>
                </a:gs>
                <a:gs pos="62000">
                  <a:schemeClr val="bg1"/>
                </a:gs>
              </a:gsLst>
              <a:lin ang="2700000" scaled="1"/>
              <a:tileRect/>
            </a:gradFill>
            <a:ln w="19050">
              <a:gradFill>
                <a:gsLst>
                  <a:gs pos="0">
                    <a:schemeClr val="bg1"/>
                  </a:gs>
                  <a:gs pos="100000">
                    <a:schemeClr val="bg1">
                      <a:lumMod val="85000"/>
                    </a:schemeClr>
                  </a:gs>
                </a:gsLst>
                <a:lin ang="5400000" scaled="1"/>
              </a:gradFill>
            </a:ln>
            <a:effectLst>
              <a:outerShdw blurRad="127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135234" y="4722857"/>
            <a:ext cx="274484" cy="274484"/>
            <a:chOff x="7454147" y="4420103"/>
            <a:chExt cx="417358" cy="417358"/>
          </a:xfrm>
        </p:grpSpPr>
        <p:sp>
          <p:nvSpPr>
            <p:cNvPr id="45" name="椭圆 44"/>
            <p:cNvSpPr>
              <a:spLocks noChangeAspect="1"/>
            </p:cNvSpPr>
            <p:nvPr/>
          </p:nvSpPr>
          <p:spPr>
            <a:xfrm>
              <a:off x="7454147" y="4420103"/>
              <a:ext cx="417358" cy="417358"/>
            </a:xfrm>
            <a:prstGeom prst="ellipse">
              <a:avLst/>
            </a:prstGeom>
            <a:solidFill>
              <a:schemeClr val="tx1"/>
            </a:solidFill>
            <a:ln w="1905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6" name="椭圆 45"/>
            <p:cNvSpPr/>
            <p:nvPr/>
          </p:nvSpPr>
          <p:spPr>
            <a:xfrm>
              <a:off x="7542037" y="4509356"/>
              <a:ext cx="241578" cy="241578"/>
            </a:xfrm>
            <a:prstGeom prst="ellipse">
              <a:avLst/>
            </a:prstGeom>
            <a:gradFill flip="none" rotWithShape="1">
              <a:gsLst>
                <a:gs pos="27000">
                  <a:schemeClr val="bg1">
                    <a:lumMod val="85000"/>
                  </a:schemeClr>
                </a:gs>
                <a:gs pos="62000">
                  <a:schemeClr val="bg1"/>
                </a:gs>
              </a:gsLst>
              <a:lin ang="2700000" scaled="1"/>
              <a:tileRect/>
            </a:gradFill>
            <a:ln w="19050">
              <a:gradFill>
                <a:gsLst>
                  <a:gs pos="0">
                    <a:schemeClr val="bg1"/>
                  </a:gs>
                  <a:gs pos="100000">
                    <a:schemeClr val="bg1">
                      <a:lumMod val="85000"/>
                    </a:schemeClr>
                  </a:gs>
                </a:gsLst>
                <a:lin ang="5400000" scaled="1"/>
              </a:gradFill>
            </a:ln>
            <a:effectLst>
              <a:outerShdw blurRad="127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9547522" y="2010091"/>
            <a:ext cx="274484" cy="274484"/>
            <a:chOff x="7454147" y="4420103"/>
            <a:chExt cx="417358" cy="417358"/>
          </a:xfrm>
        </p:grpSpPr>
        <p:sp>
          <p:nvSpPr>
            <p:cNvPr id="48" name="椭圆 47"/>
            <p:cNvSpPr>
              <a:spLocks noChangeAspect="1"/>
            </p:cNvSpPr>
            <p:nvPr/>
          </p:nvSpPr>
          <p:spPr>
            <a:xfrm>
              <a:off x="7454147" y="4420103"/>
              <a:ext cx="417358" cy="417358"/>
            </a:xfrm>
            <a:prstGeom prst="ellipse">
              <a:avLst/>
            </a:prstGeom>
            <a:solidFill>
              <a:schemeClr val="tx1"/>
            </a:solidFill>
            <a:ln w="1905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造字工房朗宋（非商用）常规体" pitchFamily="2" charset="-122"/>
                <a:ea typeface="造字工房朗宋（非商用）常规体" pitchFamily="2" charset="-122"/>
              </a:endParaRPr>
            </a:p>
          </p:txBody>
        </p:sp>
        <p:sp>
          <p:nvSpPr>
            <p:cNvPr id="49" name="椭圆 48"/>
            <p:cNvSpPr/>
            <p:nvPr/>
          </p:nvSpPr>
          <p:spPr>
            <a:xfrm>
              <a:off x="7542037" y="4509356"/>
              <a:ext cx="241578" cy="241578"/>
            </a:xfrm>
            <a:prstGeom prst="ellipse">
              <a:avLst/>
            </a:prstGeom>
            <a:gradFill flip="none" rotWithShape="1">
              <a:gsLst>
                <a:gs pos="27000">
                  <a:schemeClr val="bg1">
                    <a:lumMod val="85000"/>
                  </a:schemeClr>
                </a:gs>
                <a:gs pos="62000">
                  <a:schemeClr val="bg1"/>
                </a:gs>
              </a:gsLst>
              <a:lin ang="2700000" scaled="1"/>
              <a:tileRect/>
            </a:gradFill>
            <a:ln w="19050">
              <a:gradFill>
                <a:gsLst>
                  <a:gs pos="0">
                    <a:schemeClr val="bg1"/>
                  </a:gs>
                  <a:gs pos="100000">
                    <a:schemeClr val="bg1">
                      <a:lumMod val="85000"/>
                    </a:schemeClr>
                  </a:gs>
                </a:gsLst>
                <a:lin ang="5400000" scaled="1"/>
              </a:gradFill>
            </a:ln>
            <a:effectLst>
              <a:outerShdw blurRad="127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造字工房朗宋（非商用）常规体" pitchFamily="2" charset="-122"/>
                <a:ea typeface="造字工房朗宋（非商用）常规体" pitchFamily="2" charset="-122"/>
              </a:endParaRPr>
            </a:p>
          </p:txBody>
        </p:sp>
      </p:grpSp>
      <p:grpSp>
        <p:nvGrpSpPr>
          <p:cNvPr id="50" name="组合 49"/>
          <p:cNvGrpSpPr/>
          <p:nvPr/>
        </p:nvGrpSpPr>
        <p:grpSpPr>
          <a:xfrm>
            <a:off x="5406042" y="3764418"/>
            <a:ext cx="1483995" cy="2088575"/>
            <a:chOff x="5204460" y="3532603"/>
            <a:chExt cx="1483995" cy="2088575"/>
          </a:xfrm>
          <a:effectLst>
            <a:outerShdw blurRad="127000" sx="104000" sy="104000" algn="ctr" rotWithShape="0">
              <a:prstClr val="black">
                <a:alpha val="30000"/>
              </a:prstClr>
            </a:outerShdw>
          </a:effectLst>
        </p:grpSpPr>
        <p:sp>
          <p:nvSpPr>
            <p:cNvPr id="51" name="任意多边形 78"/>
            <p:cNvSpPr/>
            <p:nvPr/>
          </p:nvSpPr>
          <p:spPr>
            <a:xfrm>
              <a:off x="5204460" y="3532603"/>
              <a:ext cx="1483995" cy="2088575"/>
            </a:xfrm>
            <a:custGeom>
              <a:avLst/>
              <a:gdLst>
                <a:gd name="connsiteX0" fmla="*/ 741997 w 1483995"/>
                <a:gd name="connsiteY0" fmla="*/ 0 h 2088575"/>
                <a:gd name="connsiteX1" fmla="*/ 745003 w 1483995"/>
                <a:gd name="connsiteY1" fmla="*/ 3197 h 2088575"/>
                <a:gd name="connsiteX2" fmla="*/ 753383 w 1483995"/>
                <a:gd name="connsiteY2" fmla="*/ 86321 h 2088575"/>
                <a:gd name="connsiteX3" fmla="*/ 1225889 w 1483995"/>
                <a:gd name="connsiteY3" fmla="*/ 558828 h 2088575"/>
                <a:gd name="connsiteX4" fmla="*/ 1259282 w 1483995"/>
                <a:gd name="connsiteY4" fmla="*/ 562194 h 2088575"/>
                <a:gd name="connsiteX5" fmla="*/ 1379537 w 1483995"/>
                <a:gd name="connsiteY5" fmla="*/ 562194 h 2088575"/>
                <a:gd name="connsiteX6" fmla="*/ 1483995 w 1483995"/>
                <a:gd name="connsiteY6" fmla="*/ 666652 h 2088575"/>
                <a:gd name="connsiteX7" fmla="*/ 1483995 w 1483995"/>
                <a:gd name="connsiteY7" fmla="*/ 1984117 h 2088575"/>
                <a:gd name="connsiteX8" fmla="*/ 1379537 w 1483995"/>
                <a:gd name="connsiteY8" fmla="*/ 2088575 h 2088575"/>
                <a:gd name="connsiteX9" fmla="*/ 104458 w 1483995"/>
                <a:gd name="connsiteY9" fmla="*/ 2088575 h 2088575"/>
                <a:gd name="connsiteX10" fmla="*/ 0 w 1483995"/>
                <a:gd name="connsiteY10" fmla="*/ 1984117 h 2088575"/>
                <a:gd name="connsiteX11" fmla="*/ 0 w 1483995"/>
                <a:gd name="connsiteY11" fmla="*/ 666652 h 2088575"/>
                <a:gd name="connsiteX12" fmla="*/ 104458 w 1483995"/>
                <a:gd name="connsiteY12" fmla="*/ 562194 h 2088575"/>
                <a:gd name="connsiteX13" fmla="*/ 224714 w 1483995"/>
                <a:gd name="connsiteY13" fmla="*/ 562194 h 2088575"/>
                <a:gd name="connsiteX14" fmla="*/ 258107 w 1483995"/>
                <a:gd name="connsiteY14" fmla="*/ 558828 h 2088575"/>
                <a:gd name="connsiteX15" fmla="*/ 730614 w 1483995"/>
                <a:gd name="connsiteY15" fmla="*/ 86321 h 2088575"/>
                <a:gd name="connsiteX16" fmla="*/ 738994 w 1483995"/>
                <a:gd name="connsiteY16" fmla="*/ 3194 h 208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3995" h="2088575">
                  <a:moveTo>
                    <a:pt x="741997" y="0"/>
                  </a:moveTo>
                  <a:lnTo>
                    <a:pt x="745003" y="3197"/>
                  </a:lnTo>
                  <a:lnTo>
                    <a:pt x="753383" y="86321"/>
                  </a:lnTo>
                  <a:cubicBezTo>
                    <a:pt x="801915" y="323492"/>
                    <a:pt x="988718" y="510296"/>
                    <a:pt x="1225889" y="558828"/>
                  </a:cubicBezTo>
                  <a:lnTo>
                    <a:pt x="1259282" y="562194"/>
                  </a:lnTo>
                  <a:lnTo>
                    <a:pt x="1379537" y="562194"/>
                  </a:lnTo>
                  <a:cubicBezTo>
                    <a:pt x="1437228" y="562194"/>
                    <a:pt x="1483995" y="608961"/>
                    <a:pt x="1483995" y="666652"/>
                  </a:cubicBezTo>
                  <a:lnTo>
                    <a:pt x="1483995" y="1984117"/>
                  </a:lnTo>
                  <a:cubicBezTo>
                    <a:pt x="1483995" y="2041808"/>
                    <a:pt x="1437228" y="2088575"/>
                    <a:pt x="1379537" y="2088575"/>
                  </a:cubicBezTo>
                  <a:lnTo>
                    <a:pt x="104458" y="2088575"/>
                  </a:lnTo>
                  <a:cubicBezTo>
                    <a:pt x="46767" y="2088575"/>
                    <a:pt x="0" y="2041808"/>
                    <a:pt x="0" y="1984117"/>
                  </a:cubicBezTo>
                  <a:lnTo>
                    <a:pt x="0" y="666652"/>
                  </a:lnTo>
                  <a:cubicBezTo>
                    <a:pt x="0" y="608961"/>
                    <a:pt x="46767" y="562194"/>
                    <a:pt x="104458" y="562194"/>
                  </a:cubicBezTo>
                  <a:lnTo>
                    <a:pt x="224714" y="562194"/>
                  </a:lnTo>
                  <a:lnTo>
                    <a:pt x="258107" y="558828"/>
                  </a:lnTo>
                  <a:cubicBezTo>
                    <a:pt x="495278" y="510296"/>
                    <a:pt x="682082" y="323492"/>
                    <a:pt x="730614" y="86321"/>
                  </a:cubicBezTo>
                  <a:lnTo>
                    <a:pt x="738994" y="319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2" name="任意多边形 79"/>
            <p:cNvSpPr/>
            <p:nvPr/>
          </p:nvSpPr>
          <p:spPr>
            <a:xfrm>
              <a:off x="5204460" y="5496560"/>
              <a:ext cx="1483995" cy="124618"/>
            </a:xfrm>
            <a:custGeom>
              <a:avLst/>
              <a:gdLst>
                <a:gd name="connsiteX0" fmla="*/ 0 w 1483995"/>
                <a:gd name="connsiteY0" fmla="*/ 0 h 124618"/>
                <a:gd name="connsiteX1" fmla="*/ 1483995 w 1483995"/>
                <a:gd name="connsiteY1" fmla="*/ 0 h 124618"/>
                <a:gd name="connsiteX2" fmla="*/ 1483995 w 1483995"/>
                <a:gd name="connsiteY2" fmla="*/ 20160 h 124618"/>
                <a:gd name="connsiteX3" fmla="*/ 1379537 w 1483995"/>
                <a:gd name="connsiteY3" fmla="*/ 124618 h 124618"/>
                <a:gd name="connsiteX4" fmla="*/ 104458 w 1483995"/>
                <a:gd name="connsiteY4" fmla="*/ 124618 h 124618"/>
                <a:gd name="connsiteX5" fmla="*/ 0 w 1483995"/>
                <a:gd name="connsiteY5" fmla="*/ 20160 h 12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995" h="124618">
                  <a:moveTo>
                    <a:pt x="0" y="0"/>
                  </a:moveTo>
                  <a:lnTo>
                    <a:pt x="1483995" y="0"/>
                  </a:lnTo>
                  <a:lnTo>
                    <a:pt x="1483995" y="20160"/>
                  </a:lnTo>
                  <a:cubicBezTo>
                    <a:pt x="1483995" y="77851"/>
                    <a:pt x="1437228" y="124618"/>
                    <a:pt x="1379537" y="124618"/>
                  </a:cubicBezTo>
                  <a:lnTo>
                    <a:pt x="104458" y="124618"/>
                  </a:lnTo>
                  <a:cubicBezTo>
                    <a:pt x="46767" y="124618"/>
                    <a:pt x="0" y="77851"/>
                    <a:pt x="0" y="2016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6010556" y="3038026"/>
            <a:ext cx="273600" cy="273600"/>
            <a:chOff x="6352425" y="3038026"/>
            <a:chExt cx="273600" cy="273600"/>
          </a:xfrm>
        </p:grpSpPr>
        <p:sp>
          <p:nvSpPr>
            <p:cNvPr id="54" name="泪滴形 53"/>
            <p:cNvSpPr>
              <a:spLocks noChangeAspect="1"/>
            </p:cNvSpPr>
            <p:nvPr/>
          </p:nvSpPr>
          <p:spPr>
            <a:xfrm rot="8100000">
              <a:off x="6352425" y="3038026"/>
              <a:ext cx="273600" cy="273600"/>
            </a:xfrm>
            <a:prstGeom prst="teardrop">
              <a:avLst>
                <a:gd name="adj" fmla="val 200000"/>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5" name="椭圆 54"/>
            <p:cNvSpPr>
              <a:spLocks noChangeAspect="1"/>
            </p:cNvSpPr>
            <p:nvPr/>
          </p:nvSpPr>
          <p:spPr>
            <a:xfrm>
              <a:off x="6411519" y="3089978"/>
              <a:ext cx="158400" cy="158400"/>
            </a:xfrm>
            <a:prstGeom prst="ellipse">
              <a:avLst/>
            </a:prstGeom>
            <a:gradFill flip="none" rotWithShape="1">
              <a:gsLst>
                <a:gs pos="27000">
                  <a:schemeClr val="bg1">
                    <a:lumMod val="85000"/>
                  </a:schemeClr>
                </a:gs>
                <a:gs pos="62000">
                  <a:schemeClr val="bg1"/>
                </a:gs>
              </a:gsLst>
              <a:lin ang="2700000" scaled="1"/>
              <a:tileRect/>
            </a:gradFill>
            <a:ln w="19050">
              <a:gradFill>
                <a:gsLst>
                  <a:gs pos="0">
                    <a:schemeClr val="bg1"/>
                  </a:gs>
                  <a:gs pos="100000">
                    <a:schemeClr val="bg1">
                      <a:lumMod val="85000"/>
                    </a:schemeClr>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56" name="文本框 55"/>
          <p:cNvSpPr txBox="1"/>
          <p:nvPr/>
        </p:nvSpPr>
        <p:spPr>
          <a:xfrm>
            <a:off x="5517098" y="4392452"/>
            <a:ext cx="1261885" cy="307777"/>
          </a:xfrm>
          <a:prstGeom prst="rect">
            <a:avLst/>
          </a:prstGeom>
          <a:noFill/>
        </p:spPr>
        <p:txBody>
          <a:bodyPr wrap="none" rtlCol="0">
            <a:spAutoFit/>
          </a:bodyPr>
          <a:lstStyle/>
          <a:p>
            <a:pPr algn="ctr"/>
            <a:r>
              <a:rPr lang="zh-CN" altLang="en-US" sz="1400" b="1" dirty="0">
                <a:solidFill>
                  <a:schemeClr val="bg2">
                    <a:lumMod val="25000"/>
                  </a:schemeClr>
                </a:solidFill>
                <a:latin typeface="微软雅黑" panose="020B0503020204020204" pitchFamily="34" charset="-122"/>
                <a:ea typeface="微软雅黑" panose="020B0503020204020204" pitchFamily="34" charset="-122"/>
              </a:rPr>
              <a:t>标题文本预设</a:t>
            </a:r>
          </a:p>
        </p:txBody>
      </p:sp>
      <p:sp>
        <p:nvSpPr>
          <p:cNvPr id="57" name="文本框 56"/>
          <p:cNvSpPr txBox="1"/>
          <p:nvPr/>
        </p:nvSpPr>
        <p:spPr>
          <a:xfrm>
            <a:off x="5406043" y="4626943"/>
            <a:ext cx="1483994" cy="1015663"/>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58" name="组合 57"/>
          <p:cNvGrpSpPr/>
          <p:nvPr/>
        </p:nvGrpSpPr>
        <p:grpSpPr>
          <a:xfrm>
            <a:off x="299093" y="5202796"/>
            <a:ext cx="1865066" cy="1065420"/>
            <a:chOff x="909370" y="2800956"/>
            <a:chExt cx="1865066" cy="1065420"/>
          </a:xfrm>
        </p:grpSpPr>
        <p:sp>
          <p:nvSpPr>
            <p:cNvPr id="59" name="文本框 58"/>
            <p:cNvSpPr txBox="1"/>
            <p:nvPr/>
          </p:nvSpPr>
          <p:spPr>
            <a:xfrm>
              <a:off x="1210961" y="2800956"/>
              <a:ext cx="1261884" cy="307777"/>
            </a:xfrm>
            <a:prstGeom prst="rect">
              <a:avLst/>
            </a:prstGeom>
            <a:noFill/>
          </p:spPr>
          <p:txBody>
            <a:bodyPr wrap="none" rtlCol="0">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标题文本预设</a:t>
              </a:r>
            </a:p>
          </p:txBody>
        </p:sp>
        <p:sp>
          <p:nvSpPr>
            <p:cNvPr id="60" name="文本框 59"/>
            <p:cNvSpPr txBox="1"/>
            <p:nvPr/>
          </p:nvSpPr>
          <p:spPr>
            <a:xfrm>
              <a:off x="909370" y="3108733"/>
              <a:ext cx="1865066" cy="757643"/>
            </a:xfrm>
            <a:prstGeom prst="rect">
              <a:avLst/>
            </a:prstGeom>
            <a:noFill/>
          </p:spPr>
          <p:txBody>
            <a:bodyPr wrap="square" rtlCol="0">
              <a:spAutoFit/>
            </a:bodyPr>
            <a:lstStyle/>
            <a:p>
              <a:pPr algn="ctr">
                <a:lnSpc>
                  <a:spcPct val="150000"/>
                </a:lnSpc>
              </a:pPr>
              <a:r>
                <a:rPr lang="zh-CN" altLang="en-US" sz="10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grpSp>
        <p:nvGrpSpPr>
          <p:cNvPr id="61" name="组合 60"/>
          <p:cNvGrpSpPr/>
          <p:nvPr/>
        </p:nvGrpSpPr>
        <p:grpSpPr>
          <a:xfrm>
            <a:off x="8720531" y="2631716"/>
            <a:ext cx="2012434" cy="969770"/>
            <a:chOff x="945146" y="2714250"/>
            <a:chExt cx="2012434" cy="969770"/>
          </a:xfrm>
        </p:grpSpPr>
        <p:sp>
          <p:nvSpPr>
            <p:cNvPr id="62" name="文本框 61"/>
            <p:cNvSpPr txBox="1"/>
            <p:nvPr/>
          </p:nvSpPr>
          <p:spPr>
            <a:xfrm>
              <a:off x="1301831" y="2714250"/>
              <a:ext cx="1261884" cy="307777"/>
            </a:xfrm>
            <a:prstGeom prst="rect">
              <a:avLst/>
            </a:prstGeom>
            <a:noFill/>
          </p:spPr>
          <p:txBody>
            <a:bodyPr wrap="none" rtlCol="0">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标题文本预设</a:t>
              </a:r>
            </a:p>
          </p:txBody>
        </p:sp>
        <p:sp>
          <p:nvSpPr>
            <p:cNvPr id="63" name="文本框 62"/>
            <p:cNvSpPr txBox="1"/>
            <p:nvPr/>
          </p:nvSpPr>
          <p:spPr>
            <a:xfrm>
              <a:off x="945146" y="2926377"/>
              <a:ext cx="2012434" cy="757643"/>
            </a:xfrm>
            <a:prstGeom prst="rect">
              <a:avLst/>
            </a:prstGeom>
            <a:noFill/>
          </p:spPr>
          <p:txBody>
            <a:bodyPr wrap="square" rtlCol="0">
              <a:spAutoFit/>
            </a:bodyPr>
            <a:lstStyle/>
            <a:p>
              <a:pPr lvl="0" algn="ctr">
                <a:lnSpc>
                  <a:spcPct val="150000"/>
                </a:lnSpc>
              </a:pPr>
              <a:r>
                <a:rPr lang="zh-CN" altLang="en-US" sz="10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grpSp>
        <p:nvGrpSpPr>
          <p:cNvPr id="64" name="组合 63"/>
          <p:cNvGrpSpPr/>
          <p:nvPr/>
        </p:nvGrpSpPr>
        <p:grpSpPr>
          <a:xfrm>
            <a:off x="3169127" y="3810364"/>
            <a:ext cx="1272540" cy="484002"/>
            <a:chOff x="1125379" y="4135623"/>
            <a:chExt cx="1272540" cy="484002"/>
          </a:xfrm>
          <a:solidFill>
            <a:schemeClr val="tx1"/>
          </a:solidFill>
        </p:grpSpPr>
        <p:sp>
          <p:nvSpPr>
            <p:cNvPr id="65" name="任意多边形 92"/>
            <p:cNvSpPr/>
            <p:nvPr/>
          </p:nvSpPr>
          <p:spPr>
            <a:xfrm>
              <a:off x="1125379" y="4135623"/>
              <a:ext cx="1272540" cy="484002"/>
            </a:xfrm>
            <a:custGeom>
              <a:avLst/>
              <a:gdLst>
                <a:gd name="connsiteX0" fmla="*/ 39829 w 1272540"/>
                <a:gd name="connsiteY0" fmla="*/ 0 h 484002"/>
                <a:gd name="connsiteX1" fmla="*/ 1232711 w 1272540"/>
                <a:gd name="connsiteY1" fmla="*/ 0 h 484002"/>
                <a:gd name="connsiteX2" fmla="*/ 1272540 w 1272540"/>
                <a:gd name="connsiteY2" fmla="*/ 39829 h 484002"/>
                <a:gd name="connsiteX3" fmla="*/ 1272540 w 1272540"/>
                <a:gd name="connsiteY3" fmla="*/ 342007 h 484002"/>
                <a:gd name="connsiteX4" fmla="*/ 1232711 w 1272540"/>
                <a:gd name="connsiteY4" fmla="*/ 381836 h 484002"/>
                <a:gd name="connsiteX5" fmla="*/ 708543 w 1272540"/>
                <a:gd name="connsiteY5" fmla="*/ 381836 h 484002"/>
                <a:gd name="connsiteX6" fmla="*/ 636271 w 1272540"/>
                <a:gd name="connsiteY6" fmla="*/ 484002 h 484002"/>
                <a:gd name="connsiteX7" fmla="*/ 563998 w 1272540"/>
                <a:gd name="connsiteY7" fmla="*/ 381836 h 484002"/>
                <a:gd name="connsiteX8" fmla="*/ 39829 w 1272540"/>
                <a:gd name="connsiteY8" fmla="*/ 381836 h 484002"/>
                <a:gd name="connsiteX9" fmla="*/ 0 w 1272540"/>
                <a:gd name="connsiteY9" fmla="*/ 342007 h 484002"/>
                <a:gd name="connsiteX10" fmla="*/ 0 w 1272540"/>
                <a:gd name="connsiteY10" fmla="*/ 39829 h 484002"/>
                <a:gd name="connsiteX11" fmla="*/ 39829 w 1272540"/>
                <a:gd name="connsiteY11" fmla="*/ 0 h 48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2540" h="484002">
                  <a:moveTo>
                    <a:pt x="39829" y="0"/>
                  </a:moveTo>
                  <a:lnTo>
                    <a:pt x="1232711" y="0"/>
                  </a:lnTo>
                  <a:cubicBezTo>
                    <a:pt x="1254708" y="0"/>
                    <a:pt x="1272540" y="17832"/>
                    <a:pt x="1272540" y="39829"/>
                  </a:cubicBezTo>
                  <a:lnTo>
                    <a:pt x="1272540" y="342007"/>
                  </a:lnTo>
                  <a:cubicBezTo>
                    <a:pt x="1272540" y="364004"/>
                    <a:pt x="1254708" y="381836"/>
                    <a:pt x="1232711" y="381836"/>
                  </a:cubicBezTo>
                  <a:lnTo>
                    <a:pt x="708543" y="381836"/>
                  </a:lnTo>
                  <a:lnTo>
                    <a:pt x="636271" y="484002"/>
                  </a:lnTo>
                  <a:lnTo>
                    <a:pt x="563998" y="381836"/>
                  </a:lnTo>
                  <a:lnTo>
                    <a:pt x="39829" y="381836"/>
                  </a:lnTo>
                  <a:cubicBezTo>
                    <a:pt x="17832" y="381836"/>
                    <a:pt x="0" y="364004"/>
                    <a:pt x="0" y="342007"/>
                  </a:cubicBezTo>
                  <a:lnTo>
                    <a:pt x="0" y="39829"/>
                  </a:lnTo>
                  <a:cubicBezTo>
                    <a:pt x="0" y="17832"/>
                    <a:pt x="17832" y="0"/>
                    <a:pt x="39829" y="0"/>
                  </a:cubicBezTo>
                  <a:close/>
                </a:path>
              </a:pathLst>
            </a:custGeom>
            <a:grpFill/>
            <a:ln w="19050">
              <a:noFill/>
            </a:ln>
            <a:effectLst>
              <a:outerShdw blurRad="1270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66" name="文本框 65"/>
            <p:cNvSpPr txBox="1"/>
            <p:nvPr/>
          </p:nvSpPr>
          <p:spPr>
            <a:xfrm>
              <a:off x="1207474" y="4175145"/>
              <a:ext cx="1107996" cy="307777"/>
            </a:xfrm>
            <a:prstGeom prst="rect">
              <a:avLst/>
            </a:prstGeom>
            <a:grpFill/>
          </p:spPr>
          <p:txBody>
            <a:bodyPr wrap="non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2008-2013</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5511086" y="2467785"/>
            <a:ext cx="1272540" cy="484002"/>
            <a:chOff x="1125379" y="4135623"/>
            <a:chExt cx="1272540" cy="484002"/>
          </a:xfrm>
          <a:solidFill>
            <a:schemeClr val="tx1"/>
          </a:solidFill>
        </p:grpSpPr>
        <p:sp>
          <p:nvSpPr>
            <p:cNvPr id="68" name="任意多边形 95"/>
            <p:cNvSpPr/>
            <p:nvPr/>
          </p:nvSpPr>
          <p:spPr>
            <a:xfrm>
              <a:off x="1125379" y="4135623"/>
              <a:ext cx="1272540" cy="484002"/>
            </a:xfrm>
            <a:custGeom>
              <a:avLst/>
              <a:gdLst>
                <a:gd name="connsiteX0" fmla="*/ 39829 w 1272540"/>
                <a:gd name="connsiteY0" fmla="*/ 0 h 484002"/>
                <a:gd name="connsiteX1" fmla="*/ 1232711 w 1272540"/>
                <a:gd name="connsiteY1" fmla="*/ 0 h 484002"/>
                <a:gd name="connsiteX2" fmla="*/ 1272540 w 1272540"/>
                <a:gd name="connsiteY2" fmla="*/ 39829 h 484002"/>
                <a:gd name="connsiteX3" fmla="*/ 1272540 w 1272540"/>
                <a:gd name="connsiteY3" fmla="*/ 342007 h 484002"/>
                <a:gd name="connsiteX4" fmla="*/ 1232711 w 1272540"/>
                <a:gd name="connsiteY4" fmla="*/ 381836 h 484002"/>
                <a:gd name="connsiteX5" fmla="*/ 708543 w 1272540"/>
                <a:gd name="connsiteY5" fmla="*/ 381836 h 484002"/>
                <a:gd name="connsiteX6" fmla="*/ 636271 w 1272540"/>
                <a:gd name="connsiteY6" fmla="*/ 484002 h 484002"/>
                <a:gd name="connsiteX7" fmla="*/ 563998 w 1272540"/>
                <a:gd name="connsiteY7" fmla="*/ 381836 h 484002"/>
                <a:gd name="connsiteX8" fmla="*/ 39829 w 1272540"/>
                <a:gd name="connsiteY8" fmla="*/ 381836 h 484002"/>
                <a:gd name="connsiteX9" fmla="*/ 0 w 1272540"/>
                <a:gd name="connsiteY9" fmla="*/ 342007 h 484002"/>
                <a:gd name="connsiteX10" fmla="*/ 0 w 1272540"/>
                <a:gd name="connsiteY10" fmla="*/ 39829 h 484002"/>
                <a:gd name="connsiteX11" fmla="*/ 39829 w 1272540"/>
                <a:gd name="connsiteY11" fmla="*/ 0 h 48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2540" h="484002">
                  <a:moveTo>
                    <a:pt x="39829" y="0"/>
                  </a:moveTo>
                  <a:lnTo>
                    <a:pt x="1232711" y="0"/>
                  </a:lnTo>
                  <a:cubicBezTo>
                    <a:pt x="1254708" y="0"/>
                    <a:pt x="1272540" y="17832"/>
                    <a:pt x="1272540" y="39829"/>
                  </a:cubicBezTo>
                  <a:lnTo>
                    <a:pt x="1272540" y="342007"/>
                  </a:lnTo>
                  <a:cubicBezTo>
                    <a:pt x="1272540" y="364004"/>
                    <a:pt x="1254708" y="381836"/>
                    <a:pt x="1232711" y="381836"/>
                  </a:cubicBezTo>
                  <a:lnTo>
                    <a:pt x="708543" y="381836"/>
                  </a:lnTo>
                  <a:lnTo>
                    <a:pt x="636271" y="484002"/>
                  </a:lnTo>
                  <a:lnTo>
                    <a:pt x="563998" y="381836"/>
                  </a:lnTo>
                  <a:lnTo>
                    <a:pt x="39829" y="381836"/>
                  </a:lnTo>
                  <a:cubicBezTo>
                    <a:pt x="17832" y="381836"/>
                    <a:pt x="0" y="364004"/>
                    <a:pt x="0" y="342007"/>
                  </a:cubicBezTo>
                  <a:lnTo>
                    <a:pt x="0" y="39829"/>
                  </a:lnTo>
                  <a:cubicBezTo>
                    <a:pt x="0" y="17832"/>
                    <a:pt x="17832" y="0"/>
                    <a:pt x="39829" y="0"/>
                  </a:cubicBezTo>
                  <a:close/>
                </a:path>
              </a:pathLst>
            </a:custGeom>
            <a:grpFill/>
            <a:ln w="19050">
              <a:noFill/>
            </a:ln>
            <a:effectLst>
              <a:outerShdw blurRad="1270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69" name="文本框 68"/>
            <p:cNvSpPr txBox="1"/>
            <p:nvPr/>
          </p:nvSpPr>
          <p:spPr>
            <a:xfrm>
              <a:off x="1207474" y="4175145"/>
              <a:ext cx="1107996" cy="307777"/>
            </a:xfrm>
            <a:prstGeom prst="rect">
              <a:avLst/>
            </a:prstGeom>
            <a:grpFill/>
          </p:spPr>
          <p:txBody>
            <a:bodyPr wrap="non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2013-2016</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9046048" y="1439937"/>
            <a:ext cx="1272540" cy="484002"/>
            <a:chOff x="1125379" y="4135623"/>
            <a:chExt cx="1272540" cy="484002"/>
          </a:xfrm>
          <a:solidFill>
            <a:schemeClr val="tx1"/>
          </a:solidFill>
        </p:grpSpPr>
        <p:sp>
          <p:nvSpPr>
            <p:cNvPr id="71" name="任意多边形 98"/>
            <p:cNvSpPr/>
            <p:nvPr/>
          </p:nvSpPr>
          <p:spPr>
            <a:xfrm>
              <a:off x="1125379" y="4135623"/>
              <a:ext cx="1272540" cy="484002"/>
            </a:xfrm>
            <a:custGeom>
              <a:avLst/>
              <a:gdLst>
                <a:gd name="connsiteX0" fmla="*/ 39829 w 1272540"/>
                <a:gd name="connsiteY0" fmla="*/ 0 h 484002"/>
                <a:gd name="connsiteX1" fmla="*/ 1232711 w 1272540"/>
                <a:gd name="connsiteY1" fmla="*/ 0 h 484002"/>
                <a:gd name="connsiteX2" fmla="*/ 1272540 w 1272540"/>
                <a:gd name="connsiteY2" fmla="*/ 39829 h 484002"/>
                <a:gd name="connsiteX3" fmla="*/ 1272540 w 1272540"/>
                <a:gd name="connsiteY3" fmla="*/ 342007 h 484002"/>
                <a:gd name="connsiteX4" fmla="*/ 1232711 w 1272540"/>
                <a:gd name="connsiteY4" fmla="*/ 381836 h 484002"/>
                <a:gd name="connsiteX5" fmla="*/ 708543 w 1272540"/>
                <a:gd name="connsiteY5" fmla="*/ 381836 h 484002"/>
                <a:gd name="connsiteX6" fmla="*/ 636271 w 1272540"/>
                <a:gd name="connsiteY6" fmla="*/ 484002 h 484002"/>
                <a:gd name="connsiteX7" fmla="*/ 563998 w 1272540"/>
                <a:gd name="connsiteY7" fmla="*/ 381836 h 484002"/>
                <a:gd name="connsiteX8" fmla="*/ 39829 w 1272540"/>
                <a:gd name="connsiteY8" fmla="*/ 381836 h 484002"/>
                <a:gd name="connsiteX9" fmla="*/ 0 w 1272540"/>
                <a:gd name="connsiteY9" fmla="*/ 342007 h 484002"/>
                <a:gd name="connsiteX10" fmla="*/ 0 w 1272540"/>
                <a:gd name="connsiteY10" fmla="*/ 39829 h 484002"/>
                <a:gd name="connsiteX11" fmla="*/ 39829 w 1272540"/>
                <a:gd name="connsiteY11" fmla="*/ 0 h 48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2540" h="484002">
                  <a:moveTo>
                    <a:pt x="39829" y="0"/>
                  </a:moveTo>
                  <a:lnTo>
                    <a:pt x="1232711" y="0"/>
                  </a:lnTo>
                  <a:cubicBezTo>
                    <a:pt x="1254708" y="0"/>
                    <a:pt x="1272540" y="17832"/>
                    <a:pt x="1272540" y="39829"/>
                  </a:cubicBezTo>
                  <a:lnTo>
                    <a:pt x="1272540" y="342007"/>
                  </a:lnTo>
                  <a:cubicBezTo>
                    <a:pt x="1272540" y="364004"/>
                    <a:pt x="1254708" y="381836"/>
                    <a:pt x="1232711" y="381836"/>
                  </a:cubicBezTo>
                  <a:lnTo>
                    <a:pt x="708543" y="381836"/>
                  </a:lnTo>
                  <a:lnTo>
                    <a:pt x="636271" y="484002"/>
                  </a:lnTo>
                  <a:lnTo>
                    <a:pt x="563998" y="381836"/>
                  </a:lnTo>
                  <a:lnTo>
                    <a:pt x="39829" y="381836"/>
                  </a:lnTo>
                  <a:cubicBezTo>
                    <a:pt x="17832" y="381836"/>
                    <a:pt x="0" y="364004"/>
                    <a:pt x="0" y="342007"/>
                  </a:cubicBezTo>
                  <a:lnTo>
                    <a:pt x="0" y="39829"/>
                  </a:lnTo>
                  <a:cubicBezTo>
                    <a:pt x="0" y="17832"/>
                    <a:pt x="17832" y="0"/>
                    <a:pt x="39829" y="0"/>
                  </a:cubicBezTo>
                  <a:close/>
                </a:path>
              </a:pathLst>
            </a:custGeom>
            <a:grpFill/>
            <a:ln w="19050">
              <a:noFill/>
            </a:ln>
            <a:effectLst>
              <a:outerShdw blurRad="1270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72" name="文本框 71"/>
            <p:cNvSpPr txBox="1"/>
            <p:nvPr/>
          </p:nvSpPr>
          <p:spPr>
            <a:xfrm>
              <a:off x="1207471" y="4175145"/>
              <a:ext cx="1107996" cy="307777"/>
            </a:xfrm>
            <a:prstGeom prst="rect">
              <a:avLst/>
            </a:prstGeom>
            <a:grpFill/>
          </p:spPr>
          <p:txBody>
            <a:bodyPr wrap="non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2016-2019</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286" name="组合 285"/>
          <p:cNvGrpSpPr/>
          <p:nvPr/>
        </p:nvGrpSpPr>
        <p:grpSpPr>
          <a:xfrm>
            <a:off x="8580081" y="3785065"/>
            <a:ext cx="331616" cy="2562671"/>
            <a:chOff x="7776616" y="1008311"/>
            <a:chExt cx="432048" cy="3338790"/>
          </a:xfrm>
        </p:grpSpPr>
        <p:sp>
          <p:nvSpPr>
            <p:cNvPr id="287" name="圆角矩形 12"/>
            <p:cNvSpPr/>
            <p:nvPr/>
          </p:nvSpPr>
          <p:spPr>
            <a:xfrm>
              <a:off x="7776616" y="1008311"/>
              <a:ext cx="432048" cy="3338790"/>
            </a:xfrm>
            <a:prstGeom prst="roundRect">
              <a:avLst>
                <a:gd name="adj" fmla="val 50000"/>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88" name="圆角矩形 41"/>
            <p:cNvSpPr/>
            <p:nvPr/>
          </p:nvSpPr>
          <p:spPr>
            <a:xfrm>
              <a:off x="7828528" y="1060223"/>
              <a:ext cx="327672" cy="3240360"/>
            </a:xfrm>
            <a:prstGeom prst="roundRect">
              <a:avLst>
                <a:gd name="adj" fmla="val 50000"/>
              </a:avLst>
            </a:prstGeom>
            <a:solidFill>
              <a:schemeClr val="tx1">
                <a:lumMod val="50000"/>
                <a:lumOff val="50000"/>
              </a:schemeClr>
            </a:solidFill>
            <a:ln>
              <a:no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289" name="圆角矩形 42"/>
          <p:cNvSpPr/>
          <p:nvPr/>
        </p:nvSpPr>
        <p:spPr>
          <a:xfrm>
            <a:off x="8628677" y="4183140"/>
            <a:ext cx="229388" cy="2121701"/>
          </a:xfrm>
          <a:prstGeom prst="roundRect">
            <a:avLst>
              <a:gd name="adj" fmla="val 5000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290" name="组合 289"/>
          <p:cNvGrpSpPr/>
          <p:nvPr/>
        </p:nvGrpSpPr>
        <p:grpSpPr>
          <a:xfrm>
            <a:off x="9206707" y="3785065"/>
            <a:ext cx="331616" cy="2562671"/>
            <a:chOff x="7776616" y="1008311"/>
            <a:chExt cx="432048" cy="3338790"/>
          </a:xfrm>
        </p:grpSpPr>
        <p:sp>
          <p:nvSpPr>
            <p:cNvPr id="291" name="圆角矩形 44"/>
            <p:cNvSpPr/>
            <p:nvPr/>
          </p:nvSpPr>
          <p:spPr>
            <a:xfrm>
              <a:off x="7776616" y="1008311"/>
              <a:ext cx="432048" cy="3338790"/>
            </a:xfrm>
            <a:prstGeom prst="roundRect">
              <a:avLst>
                <a:gd name="adj" fmla="val 50000"/>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92" name="圆角矩形 45"/>
            <p:cNvSpPr/>
            <p:nvPr/>
          </p:nvSpPr>
          <p:spPr>
            <a:xfrm>
              <a:off x="7828528" y="1060223"/>
              <a:ext cx="327672" cy="3240360"/>
            </a:xfrm>
            <a:prstGeom prst="roundRect">
              <a:avLst>
                <a:gd name="adj" fmla="val 50000"/>
              </a:avLst>
            </a:prstGeom>
            <a:solidFill>
              <a:schemeClr val="tx1">
                <a:lumMod val="50000"/>
                <a:lumOff val="50000"/>
              </a:schemeClr>
            </a:solidFill>
            <a:ln>
              <a:no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293" name="圆角矩形 46"/>
          <p:cNvSpPr/>
          <p:nvPr/>
        </p:nvSpPr>
        <p:spPr>
          <a:xfrm>
            <a:off x="9250600" y="4607345"/>
            <a:ext cx="229388" cy="1697496"/>
          </a:xfrm>
          <a:prstGeom prst="roundRect">
            <a:avLst>
              <a:gd name="adj" fmla="val 50000"/>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294" name="组合 293"/>
          <p:cNvGrpSpPr/>
          <p:nvPr/>
        </p:nvGrpSpPr>
        <p:grpSpPr>
          <a:xfrm>
            <a:off x="9833333" y="3785065"/>
            <a:ext cx="331616" cy="2562671"/>
            <a:chOff x="7776616" y="1008311"/>
            <a:chExt cx="432048" cy="3338790"/>
          </a:xfrm>
        </p:grpSpPr>
        <p:sp>
          <p:nvSpPr>
            <p:cNvPr id="295" name="圆角矩形 48"/>
            <p:cNvSpPr/>
            <p:nvPr/>
          </p:nvSpPr>
          <p:spPr>
            <a:xfrm>
              <a:off x="7776616" y="1008311"/>
              <a:ext cx="432048" cy="3338790"/>
            </a:xfrm>
            <a:prstGeom prst="roundRect">
              <a:avLst>
                <a:gd name="adj" fmla="val 50000"/>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96" name="圆角矩形 49"/>
            <p:cNvSpPr/>
            <p:nvPr/>
          </p:nvSpPr>
          <p:spPr>
            <a:xfrm>
              <a:off x="7828528" y="1060223"/>
              <a:ext cx="327672" cy="3240360"/>
            </a:xfrm>
            <a:prstGeom prst="roundRect">
              <a:avLst>
                <a:gd name="adj" fmla="val 50000"/>
              </a:avLst>
            </a:prstGeom>
            <a:solidFill>
              <a:schemeClr val="tx1">
                <a:lumMod val="50000"/>
                <a:lumOff val="50000"/>
              </a:schemeClr>
            </a:solidFill>
            <a:ln>
              <a:no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297" name="圆角矩形 50"/>
          <p:cNvSpPr/>
          <p:nvPr/>
        </p:nvSpPr>
        <p:spPr>
          <a:xfrm>
            <a:off x="9872523" y="4483621"/>
            <a:ext cx="238476" cy="1824476"/>
          </a:xfrm>
          <a:prstGeom prst="roundRect">
            <a:avLst>
              <a:gd name="adj" fmla="val 5000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298" name="组合 297"/>
          <p:cNvGrpSpPr/>
          <p:nvPr/>
        </p:nvGrpSpPr>
        <p:grpSpPr>
          <a:xfrm>
            <a:off x="10459959" y="3785065"/>
            <a:ext cx="331616" cy="2562671"/>
            <a:chOff x="7776616" y="1008311"/>
            <a:chExt cx="432048" cy="3338790"/>
          </a:xfrm>
        </p:grpSpPr>
        <p:sp>
          <p:nvSpPr>
            <p:cNvPr id="299" name="圆角矩形 52"/>
            <p:cNvSpPr/>
            <p:nvPr/>
          </p:nvSpPr>
          <p:spPr>
            <a:xfrm>
              <a:off x="7776616" y="1008311"/>
              <a:ext cx="432048" cy="3338790"/>
            </a:xfrm>
            <a:prstGeom prst="roundRect">
              <a:avLst>
                <a:gd name="adj" fmla="val 50000"/>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00" name="圆角矩形 53"/>
            <p:cNvSpPr/>
            <p:nvPr/>
          </p:nvSpPr>
          <p:spPr>
            <a:xfrm>
              <a:off x="7828528" y="1060223"/>
              <a:ext cx="327672" cy="3240360"/>
            </a:xfrm>
            <a:prstGeom prst="roundRect">
              <a:avLst>
                <a:gd name="adj" fmla="val 50000"/>
              </a:avLst>
            </a:prstGeom>
            <a:solidFill>
              <a:schemeClr val="tx1">
                <a:lumMod val="50000"/>
                <a:lumOff val="50000"/>
              </a:schemeClr>
            </a:solidFill>
            <a:ln>
              <a:no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301" name="圆角矩形 54"/>
          <p:cNvSpPr/>
          <p:nvPr/>
        </p:nvSpPr>
        <p:spPr>
          <a:xfrm>
            <a:off x="10503535" y="4699644"/>
            <a:ext cx="239680" cy="1604272"/>
          </a:xfrm>
          <a:prstGeom prst="roundRect">
            <a:avLst>
              <a:gd name="adj" fmla="val 50000"/>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02" name="TextBox 34"/>
          <p:cNvSpPr txBox="1"/>
          <p:nvPr/>
        </p:nvSpPr>
        <p:spPr>
          <a:xfrm>
            <a:off x="8364860" y="6522049"/>
            <a:ext cx="697627" cy="246221"/>
          </a:xfrm>
          <a:prstGeom prst="rect">
            <a:avLst/>
          </a:prstGeom>
          <a:noFill/>
        </p:spPr>
        <p:txBody>
          <a:bodyPr vert="horz" wrap="none" rtlCol="0">
            <a:spAutoFit/>
          </a:bodyPr>
          <a:lstStyle/>
          <a:p>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创造能力</a:t>
            </a:r>
          </a:p>
        </p:txBody>
      </p:sp>
      <p:sp>
        <p:nvSpPr>
          <p:cNvPr id="303" name="TextBox 55"/>
          <p:cNvSpPr txBox="1"/>
          <p:nvPr/>
        </p:nvSpPr>
        <p:spPr>
          <a:xfrm>
            <a:off x="9006966" y="6522049"/>
            <a:ext cx="697627" cy="246221"/>
          </a:xfrm>
          <a:prstGeom prst="rect">
            <a:avLst/>
          </a:prstGeom>
          <a:noFill/>
        </p:spPr>
        <p:txBody>
          <a:bodyPr vert="horz" wrap="none" rtlCol="0">
            <a:spAutoFit/>
          </a:bodyPr>
          <a:lstStyle/>
          <a:p>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管理能力</a:t>
            </a:r>
          </a:p>
        </p:txBody>
      </p:sp>
      <p:sp>
        <p:nvSpPr>
          <p:cNvPr id="304" name="TextBox 56"/>
          <p:cNvSpPr txBox="1"/>
          <p:nvPr/>
        </p:nvSpPr>
        <p:spPr>
          <a:xfrm>
            <a:off x="9649072" y="6522049"/>
            <a:ext cx="697627" cy="246221"/>
          </a:xfrm>
          <a:prstGeom prst="rect">
            <a:avLst/>
          </a:prstGeom>
          <a:noFill/>
        </p:spPr>
        <p:txBody>
          <a:bodyPr vert="horz" wrap="none" rtlCol="0">
            <a:spAutoFit/>
          </a:bodyPr>
          <a:lstStyle/>
          <a:p>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行动能力</a:t>
            </a:r>
          </a:p>
        </p:txBody>
      </p:sp>
      <p:sp>
        <p:nvSpPr>
          <p:cNvPr id="305" name="TextBox 57"/>
          <p:cNvSpPr txBox="1"/>
          <p:nvPr/>
        </p:nvSpPr>
        <p:spPr>
          <a:xfrm>
            <a:off x="10291179" y="6522049"/>
            <a:ext cx="697627" cy="246221"/>
          </a:xfrm>
          <a:prstGeom prst="rect">
            <a:avLst/>
          </a:prstGeom>
          <a:noFill/>
        </p:spPr>
        <p:txBody>
          <a:bodyPr vert="horz" wrap="none" rtlCol="0">
            <a:spAutoFit/>
          </a:bodyPr>
          <a:lstStyle/>
          <a:p>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协调能力</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8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8000">
                                          <p:cBhvr additive="base">
                                            <p:cTn id="7" dur="2000" fill="hold"/>
                                            <p:tgtEl>
                                              <p:spTgt spid="4"/>
                                            </p:tgtEl>
                                            <p:attrNameLst>
                                              <p:attrName>ppt_x</p:attrName>
                                            </p:attrNameLst>
                                          </p:cBhvr>
                                          <p:tavLst>
                                            <p:tav tm="0">
                                              <p:val>
                                                <p:strVal val="0-#ppt_w/2"/>
                                              </p:val>
                                            </p:tav>
                                            <p:tav tm="100000">
                                              <p:val>
                                                <p:strVal val="#ppt_x"/>
                                              </p:val>
                                            </p:tav>
                                          </p:tavLst>
                                        </p:anim>
                                        <p:anim calcmode="lin" valueType="num" p14:bounceEnd="88000">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2" presetClass="entr" presetSubtype="8" decel="100000" fill="hold" nodeType="withEffect">
                                      <p:stCondLst>
                                        <p:cond delay="1000"/>
                                      </p:stCondLst>
                                      <p:childTnLst>
                                        <p:set>
                                          <p:cBhvr>
                                            <p:cTn id="20" dur="1" fill="hold">
                                              <p:stCondLst>
                                                <p:cond delay="0"/>
                                              </p:stCondLst>
                                            </p:cTn>
                                            <p:tgtEl>
                                              <p:spTgt spid="176"/>
                                            </p:tgtEl>
                                            <p:attrNameLst>
                                              <p:attrName>style.visibility</p:attrName>
                                            </p:attrNameLst>
                                          </p:cBhvr>
                                          <p:to>
                                            <p:strVal val="visible"/>
                                          </p:to>
                                        </p:set>
                                        <p:anim calcmode="lin" valueType="num">
                                          <p:cBhvr additive="base">
                                            <p:cTn id="21" dur="1500" fill="hold"/>
                                            <p:tgtEl>
                                              <p:spTgt spid="176"/>
                                            </p:tgtEl>
                                            <p:attrNameLst>
                                              <p:attrName>ppt_x</p:attrName>
                                            </p:attrNameLst>
                                          </p:cBhvr>
                                          <p:tavLst>
                                            <p:tav tm="0">
                                              <p:val>
                                                <p:strVal val="0-#ppt_w/2"/>
                                              </p:val>
                                            </p:tav>
                                            <p:tav tm="100000">
                                              <p:val>
                                                <p:strVal val="#ppt_x"/>
                                              </p:val>
                                            </p:tav>
                                          </p:tavLst>
                                        </p:anim>
                                        <p:anim calcmode="lin" valueType="num">
                                          <p:cBhvr additive="base">
                                            <p:cTn id="22" dur="1500" fill="hold"/>
                                            <p:tgtEl>
                                              <p:spTgt spid="17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1000"/>
                                            <p:tgtEl>
                                              <p:spTgt spid="29"/>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50"/>
                                            <p:tgtEl>
                                              <p:spTgt spid="44"/>
                                            </p:tgtEl>
                                          </p:cBhvr>
                                        </p:animEffect>
                                      </p:childTnLst>
                                    </p:cTn>
                                  </p:par>
                                  <p:par>
                                    <p:cTn id="31" presetID="64" presetClass="path" presetSubtype="0" decel="100000" fill="hold" nodeType="withEffect">
                                      <p:stCondLst>
                                        <p:cond delay="0"/>
                                      </p:stCondLst>
                                      <p:childTnLst>
                                        <p:animMotion origin="layout" path="M 3.125E-6 -4.81481E-6 L 3.125E-6 -0.08657 " pathEditMode="relative" rAng="0" ptsTypes="AA">
                                          <p:cBhvr>
                                            <p:cTn id="32" dur="1250" spd="-100000" fill="hold"/>
                                            <p:tgtEl>
                                              <p:spTgt spid="44"/>
                                            </p:tgtEl>
                                            <p:attrNameLst>
                                              <p:attrName>ppt_x</p:attrName>
                                              <p:attrName>ppt_y</p:attrName>
                                            </p:attrNameLst>
                                          </p:cBhvr>
                                          <p:rCtr x="0" y="-4329"/>
                                        </p:animMotion>
                                      </p:childTnLst>
                                    </p:cTn>
                                  </p:par>
                                  <p:par>
                                    <p:cTn id="33" presetID="10" presetClass="entr" presetSubtype="0" fill="hold" nodeType="withEffect">
                                      <p:stCondLst>
                                        <p:cond delay="25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750"/>
                                            <p:tgtEl>
                                              <p:spTgt spid="26"/>
                                            </p:tgtEl>
                                          </p:cBhvr>
                                        </p:animEffect>
                                      </p:childTnLst>
                                    </p:cTn>
                                  </p:par>
                                  <p:par>
                                    <p:cTn id="36" presetID="64" presetClass="path" presetSubtype="0" decel="100000" fill="hold" nodeType="withEffect">
                                      <p:stCondLst>
                                        <p:cond delay="250"/>
                                      </p:stCondLst>
                                      <p:childTnLst>
                                        <p:animMotion origin="layout" path="M 2.5E-6 4.81481E-6 L 2.5E-6 -0.08658 " pathEditMode="relative" rAng="0" ptsTypes="AA">
                                          <p:cBhvr>
                                            <p:cTn id="37" dur="1250" spd="-100000" fill="hold"/>
                                            <p:tgtEl>
                                              <p:spTgt spid="26"/>
                                            </p:tgtEl>
                                            <p:attrNameLst>
                                              <p:attrName>ppt_x</p:attrName>
                                              <p:attrName>ppt_y</p:attrName>
                                            </p:attrNameLst>
                                          </p:cBhvr>
                                          <p:rCtr x="0" y="-4329"/>
                                        </p:animMotion>
                                      </p:childTnLst>
                                    </p:cTn>
                                  </p:par>
                                  <p:par>
                                    <p:cTn id="38" presetID="10" presetClass="entr" presetSubtype="0" fill="hold" nodeType="withEffect">
                                      <p:stCondLst>
                                        <p:cond delay="50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750"/>
                                            <p:tgtEl>
                                              <p:spTgt spid="58"/>
                                            </p:tgtEl>
                                          </p:cBhvr>
                                        </p:animEffect>
                                      </p:childTnLst>
                                    </p:cTn>
                                  </p:par>
                                  <p:par>
                                    <p:cTn id="41" presetID="64" presetClass="path" presetSubtype="0" decel="100000" fill="hold" nodeType="withEffect">
                                      <p:stCondLst>
                                        <p:cond delay="500"/>
                                      </p:stCondLst>
                                      <p:childTnLst>
                                        <p:animMotion origin="layout" path="M -1.45833E-6 -1.11111E-6 L -1.45833E-6 -0.08657 " pathEditMode="relative" rAng="0" ptsTypes="AA">
                                          <p:cBhvr>
                                            <p:cTn id="42" dur="1250" spd="-100000" fill="hold"/>
                                            <p:tgtEl>
                                              <p:spTgt spid="58"/>
                                            </p:tgtEl>
                                            <p:attrNameLst>
                                              <p:attrName>ppt_x</p:attrName>
                                              <p:attrName>ppt_y</p:attrName>
                                            </p:attrNameLst>
                                          </p:cBhvr>
                                          <p:rCtr x="0" y="-4329"/>
                                        </p:animMotion>
                                      </p:childTnLst>
                                    </p:cTn>
                                  </p:par>
                                </p:childTnLst>
                              </p:cTn>
                            </p:par>
                            <p:par>
                              <p:cTn id="43" fill="hold">
                                <p:stCondLst>
                                  <p:cond delay="4000"/>
                                </p:stCondLst>
                                <p:childTnLst>
                                  <p:par>
                                    <p:cTn id="44" presetID="10" presetClass="entr" presetSubtype="0"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750"/>
                                            <p:tgtEl>
                                              <p:spTgt spid="41"/>
                                            </p:tgtEl>
                                          </p:cBhvr>
                                        </p:animEffect>
                                      </p:childTnLst>
                                    </p:cTn>
                                  </p:par>
                                  <p:par>
                                    <p:cTn id="47" presetID="64" presetClass="path" presetSubtype="0" decel="100000" fill="hold" nodeType="withEffect">
                                      <p:stCondLst>
                                        <p:cond delay="0"/>
                                      </p:stCondLst>
                                      <p:childTnLst>
                                        <p:animMotion origin="layout" path="M 4.16667E-7 -4.81481E-6 L 4.16667E-7 -0.08657 " pathEditMode="relative" rAng="0" ptsTypes="AA">
                                          <p:cBhvr>
                                            <p:cTn id="48" dur="1250" spd="-100000" fill="hold"/>
                                            <p:tgtEl>
                                              <p:spTgt spid="41"/>
                                            </p:tgtEl>
                                            <p:attrNameLst>
                                              <p:attrName>ppt_x</p:attrName>
                                              <p:attrName>ppt_y</p:attrName>
                                            </p:attrNameLst>
                                          </p:cBhvr>
                                          <p:rCtr x="0" y="-4329"/>
                                        </p:animMotion>
                                      </p:childTnLst>
                                    </p:cTn>
                                  </p:par>
                                  <p:par>
                                    <p:cTn id="49" presetID="10" presetClass="entr" presetSubtype="0" fill="hold" nodeType="withEffect">
                                      <p:stCondLst>
                                        <p:cond delay="25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750"/>
                                            <p:tgtEl>
                                              <p:spTgt spid="64"/>
                                            </p:tgtEl>
                                          </p:cBhvr>
                                        </p:animEffect>
                                      </p:childTnLst>
                                    </p:cTn>
                                  </p:par>
                                  <p:par>
                                    <p:cTn id="52" presetID="64" presetClass="path" presetSubtype="0" decel="100000" fill="hold" nodeType="withEffect">
                                      <p:stCondLst>
                                        <p:cond delay="250"/>
                                      </p:stCondLst>
                                      <p:childTnLst>
                                        <p:animMotion origin="layout" path="M 6.25E-7 -7.40741E-7 L 6.25E-7 -0.08657 " pathEditMode="relative" rAng="0" ptsTypes="AA">
                                          <p:cBhvr>
                                            <p:cTn id="53" dur="1250" spd="-100000" fill="hold"/>
                                            <p:tgtEl>
                                              <p:spTgt spid="64"/>
                                            </p:tgtEl>
                                            <p:attrNameLst>
                                              <p:attrName>ppt_x</p:attrName>
                                              <p:attrName>ppt_y</p:attrName>
                                            </p:attrNameLst>
                                          </p:cBhvr>
                                          <p:rCtr x="0" y="-4329"/>
                                        </p:animMotion>
                                      </p:childTnLst>
                                    </p:cTn>
                                  </p:par>
                                  <p:par>
                                    <p:cTn id="54" presetID="10" presetClass="entr" presetSubtype="0" fill="hold" nodeType="withEffect">
                                      <p:stCondLst>
                                        <p:cond delay="50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childTnLst>
                                    </p:cTn>
                                  </p:par>
                                  <p:par>
                                    <p:cTn id="57" presetID="64" presetClass="path" presetSubtype="0" decel="100000" fill="hold" nodeType="withEffect">
                                      <p:stCondLst>
                                        <p:cond delay="500"/>
                                      </p:stCondLst>
                                      <p:childTnLst>
                                        <p:animMotion origin="layout" path="M -8.33333E-7 -2.22222E-6 L -8.33333E-7 -0.08657 " pathEditMode="relative" rAng="0" ptsTypes="AA">
                                          <p:cBhvr>
                                            <p:cTn id="58" dur="1250" spd="-100000" fill="hold"/>
                                            <p:tgtEl>
                                              <p:spTgt spid="38"/>
                                            </p:tgtEl>
                                            <p:attrNameLst>
                                              <p:attrName>ppt_x</p:attrName>
                                              <p:attrName>ppt_y</p:attrName>
                                            </p:attrNameLst>
                                          </p:cBhvr>
                                          <p:rCtr x="0" y="-4329"/>
                                        </p:animMotion>
                                      </p:childTnLst>
                                    </p:cTn>
                                  </p:par>
                                </p:childTnLst>
                              </p:cTn>
                            </p:par>
                            <p:par>
                              <p:cTn id="59" fill="hold">
                                <p:stCondLst>
                                  <p:cond delay="5000"/>
                                </p:stCondLst>
                                <p:childTnLst>
                                  <p:par>
                                    <p:cTn id="60" presetID="10" presetClass="entr" presetSubtype="0" fill="hold"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750"/>
                                            <p:tgtEl>
                                              <p:spTgt spid="53"/>
                                            </p:tgtEl>
                                          </p:cBhvr>
                                        </p:animEffect>
                                      </p:childTnLst>
                                    </p:cTn>
                                  </p:par>
                                  <p:par>
                                    <p:cTn id="63" presetID="64" presetClass="path" presetSubtype="0" decel="100000" fill="hold" nodeType="withEffect">
                                      <p:stCondLst>
                                        <p:cond delay="0"/>
                                      </p:stCondLst>
                                      <p:childTnLst>
                                        <p:animMotion origin="layout" path="M 3.33333E-6 -2.96296E-6 L 3.33333E-6 -0.08657 " pathEditMode="relative" rAng="0" ptsTypes="AA">
                                          <p:cBhvr>
                                            <p:cTn id="64" dur="1250" spd="-100000" fill="hold"/>
                                            <p:tgtEl>
                                              <p:spTgt spid="53"/>
                                            </p:tgtEl>
                                            <p:attrNameLst>
                                              <p:attrName>ppt_x</p:attrName>
                                              <p:attrName>ppt_y</p:attrName>
                                            </p:attrNameLst>
                                          </p:cBhvr>
                                          <p:rCtr x="0" y="-4329"/>
                                        </p:animMotion>
                                      </p:childTnLst>
                                    </p:cTn>
                                  </p:par>
                                  <p:par>
                                    <p:cTn id="65" presetID="10" presetClass="entr" presetSubtype="0" fill="hold" nodeType="withEffect">
                                      <p:stCondLst>
                                        <p:cond delay="25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750"/>
                                            <p:tgtEl>
                                              <p:spTgt spid="67"/>
                                            </p:tgtEl>
                                          </p:cBhvr>
                                        </p:animEffect>
                                      </p:childTnLst>
                                    </p:cTn>
                                  </p:par>
                                  <p:par>
                                    <p:cTn id="68" presetID="64" presetClass="path" presetSubtype="0" decel="100000" fill="hold" nodeType="withEffect">
                                      <p:stCondLst>
                                        <p:cond delay="250"/>
                                      </p:stCondLst>
                                      <p:childTnLst>
                                        <p:animMotion origin="layout" path="M 3.33333E-6 1.11111E-6 L 3.33333E-6 -0.08658 " pathEditMode="relative" rAng="0" ptsTypes="AA">
                                          <p:cBhvr>
                                            <p:cTn id="69" dur="1250" spd="-100000" fill="hold"/>
                                            <p:tgtEl>
                                              <p:spTgt spid="67"/>
                                            </p:tgtEl>
                                            <p:attrNameLst>
                                              <p:attrName>ppt_x</p:attrName>
                                              <p:attrName>ppt_y</p:attrName>
                                            </p:attrNameLst>
                                          </p:cBhvr>
                                          <p:rCtr x="0" y="-4329"/>
                                        </p:animMotion>
                                      </p:childTnLst>
                                    </p:cTn>
                                  </p:par>
                                  <p:par>
                                    <p:cTn id="70" presetID="10" presetClass="entr" presetSubtype="0" fill="hold" nodeType="withEffect">
                                      <p:stCondLst>
                                        <p:cond delay="50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750"/>
                                            <p:tgtEl>
                                              <p:spTgt spid="50"/>
                                            </p:tgtEl>
                                          </p:cBhvr>
                                        </p:animEffect>
                                      </p:childTnLst>
                                    </p:cTn>
                                  </p:par>
                                  <p:par>
                                    <p:cTn id="73" presetID="64" presetClass="path" presetSubtype="0" decel="100000" fill="hold" nodeType="withEffect">
                                      <p:stCondLst>
                                        <p:cond delay="500"/>
                                      </p:stCondLst>
                                      <p:childTnLst>
                                        <p:animMotion origin="layout" path="M 3.33333E-6 2.59259E-6 L 3.33333E-6 -0.08658 " pathEditMode="relative" rAng="0" ptsTypes="AA">
                                          <p:cBhvr>
                                            <p:cTn id="74" dur="1250" spd="-100000" fill="hold"/>
                                            <p:tgtEl>
                                              <p:spTgt spid="50"/>
                                            </p:tgtEl>
                                            <p:attrNameLst>
                                              <p:attrName>ppt_x</p:attrName>
                                              <p:attrName>ppt_y</p:attrName>
                                            </p:attrNameLst>
                                          </p:cBhvr>
                                          <p:rCtr x="0" y="-4329"/>
                                        </p:animMotion>
                                      </p:childTnLst>
                                    </p:cTn>
                                  </p:par>
                                  <p:par>
                                    <p:cTn id="75" presetID="10" presetClass="entr" presetSubtype="0" fill="hold" grpId="0" nodeType="withEffect">
                                      <p:stCondLst>
                                        <p:cond delay="50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750"/>
                                            <p:tgtEl>
                                              <p:spTgt spid="56"/>
                                            </p:tgtEl>
                                          </p:cBhvr>
                                        </p:animEffect>
                                      </p:childTnLst>
                                    </p:cTn>
                                  </p:par>
                                  <p:par>
                                    <p:cTn id="78" presetID="64" presetClass="path" presetSubtype="0" decel="100000" fill="hold" grpId="1" nodeType="withEffect">
                                      <p:stCondLst>
                                        <p:cond delay="500"/>
                                      </p:stCondLst>
                                      <p:childTnLst>
                                        <p:animMotion origin="layout" path="M 3.33333E-6 -2.96296E-6 L 3.33333E-6 -0.08657 " pathEditMode="relative" rAng="0" ptsTypes="AA">
                                          <p:cBhvr>
                                            <p:cTn id="79" dur="1250" spd="-100000" fill="hold"/>
                                            <p:tgtEl>
                                              <p:spTgt spid="56"/>
                                            </p:tgtEl>
                                            <p:attrNameLst>
                                              <p:attrName>ppt_x</p:attrName>
                                              <p:attrName>ppt_y</p:attrName>
                                            </p:attrNameLst>
                                          </p:cBhvr>
                                          <p:rCtr x="0" y="-4329"/>
                                        </p:animMotion>
                                      </p:childTnLst>
                                    </p:cTn>
                                  </p:par>
                                  <p:par>
                                    <p:cTn id="80" presetID="10" presetClass="entr" presetSubtype="0" fill="hold" grpId="0" nodeType="withEffect">
                                      <p:stCondLst>
                                        <p:cond delay="50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750"/>
                                            <p:tgtEl>
                                              <p:spTgt spid="57"/>
                                            </p:tgtEl>
                                          </p:cBhvr>
                                        </p:animEffect>
                                      </p:childTnLst>
                                    </p:cTn>
                                  </p:par>
                                  <p:par>
                                    <p:cTn id="83" presetID="64" presetClass="path" presetSubtype="0" decel="100000" fill="hold" grpId="1" nodeType="withEffect">
                                      <p:stCondLst>
                                        <p:cond delay="500"/>
                                      </p:stCondLst>
                                      <p:childTnLst>
                                        <p:animMotion origin="layout" path="M 3.33333E-6 -1.11111E-6 L 3.33333E-6 -0.08657 " pathEditMode="relative" rAng="0" ptsTypes="AA">
                                          <p:cBhvr>
                                            <p:cTn id="84" dur="1250" spd="-100000" fill="hold"/>
                                            <p:tgtEl>
                                              <p:spTgt spid="57"/>
                                            </p:tgtEl>
                                            <p:attrNameLst>
                                              <p:attrName>ppt_x</p:attrName>
                                              <p:attrName>ppt_y</p:attrName>
                                            </p:attrNameLst>
                                          </p:cBhvr>
                                          <p:rCtr x="0" y="-4329"/>
                                        </p:animMotion>
                                      </p:childTnLst>
                                    </p:cTn>
                                  </p:par>
                                </p:childTnLst>
                              </p:cTn>
                            </p:par>
                            <p:par>
                              <p:cTn id="85" fill="hold">
                                <p:stCondLst>
                                  <p:cond delay="6000"/>
                                </p:stCondLst>
                                <p:childTnLst>
                                  <p:par>
                                    <p:cTn id="86" presetID="10" presetClass="entr" presetSubtype="0" fill="hold" nodeType="after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750"/>
                                            <p:tgtEl>
                                              <p:spTgt spid="47"/>
                                            </p:tgtEl>
                                          </p:cBhvr>
                                        </p:animEffect>
                                      </p:childTnLst>
                                    </p:cTn>
                                  </p:par>
                                  <p:par>
                                    <p:cTn id="89" presetID="64" presetClass="path" presetSubtype="0" decel="100000" fill="hold" nodeType="withEffect">
                                      <p:stCondLst>
                                        <p:cond delay="0"/>
                                      </p:stCondLst>
                                      <p:childTnLst>
                                        <p:animMotion origin="layout" path="M -8.33333E-7 -2.96296E-6 L -8.33333E-7 -0.08657 " pathEditMode="relative" rAng="0" ptsTypes="AA">
                                          <p:cBhvr>
                                            <p:cTn id="90" dur="1250" spd="-100000" fill="hold"/>
                                            <p:tgtEl>
                                              <p:spTgt spid="47"/>
                                            </p:tgtEl>
                                            <p:attrNameLst>
                                              <p:attrName>ppt_x</p:attrName>
                                              <p:attrName>ppt_y</p:attrName>
                                            </p:attrNameLst>
                                          </p:cBhvr>
                                          <p:rCtr x="0" y="-4329"/>
                                        </p:animMotion>
                                      </p:childTnLst>
                                    </p:cTn>
                                  </p:par>
                                  <p:par>
                                    <p:cTn id="91" presetID="10" presetClass="entr" presetSubtype="0" fill="hold" nodeType="withEffect">
                                      <p:stCondLst>
                                        <p:cond delay="250"/>
                                      </p:stCondLst>
                                      <p:childTnLst>
                                        <p:set>
                                          <p:cBhvr>
                                            <p:cTn id="92" dur="1" fill="hold">
                                              <p:stCondLst>
                                                <p:cond delay="0"/>
                                              </p:stCondLst>
                                            </p:cTn>
                                            <p:tgtEl>
                                              <p:spTgt spid="70"/>
                                            </p:tgtEl>
                                            <p:attrNameLst>
                                              <p:attrName>style.visibility</p:attrName>
                                            </p:attrNameLst>
                                          </p:cBhvr>
                                          <p:to>
                                            <p:strVal val="visible"/>
                                          </p:to>
                                        </p:set>
                                        <p:animEffect transition="in" filter="fade">
                                          <p:cBhvr>
                                            <p:cTn id="93" dur="750"/>
                                            <p:tgtEl>
                                              <p:spTgt spid="70"/>
                                            </p:tgtEl>
                                          </p:cBhvr>
                                        </p:animEffect>
                                      </p:childTnLst>
                                    </p:cTn>
                                  </p:par>
                                  <p:par>
                                    <p:cTn id="94" presetID="64" presetClass="path" presetSubtype="0" decel="100000" fill="hold" nodeType="withEffect">
                                      <p:stCondLst>
                                        <p:cond delay="250"/>
                                      </p:stCondLst>
                                      <p:childTnLst>
                                        <p:animMotion origin="layout" path="M -6.25E-7 1.11111E-6 L -6.25E-7 -0.08658 " pathEditMode="relative" rAng="0" ptsTypes="AA">
                                          <p:cBhvr>
                                            <p:cTn id="95" dur="1250" spd="-100000" fill="hold"/>
                                            <p:tgtEl>
                                              <p:spTgt spid="70"/>
                                            </p:tgtEl>
                                            <p:attrNameLst>
                                              <p:attrName>ppt_x</p:attrName>
                                              <p:attrName>ppt_y</p:attrName>
                                            </p:attrNameLst>
                                          </p:cBhvr>
                                          <p:rCtr x="0" y="-4329"/>
                                        </p:animMotion>
                                      </p:childTnLst>
                                    </p:cTn>
                                  </p:par>
                                  <p:par>
                                    <p:cTn id="96" presetID="10" presetClass="entr" presetSubtype="0" fill="hold" nodeType="withEffect">
                                      <p:stCondLst>
                                        <p:cond delay="50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750"/>
                                            <p:tgtEl>
                                              <p:spTgt spid="61"/>
                                            </p:tgtEl>
                                          </p:cBhvr>
                                        </p:animEffect>
                                      </p:childTnLst>
                                    </p:cTn>
                                  </p:par>
                                  <p:par>
                                    <p:cTn id="99" presetID="64" presetClass="path" presetSubtype="0" decel="100000" fill="hold" nodeType="withEffect">
                                      <p:stCondLst>
                                        <p:cond delay="500"/>
                                      </p:stCondLst>
                                      <p:childTnLst>
                                        <p:animMotion origin="layout" path="M 3.54167E-6 1.85185E-6 L 3.54167E-6 -0.08658 " pathEditMode="relative" rAng="0" ptsTypes="AA">
                                          <p:cBhvr>
                                            <p:cTn id="100" dur="1250" spd="-100000" fill="hold"/>
                                            <p:tgtEl>
                                              <p:spTgt spid="61"/>
                                            </p:tgtEl>
                                            <p:attrNameLst>
                                              <p:attrName>ppt_x</p:attrName>
                                              <p:attrName>ppt_y</p:attrName>
                                            </p:attrNameLst>
                                          </p:cBhvr>
                                          <p:rCtr x="0" y="-4329"/>
                                        </p:animMotion>
                                      </p:childTnLst>
                                    </p:cTn>
                                  </p:par>
                                </p:childTnLst>
                              </p:cTn>
                            </p:par>
                            <p:par>
                              <p:cTn id="101" fill="hold">
                                <p:stCondLst>
                                  <p:cond delay="7000"/>
                                </p:stCondLst>
                                <p:childTnLst>
                                  <p:par>
                                    <p:cTn id="102" presetID="2" presetClass="entr" presetSubtype="2" decel="100000" fill="hold" nodeType="afterEffect">
                                      <p:stCondLst>
                                        <p:cond delay="0"/>
                                      </p:stCondLst>
                                      <p:childTnLst>
                                        <p:set>
                                          <p:cBhvr>
                                            <p:cTn id="103" dur="1" fill="hold">
                                              <p:stCondLst>
                                                <p:cond delay="0"/>
                                              </p:stCondLst>
                                            </p:cTn>
                                            <p:tgtEl>
                                              <p:spTgt spid="286"/>
                                            </p:tgtEl>
                                            <p:attrNameLst>
                                              <p:attrName>style.visibility</p:attrName>
                                            </p:attrNameLst>
                                          </p:cBhvr>
                                          <p:to>
                                            <p:strVal val="visible"/>
                                          </p:to>
                                        </p:set>
                                        <p:anim calcmode="lin" valueType="num">
                                          <p:cBhvr additive="base">
                                            <p:cTn id="104" dur="1500" fill="hold"/>
                                            <p:tgtEl>
                                              <p:spTgt spid="286"/>
                                            </p:tgtEl>
                                            <p:attrNameLst>
                                              <p:attrName>ppt_x</p:attrName>
                                            </p:attrNameLst>
                                          </p:cBhvr>
                                          <p:tavLst>
                                            <p:tav tm="0">
                                              <p:val>
                                                <p:strVal val="1+#ppt_w/2"/>
                                              </p:val>
                                            </p:tav>
                                            <p:tav tm="100000">
                                              <p:val>
                                                <p:strVal val="#ppt_x"/>
                                              </p:val>
                                            </p:tav>
                                          </p:tavLst>
                                        </p:anim>
                                        <p:anim calcmode="lin" valueType="num">
                                          <p:cBhvr additive="base">
                                            <p:cTn id="105" dur="1500" fill="hold"/>
                                            <p:tgtEl>
                                              <p:spTgt spid="286"/>
                                            </p:tgtEl>
                                            <p:attrNameLst>
                                              <p:attrName>ppt_y</p:attrName>
                                            </p:attrNameLst>
                                          </p:cBhvr>
                                          <p:tavLst>
                                            <p:tav tm="0">
                                              <p:val>
                                                <p:strVal val="#ppt_y"/>
                                              </p:val>
                                            </p:tav>
                                            <p:tav tm="100000">
                                              <p:val>
                                                <p:strVal val="#ppt_y"/>
                                              </p:val>
                                            </p:tav>
                                          </p:tavLst>
                                        </p:anim>
                                      </p:childTnLst>
                                    </p:cTn>
                                  </p:par>
                                  <p:par>
                                    <p:cTn id="106" presetID="2" presetClass="entr" presetSubtype="2" decel="100000" fill="hold" nodeType="withEffect">
                                      <p:stCondLst>
                                        <p:cond delay="0"/>
                                      </p:stCondLst>
                                      <p:childTnLst>
                                        <p:set>
                                          <p:cBhvr>
                                            <p:cTn id="107" dur="1" fill="hold">
                                              <p:stCondLst>
                                                <p:cond delay="0"/>
                                              </p:stCondLst>
                                            </p:cTn>
                                            <p:tgtEl>
                                              <p:spTgt spid="290"/>
                                            </p:tgtEl>
                                            <p:attrNameLst>
                                              <p:attrName>style.visibility</p:attrName>
                                            </p:attrNameLst>
                                          </p:cBhvr>
                                          <p:to>
                                            <p:strVal val="visible"/>
                                          </p:to>
                                        </p:set>
                                        <p:anim calcmode="lin" valueType="num">
                                          <p:cBhvr additive="base">
                                            <p:cTn id="108" dur="1500" fill="hold"/>
                                            <p:tgtEl>
                                              <p:spTgt spid="290"/>
                                            </p:tgtEl>
                                            <p:attrNameLst>
                                              <p:attrName>ppt_x</p:attrName>
                                            </p:attrNameLst>
                                          </p:cBhvr>
                                          <p:tavLst>
                                            <p:tav tm="0">
                                              <p:val>
                                                <p:strVal val="1+#ppt_w/2"/>
                                              </p:val>
                                            </p:tav>
                                            <p:tav tm="100000">
                                              <p:val>
                                                <p:strVal val="#ppt_x"/>
                                              </p:val>
                                            </p:tav>
                                          </p:tavLst>
                                        </p:anim>
                                        <p:anim calcmode="lin" valueType="num">
                                          <p:cBhvr additive="base">
                                            <p:cTn id="109" dur="1500" fill="hold"/>
                                            <p:tgtEl>
                                              <p:spTgt spid="290"/>
                                            </p:tgtEl>
                                            <p:attrNameLst>
                                              <p:attrName>ppt_y</p:attrName>
                                            </p:attrNameLst>
                                          </p:cBhvr>
                                          <p:tavLst>
                                            <p:tav tm="0">
                                              <p:val>
                                                <p:strVal val="#ppt_y"/>
                                              </p:val>
                                            </p:tav>
                                            <p:tav tm="100000">
                                              <p:val>
                                                <p:strVal val="#ppt_y"/>
                                              </p:val>
                                            </p:tav>
                                          </p:tavLst>
                                        </p:anim>
                                      </p:childTnLst>
                                    </p:cTn>
                                  </p:par>
                                  <p:par>
                                    <p:cTn id="110" presetID="2" presetClass="entr" presetSubtype="2" decel="100000" fill="hold" nodeType="withEffect">
                                      <p:stCondLst>
                                        <p:cond delay="0"/>
                                      </p:stCondLst>
                                      <p:childTnLst>
                                        <p:set>
                                          <p:cBhvr>
                                            <p:cTn id="111" dur="1" fill="hold">
                                              <p:stCondLst>
                                                <p:cond delay="0"/>
                                              </p:stCondLst>
                                            </p:cTn>
                                            <p:tgtEl>
                                              <p:spTgt spid="294"/>
                                            </p:tgtEl>
                                            <p:attrNameLst>
                                              <p:attrName>style.visibility</p:attrName>
                                            </p:attrNameLst>
                                          </p:cBhvr>
                                          <p:to>
                                            <p:strVal val="visible"/>
                                          </p:to>
                                        </p:set>
                                        <p:anim calcmode="lin" valueType="num">
                                          <p:cBhvr additive="base">
                                            <p:cTn id="112" dur="1500" fill="hold"/>
                                            <p:tgtEl>
                                              <p:spTgt spid="294"/>
                                            </p:tgtEl>
                                            <p:attrNameLst>
                                              <p:attrName>ppt_x</p:attrName>
                                            </p:attrNameLst>
                                          </p:cBhvr>
                                          <p:tavLst>
                                            <p:tav tm="0">
                                              <p:val>
                                                <p:strVal val="1+#ppt_w/2"/>
                                              </p:val>
                                            </p:tav>
                                            <p:tav tm="100000">
                                              <p:val>
                                                <p:strVal val="#ppt_x"/>
                                              </p:val>
                                            </p:tav>
                                          </p:tavLst>
                                        </p:anim>
                                        <p:anim calcmode="lin" valueType="num">
                                          <p:cBhvr additive="base">
                                            <p:cTn id="113" dur="1500" fill="hold"/>
                                            <p:tgtEl>
                                              <p:spTgt spid="294"/>
                                            </p:tgtEl>
                                            <p:attrNameLst>
                                              <p:attrName>ppt_y</p:attrName>
                                            </p:attrNameLst>
                                          </p:cBhvr>
                                          <p:tavLst>
                                            <p:tav tm="0">
                                              <p:val>
                                                <p:strVal val="#ppt_y"/>
                                              </p:val>
                                            </p:tav>
                                            <p:tav tm="100000">
                                              <p:val>
                                                <p:strVal val="#ppt_y"/>
                                              </p:val>
                                            </p:tav>
                                          </p:tavLst>
                                        </p:anim>
                                      </p:childTnLst>
                                    </p:cTn>
                                  </p:par>
                                  <p:par>
                                    <p:cTn id="114" presetID="2" presetClass="entr" presetSubtype="2" decel="100000" fill="hold" nodeType="withEffect">
                                      <p:stCondLst>
                                        <p:cond delay="0"/>
                                      </p:stCondLst>
                                      <p:childTnLst>
                                        <p:set>
                                          <p:cBhvr>
                                            <p:cTn id="115" dur="1" fill="hold">
                                              <p:stCondLst>
                                                <p:cond delay="0"/>
                                              </p:stCondLst>
                                            </p:cTn>
                                            <p:tgtEl>
                                              <p:spTgt spid="298"/>
                                            </p:tgtEl>
                                            <p:attrNameLst>
                                              <p:attrName>style.visibility</p:attrName>
                                            </p:attrNameLst>
                                          </p:cBhvr>
                                          <p:to>
                                            <p:strVal val="visible"/>
                                          </p:to>
                                        </p:set>
                                        <p:anim calcmode="lin" valueType="num">
                                          <p:cBhvr additive="base">
                                            <p:cTn id="116" dur="1500" fill="hold"/>
                                            <p:tgtEl>
                                              <p:spTgt spid="298"/>
                                            </p:tgtEl>
                                            <p:attrNameLst>
                                              <p:attrName>ppt_x</p:attrName>
                                            </p:attrNameLst>
                                          </p:cBhvr>
                                          <p:tavLst>
                                            <p:tav tm="0">
                                              <p:val>
                                                <p:strVal val="1+#ppt_w/2"/>
                                              </p:val>
                                            </p:tav>
                                            <p:tav tm="100000">
                                              <p:val>
                                                <p:strVal val="#ppt_x"/>
                                              </p:val>
                                            </p:tav>
                                          </p:tavLst>
                                        </p:anim>
                                        <p:anim calcmode="lin" valueType="num">
                                          <p:cBhvr additive="base">
                                            <p:cTn id="117" dur="1500" fill="hold"/>
                                            <p:tgtEl>
                                              <p:spTgt spid="298"/>
                                            </p:tgtEl>
                                            <p:attrNameLst>
                                              <p:attrName>ppt_y</p:attrName>
                                            </p:attrNameLst>
                                          </p:cBhvr>
                                          <p:tavLst>
                                            <p:tav tm="0">
                                              <p:val>
                                                <p:strVal val="#ppt_y"/>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289"/>
                                            </p:tgtEl>
                                            <p:attrNameLst>
                                              <p:attrName>style.visibility</p:attrName>
                                            </p:attrNameLst>
                                          </p:cBhvr>
                                          <p:to>
                                            <p:strVal val="visible"/>
                                          </p:to>
                                        </p:set>
                                        <p:animEffect transition="in" filter="wipe(down)">
                                          <p:cBhvr>
                                            <p:cTn id="121" dur="500"/>
                                            <p:tgtEl>
                                              <p:spTgt spid="289"/>
                                            </p:tgtEl>
                                          </p:cBhvr>
                                        </p:animEffect>
                                      </p:childTnLst>
                                    </p:cTn>
                                  </p:par>
                                </p:childTnLst>
                              </p:cTn>
                            </p:par>
                            <p:par>
                              <p:cTn id="122" fill="hold">
                                <p:stCondLst>
                                  <p:cond delay="9000"/>
                                </p:stCondLst>
                                <p:childTnLst>
                                  <p:par>
                                    <p:cTn id="123" presetID="22" presetClass="entr" presetSubtype="4" fill="hold" grpId="0" nodeType="afterEffect">
                                      <p:stCondLst>
                                        <p:cond delay="0"/>
                                      </p:stCondLst>
                                      <p:childTnLst>
                                        <p:set>
                                          <p:cBhvr>
                                            <p:cTn id="124" dur="1" fill="hold">
                                              <p:stCondLst>
                                                <p:cond delay="0"/>
                                              </p:stCondLst>
                                            </p:cTn>
                                            <p:tgtEl>
                                              <p:spTgt spid="293"/>
                                            </p:tgtEl>
                                            <p:attrNameLst>
                                              <p:attrName>style.visibility</p:attrName>
                                            </p:attrNameLst>
                                          </p:cBhvr>
                                          <p:to>
                                            <p:strVal val="visible"/>
                                          </p:to>
                                        </p:set>
                                        <p:animEffect transition="in" filter="wipe(down)">
                                          <p:cBhvr>
                                            <p:cTn id="125" dur="500"/>
                                            <p:tgtEl>
                                              <p:spTgt spid="293"/>
                                            </p:tgtEl>
                                          </p:cBhvr>
                                        </p:animEffect>
                                      </p:childTnLst>
                                    </p:cTn>
                                  </p:par>
                                </p:childTnLst>
                              </p:cTn>
                            </p:par>
                            <p:par>
                              <p:cTn id="126" fill="hold">
                                <p:stCondLst>
                                  <p:cond delay="9500"/>
                                </p:stCondLst>
                                <p:childTnLst>
                                  <p:par>
                                    <p:cTn id="127" presetID="22" presetClass="entr" presetSubtype="4" fill="hold" grpId="0" nodeType="afterEffect">
                                      <p:stCondLst>
                                        <p:cond delay="0"/>
                                      </p:stCondLst>
                                      <p:childTnLst>
                                        <p:set>
                                          <p:cBhvr>
                                            <p:cTn id="128" dur="1" fill="hold">
                                              <p:stCondLst>
                                                <p:cond delay="0"/>
                                              </p:stCondLst>
                                            </p:cTn>
                                            <p:tgtEl>
                                              <p:spTgt spid="297"/>
                                            </p:tgtEl>
                                            <p:attrNameLst>
                                              <p:attrName>style.visibility</p:attrName>
                                            </p:attrNameLst>
                                          </p:cBhvr>
                                          <p:to>
                                            <p:strVal val="visible"/>
                                          </p:to>
                                        </p:set>
                                        <p:animEffect transition="in" filter="wipe(down)">
                                          <p:cBhvr>
                                            <p:cTn id="129" dur="500"/>
                                            <p:tgtEl>
                                              <p:spTgt spid="297"/>
                                            </p:tgtEl>
                                          </p:cBhvr>
                                        </p:animEffect>
                                      </p:childTnLst>
                                    </p:cTn>
                                  </p:par>
                                </p:childTnLst>
                              </p:cTn>
                            </p:par>
                            <p:par>
                              <p:cTn id="130" fill="hold">
                                <p:stCondLst>
                                  <p:cond delay="10000"/>
                                </p:stCondLst>
                                <p:childTnLst>
                                  <p:par>
                                    <p:cTn id="131" presetID="22" presetClass="entr" presetSubtype="4" fill="hold" grpId="0" nodeType="afterEffect">
                                      <p:stCondLst>
                                        <p:cond delay="0"/>
                                      </p:stCondLst>
                                      <p:childTnLst>
                                        <p:set>
                                          <p:cBhvr>
                                            <p:cTn id="132" dur="1" fill="hold">
                                              <p:stCondLst>
                                                <p:cond delay="0"/>
                                              </p:stCondLst>
                                            </p:cTn>
                                            <p:tgtEl>
                                              <p:spTgt spid="301"/>
                                            </p:tgtEl>
                                            <p:attrNameLst>
                                              <p:attrName>style.visibility</p:attrName>
                                            </p:attrNameLst>
                                          </p:cBhvr>
                                          <p:to>
                                            <p:strVal val="visible"/>
                                          </p:to>
                                        </p:set>
                                        <p:animEffect transition="in" filter="wipe(down)">
                                          <p:cBhvr>
                                            <p:cTn id="133" dur="500"/>
                                            <p:tgtEl>
                                              <p:spTgt spid="301"/>
                                            </p:tgtEl>
                                          </p:cBhvr>
                                        </p:animEffect>
                                      </p:childTnLst>
                                    </p:cTn>
                                  </p:par>
                                </p:childTnLst>
                              </p:cTn>
                            </p:par>
                            <p:par>
                              <p:cTn id="134" fill="hold">
                                <p:stCondLst>
                                  <p:cond delay="10500"/>
                                </p:stCondLst>
                                <p:childTnLst>
                                  <p:par>
                                    <p:cTn id="135" presetID="49" presetClass="entr" presetSubtype="0" decel="100000" fill="hold" grpId="0" nodeType="afterEffect">
                                      <p:stCondLst>
                                        <p:cond delay="0"/>
                                      </p:stCondLst>
                                      <p:childTnLst>
                                        <p:set>
                                          <p:cBhvr>
                                            <p:cTn id="136" dur="1" fill="hold">
                                              <p:stCondLst>
                                                <p:cond delay="0"/>
                                              </p:stCondLst>
                                            </p:cTn>
                                            <p:tgtEl>
                                              <p:spTgt spid="302"/>
                                            </p:tgtEl>
                                            <p:attrNameLst>
                                              <p:attrName>style.visibility</p:attrName>
                                            </p:attrNameLst>
                                          </p:cBhvr>
                                          <p:to>
                                            <p:strVal val="visible"/>
                                          </p:to>
                                        </p:set>
                                        <p:anim calcmode="lin" valueType="num">
                                          <p:cBhvr>
                                            <p:cTn id="137" dur="500" fill="hold"/>
                                            <p:tgtEl>
                                              <p:spTgt spid="302"/>
                                            </p:tgtEl>
                                            <p:attrNameLst>
                                              <p:attrName>ppt_w</p:attrName>
                                            </p:attrNameLst>
                                          </p:cBhvr>
                                          <p:tavLst>
                                            <p:tav tm="0">
                                              <p:val>
                                                <p:fltVal val="0"/>
                                              </p:val>
                                            </p:tav>
                                            <p:tav tm="100000">
                                              <p:val>
                                                <p:strVal val="#ppt_w"/>
                                              </p:val>
                                            </p:tav>
                                          </p:tavLst>
                                        </p:anim>
                                        <p:anim calcmode="lin" valueType="num">
                                          <p:cBhvr>
                                            <p:cTn id="138" dur="500" fill="hold"/>
                                            <p:tgtEl>
                                              <p:spTgt spid="302"/>
                                            </p:tgtEl>
                                            <p:attrNameLst>
                                              <p:attrName>ppt_h</p:attrName>
                                            </p:attrNameLst>
                                          </p:cBhvr>
                                          <p:tavLst>
                                            <p:tav tm="0">
                                              <p:val>
                                                <p:fltVal val="0"/>
                                              </p:val>
                                            </p:tav>
                                            <p:tav tm="100000">
                                              <p:val>
                                                <p:strVal val="#ppt_h"/>
                                              </p:val>
                                            </p:tav>
                                          </p:tavLst>
                                        </p:anim>
                                        <p:anim calcmode="lin" valueType="num">
                                          <p:cBhvr>
                                            <p:cTn id="139" dur="500" fill="hold"/>
                                            <p:tgtEl>
                                              <p:spTgt spid="302"/>
                                            </p:tgtEl>
                                            <p:attrNameLst>
                                              <p:attrName>style.rotation</p:attrName>
                                            </p:attrNameLst>
                                          </p:cBhvr>
                                          <p:tavLst>
                                            <p:tav tm="0">
                                              <p:val>
                                                <p:fltVal val="360"/>
                                              </p:val>
                                            </p:tav>
                                            <p:tav tm="100000">
                                              <p:val>
                                                <p:fltVal val="0"/>
                                              </p:val>
                                            </p:tav>
                                          </p:tavLst>
                                        </p:anim>
                                        <p:animEffect transition="in" filter="fade">
                                          <p:cBhvr>
                                            <p:cTn id="140" dur="500"/>
                                            <p:tgtEl>
                                              <p:spTgt spid="302"/>
                                            </p:tgtEl>
                                          </p:cBhvr>
                                        </p:animEffect>
                                      </p:childTnLst>
                                    </p:cTn>
                                  </p:par>
                                </p:childTnLst>
                              </p:cTn>
                            </p:par>
                            <p:par>
                              <p:cTn id="141" fill="hold">
                                <p:stCondLst>
                                  <p:cond delay="11000"/>
                                </p:stCondLst>
                                <p:childTnLst>
                                  <p:par>
                                    <p:cTn id="142" presetID="49" presetClass="entr" presetSubtype="0" decel="100000" fill="hold" grpId="0" nodeType="afterEffect">
                                      <p:stCondLst>
                                        <p:cond delay="0"/>
                                      </p:stCondLst>
                                      <p:childTnLst>
                                        <p:set>
                                          <p:cBhvr>
                                            <p:cTn id="143" dur="1" fill="hold">
                                              <p:stCondLst>
                                                <p:cond delay="0"/>
                                              </p:stCondLst>
                                            </p:cTn>
                                            <p:tgtEl>
                                              <p:spTgt spid="303"/>
                                            </p:tgtEl>
                                            <p:attrNameLst>
                                              <p:attrName>style.visibility</p:attrName>
                                            </p:attrNameLst>
                                          </p:cBhvr>
                                          <p:to>
                                            <p:strVal val="visible"/>
                                          </p:to>
                                        </p:set>
                                        <p:anim calcmode="lin" valueType="num">
                                          <p:cBhvr>
                                            <p:cTn id="144" dur="500" fill="hold"/>
                                            <p:tgtEl>
                                              <p:spTgt spid="303"/>
                                            </p:tgtEl>
                                            <p:attrNameLst>
                                              <p:attrName>ppt_w</p:attrName>
                                            </p:attrNameLst>
                                          </p:cBhvr>
                                          <p:tavLst>
                                            <p:tav tm="0">
                                              <p:val>
                                                <p:fltVal val="0"/>
                                              </p:val>
                                            </p:tav>
                                            <p:tav tm="100000">
                                              <p:val>
                                                <p:strVal val="#ppt_w"/>
                                              </p:val>
                                            </p:tav>
                                          </p:tavLst>
                                        </p:anim>
                                        <p:anim calcmode="lin" valueType="num">
                                          <p:cBhvr>
                                            <p:cTn id="145" dur="500" fill="hold"/>
                                            <p:tgtEl>
                                              <p:spTgt spid="303"/>
                                            </p:tgtEl>
                                            <p:attrNameLst>
                                              <p:attrName>ppt_h</p:attrName>
                                            </p:attrNameLst>
                                          </p:cBhvr>
                                          <p:tavLst>
                                            <p:tav tm="0">
                                              <p:val>
                                                <p:fltVal val="0"/>
                                              </p:val>
                                            </p:tav>
                                            <p:tav tm="100000">
                                              <p:val>
                                                <p:strVal val="#ppt_h"/>
                                              </p:val>
                                            </p:tav>
                                          </p:tavLst>
                                        </p:anim>
                                        <p:anim calcmode="lin" valueType="num">
                                          <p:cBhvr>
                                            <p:cTn id="146" dur="500" fill="hold"/>
                                            <p:tgtEl>
                                              <p:spTgt spid="303"/>
                                            </p:tgtEl>
                                            <p:attrNameLst>
                                              <p:attrName>style.rotation</p:attrName>
                                            </p:attrNameLst>
                                          </p:cBhvr>
                                          <p:tavLst>
                                            <p:tav tm="0">
                                              <p:val>
                                                <p:fltVal val="360"/>
                                              </p:val>
                                            </p:tav>
                                            <p:tav tm="100000">
                                              <p:val>
                                                <p:fltVal val="0"/>
                                              </p:val>
                                            </p:tav>
                                          </p:tavLst>
                                        </p:anim>
                                        <p:animEffect transition="in" filter="fade">
                                          <p:cBhvr>
                                            <p:cTn id="147" dur="500"/>
                                            <p:tgtEl>
                                              <p:spTgt spid="303"/>
                                            </p:tgtEl>
                                          </p:cBhvr>
                                        </p:animEffect>
                                      </p:childTnLst>
                                    </p:cTn>
                                  </p:par>
                                </p:childTnLst>
                              </p:cTn>
                            </p:par>
                            <p:par>
                              <p:cTn id="148" fill="hold">
                                <p:stCondLst>
                                  <p:cond delay="11500"/>
                                </p:stCondLst>
                                <p:childTnLst>
                                  <p:par>
                                    <p:cTn id="149" presetID="49" presetClass="entr" presetSubtype="0" decel="100000" fill="hold" grpId="0" nodeType="afterEffect">
                                      <p:stCondLst>
                                        <p:cond delay="0"/>
                                      </p:stCondLst>
                                      <p:childTnLst>
                                        <p:set>
                                          <p:cBhvr>
                                            <p:cTn id="150" dur="1" fill="hold">
                                              <p:stCondLst>
                                                <p:cond delay="0"/>
                                              </p:stCondLst>
                                            </p:cTn>
                                            <p:tgtEl>
                                              <p:spTgt spid="304"/>
                                            </p:tgtEl>
                                            <p:attrNameLst>
                                              <p:attrName>style.visibility</p:attrName>
                                            </p:attrNameLst>
                                          </p:cBhvr>
                                          <p:to>
                                            <p:strVal val="visible"/>
                                          </p:to>
                                        </p:set>
                                        <p:anim calcmode="lin" valueType="num">
                                          <p:cBhvr>
                                            <p:cTn id="151" dur="500" fill="hold"/>
                                            <p:tgtEl>
                                              <p:spTgt spid="304"/>
                                            </p:tgtEl>
                                            <p:attrNameLst>
                                              <p:attrName>ppt_w</p:attrName>
                                            </p:attrNameLst>
                                          </p:cBhvr>
                                          <p:tavLst>
                                            <p:tav tm="0">
                                              <p:val>
                                                <p:fltVal val="0"/>
                                              </p:val>
                                            </p:tav>
                                            <p:tav tm="100000">
                                              <p:val>
                                                <p:strVal val="#ppt_w"/>
                                              </p:val>
                                            </p:tav>
                                          </p:tavLst>
                                        </p:anim>
                                        <p:anim calcmode="lin" valueType="num">
                                          <p:cBhvr>
                                            <p:cTn id="152" dur="500" fill="hold"/>
                                            <p:tgtEl>
                                              <p:spTgt spid="304"/>
                                            </p:tgtEl>
                                            <p:attrNameLst>
                                              <p:attrName>ppt_h</p:attrName>
                                            </p:attrNameLst>
                                          </p:cBhvr>
                                          <p:tavLst>
                                            <p:tav tm="0">
                                              <p:val>
                                                <p:fltVal val="0"/>
                                              </p:val>
                                            </p:tav>
                                            <p:tav tm="100000">
                                              <p:val>
                                                <p:strVal val="#ppt_h"/>
                                              </p:val>
                                            </p:tav>
                                          </p:tavLst>
                                        </p:anim>
                                        <p:anim calcmode="lin" valueType="num">
                                          <p:cBhvr>
                                            <p:cTn id="153" dur="500" fill="hold"/>
                                            <p:tgtEl>
                                              <p:spTgt spid="304"/>
                                            </p:tgtEl>
                                            <p:attrNameLst>
                                              <p:attrName>style.rotation</p:attrName>
                                            </p:attrNameLst>
                                          </p:cBhvr>
                                          <p:tavLst>
                                            <p:tav tm="0">
                                              <p:val>
                                                <p:fltVal val="360"/>
                                              </p:val>
                                            </p:tav>
                                            <p:tav tm="100000">
                                              <p:val>
                                                <p:fltVal val="0"/>
                                              </p:val>
                                            </p:tav>
                                          </p:tavLst>
                                        </p:anim>
                                        <p:animEffect transition="in" filter="fade">
                                          <p:cBhvr>
                                            <p:cTn id="154" dur="500"/>
                                            <p:tgtEl>
                                              <p:spTgt spid="304"/>
                                            </p:tgtEl>
                                          </p:cBhvr>
                                        </p:animEffect>
                                      </p:childTnLst>
                                    </p:cTn>
                                  </p:par>
                                </p:childTnLst>
                              </p:cTn>
                            </p:par>
                            <p:par>
                              <p:cTn id="155" fill="hold">
                                <p:stCondLst>
                                  <p:cond delay="12000"/>
                                </p:stCondLst>
                                <p:childTnLst>
                                  <p:par>
                                    <p:cTn id="156" presetID="49" presetClass="entr" presetSubtype="0" decel="100000" fill="hold" grpId="0" nodeType="afterEffect">
                                      <p:stCondLst>
                                        <p:cond delay="0"/>
                                      </p:stCondLst>
                                      <p:childTnLst>
                                        <p:set>
                                          <p:cBhvr>
                                            <p:cTn id="157" dur="1" fill="hold">
                                              <p:stCondLst>
                                                <p:cond delay="0"/>
                                              </p:stCondLst>
                                            </p:cTn>
                                            <p:tgtEl>
                                              <p:spTgt spid="305"/>
                                            </p:tgtEl>
                                            <p:attrNameLst>
                                              <p:attrName>style.visibility</p:attrName>
                                            </p:attrNameLst>
                                          </p:cBhvr>
                                          <p:to>
                                            <p:strVal val="visible"/>
                                          </p:to>
                                        </p:set>
                                        <p:anim calcmode="lin" valueType="num">
                                          <p:cBhvr>
                                            <p:cTn id="158" dur="500" fill="hold"/>
                                            <p:tgtEl>
                                              <p:spTgt spid="305"/>
                                            </p:tgtEl>
                                            <p:attrNameLst>
                                              <p:attrName>ppt_w</p:attrName>
                                            </p:attrNameLst>
                                          </p:cBhvr>
                                          <p:tavLst>
                                            <p:tav tm="0">
                                              <p:val>
                                                <p:fltVal val="0"/>
                                              </p:val>
                                            </p:tav>
                                            <p:tav tm="100000">
                                              <p:val>
                                                <p:strVal val="#ppt_w"/>
                                              </p:val>
                                            </p:tav>
                                          </p:tavLst>
                                        </p:anim>
                                        <p:anim calcmode="lin" valueType="num">
                                          <p:cBhvr>
                                            <p:cTn id="159" dur="500" fill="hold"/>
                                            <p:tgtEl>
                                              <p:spTgt spid="305"/>
                                            </p:tgtEl>
                                            <p:attrNameLst>
                                              <p:attrName>ppt_h</p:attrName>
                                            </p:attrNameLst>
                                          </p:cBhvr>
                                          <p:tavLst>
                                            <p:tav tm="0">
                                              <p:val>
                                                <p:fltVal val="0"/>
                                              </p:val>
                                            </p:tav>
                                            <p:tav tm="100000">
                                              <p:val>
                                                <p:strVal val="#ppt_h"/>
                                              </p:val>
                                            </p:tav>
                                          </p:tavLst>
                                        </p:anim>
                                        <p:anim calcmode="lin" valueType="num">
                                          <p:cBhvr>
                                            <p:cTn id="160" dur="500" fill="hold"/>
                                            <p:tgtEl>
                                              <p:spTgt spid="305"/>
                                            </p:tgtEl>
                                            <p:attrNameLst>
                                              <p:attrName>style.rotation</p:attrName>
                                            </p:attrNameLst>
                                          </p:cBhvr>
                                          <p:tavLst>
                                            <p:tav tm="0">
                                              <p:val>
                                                <p:fltVal val="360"/>
                                              </p:val>
                                            </p:tav>
                                            <p:tav tm="100000">
                                              <p:val>
                                                <p:fltVal val="0"/>
                                              </p:val>
                                            </p:tav>
                                          </p:tavLst>
                                        </p:anim>
                                        <p:animEffect transition="in" filter="fade">
                                          <p:cBhvr>
                                            <p:cTn id="161"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56" grpId="0"/>
          <p:bldP spid="56" grpId="1"/>
          <p:bldP spid="57" grpId="0"/>
          <p:bldP spid="57" grpId="1"/>
          <p:bldP spid="289" grpId="0" animBg="1"/>
          <p:bldP spid="293" grpId="0" animBg="1"/>
          <p:bldP spid="297" grpId="0" animBg="1"/>
          <p:bldP spid="301" grpId="0" animBg="1"/>
          <p:bldP spid="302" grpId="0"/>
          <p:bldP spid="303" grpId="0"/>
          <p:bldP spid="304" grpId="0"/>
          <p:bldP spid="30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2" presetClass="entr" presetSubtype="8" decel="100000" fill="hold" nodeType="withEffect">
                                      <p:stCondLst>
                                        <p:cond delay="1000"/>
                                      </p:stCondLst>
                                      <p:childTnLst>
                                        <p:set>
                                          <p:cBhvr>
                                            <p:cTn id="20" dur="1" fill="hold">
                                              <p:stCondLst>
                                                <p:cond delay="0"/>
                                              </p:stCondLst>
                                            </p:cTn>
                                            <p:tgtEl>
                                              <p:spTgt spid="176"/>
                                            </p:tgtEl>
                                            <p:attrNameLst>
                                              <p:attrName>style.visibility</p:attrName>
                                            </p:attrNameLst>
                                          </p:cBhvr>
                                          <p:to>
                                            <p:strVal val="visible"/>
                                          </p:to>
                                        </p:set>
                                        <p:anim calcmode="lin" valueType="num">
                                          <p:cBhvr additive="base">
                                            <p:cTn id="21" dur="1500" fill="hold"/>
                                            <p:tgtEl>
                                              <p:spTgt spid="176"/>
                                            </p:tgtEl>
                                            <p:attrNameLst>
                                              <p:attrName>ppt_x</p:attrName>
                                            </p:attrNameLst>
                                          </p:cBhvr>
                                          <p:tavLst>
                                            <p:tav tm="0">
                                              <p:val>
                                                <p:strVal val="0-#ppt_w/2"/>
                                              </p:val>
                                            </p:tav>
                                            <p:tav tm="100000">
                                              <p:val>
                                                <p:strVal val="#ppt_x"/>
                                              </p:val>
                                            </p:tav>
                                          </p:tavLst>
                                        </p:anim>
                                        <p:anim calcmode="lin" valueType="num">
                                          <p:cBhvr additive="base">
                                            <p:cTn id="22" dur="1500" fill="hold"/>
                                            <p:tgtEl>
                                              <p:spTgt spid="17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1000"/>
                                            <p:tgtEl>
                                              <p:spTgt spid="29"/>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50"/>
                                            <p:tgtEl>
                                              <p:spTgt spid="44"/>
                                            </p:tgtEl>
                                          </p:cBhvr>
                                        </p:animEffect>
                                      </p:childTnLst>
                                    </p:cTn>
                                  </p:par>
                                  <p:par>
                                    <p:cTn id="31" presetID="64" presetClass="path" presetSubtype="0" decel="100000" fill="hold" nodeType="withEffect">
                                      <p:stCondLst>
                                        <p:cond delay="0"/>
                                      </p:stCondLst>
                                      <p:childTnLst>
                                        <p:animMotion origin="layout" path="M 3.125E-6 -4.81481E-6 L 3.125E-6 -0.08657 " pathEditMode="relative" rAng="0" ptsTypes="AA">
                                          <p:cBhvr>
                                            <p:cTn id="32" dur="1250" spd="-100000" fill="hold"/>
                                            <p:tgtEl>
                                              <p:spTgt spid="44"/>
                                            </p:tgtEl>
                                            <p:attrNameLst>
                                              <p:attrName>ppt_x</p:attrName>
                                              <p:attrName>ppt_y</p:attrName>
                                            </p:attrNameLst>
                                          </p:cBhvr>
                                          <p:rCtr x="0" y="-4329"/>
                                        </p:animMotion>
                                      </p:childTnLst>
                                    </p:cTn>
                                  </p:par>
                                  <p:par>
                                    <p:cTn id="33" presetID="10" presetClass="entr" presetSubtype="0" fill="hold" nodeType="withEffect">
                                      <p:stCondLst>
                                        <p:cond delay="25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750"/>
                                            <p:tgtEl>
                                              <p:spTgt spid="26"/>
                                            </p:tgtEl>
                                          </p:cBhvr>
                                        </p:animEffect>
                                      </p:childTnLst>
                                    </p:cTn>
                                  </p:par>
                                  <p:par>
                                    <p:cTn id="36" presetID="64" presetClass="path" presetSubtype="0" decel="100000" fill="hold" nodeType="withEffect">
                                      <p:stCondLst>
                                        <p:cond delay="250"/>
                                      </p:stCondLst>
                                      <p:childTnLst>
                                        <p:animMotion origin="layout" path="M 2.5E-6 4.81481E-6 L 2.5E-6 -0.08658 " pathEditMode="relative" rAng="0" ptsTypes="AA">
                                          <p:cBhvr>
                                            <p:cTn id="37" dur="1250" spd="-100000" fill="hold"/>
                                            <p:tgtEl>
                                              <p:spTgt spid="26"/>
                                            </p:tgtEl>
                                            <p:attrNameLst>
                                              <p:attrName>ppt_x</p:attrName>
                                              <p:attrName>ppt_y</p:attrName>
                                            </p:attrNameLst>
                                          </p:cBhvr>
                                          <p:rCtr x="0" y="-4329"/>
                                        </p:animMotion>
                                      </p:childTnLst>
                                    </p:cTn>
                                  </p:par>
                                  <p:par>
                                    <p:cTn id="38" presetID="10" presetClass="entr" presetSubtype="0" fill="hold" nodeType="withEffect">
                                      <p:stCondLst>
                                        <p:cond delay="50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750"/>
                                            <p:tgtEl>
                                              <p:spTgt spid="58"/>
                                            </p:tgtEl>
                                          </p:cBhvr>
                                        </p:animEffect>
                                      </p:childTnLst>
                                    </p:cTn>
                                  </p:par>
                                  <p:par>
                                    <p:cTn id="41" presetID="64" presetClass="path" presetSubtype="0" decel="100000" fill="hold" nodeType="withEffect">
                                      <p:stCondLst>
                                        <p:cond delay="500"/>
                                      </p:stCondLst>
                                      <p:childTnLst>
                                        <p:animMotion origin="layout" path="M -1.45833E-6 -1.11111E-6 L -1.45833E-6 -0.08657 " pathEditMode="relative" rAng="0" ptsTypes="AA">
                                          <p:cBhvr>
                                            <p:cTn id="42" dur="1250" spd="-100000" fill="hold"/>
                                            <p:tgtEl>
                                              <p:spTgt spid="58"/>
                                            </p:tgtEl>
                                            <p:attrNameLst>
                                              <p:attrName>ppt_x</p:attrName>
                                              <p:attrName>ppt_y</p:attrName>
                                            </p:attrNameLst>
                                          </p:cBhvr>
                                          <p:rCtr x="0" y="-4329"/>
                                        </p:animMotion>
                                      </p:childTnLst>
                                    </p:cTn>
                                  </p:par>
                                </p:childTnLst>
                              </p:cTn>
                            </p:par>
                            <p:par>
                              <p:cTn id="43" fill="hold">
                                <p:stCondLst>
                                  <p:cond delay="4000"/>
                                </p:stCondLst>
                                <p:childTnLst>
                                  <p:par>
                                    <p:cTn id="44" presetID="10" presetClass="entr" presetSubtype="0"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750"/>
                                            <p:tgtEl>
                                              <p:spTgt spid="41"/>
                                            </p:tgtEl>
                                          </p:cBhvr>
                                        </p:animEffect>
                                      </p:childTnLst>
                                    </p:cTn>
                                  </p:par>
                                  <p:par>
                                    <p:cTn id="47" presetID="64" presetClass="path" presetSubtype="0" decel="100000" fill="hold" nodeType="withEffect">
                                      <p:stCondLst>
                                        <p:cond delay="0"/>
                                      </p:stCondLst>
                                      <p:childTnLst>
                                        <p:animMotion origin="layout" path="M 4.16667E-7 -4.81481E-6 L 4.16667E-7 -0.08657 " pathEditMode="relative" rAng="0" ptsTypes="AA">
                                          <p:cBhvr>
                                            <p:cTn id="48" dur="1250" spd="-100000" fill="hold"/>
                                            <p:tgtEl>
                                              <p:spTgt spid="41"/>
                                            </p:tgtEl>
                                            <p:attrNameLst>
                                              <p:attrName>ppt_x</p:attrName>
                                              <p:attrName>ppt_y</p:attrName>
                                            </p:attrNameLst>
                                          </p:cBhvr>
                                          <p:rCtr x="0" y="-4329"/>
                                        </p:animMotion>
                                      </p:childTnLst>
                                    </p:cTn>
                                  </p:par>
                                  <p:par>
                                    <p:cTn id="49" presetID="10" presetClass="entr" presetSubtype="0" fill="hold" nodeType="withEffect">
                                      <p:stCondLst>
                                        <p:cond delay="25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750"/>
                                            <p:tgtEl>
                                              <p:spTgt spid="64"/>
                                            </p:tgtEl>
                                          </p:cBhvr>
                                        </p:animEffect>
                                      </p:childTnLst>
                                    </p:cTn>
                                  </p:par>
                                  <p:par>
                                    <p:cTn id="52" presetID="64" presetClass="path" presetSubtype="0" decel="100000" fill="hold" nodeType="withEffect">
                                      <p:stCondLst>
                                        <p:cond delay="250"/>
                                      </p:stCondLst>
                                      <p:childTnLst>
                                        <p:animMotion origin="layout" path="M 6.25E-7 -7.40741E-7 L 6.25E-7 -0.08657 " pathEditMode="relative" rAng="0" ptsTypes="AA">
                                          <p:cBhvr>
                                            <p:cTn id="53" dur="1250" spd="-100000" fill="hold"/>
                                            <p:tgtEl>
                                              <p:spTgt spid="64"/>
                                            </p:tgtEl>
                                            <p:attrNameLst>
                                              <p:attrName>ppt_x</p:attrName>
                                              <p:attrName>ppt_y</p:attrName>
                                            </p:attrNameLst>
                                          </p:cBhvr>
                                          <p:rCtr x="0" y="-4329"/>
                                        </p:animMotion>
                                      </p:childTnLst>
                                    </p:cTn>
                                  </p:par>
                                  <p:par>
                                    <p:cTn id="54" presetID="10" presetClass="entr" presetSubtype="0" fill="hold" nodeType="withEffect">
                                      <p:stCondLst>
                                        <p:cond delay="50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childTnLst>
                                    </p:cTn>
                                  </p:par>
                                  <p:par>
                                    <p:cTn id="57" presetID="64" presetClass="path" presetSubtype="0" decel="100000" fill="hold" nodeType="withEffect">
                                      <p:stCondLst>
                                        <p:cond delay="500"/>
                                      </p:stCondLst>
                                      <p:childTnLst>
                                        <p:animMotion origin="layout" path="M -8.33333E-7 -2.22222E-6 L -8.33333E-7 -0.08657 " pathEditMode="relative" rAng="0" ptsTypes="AA">
                                          <p:cBhvr>
                                            <p:cTn id="58" dur="1250" spd="-100000" fill="hold"/>
                                            <p:tgtEl>
                                              <p:spTgt spid="38"/>
                                            </p:tgtEl>
                                            <p:attrNameLst>
                                              <p:attrName>ppt_x</p:attrName>
                                              <p:attrName>ppt_y</p:attrName>
                                            </p:attrNameLst>
                                          </p:cBhvr>
                                          <p:rCtr x="0" y="-4329"/>
                                        </p:animMotion>
                                      </p:childTnLst>
                                    </p:cTn>
                                  </p:par>
                                </p:childTnLst>
                              </p:cTn>
                            </p:par>
                            <p:par>
                              <p:cTn id="59" fill="hold">
                                <p:stCondLst>
                                  <p:cond delay="5000"/>
                                </p:stCondLst>
                                <p:childTnLst>
                                  <p:par>
                                    <p:cTn id="60" presetID="10" presetClass="entr" presetSubtype="0" fill="hold"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750"/>
                                            <p:tgtEl>
                                              <p:spTgt spid="53"/>
                                            </p:tgtEl>
                                          </p:cBhvr>
                                        </p:animEffect>
                                      </p:childTnLst>
                                    </p:cTn>
                                  </p:par>
                                  <p:par>
                                    <p:cTn id="63" presetID="64" presetClass="path" presetSubtype="0" decel="100000" fill="hold" nodeType="withEffect">
                                      <p:stCondLst>
                                        <p:cond delay="0"/>
                                      </p:stCondLst>
                                      <p:childTnLst>
                                        <p:animMotion origin="layout" path="M 3.33333E-6 -2.96296E-6 L 3.33333E-6 -0.08657 " pathEditMode="relative" rAng="0" ptsTypes="AA">
                                          <p:cBhvr>
                                            <p:cTn id="64" dur="1250" spd="-100000" fill="hold"/>
                                            <p:tgtEl>
                                              <p:spTgt spid="53"/>
                                            </p:tgtEl>
                                            <p:attrNameLst>
                                              <p:attrName>ppt_x</p:attrName>
                                              <p:attrName>ppt_y</p:attrName>
                                            </p:attrNameLst>
                                          </p:cBhvr>
                                          <p:rCtr x="0" y="-4329"/>
                                        </p:animMotion>
                                      </p:childTnLst>
                                    </p:cTn>
                                  </p:par>
                                  <p:par>
                                    <p:cTn id="65" presetID="10" presetClass="entr" presetSubtype="0" fill="hold" nodeType="withEffect">
                                      <p:stCondLst>
                                        <p:cond delay="25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750"/>
                                            <p:tgtEl>
                                              <p:spTgt spid="67"/>
                                            </p:tgtEl>
                                          </p:cBhvr>
                                        </p:animEffect>
                                      </p:childTnLst>
                                    </p:cTn>
                                  </p:par>
                                  <p:par>
                                    <p:cTn id="68" presetID="64" presetClass="path" presetSubtype="0" decel="100000" fill="hold" nodeType="withEffect">
                                      <p:stCondLst>
                                        <p:cond delay="250"/>
                                      </p:stCondLst>
                                      <p:childTnLst>
                                        <p:animMotion origin="layout" path="M 3.33333E-6 1.11111E-6 L 3.33333E-6 -0.08658 " pathEditMode="relative" rAng="0" ptsTypes="AA">
                                          <p:cBhvr>
                                            <p:cTn id="69" dur="1250" spd="-100000" fill="hold"/>
                                            <p:tgtEl>
                                              <p:spTgt spid="67"/>
                                            </p:tgtEl>
                                            <p:attrNameLst>
                                              <p:attrName>ppt_x</p:attrName>
                                              <p:attrName>ppt_y</p:attrName>
                                            </p:attrNameLst>
                                          </p:cBhvr>
                                          <p:rCtr x="0" y="-4329"/>
                                        </p:animMotion>
                                      </p:childTnLst>
                                    </p:cTn>
                                  </p:par>
                                  <p:par>
                                    <p:cTn id="70" presetID="10" presetClass="entr" presetSubtype="0" fill="hold" nodeType="withEffect">
                                      <p:stCondLst>
                                        <p:cond delay="50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750"/>
                                            <p:tgtEl>
                                              <p:spTgt spid="50"/>
                                            </p:tgtEl>
                                          </p:cBhvr>
                                        </p:animEffect>
                                      </p:childTnLst>
                                    </p:cTn>
                                  </p:par>
                                  <p:par>
                                    <p:cTn id="73" presetID="64" presetClass="path" presetSubtype="0" decel="100000" fill="hold" nodeType="withEffect">
                                      <p:stCondLst>
                                        <p:cond delay="500"/>
                                      </p:stCondLst>
                                      <p:childTnLst>
                                        <p:animMotion origin="layout" path="M 3.33333E-6 2.59259E-6 L 3.33333E-6 -0.08658 " pathEditMode="relative" rAng="0" ptsTypes="AA">
                                          <p:cBhvr>
                                            <p:cTn id="74" dur="1250" spd="-100000" fill="hold"/>
                                            <p:tgtEl>
                                              <p:spTgt spid="50"/>
                                            </p:tgtEl>
                                            <p:attrNameLst>
                                              <p:attrName>ppt_x</p:attrName>
                                              <p:attrName>ppt_y</p:attrName>
                                            </p:attrNameLst>
                                          </p:cBhvr>
                                          <p:rCtr x="0" y="-4329"/>
                                        </p:animMotion>
                                      </p:childTnLst>
                                    </p:cTn>
                                  </p:par>
                                  <p:par>
                                    <p:cTn id="75" presetID="10" presetClass="entr" presetSubtype="0" fill="hold" grpId="0" nodeType="withEffect">
                                      <p:stCondLst>
                                        <p:cond delay="50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750"/>
                                            <p:tgtEl>
                                              <p:spTgt spid="56"/>
                                            </p:tgtEl>
                                          </p:cBhvr>
                                        </p:animEffect>
                                      </p:childTnLst>
                                    </p:cTn>
                                  </p:par>
                                  <p:par>
                                    <p:cTn id="78" presetID="64" presetClass="path" presetSubtype="0" decel="100000" fill="hold" grpId="1" nodeType="withEffect">
                                      <p:stCondLst>
                                        <p:cond delay="500"/>
                                      </p:stCondLst>
                                      <p:childTnLst>
                                        <p:animMotion origin="layout" path="M 3.33333E-6 -2.96296E-6 L 3.33333E-6 -0.08657 " pathEditMode="relative" rAng="0" ptsTypes="AA">
                                          <p:cBhvr>
                                            <p:cTn id="79" dur="1250" spd="-100000" fill="hold"/>
                                            <p:tgtEl>
                                              <p:spTgt spid="56"/>
                                            </p:tgtEl>
                                            <p:attrNameLst>
                                              <p:attrName>ppt_x</p:attrName>
                                              <p:attrName>ppt_y</p:attrName>
                                            </p:attrNameLst>
                                          </p:cBhvr>
                                          <p:rCtr x="0" y="-4329"/>
                                        </p:animMotion>
                                      </p:childTnLst>
                                    </p:cTn>
                                  </p:par>
                                  <p:par>
                                    <p:cTn id="80" presetID="10" presetClass="entr" presetSubtype="0" fill="hold" grpId="0" nodeType="withEffect">
                                      <p:stCondLst>
                                        <p:cond delay="50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750"/>
                                            <p:tgtEl>
                                              <p:spTgt spid="57"/>
                                            </p:tgtEl>
                                          </p:cBhvr>
                                        </p:animEffect>
                                      </p:childTnLst>
                                    </p:cTn>
                                  </p:par>
                                  <p:par>
                                    <p:cTn id="83" presetID="64" presetClass="path" presetSubtype="0" decel="100000" fill="hold" grpId="1" nodeType="withEffect">
                                      <p:stCondLst>
                                        <p:cond delay="500"/>
                                      </p:stCondLst>
                                      <p:childTnLst>
                                        <p:animMotion origin="layout" path="M 3.33333E-6 -1.11111E-6 L 3.33333E-6 -0.08657 " pathEditMode="relative" rAng="0" ptsTypes="AA">
                                          <p:cBhvr>
                                            <p:cTn id="84" dur="1250" spd="-100000" fill="hold"/>
                                            <p:tgtEl>
                                              <p:spTgt spid="57"/>
                                            </p:tgtEl>
                                            <p:attrNameLst>
                                              <p:attrName>ppt_x</p:attrName>
                                              <p:attrName>ppt_y</p:attrName>
                                            </p:attrNameLst>
                                          </p:cBhvr>
                                          <p:rCtr x="0" y="-4329"/>
                                        </p:animMotion>
                                      </p:childTnLst>
                                    </p:cTn>
                                  </p:par>
                                </p:childTnLst>
                              </p:cTn>
                            </p:par>
                            <p:par>
                              <p:cTn id="85" fill="hold">
                                <p:stCondLst>
                                  <p:cond delay="6000"/>
                                </p:stCondLst>
                                <p:childTnLst>
                                  <p:par>
                                    <p:cTn id="86" presetID="10" presetClass="entr" presetSubtype="0" fill="hold" nodeType="after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750"/>
                                            <p:tgtEl>
                                              <p:spTgt spid="47"/>
                                            </p:tgtEl>
                                          </p:cBhvr>
                                        </p:animEffect>
                                      </p:childTnLst>
                                    </p:cTn>
                                  </p:par>
                                  <p:par>
                                    <p:cTn id="89" presetID="64" presetClass="path" presetSubtype="0" decel="100000" fill="hold" nodeType="withEffect">
                                      <p:stCondLst>
                                        <p:cond delay="0"/>
                                      </p:stCondLst>
                                      <p:childTnLst>
                                        <p:animMotion origin="layout" path="M -8.33333E-7 -2.96296E-6 L -8.33333E-7 -0.08657 " pathEditMode="relative" rAng="0" ptsTypes="AA">
                                          <p:cBhvr>
                                            <p:cTn id="90" dur="1250" spd="-100000" fill="hold"/>
                                            <p:tgtEl>
                                              <p:spTgt spid="47"/>
                                            </p:tgtEl>
                                            <p:attrNameLst>
                                              <p:attrName>ppt_x</p:attrName>
                                              <p:attrName>ppt_y</p:attrName>
                                            </p:attrNameLst>
                                          </p:cBhvr>
                                          <p:rCtr x="0" y="-4329"/>
                                        </p:animMotion>
                                      </p:childTnLst>
                                    </p:cTn>
                                  </p:par>
                                  <p:par>
                                    <p:cTn id="91" presetID="10" presetClass="entr" presetSubtype="0" fill="hold" nodeType="withEffect">
                                      <p:stCondLst>
                                        <p:cond delay="250"/>
                                      </p:stCondLst>
                                      <p:childTnLst>
                                        <p:set>
                                          <p:cBhvr>
                                            <p:cTn id="92" dur="1" fill="hold">
                                              <p:stCondLst>
                                                <p:cond delay="0"/>
                                              </p:stCondLst>
                                            </p:cTn>
                                            <p:tgtEl>
                                              <p:spTgt spid="70"/>
                                            </p:tgtEl>
                                            <p:attrNameLst>
                                              <p:attrName>style.visibility</p:attrName>
                                            </p:attrNameLst>
                                          </p:cBhvr>
                                          <p:to>
                                            <p:strVal val="visible"/>
                                          </p:to>
                                        </p:set>
                                        <p:animEffect transition="in" filter="fade">
                                          <p:cBhvr>
                                            <p:cTn id="93" dur="750"/>
                                            <p:tgtEl>
                                              <p:spTgt spid="70"/>
                                            </p:tgtEl>
                                          </p:cBhvr>
                                        </p:animEffect>
                                      </p:childTnLst>
                                    </p:cTn>
                                  </p:par>
                                  <p:par>
                                    <p:cTn id="94" presetID="64" presetClass="path" presetSubtype="0" decel="100000" fill="hold" nodeType="withEffect">
                                      <p:stCondLst>
                                        <p:cond delay="250"/>
                                      </p:stCondLst>
                                      <p:childTnLst>
                                        <p:animMotion origin="layout" path="M -6.25E-7 1.11111E-6 L -6.25E-7 -0.08658 " pathEditMode="relative" rAng="0" ptsTypes="AA">
                                          <p:cBhvr>
                                            <p:cTn id="95" dur="1250" spd="-100000" fill="hold"/>
                                            <p:tgtEl>
                                              <p:spTgt spid="70"/>
                                            </p:tgtEl>
                                            <p:attrNameLst>
                                              <p:attrName>ppt_x</p:attrName>
                                              <p:attrName>ppt_y</p:attrName>
                                            </p:attrNameLst>
                                          </p:cBhvr>
                                          <p:rCtr x="0" y="-4329"/>
                                        </p:animMotion>
                                      </p:childTnLst>
                                    </p:cTn>
                                  </p:par>
                                  <p:par>
                                    <p:cTn id="96" presetID="10" presetClass="entr" presetSubtype="0" fill="hold" nodeType="withEffect">
                                      <p:stCondLst>
                                        <p:cond delay="50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750"/>
                                            <p:tgtEl>
                                              <p:spTgt spid="61"/>
                                            </p:tgtEl>
                                          </p:cBhvr>
                                        </p:animEffect>
                                      </p:childTnLst>
                                    </p:cTn>
                                  </p:par>
                                  <p:par>
                                    <p:cTn id="99" presetID="64" presetClass="path" presetSubtype="0" decel="100000" fill="hold" nodeType="withEffect">
                                      <p:stCondLst>
                                        <p:cond delay="500"/>
                                      </p:stCondLst>
                                      <p:childTnLst>
                                        <p:animMotion origin="layout" path="M 3.54167E-6 1.85185E-6 L 3.54167E-6 -0.08658 " pathEditMode="relative" rAng="0" ptsTypes="AA">
                                          <p:cBhvr>
                                            <p:cTn id="100" dur="1250" spd="-100000" fill="hold"/>
                                            <p:tgtEl>
                                              <p:spTgt spid="61"/>
                                            </p:tgtEl>
                                            <p:attrNameLst>
                                              <p:attrName>ppt_x</p:attrName>
                                              <p:attrName>ppt_y</p:attrName>
                                            </p:attrNameLst>
                                          </p:cBhvr>
                                          <p:rCtr x="0" y="-4329"/>
                                        </p:animMotion>
                                      </p:childTnLst>
                                    </p:cTn>
                                  </p:par>
                                </p:childTnLst>
                              </p:cTn>
                            </p:par>
                            <p:par>
                              <p:cTn id="101" fill="hold">
                                <p:stCondLst>
                                  <p:cond delay="7000"/>
                                </p:stCondLst>
                                <p:childTnLst>
                                  <p:par>
                                    <p:cTn id="102" presetID="2" presetClass="entr" presetSubtype="2" decel="100000" fill="hold" nodeType="afterEffect">
                                      <p:stCondLst>
                                        <p:cond delay="0"/>
                                      </p:stCondLst>
                                      <p:childTnLst>
                                        <p:set>
                                          <p:cBhvr>
                                            <p:cTn id="103" dur="1" fill="hold">
                                              <p:stCondLst>
                                                <p:cond delay="0"/>
                                              </p:stCondLst>
                                            </p:cTn>
                                            <p:tgtEl>
                                              <p:spTgt spid="286"/>
                                            </p:tgtEl>
                                            <p:attrNameLst>
                                              <p:attrName>style.visibility</p:attrName>
                                            </p:attrNameLst>
                                          </p:cBhvr>
                                          <p:to>
                                            <p:strVal val="visible"/>
                                          </p:to>
                                        </p:set>
                                        <p:anim calcmode="lin" valueType="num">
                                          <p:cBhvr additive="base">
                                            <p:cTn id="104" dur="1500" fill="hold"/>
                                            <p:tgtEl>
                                              <p:spTgt spid="286"/>
                                            </p:tgtEl>
                                            <p:attrNameLst>
                                              <p:attrName>ppt_x</p:attrName>
                                            </p:attrNameLst>
                                          </p:cBhvr>
                                          <p:tavLst>
                                            <p:tav tm="0">
                                              <p:val>
                                                <p:strVal val="1+#ppt_w/2"/>
                                              </p:val>
                                            </p:tav>
                                            <p:tav tm="100000">
                                              <p:val>
                                                <p:strVal val="#ppt_x"/>
                                              </p:val>
                                            </p:tav>
                                          </p:tavLst>
                                        </p:anim>
                                        <p:anim calcmode="lin" valueType="num">
                                          <p:cBhvr additive="base">
                                            <p:cTn id="105" dur="1500" fill="hold"/>
                                            <p:tgtEl>
                                              <p:spTgt spid="286"/>
                                            </p:tgtEl>
                                            <p:attrNameLst>
                                              <p:attrName>ppt_y</p:attrName>
                                            </p:attrNameLst>
                                          </p:cBhvr>
                                          <p:tavLst>
                                            <p:tav tm="0">
                                              <p:val>
                                                <p:strVal val="#ppt_y"/>
                                              </p:val>
                                            </p:tav>
                                            <p:tav tm="100000">
                                              <p:val>
                                                <p:strVal val="#ppt_y"/>
                                              </p:val>
                                            </p:tav>
                                          </p:tavLst>
                                        </p:anim>
                                      </p:childTnLst>
                                    </p:cTn>
                                  </p:par>
                                  <p:par>
                                    <p:cTn id="106" presetID="2" presetClass="entr" presetSubtype="2" decel="100000" fill="hold" nodeType="withEffect">
                                      <p:stCondLst>
                                        <p:cond delay="0"/>
                                      </p:stCondLst>
                                      <p:childTnLst>
                                        <p:set>
                                          <p:cBhvr>
                                            <p:cTn id="107" dur="1" fill="hold">
                                              <p:stCondLst>
                                                <p:cond delay="0"/>
                                              </p:stCondLst>
                                            </p:cTn>
                                            <p:tgtEl>
                                              <p:spTgt spid="290"/>
                                            </p:tgtEl>
                                            <p:attrNameLst>
                                              <p:attrName>style.visibility</p:attrName>
                                            </p:attrNameLst>
                                          </p:cBhvr>
                                          <p:to>
                                            <p:strVal val="visible"/>
                                          </p:to>
                                        </p:set>
                                        <p:anim calcmode="lin" valueType="num">
                                          <p:cBhvr additive="base">
                                            <p:cTn id="108" dur="1500" fill="hold"/>
                                            <p:tgtEl>
                                              <p:spTgt spid="290"/>
                                            </p:tgtEl>
                                            <p:attrNameLst>
                                              <p:attrName>ppt_x</p:attrName>
                                            </p:attrNameLst>
                                          </p:cBhvr>
                                          <p:tavLst>
                                            <p:tav tm="0">
                                              <p:val>
                                                <p:strVal val="1+#ppt_w/2"/>
                                              </p:val>
                                            </p:tav>
                                            <p:tav tm="100000">
                                              <p:val>
                                                <p:strVal val="#ppt_x"/>
                                              </p:val>
                                            </p:tav>
                                          </p:tavLst>
                                        </p:anim>
                                        <p:anim calcmode="lin" valueType="num">
                                          <p:cBhvr additive="base">
                                            <p:cTn id="109" dur="1500" fill="hold"/>
                                            <p:tgtEl>
                                              <p:spTgt spid="290"/>
                                            </p:tgtEl>
                                            <p:attrNameLst>
                                              <p:attrName>ppt_y</p:attrName>
                                            </p:attrNameLst>
                                          </p:cBhvr>
                                          <p:tavLst>
                                            <p:tav tm="0">
                                              <p:val>
                                                <p:strVal val="#ppt_y"/>
                                              </p:val>
                                            </p:tav>
                                            <p:tav tm="100000">
                                              <p:val>
                                                <p:strVal val="#ppt_y"/>
                                              </p:val>
                                            </p:tav>
                                          </p:tavLst>
                                        </p:anim>
                                      </p:childTnLst>
                                    </p:cTn>
                                  </p:par>
                                  <p:par>
                                    <p:cTn id="110" presetID="2" presetClass="entr" presetSubtype="2" decel="100000" fill="hold" nodeType="withEffect">
                                      <p:stCondLst>
                                        <p:cond delay="0"/>
                                      </p:stCondLst>
                                      <p:childTnLst>
                                        <p:set>
                                          <p:cBhvr>
                                            <p:cTn id="111" dur="1" fill="hold">
                                              <p:stCondLst>
                                                <p:cond delay="0"/>
                                              </p:stCondLst>
                                            </p:cTn>
                                            <p:tgtEl>
                                              <p:spTgt spid="294"/>
                                            </p:tgtEl>
                                            <p:attrNameLst>
                                              <p:attrName>style.visibility</p:attrName>
                                            </p:attrNameLst>
                                          </p:cBhvr>
                                          <p:to>
                                            <p:strVal val="visible"/>
                                          </p:to>
                                        </p:set>
                                        <p:anim calcmode="lin" valueType="num">
                                          <p:cBhvr additive="base">
                                            <p:cTn id="112" dur="1500" fill="hold"/>
                                            <p:tgtEl>
                                              <p:spTgt spid="294"/>
                                            </p:tgtEl>
                                            <p:attrNameLst>
                                              <p:attrName>ppt_x</p:attrName>
                                            </p:attrNameLst>
                                          </p:cBhvr>
                                          <p:tavLst>
                                            <p:tav tm="0">
                                              <p:val>
                                                <p:strVal val="1+#ppt_w/2"/>
                                              </p:val>
                                            </p:tav>
                                            <p:tav tm="100000">
                                              <p:val>
                                                <p:strVal val="#ppt_x"/>
                                              </p:val>
                                            </p:tav>
                                          </p:tavLst>
                                        </p:anim>
                                        <p:anim calcmode="lin" valueType="num">
                                          <p:cBhvr additive="base">
                                            <p:cTn id="113" dur="1500" fill="hold"/>
                                            <p:tgtEl>
                                              <p:spTgt spid="294"/>
                                            </p:tgtEl>
                                            <p:attrNameLst>
                                              <p:attrName>ppt_y</p:attrName>
                                            </p:attrNameLst>
                                          </p:cBhvr>
                                          <p:tavLst>
                                            <p:tav tm="0">
                                              <p:val>
                                                <p:strVal val="#ppt_y"/>
                                              </p:val>
                                            </p:tav>
                                            <p:tav tm="100000">
                                              <p:val>
                                                <p:strVal val="#ppt_y"/>
                                              </p:val>
                                            </p:tav>
                                          </p:tavLst>
                                        </p:anim>
                                      </p:childTnLst>
                                    </p:cTn>
                                  </p:par>
                                  <p:par>
                                    <p:cTn id="114" presetID="2" presetClass="entr" presetSubtype="2" decel="100000" fill="hold" nodeType="withEffect">
                                      <p:stCondLst>
                                        <p:cond delay="0"/>
                                      </p:stCondLst>
                                      <p:childTnLst>
                                        <p:set>
                                          <p:cBhvr>
                                            <p:cTn id="115" dur="1" fill="hold">
                                              <p:stCondLst>
                                                <p:cond delay="0"/>
                                              </p:stCondLst>
                                            </p:cTn>
                                            <p:tgtEl>
                                              <p:spTgt spid="298"/>
                                            </p:tgtEl>
                                            <p:attrNameLst>
                                              <p:attrName>style.visibility</p:attrName>
                                            </p:attrNameLst>
                                          </p:cBhvr>
                                          <p:to>
                                            <p:strVal val="visible"/>
                                          </p:to>
                                        </p:set>
                                        <p:anim calcmode="lin" valueType="num">
                                          <p:cBhvr additive="base">
                                            <p:cTn id="116" dur="1500" fill="hold"/>
                                            <p:tgtEl>
                                              <p:spTgt spid="298"/>
                                            </p:tgtEl>
                                            <p:attrNameLst>
                                              <p:attrName>ppt_x</p:attrName>
                                            </p:attrNameLst>
                                          </p:cBhvr>
                                          <p:tavLst>
                                            <p:tav tm="0">
                                              <p:val>
                                                <p:strVal val="1+#ppt_w/2"/>
                                              </p:val>
                                            </p:tav>
                                            <p:tav tm="100000">
                                              <p:val>
                                                <p:strVal val="#ppt_x"/>
                                              </p:val>
                                            </p:tav>
                                          </p:tavLst>
                                        </p:anim>
                                        <p:anim calcmode="lin" valueType="num">
                                          <p:cBhvr additive="base">
                                            <p:cTn id="117" dur="1500" fill="hold"/>
                                            <p:tgtEl>
                                              <p:spTgt spid="298"/>
                                            </p:tgtEl>
                                            <p:attrNameLst>
                                              <p:attrName>ppt_y</p:attrName>
                                            </p:attrNameLst>
                                          </p:cBhvr>
                                          <p:tavLst>
                                            <p:tav tm="0">
                                              <p:val>
                                                <p:strVal val="#ppt_y"/>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289"/>
                                            </p:tgtEl>
                                            <p:attrNameLst>
                                              <p:attrName>style.visibility</p:attrName>
                                            </p:attrNameLst>
                                          </p:cBhvr>
                                          <p:to>
                                            <p:strVal val="visible"/>
                                          </p:to>
                                        </p:set>
                                        <p:animEffect transition="in" filter="wipe(down)">
                                          <p:cBhvr>
                                            <p:cTn id="121" dur="500"/>
                                            <p:tgtEl>
                                              <p:spTgt spid="289"/>
                                            </p:tgtEl>
                                          </p:cBhvr>
                                        </p:animEffect>
                                      </p:childTnLst>
                                    </p:cTn>
                                  </p:par>
                                </p:childTnLst>
                              </p:cTn>
                            </p:par>
                            <p:par>
                              <p:cTn id="122" fill="hold">
                                <p:stCondLst>
                                  <p:cond delay="9000"/>
                                </p:stCondLst>
                                <p:childTnLst>
                                  <p:par>
                                    <p:cTn id="123" presetID="22" presetClass="entr" presetSubtype="4" fill="hold" grpId="0" nodeType="afterEffect">
                                      <p:stCondLst>
                                        <p:cond delay="0"/>
                                      </p:stCondLst>
                                      <p:childTnLst>
                                        <p:set>
                                          <p:cBhvr>
                                            <p:cTn id="124" dur="1" fill="hold">
                                              <p:stCondLst>
                                                <p:cond delay="0"/>
                                              </p:stCondLst>
                                            </p:cTn>
                                            <p:tgtEl>
                                              <p:spTgt spid="293"/>
                                            </p:tgtEl>
                                            <p:attrNameLst>
                                              <p:attrName>style.visibility</p:attrName>
                                            </p:attrNameLst>
                                          </p:cBhvr>
                                          <p:to>
                                            <p:strVal val="visible"/>
                                          </p:to>
                                        </p:set>
                                        <p:animEffect transition="in" filter="wipe(down)">
                                          <p:cBhvr>
                                            <p:cTn id="125" dur="500"/>
                                            <p:tgtEl>
                                              <p:spTgt spid="293"/>
                                            </p:tgtEl>
                                          </p:cBhvr>
                                        </p:animEffect>
                                      </p:childTnLst>
                                    </p:cTn>
                                  </p:par>
                                </p:childTnLst>
                              </p:cTn>
                            </p:par>
                            <p:par>
                              <p:cTn id="126" fill="hold">
                                <p:stCondLst>
                                  <p:cond delay="9500"/>
                                </p:stCondLst>
                                <p:childTnLst>
                                  <p:par>
                                    <p:cTn id="127" presetID="22" presetClass="entr" presetSubtype="4" fill="hold" grpId="0" nodeType="afterEffect">
                                      <p:stCondLst>
                                        <p:cond delay="0"/>
                                      </p:stCondLst>
                                      <p:childTnLst>
                                        <p:set>
                                          <p:cBhvr>
                                            <p:cTn id="128" dur="1" fill="hold">
                                              <p:stCondLst>
                                                <p:cond delay="0"/>
                                              </p:stCondLst>
                                            </p:cTn>
                                            <p:tgtEl>
                                              <p:spTgt spid="297"/>
                                            </p:tgtEl>
                                            <p:attrNameLst>
                                              <p:attrName>style.visibility</p:attrName>
                                            </p:attrNameLst>
                                          </p:cBhvr>
                                          <p:to>
                                            <p:strVal val="visible"/>
                                          </p:to>
                                        </p:set>
                                        <p:animEffect transition="in" filter="wipe(down)">
                                          <p:cBhvr>
                                            <p:cTn id="129" dur="500"/>
                                            <p:tgtEl>
                                              <p:spTgt spid="297"/>
                                            </p:tgtEl>
                                          </p:cBhvr>
                                        </p:animEffect>
                                      </p:childTnLst>
                                    </p:cTn>
                                  </p:par>
                                </p:childTnLst>
                              </p:cTn>
                            </p:par>
                            <p:par>
                              <p:cTn id="130" fill="hold">
                                <p:stCondLst>
                                  <p:cond delay="10000"/>
                                </p:stCondLst>
                                <p:childTnLst>
                                  <p:par>
                                    <p:cTn id="131" presetID="22" presetClass="entr" presetSubtype="4" fill="hold" grpId="0" nodeType="afterEffect">
                                      <p:stCondLst>
                                        <p:cond delay="0"/>
                                      </p:stCondLst>
                                      <p:childTnLst>
                                        <p:set>
                                          <p:cBhvr>
                                            <p:cTn id="132" dur="1" fill="hold">
                                              <p:stCondLst>
                                                <p:cond delay="0"/>
                                              </p:stCondLst>
                                            </p:cTn>
                                            <p:tgtEl>
                                              <p:spTgt spid="301"/>
                                            </p:tgtEl>
                                            <p:attrNameLst>
                                              <p:attrName>style.visibility</p:attrName>
                                            </p:attrNameLst>
                                          </p:cBhvr>
                                          <p:to>
                                            <p:strVal val="visible"/>
                                          </p:to>
                                        </p:set>
                                        <p:animEffect transition="in" filter="wipe(down)">
                                          <p:cBhvr>
                                            <p:cTn id="133" dur="500"/>
                                            <p:tgtEl>
                                              <p:spTgt spid="301"/>
                                            </p:tgtEl>
                                          </p:cBhvr>
                                        </p:animEffect>
                                      </p:childTnLst>
                                    </p:cTn>
                                  </p:par>
                                </p:childTnLst>
                              </p:cTn>
                            </p:par>
                            <p:par>
                              <p:cTn id="134" fill="hold">
                                <p:stCondLst>
                                  <p:cond delay="10500"/>
                                </p:stCondLst>
                                <p:childTnLst>
                                  <p:par>
                                    <p:cTn id="135" presetID="49" presetClass="entr" presetSubtype="0" decel="100000" fill="hold" grpId="0" nodeType="afterEffect">
                                      <p:stCondLst>
                                        <p:cond delay="0"/>
                                      </p:stCondLst>
                                      <p:childTnLst>
                                        <p:set>
                                          <p:cBhvr>
                                            <p:cTn id="136" dur="1" fill="hold">
                                              <p:stCondLst>
                                                <p:cond delay="0"/>
                                              </p:stCondLst>
                                            </p:cTn>
                                            <p:tgtEl>
                                              <p:spTgt spid="302"/>
                                            </p:tgtEl>
                                            <p:attrNameLst>
                                              <p:attrName>style.visibility</p:attrName>
                                            </p:attrNameLst>
                                          </p:cBhvr>
                                          <p:to>
                                            <p:strVal val="visible"/>
                                          </p:to>
                                        </p:set>
                                        <p:anim calcmode="lin" valueType="num">
                                          <p:cBhvr>
                                            <p:cTn id="137" dur="500" fill="hold"/>
                                            <p:tgtEl>
                                              <p:spTgt spid="302"/>
                                            </p:tgtEl>
                                            <p:attrNameLst>
                                              <p:attrName>ppt_w</p:attrName>
                                            </p:attrNameLst>
                                          </p:cBhvr>
                                          <p:tavLst>
                                            <p:tav tm="0">
                                              <p:val>
                                                <p:fltVal val="0"/>
                                              </p:val>
                                            </p:tav>
                                            <p:tav tm="100000">
                                              <p:val>
                                                <p:strVal val="#ppt_w"/>
                                              </p:val>
                                            </p:tav>
                                          </p:tavLst>
                                        </p:anim>
                                        <p:anim calcmode="lin" valueType="num">
                                          <p:cBhvr>
                                            <p:cTn id="138" dur="500" fill="hold"/>
                                            <p:tgtEl>
                                              <p:spTgt spid="302"/>
                                            </p:tgtEl>
                                            <p:attrNameLst>
                                              <p:attrName>ppt_h</p:attrName>
                                            </p:attrNameLst>
                                          </p:cBhvr>
                                          <p:tavLst>
                                            <p:tav tm="0">
                                              <p:val>
                                                <p:fltVal val="0"/>
                                              </p:val>
                                            </p:tav>
                                            <p:tav tm="100000">
                                              <p:val>
                                                <p:strVal val="#ppt_h"/>
                                              </p:val>
                                            </p:tav>
                                          </p:tavLst>
                                        </p:anim>
                                        <p:anim calcmode="lin" valueType="num">
                                          <p:cBhvr>
                                            <p:cTn id="139" dur="500" fill="hold"/>
                                            <p:tgtEl>
                                              <p:spTgt spid="302"/>
                                            </p:tgtEl>
                                            <p:attrNameLst>
                                              <p:attrName>style.rotation</p:attrName>
                                            </p:attrNameLst>
                                          </p:cBhvr>
                                          <p:tavLst>
                                            <p:tav tm="0">
                                              <p:val>
                                                <p:fltVal val="360"/>
                                              </p:val>
                                            </p:tav>
                                            <p:tav tm="100000">
                                              <p:val>
                                                <p:fltVal val="0"/>
                                              </p:val>
                                            </p:tav>
                                          </p:tavLst>
                                        </p:anim>
                                        <p:animEffect transition="in" filter="fade">
                                          <p:cBhvr>
                                            <p:cTn id="140" dur="500"/>
                                            <p:tgtEl>
                                              <p:spTgt spid="302"/>
                                            </p:tgtEl>
                                          </p:cBhvr>
                                        </p:animEffect>
                                      </p:childTnLst>
                                    </p:cTn>
                                  </p:par>
                                </p:childTnLst>
                              </p:cTn>
                            </p:par>
                            <p:par>
                              <p:cTn id="141" fill="hold">
                                <p:stCondLst>
                                  <p:cond delay="11000"/>
                                </p:stCondLst>
                                <p:childTnLst>
                                  <p:par>
                                    <p:cTn id="142" presetID="49" presetClass="entr" presetSubtype="0" decel="100000" fill="hold" grpId="0" nodeType="afterEffect">
                                      <p:stCondLst>
                                        <p:cond delay="0"/>
                                      </p:stCondLst>
                                      <p:childTnLst>
                                        <p:set>
                                          <p:cBhvr>
                                            <p:cTn id="143" dur="1" fill="hold">
                                              <p:stCondLst>
                                                <p:cond delay="0"/>
                                              </p:stCondLst>
                                            </p:cTn>
                                            <p:tgtEl>
                                              <p:spTgt spid="303"/>
                                            </p:tgtEl>
                                            <p:attrNameLst>
                                              <p:attrName>style.visibility</p:attrName>
                                            </p:attrNameLst>
                                          </p:cBhvr>
                                          <p:to>
                                            <p:strVal val="visible"/>
                                          </p:to>
                                        </p:set>
                                        <p:anim calcmode="lin" valueType="num">
                                          <p:cBhvr>
                                            <p:cTn id="144" dur="500" fill="hold"/>
                                            <p:tgtEl>
                                              <p:spTgt spid="303"/>
                                            </p:tgtEl>
                                            <p:attrNameLst>
                                              <p:attrName>ppt_w</p:attrName>
                                            </p:attrNameLst>
                                          </p:cBhvr>
                                          <p:tavLst>
                                            <p:tav tm="0">
                                              <p:val>
                                                <p:fltVal val="0"/>
                                              </p:val>
                                            </p:tav>
                                            <p:tav tm="100000">
                                              <p:val>
                                                <p:strVal val="#ppt_w"/>
                                              </p:val>
                                            </p:tav>
                                          </p:tavLst>
                                        </p:anim>
                                        <p:anim calcmode="lin" valueType="num">
                                          <p:cBhvr>
                                            <p:cTn id="145" dur="500" fill="hold"/>
                                            <p:tgtEl>
                                              <p:spTgt spid="303"/>
                                            </p:tgtEl>
                                            <p:attrNameLst>
                                              <p:attrName>ppt_h</p:attrName>
                                            </p:attrNameLst>
                                          </p:cBhvr>
                                          <p:tavLst>
                                            <p:tav tm="0">
                                              <p:val>
                                                <p:fltVal val="0"/>
                                              </p:val>
                                            </p:tav>
                                            <p:tav tm="100000">
                                              <p:val>
                                                <p:strVal val="#ppt_h"/>
                                              </p:val>
                                            </p:tav>
                                          </p:tavLst>
                                        </p:anim>
                                        <p:anim calcmode="lin" valueType="num">
                                          <p:cBhvr>
                                            <p:cTn id="146" dur="500" fill="hold"/>
                                            <p:tgtEl>
                                              <p:spTgt spid="303"/>
                                            </p:tgtEl>
                                            <p:attrNameLst>
                                              <p:attrName>style.rotation</p:attrName>
                                            </p:attrNameLst>
                                          </p:cBhvr>
                                          <p:tavLst>
                                            <p:tav tm="0">
                                              <p:val>
                                                <p:fltVal val="360"/>
                                              </p:val>
                                            </p:tav>
                                            <p:tav tm="100000">
                                              <p:val>
                                                <p:fltVal val="0"/>
                                              </p:val>
                                            </p:tav>
                                          </p:tavLst>
                                        </p:anim>
                                        <p:animEffect transition="in" filter="fade">
                                          <p:cBhvr>
                                            <p:cTn id="147" dur="500"/>
                                            <p:tgtEl>
                                              <p:spTgt spid="303"/>
                                            </p:tgtEl>
                                          </p:cBhvr>
                                        </p:animEffect>
                                      </p:childTnLst>
                                    </p:cTn>
                                  </p:par>
                                </p:childTnLst>
                              </p:cTn>
                            </p:par>
                            <p:par>
                              <p:cTn id="148" fill="hold">
                                <p:stCondLst>
                                  <p:cond delay="11500"/>
                                </p:stCondLst>
                                <p:childTnLst>
                                  <p:par>
                                    <p:cTn id="149" presetID="49" presetClass="entr" presetSubtype="0" decel="100000" fill="hold" grpId="0" nodeType="afterEffect">
                                      <p:stCondLst>
                                        <p:cond delay="0"/>
                                      </p:stCondLst>
                                      <p:childTnLst>
                                        <p:set>
                                          <p:cBhvr>
                                            <p:cTn id="150" dur="1" fill="hold">
                                              <p:stCondLst>
                                                <p:cond delay="0"/>
                                              </p:stCondLst>
                                            </p:cTn>
                                            <p:tgtEl>
                                              <p:spTgt spid="304"/>
                                            </p:tgtEl>
                                            <p:attrNameLst>
                                              <p:attrName>style.visibility</p:attrName>
                                            </p:attrNameLst>
                                          </p:cBhvr>
                                          <p:to>
                                            <p:strVal val="visible"/>
                                          </p:to>
                                        </p:set>
                                        <p:anim calcmode="lin" valueType="num">
                                          <p:cBhvr>
                                            <p:cTn id="151" dur="500" fill="hold"/>
                                            <p:tgtEl>
                                              <p:spTgt spid="304"/>
                                            </p:tgtEl>
                                            <p:attrNameLst>
                                              <p:attrName>ppt_w</p:attrName>
                                            </p:attrNameLst>
                                          </p:cBhvr>
                                          <p:tavLst>
                                            <p:tav tm="0">
                                              <p:val>
                                                <p:fltVal val="0"/>
                                              </p:val>
                                            </p:tav>
                                            <p:tav tm="100000">
                                              <p:val>
                                                <p:strVal val="#ppt_w"/>
                                              </p:val>
                                            </p:tav>
                                          </p:tavLst>
                                        </p:anim>
                                        <p:anim calcmode="lin" valueType="num">
                                          <p:cBhvr>
                                            <p:cTn id="152" dur="500" fill="hold"/>
                                            <p:tgtEl>
                                              <p:spTgt spid="304"/>
                                            </p:tgtEl>
                                            <p:attrNameLst>
                                              <p:attrName>ppt_h</p:attrName>
                                            </p:attrNameLst>
                                          </p:cBhvr>
                                          <p:tavLst>
                                            <p:tav tm="0">
                                              <p:val>
                                                <p:fltVal val="0"/>
                                              </p:val>
                                            </p:tav>
                                            <p:tav tm="100000">
                                              <p:val>
                                                <p:strVal val="#ppt_h"/>
                                              </p:val>
                                            </p:tav>
                                          </p:tavLst>
                                        </p:anim>
                                        <p:anim calcmode="lin" valueType="num">
                                          <p:cBhvr>
                                            <p:cTn id="153" dur="500" fill="hold"/>
                                            <p:tgtEl>
                                              <p:spTgt spid="304"/>
                                            </p:tgtEl>
                                            <p:attrNameLst>
                                              <p:attrName>style.rotation</p:attrName>
                                            </p:attrNameLst>
                                          </p:cBhvr>
                                          <p:tavLst>
                                            <p:tav tm="0">
                                              <p:val>
                                                <p:fltVal val="360"/>
                                              </p:val>
                                            </p:tav>
                                            <p:tav tm="100000">
                                              <p:val>
                                                <p:fltVal val="0"/>
                                              </p:val>
                                            </p:tav>
                                          </p:tavLst>
                                        </p:anim>
                                        <p:animEffect transition="in" filter="fade">
                                          <p:cBhvr>
                                            <p:cTn id="154" dur="500"/>
                                            <p:tgtEl>
                                              <p:spTgt spid="304"/>
                                            </p:tgtEl>
                                          </p:cBhvr>
                                        </p:animEffect>
                                      </p:childTnLst>
                                    </p:cTn>
                                  </p:par>
                                </p:childTnLst>
                              </p:cTn>
                            </p:par>
                            <p:par>
                              <p:cTn id="155" fill="hold">
                                <p:stCondLst>
                                  <p:cond delay="12000"/>
                                </p:stCondLst>
                                <p:childTnLst>
                                  <p:par>
                                    <p:cTn id="156" presetID="49" presetClass="entr" presetSubtype="0" decel="100000" fill="hold" grpId="0" nodeType="afterEffect">
                                      <p:stCondLst>
                                        <p:cond delay="0"/>
                                      </p:stCondLst>
                                      <p:childTnLst>
                                        <p:set>
                                          <p:cBhvr>
                                            <p:cTn id="157" dur="1" fill="hold">
                                              <p:stCondLst>
                                                <p:cond delay="0"/>
                                              </p:stCondLst>
                                            </p:cTn>
                                            <p:tgtEl>
                                              <p:spTgt spid="305"/>
                                            </p:tgtEl>
                                            <p:attrNameLst>
                                              <p:attrName>style.visibility</p:attrName>
                                            </p:attrNameLst>
                                          </p:cBhvr>
                                          <p:to>
                                            <p:strVal val="visible"/>
                                          </p:to>
                                        </p:set>
                                        <p:anim calcmode="lin" valueType="num">
                                          <p:cBhvr>
                                            <p:cTn id="158" dur="500" fill="hold"/>
                                            <p:tgtEl>
                                              <p:spTgt spid="305"/>
                                            </p:tgtEl>
                                            <p:attrNameLst>
                                              <p:attrName>ppt_w</p:attrName>
                                            </p:attrNameLst>
                                          </p:cBhvr>
                                          <p:tavLst>
                                            <p:tav tm="0">
                                              <p:val>
                                                <p:fltVal val="0"/>
                                              </p:val>
                                            </p:tav>
                                            <p:tav tm="100000">
                                              <p:val>
                                                <p:strVal val="#ppt_w"/>
                                              </p:val>
                                            </p:tav>
                                          </p:tavLst>
                                        </p:anim>
                                        <p:anim calcmode="lin" valueType="num">
                                          <p:cBhvr>
                                            <p:cTn id="159" dur="500" fill="hold"/>
                                            <p:tgtEl>
                                              <p:spTgt spid="305"/>
                                            </p:tgtEl>
                                            <p:attrNameLst>
                                              <p:attrName>ppt_h</p:attrName>
                                            </p:attrNameLst>
                                          </p:cBhvr>
                                          <p:tavLst>
                                            <p:tav tm="0">
                                              <p:val>
                                                <p:fltVal val="0"/>
                                              </p:val>
                                            </p:tav>
                                            <p:tav tm="100000">
                                              <p:val>
                                                <p:strVal val="#ppt_h"/>
                                              </p:val>
                                            </p:tav>
                                          </p:tavLst>
                                        </p:anim>
                                        <p:anim calcmode="lin" valueType="num">
                                          <p:cBhvr>
                                            <p:cTn id="160" dur="500" fill="hold"/>
                                            <p:tgtEl>
                                              <p:spTgt spid="305"/>
                                            </p:tgtEl>
                                            <p:attrNameLst>
                                              <p:attrName>style.rotation</p:attrName>
                                            </p:attrNameLst>
                                          </p:cBhvr>
                                          <p:tavLst>
                                            <p:tav tm="0">
                                              <p:val>
                                                <p:fltVal val="360"/>
                                              </p:val>
                                            </p:tav>
                                            <p:tav tm="100000">
                                              <p:val>
                                                <p:fltVal val="0"/>
                                              </p:val>
                                            </p:tav>
                                          </p:tavLst>
                                        </p:anim>
                                        <p:animEffect transition="in" filter="fade">
                                          <p:cBhvr>
                                            <p:cTn id="161"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56" grpId="0"/>
          <p:bldP spid="56" grpId="1"/>
          <p:bldP spid="57" grpId="0"/>
          <p:bldP spid="57" grpId="1"/>
          <p:bldP spid="289" grpId="0" animBg="1"/>
          <p:bldP spid="293" grpId="0" animBg="1"/>
          <p:bldP spid="297" grpId="0" animBg="1"/>
          <p:bldP spid="301" grpId="0" animBg="1"/>
          <p:bldP spid="302" grpId="0"/>
          <p:bldP spid="303" grpId="0"/>
          <p:bldP spid="304" grpId="0"/>
          <p:bldP spid="305"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图片 9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121" y="-594780"/>
            <a:ext cx="6666445" cy="7528170"/>
          </a:xfrm>
          <a:prstGeom prst="rect">
            <a:avLst/>
          </a:prstGeom>
        </p:spPr>
      </p:pic>
      <p:sp>
        <p:nvSpPr>
          <p:cNvPr id="3" name="矩形 2"/>
          <p:cNvSpPr/>
          <p:nvPr/>
        </p:nvSpPr>
        <p:spPr>
          <a:xfrm>
            <a:off x="4651139" y="-837559"/>
            <a:ext cx="2394857" cy="8152760"/>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63662" y="64423"/>
            <a:ext cx="1497052" cy="2646878"/>
          </a:xfrm>
          <a:prstGeom prst="rect">
            <a:avLst/>
          </a:prstGeom>
          <a:noFill/>
        </p:spPr>
        <p:txBody>
          <a:bodyPr vert="horz" wrap="square" rtlCol="0">
            <a:spAutoFit/>
          </a:bodyPr>
          <a:lstStyle/>
          <a:p>
            <a:r>
              <a:rPr lang="en-US" altLang="zh-CN" sz="16600" spc="600" dirty="0">
                <a:solidFill>
                  <a:srgbClr val="C00000"/>
                </a:solidFill>
                <a:latin typeface="Aurora Cn BT" panose="020B0508020207060204" pitchFamily="34" charset="0"/>
                <a:ea typeface="方正兰亭超细黑简体" panose="02000000000000000000" pitchFamily="2" charset="-122"/>
              </a:rPr>
              <a:t>03</a:t>
            </a:r>
            <a:endParaRPr lang="zh-CN" altLang="en-US" sz="16600" spc="600" dirty="0">
              <a:solidFill>
                <a:srgbClr val="C00000"/>
              </a:solidFill>
              <a:latin typeface="Aurora Cn BT" panose="020B0508020207060204" pitchFamily="34" charset="0"/>
              <a:ea typeface="时尚中黑简体" panose="01010104010101010101" pitchFamily="2" charset="-122"/>
            </a:endParaRPr>
          </a:p>
        </p:txBody>
      </p:sp>
      <p:sp>
        <p:nvSpPr>
          <p:cNvPr id="5" name="TextBox 54"/>
          <p:cNvSpPr txBox="1"/>
          <p:nvPr/>
        </p:nvSpPr>
        <p:spPr>
          <a:xfrm>
            <a:off x="1857733" y="1204642"/>
            <a:ext cx="2475728" cy="698071"/>
          </a:xfrm>
          <a:prstGeom prst="rect">
            <a:avLst/>
          </a:prstGeom>
          <a:noFill/>
        </p:spPr>
        <p:txBody>
          <a:bodyPr wrap="square" rIns="144000" bIns="36000" numCol="1" spcCol="360000" rtlCol="0">
            <a:spAutoFit/>
          </a:bodyPr>
          <a:lstStyle/>
          <a:p>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rPr>
              <a:t>荣誉奖项</a:t>
            </a:r>
          </a:p>
        </p:txBody>
      </p:sp>
      <p:sp>
        <p:nvSpPr>
          <p:cNvPr id="6" name="TextBox 54"/>
          <p:cNvSpPr txBox="1"/>
          <p:nvPr/>
        </p:nvSpPr>
        <p:spPr>
          <a:xfrm>
            <a:off x="1925254" y="1844640"/>
            <a:ext cx="1977511" cy="328739"/>
          </a:xfrm>
          <a:prstGeom prst="rect">
            <a:avLst/>
          </a:prstGeom>
          <a:noFill/>
        </p:spPr>
        <p:txBody>
          <a:bodyPr wrap="square" rIns="144000" bIns="36000" numCol="1" spcCol="360000"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Part three</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TextBox 25"/>
          <p:cNvSpPr txBox="1">
            <a:spLocks noChangeArrowheads="1"/>
          </p:cNvSpPr>
          <p:nvPr/>
        </p:nvSpPr>
        <p:spPr bwMode="auto">
          <a:xfrm>
            <a:off x="1170637" y="5303929"/>
            <a:ext cx="1961015" cy="89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1219200" fontAlgn="base">
              <a:lnSpc>
                <a:spcPct val="150000"/>
              </a:lnSpc>
              <a:spcBef>
                <a:spcPct val="0"/>
              </a:spcBef>
              <a:spcAft>
                <a:spcPct val="0"/>
              </a:spcAft>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点击输入您的文字内容或复制粘贴具体文本、用简明扼要的文字说明此项内容，精准的词汇表达胜过长篇大论的文字表述</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56" name="TextBox 26"/>
          <p:cNvSpPr txBox="1">
            <a:spLocks noChangeArrowheads="1"/>
          </p:cNvSpPr>
          <p:nvPr/>
        </p:nvSpPr>
        <p:spPr bwMode="auto">
          <a:xfrm>
            <a:off x="897571" y="5018975"/>
            <a:ext cx="2263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9200" fontAlgn="base">
              <a:spcBef>
                <a:spcPct val="0"/>
              </a:spcBef>
              <a:spcAft>
                <a:spcPct val="0"/>
              </a:spcAft>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添加标题文本</a:t>
            </a:r>
          </a:p>
        </p:txBody>
      </p:sp>
      <p:sp>
        <p:nvSpPr>
          <p:cNvPr id="57" name="TextBox 27"/>
          <p:cNvSpPr txBox="1">
            <a:spLocks noChangeArrowheads="1"/>
          </p:cNvSpPr>
          <p:nvPr/>
        </p:nvSpPr>
        <p:spPr bwMode="auto">
          <a:xfrm>
            <a:off x="4818830" y="5303929"/>
            <a:ext cx="1961015" cy="89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1219200" fontAlgn="base">
              <a:lnSpc>
                <a:spcPct val="150000"/>
              </a:lnSpc>
              <a:spcBef>
                <a:spcPct val="0"/>
              </a:spcBef>
              <a:spcAft>
                <a:spcPct val="0"/>
              </a:spcAft>
            </a:pPr>
            <a:r>
              <a:rPr lang="zh-CN" altLang="en-US" sz="900" dirty="0">
                <a:solidFill>
                  <a:schemeClr val="bg1"/>
                </a:solidFill>
                <a:latin typeface="微软雅黑" panose="020B0503020204020204" pitchFamily="34" charset="-122"/>
                <a:ea typeface="微软雅黑" panose="020B0503020204020204" pitchFamily="34" charset="-122"/>
              </a:rPr>
              <a:t>点击输入您的文字内容或复制粘贴具体文本、用简明扼要的文字说明此项内容，精准的词汇表达胜过长篇大论的文字表述</a:t>
            </a:r>
            <a:r>
              <a:rPr lang="en-US" altLang="zh-CN" sz="900" dirty="0">
                <a:solidFill>
                  <a:schemeClr val="bg1"/>
                </a:solidFill>
                <a:latin typeface="微软雅黑" panose="020B0503020204020204" pitchFamily="34" charset="-122"/>
                <a:ea typeface="微软雅黑" panose="020B0503020204020204" pitchFamily="34" charset="-122"/>
              </a:rPr>
              <a:t>……</a:t>
            </a:r>
          </a:p>
        </p:txBody>
      </p:sp>
      <p:sp>
        <p:nvSpPr>
          <p:cNvPr id="58" name="TextBox 28"/>
          <p:cNvSpPr txBox="1">
            <a:spLocks noChangeArrowheads="1"/>
          </p:cNvSpPr>
          <p:nvPr/>
        </p:nvSpPr>
        <p:spPr bwMode="auto">
          <a:xfrm>
            <a:off x="4623661" y="5018975"/>
            <a:ext cx="2263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9200" fontAlgn="base">
              <a:spcBef>
                <a:spcPct val="0"/>
              </a:spcBef>
              <a:spcAft>
                <a:spcPct val="0"/>
              </a:spcAft>
            </a:pPr>
            <a:r>
              <a:rPr lang="zh-CN" altLang="en-US" sz="1200" b="1">
                <a:solidFill>
                  <a:schemeClr val="bg1"/>
                </a:solidFill>
                <a:latin typeface="微软雅黑" panose="020B0503020204020204" pitchFamily="34" charset="-122"/>
                <a:ea typeface="微软雅黑" panose="020B0503020204020204" pitchFamily="34" charset="-122"/>
              </a:rPr>
              <a:t>添加标题文本</a:t>
            </a:r>
          </a:p>
        </p:txBody>
      </p:sp>
      <p:sp>
        <p:nvSpPr>
          <p:cNvPr id="59" name="TextBox 29"/>
          <p:cNvSpPr txBox="1">
            <a:spLocks noChangeArrowheads="1"/>
          </p:cNvSpPr>
          <p:nvPr/>
        </p:nvSpPr>
        <p:spPr bwMode="auto">
          <a:xfrm>
            <a:off x="8560462" y="5303929"/>
            <a:ext cx="1961015" cy="89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1219200" fontAlgn="base">
              <a:lnSpc>
                <a:spcPct val="150000"/>
              </a:lnSpc>
              <a:spcBef>
                <a:spcPct val="0"/>
              </a:spcBef>
              <a:spcAft>
                <a:spcPct val="0"/>
              </a:spcAft>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点击输入您的文字内容或复制粘贴具体文本、用简明扼要的文字说明此项内容，精准的词汇表达胜过长篇大论的文字表述</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60" name="TextBox 30"/>
          <p:cNvSpPr txBox="1">
            <a:spLocks noChangeArrowheads="1"/>
          </p:cNvSpPr>
          <p:nvPr/>
        </p:nvSpPr>
        <p:spPr bwMode="auto">
          <a:xfrm>
            <a:off x="8443189" y="5018975"/>
            <a:ext cx="2263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9200" fontAlgn="base">
              <a:spcBef>
                <a:spcPct val="0"/>
              </a:spcBef>
              <a:spcAft>
                <a:spcPct val="0"/>
              </a:spcAft>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添加标题文本</a:t>
            </a:r>
          </a:p>
        </p:txBody>
      </p:sp>
      <p:grpSp>
        <p:nvGrpSpPr>
          <p:cNvPr id="61" name="组合 60"/>
          <p:cNvGrpSpPr/>
          <p:nvPr/>
        </p:nvGrpSpPr>
        <p:grpSpPr bwMode="auto">
          <a:xfrm>
            <a:off x="1327346" y="3169430"/>
            <a:ext cx="1327150" cy="1589087"/>
            <a:chOff x="1299610" y="1919557"/>
            <a:chExt cx="1327878" cy="1589212"/>
          </a:xfrm>
          <a:solidFill>
            <a:srgbClr val="C00000"/>
          </a:solidFill>
          <a:effectLst/>
        </p:grpSpPr>
        <p:grpSp>
          <p:nvGrpSpPr>
            <p:cNvPr id="62" name="组合 10"/>
            <p:cNvGrpSpPr/>
            <p:nvPr/>
          </p:nvGrpSpPr>
          <p:grpSpPr bwMode="auto">
            <a:xfrm>
              <a:off x="1299610" y="1919557"/>
              <a:ext cx="1327878" cy="1589212"/>
              <a:chOff x="-2420938" y="1114426"/>
              <a:chExt cx="3081338" cy="3687762"/>
            </a:xfrm>
            <a:grpFill/>
          </p:grpSpPr>
          <p:sp>
            <p:nvSpPr>
              <p:cNvPr id="64" name="Freeform 5"/>
              <p:cNvSpPr>
                <a:spLocks noChangeArrowheads="1"/>
              </p:cNvSpPr>
              <p:nvPr/>
            </p:nvSpPr>
            <p:spPr bwMode="auto">
              <a:xfrm>
                <a:off x="-569912" y="1114426"/>
                <a:ext cx="904875" cy="1135062"/>
              </a:xfrm>
              <a:custGeom>
                <a:avLst/>
                <a:gdLst>
                  <a:gd name="T0" fmla="*/ 476 w 570"/>
                  <a:gd name="T1" fmla="*/ 0 h 715"/>
                  <a:gd name="T2" fmla="*/ 0 w 570"/>
                  <a:gd name="T3" fmla="*/ 652 h 715"/>
                  <a:gd name="T4" fmla="*/ 48 w 570"/>
                  <a:gd name="T5" fmla="*/ 715 h 715"/>
                  <a:gd name="T6" fmla="*/ 570 w 570"/>
                  <a:gd name="T7" fmla="*/ 0 h 715"/>
                  <a:gd name="T8" fmla="*/ 476 w 570"/>
                  <a:gd name="T9" fmla="*/ 0 h 715"/>
                </a:gdLst>
                <a:ahLst/>
                <a:cxnLst>
                  <a:cxn ang="0">
                    <a:pos x="T0" y="T1"/>
                  </a:cxn>
                  <a:cxn ang="0">
                    <a:pos x="T2" y="T3"/>
                  </a:cxn>
                  <a:cxn ang="0">
                    <a:pos x="T4" y="T5"/>
                  </a:cxn>
                  <a:cxn ang="0">
                    <a:pos x="T6" y="T7"/>
                  </a:cxn>
                  <a:cxn ang="0">
                    <a:pos x="T8" y="T9"/>
                  </a:cxn>
                </a:cxnLst>
                <a:rect l="0" t="0" r="r" b="b"/>
                <a:pathLst>
                  <a:path w="570" h="715">
                    <a:moveTo>
                      <a:pt x="476" y="0"/>
                    </a:moveTo>
                    <a:lnTo>
                      <a:pt x="0" y="652"/>
                    </a:lnTo>
                    <a:lnTo>
                      <a:pt x="48" y="715"/>
                    </a:lnTo>
                    <a:lnTo>
                      <a:pt x="570" y="0"/>
                    </a:lnTo>
                    <a:lnTo>
                      <a:pt x="4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uLnTx/>
                  <a:uFillTx/>
                </a:endParaRPr>
              </a:p>
            </p:txBody>
          </p:sp>
          <p:sp>
            <p:nvSpPr>
              <p:cNvPr id="65" name="Freeform 6"/>
              <p:cNvSpPr>
                <a:spLocks noChangeArrowheads="1"/>
              </p:cNvSpPr>
              <p:nvPr/>
            </p:nvSpPr>
            <p:spPr bwMode="auto">
              <a:xfrm>
                <a:off x="-812800" y="1114426"/>
                <a:ext cx="690563" cy="830262"/>
              </a:xfrm>
              <a:custGeom>
                <a:avLst/>
                <a:gdLst>
                  <a:gd name="T0" fmla="*/ 336 w 435"/>
                  <a:gd name="T1" fmla="*/ 0 h 523"/>
                  <a:gd name="T2" fmla="*/ 0 w 435"/>
                  <a:gd name="T3" fmla="*/ 447 h 523"/>
                  <a:gd name="T4" fmla="*/ 59 w 435"/>
                  <a:gd name="T5" fmla="*/ 523 h 523"/>
                  <a:gd name="T6" fmla="*/ 435 w 435"/>
                  <a:gd name="T7" fmla="*/ 0 h 523"/>
                  <a:gd name="T8" fmla="*/ 336 w 435"/>
                  <a:gd name="T9" fmla="*/ 0 h 523"/>
                </a:gdLst>
                <a:ahLst/>
                <a:cxnLst>
                  <a:cxn ang="0">
                    <a:pos x="T0" y="T1"/>
                  </a:cxn>
                  <a:cxn ang="0">
                    <a:pos x="T2" y="T3"/>
                  </a:cxn>
                  <a:cxn ang="0">
                    <a:pos x="T4" y="T5"/>
                  </a:cxn>
                  <a:cxn ang="0">
                    <a:pos x="T6" y="T7"/>
                  </a:cxn>
                  <a:cxn ang="0">
                    <a:pos x="T8" y="T9"/>
                  </a:cxn>
                </a:cxnLst>
                <a:rect l="0" t="0" r="r" b="b"/>
                <a:pathLst>
                  <a:path w="435" h="523">
                    <a:moveTo>
                      <a:pt x="336" y="0"/>
                    </a:moveTo>
                    <a:lnTo>
                      <a:pt x="0" y="447"/>
                    </a:lnTo>
                    <a:lnTo>
                      <a:pt x="59" y="523"/>
                    </a:lnTo>
                    <a:lnTo>
                      <a:pt x="435" y="0"/>
                    </a:lnTo>
                    <a:lnTo>
                      <a:pt x="3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uLnTx/>
                  <a:uFillTx/>
                </a:endParaRPr>
              </a:p>
            </p:txBody>
          </p:sp>
          <p:sp>
            <p:nvSpPr>
              <p:cNvPr id="66" name="Freeform 7"/>
              <p:cNvSpPr>
                <a:spLocks noChangeArrowheads="1"/>
              </p:cNvSpPr>
              <p:nvPr/>
            </p:nvSpPr>
            <p:spPr bwMode="auto">
              <a:xfrm>
                <a:off x="-677862" y="1114426"/>
                <a:ext cx="784225" cy="979487"/>
              </a:xfrm>
              <a:custGeom>
                <a:avLst/>
                <a:gdLst>
                  <a:gd name="T0" fmla="*/ 400 w 494"/>
                  <a:gd name="T1" fmla="*/ 0 h 617"/>
                  <a:gd name="T2" fmla="*/ 0 w 494"/>
                  <a:gd name="T3" fmla="*/ 556 h 617"/>
                  <a:gd name="T4" fmla="*/ 42 w 494"/>
                  <a:gd name="T5" fmla="*/ 617 h 617"/>
                  <a:gd name="T6" fmla="*/ 494 w 494"/>
                  <a:gd name="T7" fmla="*/ 0 h 617"/>
                  <a:gd name="T8" fmla="*/ 400 w 494"/>
                  <a:gd name="T9" fmla="*/ 0 h 617"/>
                </a:gdLst>
                <a:ahLst/>
                <a:cxnLst>
                  <a:cxn ang="0">
                    <a:pos x="T0" y="T1"/>
                  </a:cxn>
                  <a:cxn ang="0">
                    <a:pos x="T2" y="T3"/>
                  </a:cxn>
                  <a:cxn ang="0">
                    <a:pos x="T4" y="T5"/>
                  </a:cxn>
                  <a:cxn ang="0">
                    <a:pos x="T6" y="T7"/>
                  </a:cxn>
                  <a:cxn ang="0">
                    <a:pos x="T8" y="T9"/>
                  </a:cxn>
                </a:cxnLst>
                <a:rect l="0" t="0" r="r" b="b"/>
                <a:pathLst>
                  <a:path w="494" h="617">
                    <a:moveTo>
                      <a:pt x="400" y="0"/>
                    </a:moveTo>
                    <a:lnTo>
                      <a:pt x="0" y="556"/>
                    </a:lnTo>
                    <a:lnTo>
                      <a:pt x="42" y="617"/>
                    </a:lnTo>
                    <a:lnTo>
                      <a:pt x="494" y="0"/>
                    </a:lnTo>
                    <a:lnTo>
                      <a:pt x="40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uLnTx/>
                  <a:uFillTx/>
                </a:endParaRPr>
              </a:p>
            </p:txBody>
          </p:sp>
          <p:sp>
            <p:nvSpPr>
              <p:cNvPr id="67" name="Freeform 8"/>
              <p:cNvSpPr>
                <a:spLocks noEditPoints="1" noChangeArrowheads="1"/>
              </p:cNvSpPr>
              <p:nvPr/>
            </p:nvSpPr>
            <p:spPr bwMode="auto">
              <a:xfrm>
                <a:off x="-1989138" y="1114426"/>
                <a:ext cx="2649538" cy="3687762"/>
              </a:xfrm>
              <a:custGeom>
                <a:avLst/>
                <a:gdLst>
                  <a:gd name="T0" fmla="*/ 1422 w 1669"/>
                  <a:gd name="T1" fmla="*/ 1422 h 2323"/>
                  <a:gd name="T2" fmla="*/ 1375 w 1669"/>
                  <a:gd name="T3" fmla="*/ 1289 h 2323"/>
                  <a:gd name="T4" fmla="*/ 1302 w 1669"/>
                  <a:gd name="T5" fmla="*/ 1169 h 2323"/>
                  <a:gd name="T6" fmla="*/ 1199 w 1669"/>
                  <a:gd name="T7" fmla="*/ 1060 h 2323"/>
                  <a:gd name="T8" fmla="*/ 1134 w 1669"/>
                  <a:gd name="T9" fmla="*/ 724 h 2323"/>
                  <a:gd name="T10" fmla="*/ 968 w 1669"/>
                  <a:gd name="T11" fmla="*/ 747 h 2323"/>
                  <a:gd name="T12" fmla="*/ 1057 w 1669"/>
                  <a:gd name="T13" fmla="*/ 960 h 2323"/>
                  <a:gd name="T14" fmla="*/ 874 w 1669"/>
                  <a:gd name="T15" fmla="*/ 894 h 2323"/>
                  <a:gd name="T16" fmla="*/ 669 w 1669"/>
                  <a:gd name="T17" fmla="*/ 881 h 2323"/>
                  <a:gd name="T18" fmla="*/ 466 w 1669"/>
                  <a:gd name="T19" fmla="*/ 925 h 2323"/>
                  <a:gd name="T20" fmla="*/ 331 w 1669"/>
                  <a:gd name="T21" fmla="*/ 857 h 2323"/>
                  <a:gd name="T22" fmla="*/ 237 w 1669"/>
                  <a:gd name="T23" fmla="*/ 1067 h 2323"/>
                  <a:gd name="T24" fmla="*/ 143 w 1669"/>
                  <a:gd name="T25" fmla="*/ 1169 h 2323"/>
                  <a:gd name="T26" fmla="*/ 71 w 1669"/>
                  <a:gd name="T27" fmla="*/ 1289 h 2323"/>
                  <a:gd name="T28" fmla="*/ 23 w 1669"/>
                  <a:gd name="T29" fmla="*/ 1422 h 2323"/>
                  <a:gd name="T30" fmla="*/ 1 w 1669"/>
                  <a:gd name="T31" fmla="*/ 1564 h 2323"/>
                  <a:gd name="T32" fmla="*/ 8 w 1669"/>
                  <a:gd name="T33" fmla="*/ 1711 h 2323"/>
                  <a:gd name="T34" fmla="*/ 46 w 1669"/>
                  <a:gd name="T35" fmla="*/ 1850 h 2323"/>
                  <a:gd name="T36" fmla="*/ 104 w 1669"/>
                  <a:gd name="T37" fmla="*/ 1976 h 2323"/>
                  <a:gd name="T38" fmla="*/ 186 w 1669"/>
                  <a:gd name="T39" fmla="*/ 2088 h 2323"/>
                  <a:gd name="T40" fmla="*/ 289 w 1669"/>
                  <a:gd name="T41" fmla="*/ 2180 h 2323"/>
                  <a:gd name="T42" fmla="*/ 410 w 1669"/>
                  <a:gd name="T43" fmla="*/ 2254 h 2323"/>
                  <a:gd name="T44" fmla="*/ 543 w 1669"/>
                  <a:gd name="T45" fmla="*/ 2299 h 2323"/>
                  <a:gd name="T46" fmla="*/ 687 w 1669"/>
                  <a:gd name="T47" fmla="*/ 2323 h 2323"/>
                  <a:gd name="T48" fmla="*/ 833 w 1669"/>
                  <a:gd name="T49" fmla="*/ 2317 h 2323"/>
                  <a:gd name="T50" fmla="*/ 970 w 1669"/>
                  <a:gd name="T51" fmla="*/ 2281 h 2323"/>
                  <a:gd name="T52" fmla="*/ 1100 w 1669"/>
                  <a:gd name="T53" fmla="*/ 2221 h 2323"/>
                  <a:gd name="T54" fmla="*/ 1210 w 1669"/>
                  <a:gd name="T55" fmla="*/ 2137 h 2323"/>
                  <a:gd name="T56" fmla="*/ 1302 w 1669"/>
                  <a:gd name="T57" fmla="*/ 2033 h 2323"/>
                  <a:gd name="T58" fmla="*/ 1375 w 1669"/>
                  <a:gd name="T59" fmla="*/ 1915 h 2323"/>
                  <a:gd name="T60" fmla="*/ 1422 w 1669"/>
                  <a:gd name="T61" fmla="*/ 1782 h 2323"/>
                  <a:gd name="T62" fmla="*/ 1444 w 1669"/>
                  <a:gd name="T63" fmla="*/ 1640 h 2323"/>
                  <a:gd name="T64" fmla="*/ 1311 w 1669"/>
                  <a:gd name="T65" fmla="*/ 1601 h 2323"/>
                  <a:gd name="T66" fmla="*/ 1300 w 1669"/>
                  <a:gd name="T67" fmla="*/ 1718 h 2323"/>
                  <a:gd name="T68" fmla="*/ 1265 w 1669"/>
                  <a:gd name="T69" fmla="*/ 1832 h 2323"/>
                  <a:gd name="T70" fmla="*/ 1139 w 1669"/>
                  <a:gd name="T71" fmla="*/ 2018 h 2323"/>
                  <a:gd name="T72" fmla="*/ 951 w 1669"/>
                  <a:gd name="T73" fmla="*/ 2144 h 2323"/>
                  <a:gd name="T74" fmla="*/ 839 w 1669"/>
                  <a:gd name="T75" fmla="*/ 2178 h 2323"/>
                  <a:gd name="T76" fmla="*/ 722 w 1669"/>
                  <a:gd name="T77" fmla="*/ 2188 h 2323"/>
                  <a:gd name="T78" fmla="*/ 603 w 1669"/>
                  <a:gd name="T79" fmla="*/ 2178 h 2323"/>
                  <a:gd name="T80" fmla="*/ 495 w 1669"/>
                  <a:gd name="T81" fmla="*/ 2144 h 2323"/>
                  <a:gd name="T82" fmla="*/ 307 w 1669"/>
                  <a:gd name="T83" fmla="*/ 2018 h 2323"/>
                  <a:gd name="T84" fmla="*/ 179 w 1669"/>
                  <a:gd name="T85" fmla="*/ 1832 h 2323"/>
                  <a:gd name="T86" fmla="*/ 145 w 1669"/>
                  <a:gd name="T87" fmla="*/ 1718 h 2323"/>
                  <a:gd name="T88" fmla="*/ 135 w 1669"/>
                  <a:gd name="T89" fmla="*/ 1601 h 2323"/>
                  <a:gd name="T90" fmla="*/ 145 w 1669"/>
                  <a:gd name="T91" fmla="*/ 1484 h 2323"/>
                  <a:gd name="T92" fmla="*/ 179 w 1669"/>
                  <a:gd name="T93" fmla="*/ 1372 h 2323"/>
                  <a:gd name="T94" fmla="*/ 307 w 1669"/>
                  <a:gd name="T95" fmla="*/ 1184 h 2323"/>
                  <a:gd name="T96" fmla="*/ 495 w 1669"/>
                  <a:gd name="T97" fmla="*/ 1060 h 2323"/>
                  <a:gd name="T98" fmla="*/ 603 w 1669"/>
                  <a:gd name="T99" fmla="*/ 1022 h 2323"/>
                  <a:gd name="T100" fmla="*/ 722 w 1669"/>
                  <a:gd name="T101" fmla="*/ 1012 h 2323"/>
                  <a:gd name="T102" fmla="*/ 839 w 1669"/>
                  <a:gd name="T103" fmla="*/ 1022 h 2323"/>
                  <a:gd name="T104" fmla="*/ 951 w 1669"/>
                  <a:gd name="T105" fmla="*/ 1060 h 2323"/>
                  <a:gd name="T106" fmla="*/ 1139 w 1669"/>
                  <a:gd name="T107" fmla="*/ 1184 h 2323"/>
                  <a:gd name="T108" fmla="*/ 1265 w 1669"/>
                  <a:gd name="T109" fmla="*/ 1372 h 2323"/>
                  <a:gd name="T110" fmla="*/ 1300 w 1669"/>
                  <a:gd name="T111" fmla="*/ 1484 h 2323"/>
                  <a:gd name="T112" fmla="*/ 1311 w 1669"/>
                  <a:gd name="T113" fmla="*/ 1601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9" h="2323">
                    <a:moveTo>
                      <a:pt x="1442" y="1530"/>
                    </a:moveTo>
                    <a:lnTo>
                      <a:pt x="1437" y="1489"/>
                    </a:lnTo>
                    <a:lnTo>
                      <a:pt x="1431" y="1455"/>
                    </a:lnTo>
                    <a:lnTo>
                      <a:pt x="1422" y="1422"/>
                    </a:lnTo>
                    <a:lnTo>
                      <a:pt x="1414" y="1385"/>
                    </a:lnTo>
                    <a:lnTo>
                      <a:pt x="1403" y="1352"/>
                    </a:lnTo>
                    <a:lnTo>
                      <a:pt x="1389" y="1319"/>
                    </a:lnTo>
                    <a:lnTo>
                      <a:pt x="1375" y="1289"/>
                    </a:lnTo>
                    <a:lnTo>
                      <a:pt x="1359" y="1256"/>
                    </a:lnTo>
                    <a:lnTo>
                      <a:pt x="1339" y="1228"/>
                    </a:lnTo>
                    <a:lnTo>
                      <a:pt x="1322" y="1198"/>
                    </a:lnTo>
                    <a:lnTo>
                      <a:pt x="1302" y="1169"/>
                    </a:lnTo>
                    <a:lnTo>
                      <a:pt x="1281" y="1143"/>
                    </a:lnTo>
                    <a:lnTo>
                      <a:pt x="1256" y="1116"/>
                    </a:lnTo>
                    <a:lnTo>
                      <a:pt x="1235" y="1090"/>
                    </a:lnTo>
                    <a:lnTo>
                      <a:pt x="1199" y="1060"/>
                    </a:lnTo>
                    <a:lnTo>
                      <a:pt x="1167" y="1031"/>
                    </a:lnTo>
                    <a:lnTo>
                      <a:pt x="1167" y="759"/>
                    </a:lnTo>
                    <a:lnTo>
                      <a:pt x="1167" y="724"/>
                    </a:lnTo>
                    <a:lnTo>
                      <a:pt x="1134" y="724"/>
                    </a:lnTo>
                    <a:lnTo>
                      <a:pt x="1128" y="724"/>
                    </a:lnTo>
                    <a:lnTo>
                      <a:pt x="1669" y="0"/>
                    </a:lnTo>
                    <a:lnTo>
                      <a:pt x="1516" y="0"/>
                    </a:lnTo>
                    <a:lnTo>
                      <a:pt x="968" y="747"/>
                    </a:lnTo>
                    <a:lnTo>
                      <a:pt x="1001" y="791"/>
                    </a:lnTo>
                    <a:lnTo>
                      <a:pt x="1101" y="791"/>
                    </a:lnTo>
                    <a:lnTo>
                      <a:pt x="1101" y="985"/>
                    </a:lnTo>
                    <a:lnTo>
                      <a:pt x="1057" y="960"/>
                    </a:lnTo>
                    <a:lnTo>
                      <a:pt x="1014" y="940"/>
                    </a:lnTo>
                    <a:lnTo>
                      <a:pt x="968" y="923"/>
                    </a:lnTo>
                    <a:lnTo>
                      <a:pt x="922" y="905"/>
                    </a:lnTo>
                    <a:lnTo>
                      <a:pt x="874" y="894"/>
                    </a:lnTo>
                    <a:lnTo>
                      <a:pt x="825" y="885"/>
                    </a:lnTo>
                    <a:lnTo>
                      <a:pt x="774" y="879"/>
                    </a:lnTo>
                    <a:lnTo>
                      <a:pt x="722" y="879"/>
                    </a:lnTo>
                    <a:lnTo>
                      <a:pt x="669" y="881"/>
                    </a:lnTo>
                    <a:lnTo>
                      <a:pt x="617" y="885"/>
                    </a:lnTo>
                    <a:lnTo>
                      <a:pt x="564" y="896"/>
                    </a:lnTo>
                    <a:lnTo>
                      <a:pt x="516" y="907"/>
                    </a:lnTo>
                    <a:lnTo>
                      <a:pt x="466" y="925"/>
                    </a:lnTo>
                    <a:lnTo>
                      <a:pt x="420" y="944"/>
                    </a:lnTo>
                    <a:lnTo>
                      <a:pt x="372" y="966"/>
                    </a:lnTo>
                    <a:lnTo>
                      <a:pt x="331" y="992"/>
                    </a:lnTo>
                    <a:lnTo>
                      <a:pt x="331" y="857"/>
                    </a:lnTo>
                    <a:lnTo>
                      <a:pt x="287" y="857"/>
                    </a:lnTo>
                    <a:lnTo>
                      <a:pt x="266" y="827"/>
                    </a:lnTo>
                    <a:lnTo>
                      <a:pt x="266" y="1042"/>
                    </a:lnTo>
                    <a:lnTo>
                      <a:pt x="237" y="1067"/>
                    </a:lnTo>
                    <a:lnTo>
                      <a:pt x="213" y="1090"/>
                    </a:lnTo>
                    <a:lnTo>
                      <a:pt x="186" y="1116"/>
                    </a:lnTo>
                    <a:lnTo>
                      <a:pt x="165" y="1143"/>
                    </a:lnTo>
                    <a:lnTo>
                      <a:pt x="143" y="1169"/>
                    </a:lnTo>
                    <a:lnTo>
                      <a:pt x="122" y="1198"/>
                    </a:lnTo>
                    <a:lnTo>
                      <a:pt x="104" y="1228"/>
                    </a:lnTo>
                    <a:lnTo>
                      <a:pt x="87" y="1256"/>
                    </a:lnTo>
                    <a:lnTo>
                      <a:pt x="71" y="1289"/>
                    </a:lnTo>
                    <a:lnTo>
                      <a:pt x="56" y="1319"/>
                    </a:lnTo>
                    <a:lnTo>
                      <a:pt x="46" y="1352"/>
                    </a:lnTo>
                    <a:lnTo>
                      <a:pt x="32" y="1385"/>
                    </a:lnTo>
                    <a:lnTo>
                      <a:pt x="23" y="1422"/>
                    </a:lnTo>
                    <a:lnTo>
                      <a:pt x="12" y="1455"/>
                    </a:lnTo>
                    <a:lnTo>
                      <a:pt x="8" y="1489"/>
                    </a:lnTo>
                    <a:lnTo>
                      <a:pt x="3" y="1530"/>
                    </a:lnTo>
                    <a:lnTo>
                      <a:pt x="1" y="1564"/>
                    </a:lnTo>
                    <a:lnTo>
                      <a:pt x="0" y="1601"/>
                    </a:lnTo>
                    <a:lnTo>
                      <a:pt x="1" y="1640"/>
                    </a:lnTo>
                    <a:lnTo>
                      <a:pt x="3" y="1675"/>
                    </a:lnTo>
                    <a:lnTo>
                      <a:pt x="8" y="1711"/>
                    </a:lnTo>
                    <a:lnTo>
                      <a:pt x="12" y="1745"/>
                    </a:lnTo>
                    <a:lnTo>
                      <a:pt x="23" y="1782"/>
                    </a:lnTo>
                    <a:lnTo>
                      <a:pt x="32" y="1817"/>
                    </a:lnTo>
                    <a:lnTo>
                      <a:pt x="46" y="1850"/>
                    </a:lnTo>
                    <a:lnTo>
                      <a:pt x="56" y="1883"/>
                    </a:lnTo>
                    <a:lnTo>
                      <a:pt x="71" y="1915"/>
                    </a:lnTo>
                    <a:lnTo>
                      <a:pt x="87" y="1946"/>
                    </a:lnTo>
                    <a:lnTo>
                      <a:pt x="104" y="1976"/>
                    </a:lnTo>
                    <a:lnTo>
                      <a:pt x="122" y="2004"/>
                    </a:lnTo>
                    <a:lnTo>
                      <a:pt x="143" y="2033"/>
                    </a:lnTo>
                    <a:lnTo>
                      <a:pt x="165" y="2061"/>
                    </a:lnTo>
                    <a:lnTo>
                      <a:pt x="186" y="2088"/>
                    </a:lnTo>
                    <a:lnTo>
                      <a:pt x="213" y="2114"/>
                    </a:lnTo>
                    <a:lnTo>
                      <a:pt x="237" y="2137"/>
                    </a:lnTo>
                    <a:lnTo>
                      <a:pt x="261" y="2157"/>
                    </a:lnTo>
                    <a:lnTo>
                      <a:pt x="289" y="2180"/>
                    </a:lnTo>
                    <a:lnTo>
                      <a:pt x="321" y="2201"/>
                    </a:lnTo>
                    <a:lnTo>
                      <a:pt x="349" y="2221"/>
                    </a:lnTo>
                    <a:lnTo>
                      <a:pt x="379" y="2236"/>
                    </a:lnTo>
                    <a:lnTo>
                      <a:pt x="410" y="2254"/>
                    </a:lnTo>
                    <a:lnTo>
                      <a:pt x="442" y="2267"/>
                    </a:lnTo>
                    <a:lnTo>
                      <a:pt x="473" y="2281"/>
                    </a:lnTo>
                    <a:lnTo>
                      <a:pt x="507" y="2290"/>
                    </a:lnTo>
                    <a:lnTo>
                      <a:pt x="543" y="2299"/>
                    </a:lnTo>
                    <a:lnTo>
                      <a:pt x="578" y="2311"/>
                    </a:lnTo>
                    <a:lnTo>
                      <a:pt x="612" y="2317"/>
                    </a:lnTo>
                    <a:lnTo>
                      <a:pt x="647" y="2319"/>
                    </a:lnTo>
                    <a:lnTo>
                      <a:pt x="687" y="2323"/>
                    </a:lnTo>
                    <a:lnTo>
                      <a:pt x="722" y="2323"/>
                    </a:lnTo>
                    <a:lnTo>
                      <a:pt x="759" y="2323"/>
                    </a:lnTo>
                    <a:lnTo>
                      <a:pt x="798" y="2319"/>
                    </a:lnTo>
                    <a:lnTo>
                      <a:pt x="833" y="2317"/>
                    </a:lnTo>
                    <a:lnTo>
                      <a:pt x="868" y="2311"/>
                    </a:lnTo>
                    <a:lnTo>
                      <a:pt x="905" y="2299"/>
                    </a:lnTo>
                    <a:lnTo>
                      <a:pt x="938" y="2290"/>
                    </a:lnTo>
                    <a:lnTo>
                      <a:pt x="970" y="2281"/>
                    </a:lnTo>
                    <a:lnTo>
                      <a:pt x="1004" y="2267"/>
                    </a:lnTo>
                    <a:lnTo>
                      <a:pt x="1036" y="2254"/>
                    </a:lnTo>
                    <a:lnTo>
                      <a:pt x="1069" y="2236"/>
                    </a:lnTo>
                    <a:lnTo>
                      <a:pt x="1100" y="2221"/>
                    </a:lnTo>
                    <a:lnTo>
                      <a:pt x="1128" y="2201"/>
                    </a:lnTo>
                    <a:lnTo>
                      <a:pt x="1156" y="2180"/>
                    </a:lnTo>
                    <a:lnTo>
                      <a:pt x="1183" y="2157"/>
                    </a:lnTo>
                    <a:lnTo>
                      <a:pt x="1210" y="2137"/>
                    </a:lnTo>
                    <a:lnTo>
                      <a:pt x="1235" y="2114"/>
                    </a:lnTo>
                    <a:lnTo>
                      <a:pt x="1256" y="2088"/>
                    </a:lnTo>
                    <a:lnTo>
                      <a:pt x="1281" y="2061"/>
                    </a:lnTo>
                    <a:lnTo>
                      <a:pt x="1302" y="2033"/>
                    </a:lnTo>
                    <a:lnTo>
                      <a:pt x="1322" y="2004"/>
                    </a:lnTo>
                    <a:lnTo>
                      <a:pt x="1339" y="1976"/>
                    </a:lnTo>
                    <a:lnTo>
                      <a:pt x="1359" y="1946"/>
                    </a:lnTo>
                    <a:lnTo>
                      <a:pt x="1375" y="1915"/>
                    </a:lnTo>
                    <a:lnTo>
                      <a:pt x="1389" y="1883"/>
                    </a:lnTo>
                    <a:lnTo>
                      <a:pt x="1403" y="1850"/>
                    </a:lnTo>
                    <a:lnTo>
                      <a:pt x="1414" y="1817"/>
                    </a:lnTo>
                    <a:lnTo>
                      <a:pt x="1422" y="1782"/>
                    </a:lnTo>
                    <a:lnTo>
                      <a:pt x="1431" y="1745"/>
                    </a:lnTo>
                    <a:lnTo>
                      <a:pt x="1437" y="1711"/>
                    </a:lnTo>
                    <a:lnTo>
                      <a:pt x="1442" y="1675"/>
                    </a:lnTo>
                    <a:lnTo>
                      <a:pt x="1444" y="1640"/>
                    </a:lnTo>
                    <a:lnTo>
                      <a:pt x="1446" y="1601"/>
                    </a:lnTo>
                    <a:lnTo>
                      <a:pt x="1444" y="1564"/>
                    </a:lnTo>
                    <a:lnTo>
                      <a:pt x="1442" y="1530"/>
                    </a:lnTo>
                    <a:close/>
                    <a:moveTo>
                      <a:pt x="1311" y="1601"/>
                    </a:moveTo>
                    <a:lnTo>
                      <a:pt x="1311" y="1631"/>
                    </a:lnTo>
                    <a:lnTo>
                      <a:pt x="1309" y="1660"/>
                    </a:lnTo>
                    <a:lnTo>
                      <a:pt x="1304" y="1690"/>
                    </a:lnTo>
                    <a:lnTo>
                      <a:pt x="1300" y="1718"/>
                    </a:lnTo>
                    <a:lnTo>
                      <a:pt x="1293" y="1750"/>
                    </a:lnTo>
                    <a:lnTo>
                      <a:pt x="1284" y="1778"/>
                    </a:lnTo>
                    <a:lnTo>
                      <a:pt x="1276" y="1802"/>
                    </a:lnTo>
                    <a:lnTo>
                      <a:pt x="1265" y="1832"/>
                    </a:lnTo>
                    <a:lnTo>
                      <a:pt x="1241" y="1880"/>
                    </a:lnTo>
                    <a:lnTo>
                      <a:pt x="1210" y="1931"/>
                    </a:lnTo>
                    <a:lnTo>
                      <a:pt x="1176" y="1976"/>
                    </a:lnTo>
                    <a:lnTo>
                      <a:pt x="1139" y="2018"/>
                    </a:lnTo>
                    <a:lnTo>
                      <a:pt x="1098" y="2057"/>
                    </a:lnTo>
                    <a:lnTo>
                      <a:pt x="1052" y="2089"/>
                    </a:lnTo>
                    <a:lnTo>
                      <a:pt x="1004" y="2118"/>
                    </a:lnTo>
                    <a:lnTo>
                      <a:pt x="951" y="2144"/>
                    </a:lnTo>
                    <a:lnTo>
                      <a:pt x="924" y="2153"/>
                    </a:lnTo>
                    <a:lnTo>
                      <a:pt x="896" y="2164"/>
                    </a:lnTo>
                    <a:lnTo>
                      <a:pt x="868" y="2173"/>
                    </a:lnTo>
                    <a:lnTo>
                      <a:pt x="839" y="2178"/>
                    </a:lnTo>
                    <a:lnTo>
                      <a:pt x="811" y="2183"/>
                    </a:lnTo>
                    <a:lnTo>
                      <a:pt x="782" y="2185"/>
                    </a:lnTo>
                    <a:lnTo>
                      <a:pt x="752" y="2188"/>
                    </a:lnTo>
                    <a:lnTo>
                      <a:pt x="722" y="2188"/>
                    </a:lnTo>
                    <a:lnTo>
                      <a:pt x="693" y="2188"/>
                    </a:lnTo>
                    <a:lnTo>
                      <a:pt x="663" y="2185"/>
                    </a:lnTo>
                    <a:lnTo>
                      <a:pt x="632" y="2183"/>
                    </a:lnTo>
                    <a:lnTo>
                      <a:pt x="603" y="2178"/>
                    </a:lnTo>
                    <a:lnTo>
                      <a:pt x="575" y="2173"/>
                    </a:lnTo>
                    <a:lnTo>
                      <a:pt x="548" y="2164"/>
                    </a:lnTo>
                    <a:lnTo>
                      <a:pt x="521" y="2153"/>
                    </a:lnTo>
                    <a:lnTo>
                      <a:pt x="495" y="2144"/>
                    </a:lnTo>
                    <a:lnTo>
                      <a:pt x="442" y="2118"/>
                    </a:lnTo>
                    <a:lnTo>
                      <a:pt x="392" y="2089"/>
                    </a:lnTo>
                    <a:lnTo>
                      <a:pt x="349" y="2057"/>
                    </a:lnTo>
                    <a:lnTo>
                      <a:pt x="307" y="2018"/>
                    </a:lnTo>
                    <a:lnTo>
                      <a:pt x="270" y="1976"/>
                    </a:lnTo>
                    <a:lnTo>
                      <a:pt x="232" y="1931"/>
                    </a:lnTo>
                    <a:lnTo>
                      <a:pt x="204" y="1880"/>
                    </a:lnTo>
                    <a:lnTo>
                      <a:pt x="179" y="1832"/>
                    </a:lnTo>
                    <a:lnTo>
                      <a:pt x="170" y="1802"/>
                    </a:lnTo>
                    <a:lnTo>
                      <a:pt x="161" y="1778"/>
                    </a:lnTo>
                    <a:lnTo>
                      <a:pt x="154" y="1750"/>
                    </a:lnTo>
                    <a:lnTo>
                      <a:pt x="145" y="1718"/>
                    </a:lnTo>
                    <a:lnTo>
                      <a:pt x="141" y="1690"/>
                    </a:lnTo>
                    <a:lnTo>
                      <a:pt x="137" y="1660"/>
                    </a:lnTo>
                    <a:lnTo>
                      <a:pt x="135" y="1631"/>
                    </a:lnTo>
                    <a:lnTo>
                      <a:pt x="135" y="1601"/>
                    </a:lnTo>
                    <a:lnTo>
                      <a:pt x="135" y="1571"/>
                    </a:lnTo>
                    <a:lnTo>
                      <a:pt x="137" y="1540"/>
                    </a:lnTo>
                    <a:lnTo>
                      <a:pt x="141" y="1512"/>
                    </a:lnTo>
                    <a:lnTo>
                      <a:pt x="145" y="1484"/>
                    </a:lnTo>
                    <a:lnTo>
                      <a:pt x="154" y="1455"/>
                    </a:lnTo>
                    <a:lnTo>
                      <a:pt x="161" y="1427"/>
                    </a:lnTo>
                    <a:lnTo>
                      <a:pt x="170" y="1398"/>
                    </a:lnTo>
                    <a:lnTo>
                      <a:pt x="179" y="1372"/>
                    </a:lnTo>
                    <a:lnTo>
                      <a:pt x="204" y="1319"/>
                    </a:lnTo>
                    <a:lnTo>
                      <a:pt x="232" y="1271"/>
                    </a:lnTo>
                    <a:lnTo>
                      <a:pt x="270" y="1228"/>
                    </a:lnTo>
                    <a:lnTo>
                      <a:pt x="307" y="1184"/>
                    </a:lnTo>
                    <a:lnTo>
                      <a:pt x="349" y="1147"/>
                    </a:lnTo>
                    <a:lnTo>
                      <a:pt x="392" y="1115"/>
                    </a:lnTo>
                    <a:lnTo>
                      <a:pt x="442" y="1081"/>
                    </a:lnTo>
                    <a:lnTo>
                      <a:pt x="495" y="1060"/>
                    </a:lnTo>
                    <a:lnTo>
                      <a:pt x="521" y="1047"/>
                    </a:lnTo>
                    <a:lnTo>
                      <a:pt x="548" y="1038"/>
                    </a:lnTo>
                    <a:lnTo>
                      <a:pt x="575" y="1031"/>
                    </a:lnTo>
                    <a:lnTo>
                      <a:pt x="603" y="1022"/>
                    </a:lnTo>
                    <a:lnTo>
                      <a:pt x="632" y="1019"/>
                    </a:lnTo>
                    <a:lnTo>
                      <a:pt x="663" y="1017"/>
                    </a:lnTo>
                    <a:lnTo>
                      <a:pt x="693" y="1014"/>
                    </a:lnTo>
                    <a:lnTo>
                      <a:pt x="722" y="1012"/>
                    </a:lnTo>
                    <a:lnTo>
                      <a:pt x="752" y="1014"/>
                    </a:lnTo>
                    <a:lnTo>
                      <a:pt x="782" y="1017"/>
                    </a:lnTo>
                    <a:lnTo>
                      <a:pt x="811" y="1019"/>
                    </a:lnTo>
                    <a:lnTo>
                      <a:pt x="839" y="1022"/>
                    </a:lnTo>
                    <a:lnTo>
                      <a:pt x="868" y="1031"/>
                    </a:lnTo>
                    <a:lnTo>
                      <a:pt x="896" y="1038"/>
                    </a:lnTo>
                    <a:lnTo>
                      <a:pt x="924" y="1047"/>
                    </a:lnTo>
                    <a:lnTo>
                      <a:pt x="951" y="1060"/>
                    </a:lnTo>
                    <a:lnTo>
                      <a:pt x="1004" y="1081"/>
                    </a:lnTo>
                    <a:lnTo>
                      <a:pt x="1052" y="1115"/>
                    </a:lnTo>
                    <a:lnTo>
                      <a:pt x="1098" y="1147"/>
                    </a:lnTo>
                    <a:lnTo>
                      <a:pt x="1139" y="1184"/>
                    </a:lnTo>
                    <a:lnTo>
                      <a:pt x="1176" y="1228"/>
                    </a:lnTo>
                    <a:lnTo>
                      <a:pt x="1210" y="1271"/>
                    </a:lnTo>
                    <a:lnTo>
                      <a:pt x="1241" y="1319"/>
                    </a:lnTo>
                    <a:lnTo>
                      <a:pt x="1265" y="1372"/>
                    </a:lnTo>
                    <a:lnTo>
                      <a:pt x="1276" y="1398"/>
                    </a:lnTo>
                    <a:lnTo>
                      <a:pt x="1284" y="1427"/>
                    </a:lnTo>
                    <a:lnTo>
                      <a:pt x="1293" y="1455"/>
                    </a:lnTo>
                    <a:lnTo>
                      <a:pt x="1300" y="1484"/>
                    </a:lnTo>
                    <a:lnTo>
                      <a:pt x="1304" y="1512"/>
                    </a:lnTo>
                    <a:lnTo>
                      <a:pt x="1309" y="1540"/>
                    </a:lnTo>
                    <a:lnTo>
                      <a:pt x="1311" y="1571"/>
                    </a:lnTo>
                    <a:lnTo>
                      <a:pt x="1311" y="16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uLnTx/>
                  <a:uFillTx/>
                </a:endParaRPr>
              </a:p>
            </p:txBody>
          </p:sp>
          <p:sp>
            <p:nvSpPr>
              <p:cNvPr id="68" name="Freeform 9"/>
              <p:cNvSpPr>
                <a:spLocks noChangeArrowheads="1"/>
              </p:cNvSpPr>
              <p:nvPr/>
            </p:nvSpPr>
            <p:spPr bwMode="auto">
              <a:xfrm>
                <a:off x="-2420938" y="1114426"/>
                <a:ext cx="1885951" cy="1254125"/>
              </a:xfrm>
              <a:custGeom>
                <a:avLst/>
                <a:gdLst>
                  <a:gd name="T0" fmla="*/ 1188 w 1188"/>
                  <a:gd name="T1" fmla="*/ 790 h 790"/>
                  <a:gd name="T2" fmla="*/ 596 w 1188"/>
                  <a:gd name="T3" fmla="*/ 0 h 790"/>
                  <a:gd name="T4" fmla="*/ 0 w 1188"/>
                  <a:gd name="T5" fmla="*/ 0 h 790"/>
                  <a:gd name="T6" fmla="*/ 594 w 1188"/>
                  <a:gd name="T7" fmla="*/ 790 h 790"/>
                  <a:gd name="T8" fmla="*/ 1188 w 1188"/>
                  <a:gd name="T9" fmla="*/ 790 h 790"/>
                </a:gdLst>
                <a:ahLst/>
                <a:cxnLst>
                  <a:cxn ang="0">
                    <a:pos x="T0" y="T1"/>
                  </a:cxn>
                  <a:cxn ang="0">
                    <a:pos x="T2" y="T3"/>
                  </a:cxn>
                  <a:cxn ang="0">
                    <a:pos x="T4" y="T5"/>
                  </a:cxn>
                  <a:cxn ang="0">
                    <a:pos x="T6" y="T7"/>
                  </a:cxn>
                  <a:cxn ang="0">
                    <a:pos x="T8" y="T9"/>
                  </a:cxn>
                </a:cxnLst>
                <a:rect l="0" t="0" r="r" b="b"/>
                <a:pathLst>
                  <a:path w="1188" h="790">
                    <a:moveTo>
                      <a:pt x="1188" y="790"/>
                    </a:moveTo>
                    <a:lnTo>
                      <a:pt x="596" y="0"/>
                    </a:lnTo>
                    <a:lnTo>
                      <a:pt x="0" y="0"/>
                    </a:lnTo>
                    <a:lnTo>
                      <a:pt x="594" y="790"/>
                    </a:lnTo>
                    <a:lnTo>
                      <a:pt x="1188" y="7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uLnTx/>
                  <a:uFillTx/>
                </a:endParaRPr>
              </a:p>
            </p:txBody>
          </p:sp>
        </p:grpSp>
        <p:sp>
          <p:nvSpPr>
            <p:cNvPr id="63" name="TextBox 192"/>
            <p:cNvSpPr txBox="1">
              <a:spLocks noChangeArrowheads="1"/>
            </p:cNvSpPr>
            <p:nvPr/>
          </p:nvSpPr>
          <p:spPr bwMode="auto">
            <a:xfrm>
              <a:off x="1705978" y="2645506"/>
              <a:ext cx="529962" cy="7695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rgbClr val="C00000"/>
                  </a:solidFill>
                  <a:uLnTx/>
                  <a:uFillTx/>
                  <a:latin typeface="Arial Black" panose="020B0A04020102020204" pitchFamily="34" charset="0"/>
                </a:rPr>
                <a:t>1</a:t>
              </a:r>
              <a:endParaRPr kumimoji="0" lang="id-ID" altLang="zh-CN" sz="4400" b="0" i="0" u="none" strike="noStrike" kern="0" cap="none" spc="0" normalizeH="0" baseline="0" noProof="0" dirty="0">
                <a:ln>
                  <a:noFill/>
                </a:ln>
                <a:solidFill>
                  <a:srgbClr val="C00000"/>
                </a:solidFill>
                <a:uLnTx/>
                <a:uFillTx/>
                <a:latin typeface="Arial Black" panose="020B0A04020102020204" pitchFamily="34" charset="0"/>
              </a:endParaRPr>
            </a:p>
          </p:txBody>
        </p:sp>
      </p:grpSp>
      <p:grpSp>
        <p:nvGrpSpPr>
          <p:cNvPr id="69" name="组合 68"/>
          <p:cNvGrpSpPr/>
          <p:nvPr/>
        </p:nvGrpSpPr>
        <p:grpSpPr>
          <a:xfrm>
            <a:off x="5038093" y="3169305"/>
            <a:ext cx="1327878" cy="1589212"/>
            <a:chOff x="1299610" y="1919557"/>
            <a:chExt cx="1327878" cy="1589212"/>
          </a:xfrm>
          <a:solidFill>
            <a:schemeClr val="bg1"/>
          </a:solidFill>
          <a:effectLst/>
        </p:grpSpPr>
        <p:grpSp>
          <p:nvGrpSpPr>
            <p:cNvPr id="70" name="组合 69"/>
            <p:cNvGrpSpPr/>
            <p:nvPr/>
          </p:nvGrpSpPr>
          <p:grpSpPr>
            <a:xfrm>
              <a:off x="1299610" y="1919557"/>
              <a:ext cx="1327878" cy="1589212"/>
              <a:chOff x="-2420938" y="1114426"/>
              <a:chExt cx="3081338" cy="3687762"/>
            </a:xfrm>
            <a:grpFill/>
          </p:grpSpPr>
          <p:sp>
            <p:nvSpPr>
              <p:cNvPr id="72" name="Freeform 5"/>
              <p:cNvSpPr/>
              <p:nvPr/>
            </p:nvSpPr>
            <p:spPr bwMode="auto">
              <a:xfrm>
                <a:off x="-569912" y="1114426"/>
                <a:ext cx="904875" cy="1135062"/>
              </a:xfrm>
              <a:custGeom>
                <a:avLst/>
                <a:gdLst>
                  <a:gd name="T0" fmla="*/ 476 w 570"/>
                  <a:gd name="T1" fmla="*/ 0 h 715"/>
                  <a:gd name="T2" fmla="*/ 0 w 570"/>
                  <a:gd name="T3" fmla="*/ 652 h 715"/>
                  <a:gd name="T4" fmla="*/ 48 w 570"/>
                  <a:gd name="T5" fmla="*/ 715 h 715"/>
                  <a:gd name="T6" fmla="*/ 570 w 570"/>
                  <a:gd name="T7" fmla="*/ 0 h 715"/>
                  <a:gd name="T8" fmla="*/ 476 w 570"/>
                  <a:gd name="T9" fmla="*/ 0 h 715"/>
                </a:gdLst>
                <a:ahLst/>
                <a:cxnLst>
                  <a:cxn ang="0">
                    <a:pos x="T0" y="T1"/>
                  </a:cxn>
                  <a:cxn ang="0">
                    <a:pos x="T2" y="T3"/>
                  </a:cxn>
                  <a:cxn ang="0">
                    <a:pos x="T4" y="T5"/>
                  </a:cxn>
                  <a:cxn ang="0">
                    <a:pos x="T6" y="T7"/>
                  </a:cxn>
                  <a:cxn ang="0">
                    <a:pos x="T8" y="T9"/>
                  </a:cxn>
                </a:cxnLst>
                <a:rect l="0" t="0" r="r" b="b"/>
                <a:pathLst>
                  <a:path w="570" h="715">
                    <a:moveTo>
                      <a:pt x="476" y="0"/>
                    </a:moveTo>
                    <a:lnTo>
                      <a:pt x="0" y="652"/>
                    </a:lnTo>
                    <a:lnTo>
                      <a:pt x="48" y="715"/>
                    </a:lnTo>
                    <a:lnTo>
                      <a:pt x="570" y="0"/>
                    </a:lnTo>
                    <a:lnTo>
                      <a:pt x="4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black"/>
                  </a:solidFill>
                  <a:uLnTx/>
                  <a:uFillTx/>
                </a:endParaRPr>
              </a:p>
            </p:txBody>
          </p:sp>
          <p:sp>
            <p:nvSpPr>
              <p:cNvPr id="73" name="Freeform 6"/>
              <p:cNvSpPr/>
              <p:nvPr/>
            </p:nvSpPr>
            <p:spPr bwMode="auto">
              <a:xfrm>
                <a:off x="-812800" y="1114426"/>
                <a:ext cx="690563" cy="830262"/>
              </a:xfrm>
              <a:custGeom>
                <a:avLst/>
                <a:gdLst>
                  <a:gd name="T0" fmla="*/ 336 w 435"/>
                  <a:gd name="T1" fmla="*/ 0 h 523"/>
                  <a:gd name="T2" fmla="*/ 0 w 435"/>
                  <a:gd name="T3" fmla="*/ 447 h 523"/>
                  <a:gd name="T4" fmla="*/ 59 w 435"/>
                  <a:gd name="T5" fmla="*/ 523 h 523"/>
                  <a:gd name="T6" fmla="*/ 435 w 435"/>
                  <a:gd name="T7" fmla="*/ 0 h 523"/>
                  <a:gd name="T8" fmla="*/ 336 w 435"/>
                  <a:gd name="T9" fmla="*/ 0 h 523"/>
                </a:gdLst>
                <a:ahLst/>
                <a:cxnLst>
                  <a:cxn ang="0">
                    <a:pos x="T0" y="T1"/>
                  </a:cxn>
                  <a:cxn ang="0">
                    <a:pos x="T2" y="T3"/>
                  </a:cxn>
                  <a:cxn ang="0">
                    <a:pos x="T4" y="T5"/>
                  </a:cxn>
                  <a:cxn ang="0">
                    <a:pos x="T6" y="T7"/>
                  </a:cxn>
                  <a:cxn ang="0">
                    <a:pos x="T8" y="T9"/>
                  </a:cxn>
                </a:cxnLst>
                <a:rect l="0" t="0" r="r" b="b"/>
                <a:pathLst>
                  <a:path w="435" h="523">
                    <a:moveTo>
                      <a:pt x="336" y="0"/>
                    </a:moveTo>
                    <a:lnTo>
                      <a:pt x="0" y="447"/>
                    </a:lnTo>
                    <a:lnTo>
                      <a:pt x="59" y="523"/>
                    </a:lnTo>
                    <a:lnTo>
                      <a:pt x="435" y="0"/>
                    </a:lnTo>
                    <a:lnTo>
                      <a:pt x="3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black"/>
                  </a:solidFill>
                  <a:uLnTx/>
                  <a:uFillTx/>
                </a:endParaRPr>
              </a:p>
            </p:txBody>
          </p:sp>
          <p:sp>
            <p:nvSpPr>
              <p:cNvPr id="74" name="Freeform 7"/>
              <p:cNvSpPr/>
              <p:nvPr/>
            </p:nvSpPr>
            <p:spPr bwMode="auto">
              <a:xfrm>
                <a:off x="-677862" y="1114426"/>
                <a:ext cx="784225" cy="979487"/>
              </a:xfrm>
              <a:custGeom>
                <a:avLst/>
                <a:gdLst>
                  <a:gd name="T0" fmla="*/ 400 w 494"/>
                  <a:gd name="T1" fmla="*/ 0 h 617"/>
                  <a:gd name="T2" fmla="*/ 0 w 494"/>
                  <a:gd name="T3" fmla="*/ 556 h 617"/>
                  <a:gd name="T4" fmla="*/ 42 w 494"/>
                  <a:gd name="T5" fmla="*/ 617 h 617"/>
                  <a:gd name="T6" fmla="*/ 494 w 494"/>
                  <a:gd name="T7" fmla="*/ 0 h 617"/>
                  <a:gd name="T8" fmla="*/ 400 w 494"/>
                  <a:gd name="T9" fmla="*/ 0 h 617"/>
                </a:gdLst>
                <a:ahLst/>
                <a:cxnLst>
                  <a:cxn ang="0">
                    <a:pos x="T0" y="T1"/>
                  </a:cxn>
                  <a:cxn ang="0">
                    <a:pos x="T2" y="T3"/>
                  </a:cxn>
                  <a:cxn ang="0">
                    <a:pos x="T4" y="T5"/>
                  </a:cxn>
                  <a:cxn ang="0">
                    <a:pos x="T6" y="T7"/>
                  </a:cxn>
                  <a:cxn ang="0">
                    <a:pos x="T8" y="T9"/>
                  </a:cxn>
                </a:cxnLst>
                <a:rect l="0" t="0" r="r" b="b"/>
                <a:pathLst>
                  <a:path w="494" h="617">
                    <a:moveTo>
                      <a:pt x="400" y="0"/>
                    </a:moveTo>
                    <a:lnTo>
                      <a:pt x="0" y="556"/>
                    </a:lnTo>
                    <a:lnTo>
                      <a:pt x="42" y="617"/>
                    </a:lnTo>
                    <a:lnTo>
                      <a:pt x="494" y="0"/>
                    </a:lnTo>
                    <a:lnTo>
                      <a:pt x="40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black"/>
                  </a:solidFill>
                  <a:uLnTx/>
                  <a:uFillTx/>
                </a:endParaRPr>
              </a:p>
            </p:txBody>
          </p:sp>
          <p:sp>
            <p:nvSpPr>
              <p:cNvPr id="75" name="Freeform 8"/>
              <p:cNvSpPr>
                <a:spLocks noEditPoints="1"/>
              </p:cNvSpPr>
              <p:nvPr/>
            </p:nvSpPr>
            <p:spPr bwMode="auto">
              <a:xfrm>
                <a:off x="-1989138" y="1114426"/>
                <a:ext cx="2649538" cy="3687762"/>
              </a:xfrm>
              <a:custGeom>
                <a:avLst/>
                <a:gdLst>
                  <a:gd name="T0" fmla="*/ 1422 w 1669"/>
                  <a:gd name="T1" fmla="*/ 1422 h 2323"/>
                  <a:gd name="T2" fmla="*/ 1375 w 1669"/>
                  <a:gd name="T3" fmla="*/ 1289 h 2323"/>
                  <a:gd name="T4" fmla="*/ 1302 w 1669"/>
                  <a:gd name="T5" fmla="*/ 1169 h 2323"/>
                  <a:gd name="T6" fmla="*/ 1199 w 1669"/>
                  <a:gd name="T7" fmla="*/ 1060 h 2323"/>
                  <a:gd name="T8" fmla="*/ 1134 w 1669"/>
                  <a:gd name="T9" fmla="*/ 724 h 2323"/>
                  <a:gd name="T10" fmla="*/ 968 w 1669"/>
                  <a:gd name="T11" fmla="*/ 747 h 2323"/>
                  <a:gd name="T12" fmla="*/ 1057 w 1669"/>
                  <a:gd name="T13" fmla="*/ 960 h 2323"/>
                  <a:gd name="T14" fmla="*/ 874 w 1669"/>
                  <a:gd name="T15" fmla="*/ 894 h 2323"/>
                  <a:gd name="T16" fmla="*/ 669 w 1669"/>
                  <a:gd name="T17" fmla="*/ 881 h 2323"/>
                  <a:gd name="T18" fmla="*/ 466 w 1669"/>
                  <a:gd name="T19" fmla="*/ 925 h 2323"/>
                  <a:gd name="T20" fmla="*/ 331 w 1669"/>
                  <a:gd name="T21" fmla="*/ 857 h 2323"/>
                  <a:gd name="T22" fmla="*/ 237 w 1669"/>
                  <a:gd name="T23" fmla="*/ 1067 h 2323"/>
                  <a:gd name="T24" fmla="*/ 143 w 1669"/>
                  <a:gd name="T25" fmla="*/ 1169 h 2323"/>
                  <a:gd name="T26" fmla="*/ 71 w 1669"/>
                  <a:gd name="T27" fmla="*/ 1289 h 2323"/>
                  <a:gd name="T28" fmla="*/ 23 w 1669"/>
                  <a:gd name="T29" fmla="*/ 1422 h 2323"/>
                  <a:gd name="T30" fmla="*/ 1 w 1669"/>
                  <a:gd name="T31" fmla="*/ 1564 h 2323"/>
                  <a:gd name="T32" fmla="*/ 8 w 1669"/>
                  <a:gd name="T33" fmla="*/ 1711 h 2323"/>
                  <a:gd name="T34" fmla="*/ 46 w 1669"/>
                  <a:gd name="T35" fmla="*/ 1850 h 2323"/>
                  <a:gd name="T36" fmla="*/ 104 w 1669"/>
                  <a:gd name="T37" fmla="*/ 1976 h 2323"/>
                  <a:gd name="T38" fmla="*/ 186 w 1669"/>
                  <a:gd name="T39" fmla="*/ 2088 h 2323"/>
                  <a:gd name="T40" fmla="*/ 289 w 1669"/>
                  <a:gd name="T41" fmla="*/ 2180 h 2323"/>
                  <a:gd name="T42" fmla="*/ 410 w 1669"/>
                  <a:gd name="T43" fmla="*/ 2254 h 2323"/>
                  <a:gd name="T44" fmla="*/ 543 w 1669"/>
                  <a:gd name="T45" fmla="*/ 2299 h 2323"/>
                  <a:gd name="T46" fmla="*/ 687 w 1669"/>
                  <a:gd name="T47" fmla="*/ 2323 h 2323"/>
                  <a:gd name="T48" fmla="*/ 833 w 1669"/>
                  <a:gd name="T49" fmla="*/ 2317 h 2323"/>
                  <a:gd name="T50" fmla="*/ 970 w 1669"/>
                  <a:gd name="T51" fmla="*/ 2281 h 2323"/>
                  <a:gd name="T52" fmla="*/ 1100 w 1669"/>
                  <a:gd name="T53" fmla="*/ 2221 h 2323"/>
                  <a:gd name="T54" fmla="*/ 1210 w 1669"/>
                  <a:gd name="T55" fmla="*/ 2137 h 2323"/>
                  <a:gd name="T56" fmla="*/ 1302 w 1669"/>
                  <a:gd name="T57" fmla="*/ 2033 h 2323"/>
                  <a:gd name="T58" fmla="*/ 1375 w 1669"/>
                  <a:gd name="T59" fmla="*/ 1915 h 2323"/>
                  <a:gd name="T60" fmla="*/ 1422 w 1669"/>
                  <a:gd name="T61" fmla="*/ 1782 h 2323"/>
                  <a:gd name="T62" fmla="*/ 1444 w 1669"/>
                  <a:gd name="T63" fmla="*/ 1640 h 2323"/>
                  <a:gd name="T64" fmla="*/ 1311 w 1669"/>
                  <a:gd name="T65" fmla="*/ 1601 h 2323"/>
                  <a:gd name="T66" fmla="*/ 1300 w 1669"/>
                  <a:gd name="T67" fmla="*/ 1718 h 2323"/>
                  <a:gd name="T68" fmla="*/ 1265 w 1669"/>
                  <a:gd name="T69" fmla="*/ 1832 h 2323"/>
                  <a:gd name="T70" fmla="*/ 1139 w 1669"/>
                  <a:gd name="T71" fmla="*/ 2018 h 2323"/>
                  <a:gd name="T72" fmla="*/ 951 w 1669"/>
                  <a:gd name="T73" fmla="*/ 2144 h 2323"/>
                  <a:gd name="T74" fmla="*/ 839 w 1669"/>
                  <a:gd name="T75" fmla="*/ 2178 h 2323"/>
                  <a:gd name="T76" fmla="*/ 722 w 1669"/>
                  <a:gd name="T77" fmla="*/ 2188 h 2323"/>
                  <a:gd name="T78" fmla="*/ 603 w 1669"/>
                  <a:gd name="T79" fmla="*/ 2178 h 2323"/>
                  <a:gd name="T80" fmla="*/ 495 w 1669"/>
                  <a:gd name="T81" fmla="*/ 2144 h 2323"/>
                  <a:gd name="T82" fmla="*/ 307 w 1669"/>
                  <a:gd name="T83" fmla="*/ 2018 h 2323"/>
                  <a:gd name="T84" fmla="*/ 179 w 1669"/>
                  <a:gd name="T85" fmla="*/ 1832 h 2323"/>
                  <a:gd name="T86" fmla="*/ 145 w 1669"/>
                  <a:gd name="T87" fmla="*/ 1718 h 2323"/>
                  <a:gd name="T88" fmla="*/ 135 w 1669"/>
                  <a:gd name="T89" fmla="*/ 1601 h 2323"/>
                  <a:gd name="T90" fmla="*/ 145 w 1669"/>
                  <a:gd name="T91" fmla="*/ 1484 h 2323"/>
                  <a:gd name="T92" fmla="*/ 179 w 1669"/>
                  <a:gd name="T93" fmla="*/ 1372 h 2323"/>
                  <a:gd name="T94" fmla="*/ 307 w 1669"/>
                  <a:gd name="T95" fmla="*/ 1184 h 2323"/>
                  <a:gd name="T96" fmla="*/ 495 w 1669"/>
                  <a:gd name="T97" fmla="*/ 1060 h 2323"/>
                  <a:gd name="T98" fmla="*/ 603 w 1669"/>
                  <a:gd name="T99" fmla="*/ 1022 h 2323"/>
                  <a:gd name="T100" fmla="*/ 722 w 1669"/>
                  <a:gd name="T101" fmla="*/ 1012 h 2323"/>
                  <a:gd name="T102" fmla="*/ 839 w 1669"/>
                  <a:gd name="T103" fmla="*/ 1022 h 2323"/>
                  <a:gd name="T104" fmla="*/ 951 w 1669"/>
                  <a:gd name="T105" fmla="*/ 1060 h 2323"/>
                  <a:gd name="T106" fmla="*/ 1139 w 1669"/>
                  <a:gd name="T107" fmla="*/ 1184 h 2323"/>
                  <a:gd name="T108" fmla="*/ 1265 w 1669"/>
                  <a:gd name="T109" fmla="*/ 1372 h 2323"/>
                  <a:gd name="T110" fmla="*/ 1300 w 1669"/>
                  <a:gd name="T111" fmla="*/ 1484 h 2323"/>
                  <a:gd name="T112" fmla="*/ 1311 w 1669"/>
                  <a:gd name="T113" fmla="*/ 1601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9" h="2323">
                    <a:moveTo>
                      <a:pt x="1442" y="1530"/>
                    </a:moveTo>
                    <a:lnTo>
                      <a:pt x="1437" y="1489"/>
                    </a:lnTo>
                    <a:lnTo>
                      <a:pt x="1431" y="1455"/>
                    </a:lnTo>
                    <a:lnTo>
                      <a:pt x="1422" y="1422"/>
                    </a:lnTo>
                    <a:lnTo>
                      <a:pt x="1414" y="1385"/>
                    </a:lnTo>
                    <a:lnTo>
                      <a:pt x="1403" y="1352"/>
                    </a:lnTo>
                    <a:lnTo>
                      <a:pt x="1389" y="1319"/>
                    </a:lnTo>
                    <a:lnTo>
                      <a:pt x="1375" y="1289"/>
                    </a:lnTo>
                    <a:lnTo>
                      <a:pt x="1359" y="1256"/>
                    </a:lnTo>
                    <a:lnTo>
                      <a:pt x="1339" y="1228"/>
                    </a:lnTo>
                    <a:lnTo>
                      <a:pt x="1322" y="1198"/>
                    </a:lnTo>
                    <a:lnTo>
                      <a:pt x="1302" y="1169"/>
                    </a:lnTo>
                    <a:lnTo>
                      <a:pt x="1281" y="1143"/>
                    </a:lnTo>
                    <a:lnTo>
                      <a:pt x="1256" y="1116"/>
                    </a:lnTo>
                    <a:lnTo>
                      <a:pt x="1235" y="1090"/>
                    </a:lnTo>
                    <a:lnTo>
                      <a:pt x="1199" y="1060"/>
                    </a:lnTo>
                    <a:lnTo>
                      <a:pt x="1167" y="1031"/>
                    </a:lnTo>
                    <a:lnTo>
                      <a:pt x="1167" y="759"/>
                    </a:lnTo>
                    <a:lnTo>
                      <a:pt x="1167" y="724"/>
                    </a:lnTo>
                    <a:lnTo>
                      <a:pt x="1134" y="724"/>
                    </a:lnTo>
                    <a:lnTo>
                      <a:pt x="1128" y="724"/>
                    </a:lnTo>
                    <a:lnTo>
                      <a:pt x="1669" y="0"/>
                    </a:lnTo>
                    <a:lnTo>
                      <a:pt x="1516" y="0"/>
                    </a:lnTo>
                    <a:lnTo>
                      <a:pt x="968" y="747"/>
                    </a:lnTo>
                    <a:lnTo>
                      <a:pt x="1001" y="791"/>
                    </a:lnTo>
                    <a:lnTo>
                      <a:pt x="1101" y="791"/>
                    </a:lnTo>
                    <a:lnTo>
                      <a:pt x="1101" y="985"/>
                    </a:lnTo>
                    <a:lnTo>
                      <a:pt x="1057" y="960"/>
                    </a:lnTo>
                    <a:lnTo>
                      <a:pt x="1014" y="940"/>
                    </a:lnTo>
                    <a:lnTo>
                      <a:pt x="968" y="923"/>
                    </a:lnTo>
                    <a:lnTo>
                      <a:pt x="922" y="905"/>
                    </a:lnTo>
                    <a:lnTo>
                      <a:pt x="874" y="894"/>
                    </a:lnTo>
                    <a:lnTo>
                      <a:pt x="825" y="885"/>
                    </a:lnTo>
                    <a:lnTo>
                      <a:pt x="774" y="879"/>
                    </a:lnTo>
                    <a:lnTo>
                      <a:pt x="722" y="879"/>
                    </a:lnTo>
                    <a:lnTo>
                      <a:pt x="669" y="881"/>
                    </a:lnTo>
                    <a:lnTo>
                      <a:pt x="617" y="885"/>
                    </a:lnTo>
                    <a:lnTo>
                      <a:pt x="564" y="896"/>
                    </a:lnTo>
                    <a:lnTo>
                      <a:pt x="516" y="907"/>
                    </a:lnTo>
                    <a:lnTo>
                      <a:pt x="466" y="925"/>
                    </a:lnTo>
                    <a:lnTo>
                      <a:pt x="420" y="944"/>
                    </a:lnTo>
                    <a:lnTo>
                      <a:pt x="372" y="966"/>
                    </a:lnTo>
                    <a:lnTo>
                      <a:pt x="331" y="992"/>
                    </a:lnTo>
                    <a:lnTo>
                      <a:pt x="331" y="857"/>
                    </a:lnTo>
                    <a:lnTo>
                      <a:pt x="287" y="857"/>
                    </a:lnTo>
                    <a:lnTo>
                      <a:pt x="266" y="827"/>
                    </a:lnTo>
                    <a:lnTo>
                      <a:pt x="266" y="1042"/>
                    </a:lnTo>
                    <a:lnTo>
                      <a:pt x="237" y="1067"/>
                    </a:lnTo>
                    <a:lnTo>
                      <a:pt x="213" y="1090"/>
                    </a:lnTo>
                    <a:lnTo>
                      <a:pt x="186" y="1116"/>
                    </a:lnTo>
                    <a:lnTo>
                      <a:pt x="165" y="1143"/>
                    </a:lnTo>
                    <a:lnTo>
                      <a:pt x="143" y="1169"/>
                    </a:lnTo>
                    <a:lnTo>
                      <a:pt x="122" y="1198"/>
                    </a:lnTo>
                    <a:lnTo>
                      <a:pt x="104" y="1228"/>
                    </a:lnTo>
                    <a:lnTo>
                      <a:pt x="87" y="1256"/>
                    </a:lnTo>
                    <a:lnTo>
                      <a:pt x="71" y="1289"/>
                    </a:lnTo>
                    <a:lnTo>
                      <a:pt x="56" y="1319"/>
                    </a:lnTo>
                    <a:lnTo>
                      <a:pt x="46" y="1352"/>
                    </a:lnTo>
                    <a:lnTo>
                      <a:pt x="32" y="1385"/>
                    </a:lnTo>
                    <a:lnTo>
                      <a:pt x="23" y="1422"/>
                    </a:lnTo>
                    <a:lnTo>
                      <a:pt x="12" y="1455"/>
                    </a:lnTo>
                    <a:lnTo>
                      <a:pt x="8" y="1489"/>
                    </a:lnTo>
                    <a:lnTo>
                      <a:pt x="3" y="1530"/>
                    </a:lnTo>
                    <a:lnTo>
                      <a:pt x="1" y="1564"/>
                    </a:lnTo>
                    <a:lnTo>
                      <a:pt x="0" y="1601"/>
                    </a:lnTo>
                    <a:lnTo>
                      <a:pt x="1" y="1640"/>
                    </a:lnTo>
                    <a:lnTo>
                      <a:pt x="3" y="1675"/>
                    </a:lnTo>
                    <a:lnTo>
                      <a:pt x="8" y="1711"/>
                    </a:lnTo>
                    <a:lnTo>
                      <a:pt x="12" y="1745"/>
                    </a:lnTo>
                    <a:lnTo>
                      <a:pt x="23" y="1782"/>
                    </a:lnTo>
                    <a:lnTo>
                      <a:pt x="32" y="1817"/>
                    </a:lnTo>
                    <a:lnTo>
                      <a:pt x="46" y="1850"/>
                    </a:lnTo>
                    <a:lnTo>
                      <a:pt x="56" y="1883"/>
                    </a:lnTo>
                    <a:lnTo>
                      <a:pt x="71" y="1915"/>
                    </a:lnTo>
                    <a:lnTo>
                      <a:pt x="87" y="1946"/>
                    </a:lnTo>
                    <a:lnTo>
                      <a:pt x="104" y="1976"/>
                    </a:lnTo>
                    <a:lnTo>
                      <a:pt x="122" y="2004"/>
                    </a:lnTo>
                    <a:lnTo>
                      <a:pt x="143" y="2033"/>
                    </a:lnTo>
                    <a:lnTo>
                      <a:pt x="165" y="2061"/>
                    </a:lnTo>
                    <a:lnTo>
                      <a:pt x="186" y="2088"/>
                    </a:lnTo>
                    <a:lnTo>
                      <a:pt x="213" y="2114"/>
                    </a:lnTo>
                    <a:lnTo>
                      <a:pt x="237" y="2137"/>
                    </a:lnTo>
                    <a:lnTo>
                      <a:pt x="261" y="2157"/>
                    </a:lnTo>
                    <a:lnTo>
                      <a:pt x="289" y="2180"/>
                    </a:lnTo>
                    <a:lnTo>
                      <a:pt x="321" y="2201"/>
                    </a:lnTo>
                    <a:lnTo>
                      <a:pt x="349" y="2221"/>
                    </a:lnTo>
                    <a:lnTo>
                      <a:pt x="379" y="2236"/>
                    </a:lnTo>
                    <a:lnTo>
                      <a:pt x="410" y="2254"/>
                    </a:lnTo>
                    <a:lnTo>
                      <a:pt x="442" y="2267"/>
                    </a:lnTo>
                    <a:lnTo>
                      <a:pt x="473" y="2281"/>
                    </a:lnTo>
                    <a:lnTo>
                      <a:pt x="507" y="2290"/>
                    </a:lnTo>
                    <a:lnTo>
                      <a:pt x="543" y="2299"/>
                    </a:lnTo>
                    <a:lnTo>
                      <a:pt x="578" y="2311"/>
                    </a:lnTo>
                    <a:lnTo>
                      <a:pt x="612" y="2317"/>
                    </a:lnTo>
                    <a:lnTo>
                      <a:pt x="647" y="2319"/>
                    </a:lnTo>
                    <a:lnTo>
                      <a:pt x="687" y="2323"/>
                    </a:lnTo>
                    <a:lnTo>
                      <a:pt x="722" y="2323"/>
                    </a:lnTo>
                    <a:lnTo>
                      <a:pt x="759" y="2323"/>
                    </a:lnTo>
                    <a:lnTo>
                      <a:pt x="798" y="2319"/>
                    </a:lnTo>
                    <a:lnTo>
                      <a:pt x="833" y="2317"/>
                    </a:lnTo>
                    <a:lnTo>
                      <a:pt x="868" y="2311"/>
                    </a:lnTo>
                    <a:lnTo>
                      <a:pt x="905" y="2299"/>
                    </a:lnTo>
                    <a:lnTo>
                      <a:pt x="938" y="2290"/>
                    </a:lnTo>
                    <a:lnTo>
                      <a:pt x="970" y="2281"/>
                    </a:lnTo>
                    <a:lnTo>
                      <a:pt x="1004" y="2267"/>
                    </a:lnTo>
                    <a:lnTo>
                      <a:pt x="1036" y="2254"/>
                    </a:lnTo>
                    <a:lnTo>
                      <a:pt x="1069" y="2236"/>
                    </a:lnTo>
                    <a:lnTo>
                      <a:pt x="1100" y="2221"/>
                    </a:lnTo>
                    <a:lnTo>
                      <a:pt x="1128" y="2201"/>
                    </a:lnTo>
                    <a:lnTo>
                      <a:pt x="1156" y="2180"/>
                    </a:lnTo>
                    <a:lnTo>
                      <a:pt x="1183" y="2157"/>
                    </a:lnTo>
                    <a:lnTo>
                      <a:pt x="1210" y="2137"/>
                    </a:lnTo>
                    <a:lnTo>
                      <a:pt x="1235" y="2114"/>
                    </a:lnTo>
                    <a:lnTo>
                      <a:pt x="1256" y="2088"/>
                    </a:lnTo>
                    <a:lnTo>
                      <a:pt x="1281" y="2061"/>
                    </a:lnTo>
                    <a:lnTo>
                      <a:pt x="1302" y="2033"/>
                    </a:lnTo>
                    <a:lnTo>
                      <a:pt x="1322" y="2004"/>
                    </a:lnTo>
                    <a:lnTo>
                      <a:pt x="1339" y="1976"/>
                    </a:lnTo>
                    <a:lnTo>
                      <a:pt x="1359" y="1946"/>
                    </a:lnTo>
                    <a:lnTo>
                      <a:pt x="1375" y="1915"/>
                    </a:lnTo>
                    <a:lnTo>
                      <a:pt x="1389" y="1883"/>
                    </a:lnTo>
                    <a:lnTo>
                      <a:pt x="1403" y="1850"/>
                    </a:lnTo>
                    <a:lnTo>
                      <a:pt x="1414" y="1817"/>
                    </a:lnTo>
                    <a:lnTo>
                      <a:pt x="1422" y="1782"/>
                    </a:lnTo>
                    <a:lnTo>
                      <a:pt x="1431" y="1745"/>
                    </a:lnTo>
                    <a:lnTo>
                      <a:pt x="1437" y="1711"/>
                    </a:lnTo>
                    <a:lnTo>
                      <a:pt x="1442" y="1675"/>
                    </a:lnTo>
                    <a:lnTo>
                      <a:pt x="1444" y="1640"/>
                    </a:lnTo>
                    <a:lnTo>
                      <a:pt x="1446" y="1601"/>
                    </a:lnTo>
                    <a:lnTo>
                      <a:pt x="1444" y="1564"/>
                    </a:lnTo>
                    <a:lnTo>
                      <a:pt x="1442" y="1530"/>
                    </a:lnTo>
                    <a:close/>
                    <a:moveTo>
                      <a:pt x="1311" y="1601"/>
                    </a:moveTo>
                    <a:lnTo>
                      <a:pt x="1311" y="1631"/>
                    </a:lnTo>
                    <a:lnTo>
                      <a:pt x="1309" y="1660"/>
                    </a:lnTo>
                    <a:lnTo>
                      <a:pt x="1304" y="1690"/>
                    </a:lnTo>
                    <a:lnTo>
                      <a:pt x="1300" y="1718"/>
                    </a:lnTo>
                    <a:lnTo>
                      <a:pt x="1293" y="1750"/>
                    </a:lnTo>
                    <a:lnTo>
                      <a:pt x="1284" y="1778"/>
                    </a:lnTo>
                    <a:lnTo>
                      <a:pt x="1276" y="1802"/>
                    </a:lnTo>
                    <a:lnTo>
                      <a:pt x="1265" y="1832"/>
                    </a:lnTo>
                    <a:lnTo>
                      <a:pt x="1241" y="1880"/>
                    </a:lnTo>
                    <a:lnTo>
                      <a:pt x="1210" y="1931"/>
                    </a:lnTo>
                    <a:lnTo>
                      <a:pt x="1176" y="1976"/>
                    </a:lnTo>
                    <a:lnTo>
                      <a:pt x="1139" y="2018"/>
                    </a:lnTo>
                    <a:lnTo>
                      <a:pt x="1098" y="2057"/>
                    </a:lnTo>
                    <a:lnTo>
                      <a:pt x="1052" y="2089"/>
                    </a:lnTo>
                    <a:lnTo>
                      <a:pt x="1004" y="2118"/>
                    </a:lnTo>
                    <a:lnTo>
                      <a:pt x="951" y="2144"/>
                    </a:lnTo>
                    <a:lnTo>
                      <a:pt x="924" y="2153"/>
                    </a:lnTo>
                    <a:lnTo>
                      <a:pt x="896" y="2164"/>
                    </a:lnTo>
                    <a:lnTo>
                      <a:pt x="868" y="2173"/>
                    </a:lnTo>
                    <a:lnTo>
                      <a:pt x="839" y="2178"/>
                    </a:lnTo>
                    <a:lnTo>
                      <a:pt x="811" y="2183"/>
                    </a:lnTo>
                    <a:lnTo>
                      <a:pt x="782" y="2185"/>
                    </a:lnTo>
                    <a:lnTo>
                      <a:pt x="752" y="2188"/>
                    </a:lnTo>
                    <a:lnTo>
                      <a:pt x="722" y="2188"/>
                    </a:lnTo>
                    <a:lnTo>
                      <a:pt x="693" y="2188"/>
                    </a:lnTo>
                    <a:lnTo>
                      <a:pt x="663" y="2185"/>
                    </a:lnTo>
                    <a:lnTo>
                      <a:pt x="632" y="2183"/>
                    </a:lnTo>
                    <a:lnTo>
                      <a:pt x="603" y="2178"/>
                    </a:lnTo>
                    <a:lnTo>
                      <a:pt x="575" y="2173"/>
                    </a:lnTo>
                    <a:lnTo>
                      <a:pt x="548" y="2164"/>
                    </a:lnTo>
                    <a:lnTo>
                      <a:pt x="521" y="2153"/>
                    </a:lnTo>
                    <a:lnTo>
                      <a:pt x="495" y="2144"/>
                    </a:lnTo>
                    <a:lnTo>
                      <a:pt x="442" y="2118"/>
                    </a:lnTo>
                    <a:lnTo>
                      <a:pt x="392" y="2089"/>
                    </a:lnTo>
                    <a:lnTo>
                      <a:pt x="349" y="2057"/>
                    </a:lnTo>
                    <a:lnTo>
                      <a:pt x="307" y="2018"/>
                    </a:lnTo>
                    <a:lnTo>
                      <a:pt x="270" y="1976"/>
                    </a:lnTo>
                    <a:lnTo>
                      <a:pt x="232" y="1931"/>
                    </a:lnTo>
                    <a:lnTo>
                      <a:pt x="204" y="1880"/>
                    </a:lnTo>
                    <a:lnTo>
                      <a:pt x="179" y="1832"/>
                    </a:lnTo>
                    <a:lnTo>
                      <a:pt x="170" y="1802"/>
                    </a:lnTo>
                    <a:lnTo>
                      <a:pt x="161" y="1778"/>
                    </a:lnTo>
                    <a:lnTo>
                      <a:pt x="154" y="1750"/>
                    </a:lnTo>
                    <a:lnTo>
                      <a:pt x="145" y="1718"/>
                    </a:lnTo>
                    <a:lnTo>
                      <a:pt x="141" y="1690"/>
                    </a:lnTo>
                    <a:lnTo>
                      <a:pt x="137" y="1660"/>
                    </a:lnTo>
                    <a:lnTo>
                      <a:pt x="135" y="1631"/>
                    </a:lnTo>
                    <a:lnTo>
                      <a:pt x="135" y="1601"/>
                    </a:lnTo>
                    <a:lnTo>
                      <a:pt x="135" y="1571"/>
                    </a:lnTo>
                    <a:lnTo>
                      <a:pt x="137" y="1540"/>
                    </a:lnTo>
                    <a:lnTo>
                      <a:pt x="141" y="1512"/>
                    </a:lnTo>
                    <a:lnTo>
                      <a:pt x="145" y="1484"/>
                    </a:lnTo>
                    <a:lnTo>
                      <a:pt x="154" y="1455"/>
                    </a:lnTo>
                    <a:lnTo>
                      <a:pt x="161" y="1427"/>
                    </a:lnTo>
                    <a:lnTo>
                      <a:pt x="170" y="1398"/>
                    </a:lnTo>
                    <a:lnTo>
                      <a:pt x="179" y="1372"/>
                    </a:lnTo>
                    <a:lnTo>
                      <a:pt x="204" y="1319"/>
                    </a:lnTo>
                    <a:lnTo>
                      <a:pt x="232" y="1271"/>
                    </a:lnTo>
                    <a:lnTo>
                      <a:pt x="270" y="1228"/>
                    </a:lnTo>
                    <a:lnTo>
                      <a:pt x="307" y="1184"/>
                    </a:lnTo>
                    <a:lnTo>
                      <a:pt x="349" y="1147"/>
                    </a:lnTo>
                    <a:lnTo>
                      <a:pt x="392" y="1115"/>
                    </a:lnTo>
                    <a:lnTo>
                      <a:pt x="442" y="1081"/>
                    </a:lnTo>
                    <a:lnTo>
                      <a:pt x="495" y="1060"/>
                    </a:lnTo>
                    <a:lnTo>
                      <a:pt x="521" y="1047"/>
                    </a:lnTo>
                    <a:lnTo>
                      <a:pt x="548" y="1038"/>
                    </a:lnTo>
                    <a:lnTo>
                      <a:pt x="575" y="1031"/>
                    </a:lnTo>
                    <a:lnTo>
                      <a:pt x="603" y="1022"/>
                    </a:lnTo>
                    <a:lnTo>
                      <a:pt x="632" y="1019"/>
                    </a:lnTo>
                    <a:lnTo>
                      <a:pt x="663" y="1017"/>
                    </a:lnTo>
                    <a:lnTo>
                      <a:pt x="693" y="1014"/>
                    </a:lnTo>
                    <a:lnTo>
                      <a:pt x="722" y="1012"/>
                    </a:lnTo>
                    <a:lnTo>
                      <a:pt x="752" y="1014"/>
                    </a:lnTo>
                    <a:lnTo>
                      <a:pt x="782" y="1017"/>
                    </a:lnTo>
                    <a:lnTo>
                      <a:pt x="811" y="1019"/>
                    </a:lnTo>
                    <a:lnTo>
                      <a:pt x="839" y="1022"/>
                    </a:lnTo>
                    <a:lnTo>
                      <a:pt x="868" y="1031"/>
                    </a:lnTo>
                    <a:lnTo>
                      <a:pt x="896" y="1038"/>
                    </a:lnTo>
                    <a:lnTo>
                      <a:pt x="924" y="1047"/>
                    </a:lnTo>
                    <a:lnTo>
                      <a:pt x="951" y="1060"/>
                    </a:lnTo>
                    <a:lnTo>
                      <a:pt x="1004" y="1081"/>
                    </a:lnTo>
                    <a:lnTo>
                      <a:pt x="1052" y="1115"/>
                    </a:lnTo>
                    <a:lnTo>
                      <a:pt x="1098" y="1147"/>
                    </a:lnTo>
                    <a:lnTo>
                      <a:pt x="1139" y="1184"/>
                    </a:lnTo>
                    <a:lnTo>
                      <a:pt x="1176" y="1228"/>
                    </a:lnTo>
                    <a:lnTo>
                      <a:pt x="1210" y="1271"/>
                    </a:lnTo>
                    <a:lnTo>
                      <a:pt x="1241" y="1319"/>
                    </a:lnTo>
                    <a:lnTo>
                      <a:pt x="1265" y="1372"/>
                    </a:lnTo>
                    <a:lnTo>
                      <a:pt x="1276" y="1398"/>
                    </a:lnTo>
                    <a:lnTo>
                      <a:pt x="1284" y="1427"/>
                    </a:lnTo>
                    <a:lnTo>
                      <a:pt x="1293" y="1455"/>
                    </a:lnTo>
                    <a:lnTo>
                      <a:pt x="1300" y="1484"/>
                    </a:lnTo>
                    <a:lnTo>
                      <a:pt x="1304" y="1512"/>
                    </a:lnTo>
                    <a:lnTo>
                      <a:pt x="1309" y="1540"/>
                    </a:lnTo>
                    <a:lnTo>
                      <a:pt x="1311" y="1571"/>
                    </a:lnTo>
                    <a:lnTo>
                      <a:pt x="1311" y="16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black"/>
                  </a:solidFill>
                  <a:uLnTx/>
                  <a:uFillTx/>
                </a:endParaRPr>
              </a:p>
            </p:txBody>
          </p:sp>
          <p:sp>
            <p:nvSpPr>
              <p:cNvPr id="76" name="Freeform 9"/>
              <p:cNvSpPr/>
              <p:nvPr/>
            </p:nvSpPr>
            <p:spPr bwMode="auto">
              <a:xfrm>
                <a:off x="-2420938" y="1114426"/>
                <a:ext cx="1885951" cy="1254125"/>
              </a:xfrm>
              <a:custGeom>
                <a:avLst/>
                <a:gdLst>
                  <a:gd name="T0" fmla="*/ 1188 w 1188"/>
                  <a:gd name="T1" fmla="*/ 790 h 790"/>
                  <a:gd name="T2" fmla="*/ 596 w 1188"/>
                  <a:gd name="T3" fmla="*/ 0 h 790"/>
                  <a:gd name="T4" fmla="*/ 0 w 1188"/>
                  <a:gd name="T5" fmla="*/ 0 h 790"/>
                  <a:gd name="T6" fmla="*/ 594 w 1188"/>
                  <a:gd name="T7" fmla="*/ 790 h 790"/>
                  <a:gd name="T8" fmla="*/ 1188 w 1188"/>
                  <a:gd name="T9" fmla="*/ 790 h 790"/>
                </a:gdLst>
                <a:ahLst/>
                <a:cxnLst>
                  <a:cxn ang="0">
                    <a:pos x="T0" y="T1"/>
                  </a:cxn>
                  <a:cxn ang="0">
                    <a:pos x="T2" y="T3"/>
                  </a:cxn>
                  <a:cxn ang="0">
                    <a:pos x="T4" y="T5"/>
                  </a:cxn>
                  <a:cxn ang="0">
                    <a:pos x="T6" y="T7"/>
                  </a:cxn>
                  <a:cxn ang="0">
                    <a:pos x="T8" y="T9"/>
                  </a:cxn>
                </a:cxnLst>
                <a:rect l="0" t="0" r="r" b="b"/>
                <a:pathLst>
                  <a:path w="1188" h="790">
                    <a:moveTo>
                      <a:pt x="1188" y="790"/>
                    </a:moveTo>
                    <a:lnTo>
                      <a:pt x="596" y="0"/>
                    </a:lnTo>
                    <a:lnTo>
                      <a:pt x="0" y="0"/>
                    </a:lnTo>
                    <a:lnTo>
                      <a:pt x="594" y="790"/>
                    </a:lnTo>
                    <a:lnTo>
                      <a:pt x="1188" y="7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black"/>
                  </a:solidFill>
                  <a:uLnTx/>
                  <a:uFillTx/>
                </a:endParaRPr>
              </a:p>
            </p:txBody>
          </p:sp>
        </p:grpSp>
        <p:sp>
          <p:nvSpPr>
            <p:cNvPr id="71" name="TextBox 192"/>
            <p:cNvSpPr txBox="1">
              <a:spLocks noChangeArrowheads="1"/>
            </p:cNvSpPr>
            <p:nvPr/>
          </p:nvSpPr>
          <p:spPr bwMode="auto">
            <a:xfrm>
              <a:off x="1727643" y="2638503"/>
              <a:ext cx="529962" cy="76944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1">
                  <a:ln>
                    <a:noFill/>
                  </a:ln>
                  <a:solidFill>
                    <a:schemeClr val="bg1"/>
                  </a:solidFill>
                  <a:uLnTx/>
                  <a:uFillTx/>
                  <a:latin typeface="Arial Black" panose="020B0A04020102020204" pitchFamily="34" charset="0"/>
                </a:rPr>
                <a:t>2</a:t>
              </a:r>
              <a:endParaRPr kumimoji="0" lang="id-ID" altLang="zh-CN" sz="4400" b="0" i="0" u="none" strike="noStrike" kern="0" cap="none" spc="0" normalizeH="0" baseline="0" noProof="1">
                <a:ln>
                  <a:noFill/>
                </a:ln>
                <a:solidFill>
                  <a:schemeClr val="bg1"/>
                </a:solidFill>
                <a:uLnTx/>
                <a:uFillTx/>
                <a:latin typeface="Arial Black" panose="020B0A04020102020204" pitchFamily="34" charset="0"/>
              </a:endParaRPr>
            </a:p>
          </p:txBody>
        </p:sp>
      </p:grpSp>
      <p:grpSp>
        <p:nvGrpSpPr>
          <p:cNvPr id="77" name="组合 76"/>
          <p:cNvGrpSpPr/>
          <p:nvPr/>
        </p:nvGrpSpPr>
        <p:grpSpPr>
          <a:xfrm>
            <a:off x="8843006" y="3169305"/>
            <a:ext cx="1327878" cy="1589212"/>
            <a:chOff x="1299610" y="1919557"/>
            <a:chExt cx="1327878" cy="1589212"/>
          </a:xfrm>
          <a:solidFill>
            <a:srgbClr val="C00000"/>
          </a:solidFill>
          <a:effectLst/>
        </p:grpSpPr>
        <p:grpSp>
          <p:nvGrpSpPr>
            <p:cNvPr id="78" name="组合 77"/>
            <p:cNvGrpSpPr/>
            <p:nvPr/>
          </p:nvGrpSpPr>
          <p:grpSpPr>
            <a:xfrm>
              <a:off x="1299610" y="1919557"/>
              <a:ext cx="1327878" cy="1589212"/>
              <a:chOff x="-2420938" y="1114426"/>
              <a:chExt cx="3081338" cy="3687762"/>
            </a:xfrm>
            <a:grpFill/>
          </p:grpSpPr>
          <p:sp>
            <p:nvSpPr>
              <p:cNvPr id="80" name="Freeform 5"/>
              <p:cNvSpPr/>
              <p:nvPr/>
            </p:nvSpPr>
            <p:spPr bwMode="auto">
              <a:xfrm>
                <a:off x="-569912" y="1114426"/>
                <a:ext cx="904875" cy="1135062"/>
              </a:xfrm>
              <a:custGeom>
                <a:avLst/>
                <a:gdLst>
                  <a:gd name="T0" fmla="*/ 476 w 570"/>
                  <a:gd name="T1" fmla="*/ 0 h 715"/>
                  <a:gd name="T2" fmla="*/ 0 w 570"/>
                  <a:gd name="T3" fmla="*/ 652 h 715"/>
                  <a:gd name="T4" fmla="*/ 48 w 570"/>
                  <a:gd name="T5" fmla="*/ 715 h 715"/>
                  <a:gd name="T6" fmla="*/ 570 w 570"/>
                  <a:gd name="T7" fmla="*/ 0 h 715"/>
                  <a:gd name="T8" fmla="*/ 476 w 570"/>
                  <a:gd name="T9" fmla="*/ 0 h 715"/>
                </a:gdLst>
                <a:ahLst/>
                <a:cxnLst>
                  <a:cxn ang="0">
                    <a:pos x="T0" y="T1"/>
                  </a:cxn>
                  <a:cxn ang="0">
                    <a:pos x="T2" y="T3"/>
                  </a:cxn>
                  <a:cxn ang="0">
                    <a:pos x="T4" y="T5"/>
                  </a:cxn>
                  <a:cxn ang="0">
                    <a:pos x="T6" y="T7"/>
                  </a:cxn>
                  <a:cxn ang="0">
                    <a:pos x="T8" y="T9"/>
                  </a:cxn>
                </a:cxnLst>
                <a:rect l="0" t="0" r="r" b="b"/>
                <a:pathLst>
                  <a:path w="570" h="715">
                    <a:moveTo>
                      <a:pt x="476" y="0"/>
                    </a:moveTo>
                    <a:lnTo>
                      <a:pt x="0" y="652"/>
                    </a:lnTo>
                    <a:lnTo>
                      <a:pt x="48" y="715"/>
                    </a:lnTo>
                    <a:lnTo>
                      <a:pt x="570" y="0"/>
                    </a:lnTo>
                    <a:lnTo>
                      <a:pt x="4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black"/>
                  </a:solidFill>
                  <a:uLnTx/>
                  <a:uFillTx/>
                </a:endParaRPr>
              </a:p>
            </p:txBody>
          </p:sp>
          <p:sp>
            <p:nvSpPr>
              <p:cNvPr id="81" name="Freeform 6"/>
              <p:cNvSpPr/>
              <p:nvPr/>
            </p:nvSpPr>
            <p:spPr bwMode="auto">
              <a:xfrm>
                <a:off x="-812800" y="1114426"/>
                <a:ext cx="690563" cy="830262"/>
              </a:xfrm>
              <a:custGeom>
                <a:avLst/>
                <a:gdLst>
                  <a:gd name="T0" fmla="*/ 336 w 435"/>
                  <a:gd name="T1" fmla="*/ 0 h 523"/>
                  <a:gd name="T2" fmla="*/ 0 w 435"/>
                  <a:gd name="T3" fmla="*/ 447 h 523"/>
                  <a:gd name="T4" fmla="*/ 59 w 435"/>
                  <a:gd name="T5" fmla="*/ 523 h 523"/>
                  <a:gd name="T6" fmla="*/ 435 w 435"/>
                  <a:gd name="T7" fmla="*/ 0 h 523"/>
                  <a:gd name="T8" fmla="*/ 336 w 435"/>
                  <a:gd name="T9" fmla="*/ 0 h 523"/>
                </a:gdLst>
                <a:ahLst/>
                <a:cxnLst>
                  <a:cxn ang="0">
                    <a:pos x="T0" y="T1"/>
                  </a:cxn>
                  <a:cxn ang="0">
                    <a:pos x="T2" y="T3"/>
                  </a:cxn>
                  <a:cxn ang="0">
                    <a:pos x="T4" y="T5"/>
                  </a:cxn>
                  <a:cxn ang="0">
                    <a:pos x="T6" y="T7"/>
                  </a:cxn>
                  <a:cxn ang="0">
                    <a:pos x="T8" y="T9"/>
                  </a:cxn>
                </a:cxnLst>
                <a:rect l="0" t="0" r="r" b="b"/>
                <a:pathLst>
                  <a:path w="435" h="523">
                    <a:moveTo>
                      <a:pt x="336" y="0"/>
                    </a:moveTo>
                    <a:lnTo>
                      <a:pt x="0" y="447"/>
                    </a:lnTo>
                    <a:lnTo>
                      <a:pt x="59" y="523"/>
                    </a:lnTo>
                    <a:lnTo>
                      <a:pt x="435" y="0"/>
                    </a:lnTo>
                    <a:lnTo>
                      <a:pt x="3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black"/>
                  </a:solidFill>
                  <a:uLnTx/>
                  <a:uFillTx/>
                </a:endParaRPr>
              </a:p>
            </p:txBody>
          </p:sp>
          <p:sp>
            <p:nvSpPr>
              <p:cNvPr id="82" name="Freeform 7"/>
              <p:cNvSpPr/>
              <p:nvPr/>
            </p:nvSpPr>
            <p:spPr bwMode="auto">
              <a:xfrm>
                <a:off x="-677862" y="1114426"/>
                <a:ext cx="784225" cy="979487"/>
              </a:xfrm>
              <a:custGeom>
                <a:avLst/>
                <a:gdLst>
                  <a:gd name="T0" fmla="*/ 400 w 494"/>
                  <a:gd name="T1" fmla="*/ 0 h 617"/>
                  <a:gd name="T2" fmla="*/ 0 w 494"/>
                  <a:gd name="T3" fmla="*/ 556 h 617"/>
                  <a:gd name="T4" fmla="*/ 42 w 494"/>
                  <a:gd name="T5" fmla="*/ 617 h 617"/>
                  <a:gd name="T6" fmla="*/ 494 w 494"/>
                  <a:gd name="T7" fmla="*/ 0 h 617"/>
                  <a:gd name="T8" fmla="*/ 400 w 494"/>
                  <a:gd name="T9" fmla="*/ 0 h 617"/>
                </a:gdLst>
                <a:ahLst/>
                <a:cxnLst>
                  <a:cxn ang="0">
                    <a:pos x="T0" y="T1"/>
                  </a:cxn>
                  <a:cxn ang="0">
                    <a:pos x="T2" y="T3"/>
                  </a:cxn>
                  <a:cxn ang="0">
                    <a:pos x="T4" y="T5"/>
                  </a:cxn>
                  <a:cxn ang="0">
                    <a:pos x="T6" y="T7"/>
                  </a:cxn>
                  <a:cxn ang="0">
                    <a:pos x="T8" y="T9"/>
                  </a:cxn>
                </a:cxnLst>
                <a:rect l="0" t="0" r="r" b="b"/>
                <a:pathLst>
                  <a:path w="494" h="617">
                    <a:moveTo>
                      <a:pt x="400" y="0"/>
                    </a:moveTo>
                    <a:lnTo>
                      <a:pt x="0" y="556"/>
                    </a:lnTo>
                    <a:lnTo>
                      <a:pt x="42" y="617"/>
                    </a:lnTo>
                    <a:lnTo>
                      <a:pt x="494" y="0"/>
                    </a:lnTo>
                    <a:lnTo>
                      <a:pt x="40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black"/>
                  </a:solidFill>
                  <a:uLnTx/>
                  <a:uFillTx/>
                </a:endParaRPr>
              </a:p>
            </p:txBody>
          </p:sp>
          <p:sp>
            <p:nvSpPr>
              <p:cNvPr id="83" name="Freeform 8"/>
              <p:cNvSpPr>
                <a:spLocks noEditPoints="1"/>
              </p:cNvSpPr>
              <p:nvPr/>
            </p:nvSpPr>
            <p:spPr bwMode="auto">
              <a:xfrm>
                <a:off x="-1989138" y="1114426"/>
                <a:ext cx="2649538" cy="3687762"/>
              </a:xfrm>
              <a:custGeom>
                <a:avLst/>
                <a:gdLst>
                  <a:gd name="T0" fmla="*/ 1422 w 1669"/>
                  <a:gd name="T1" fmla="*/ 1422 h 2323"/>
                  <a:gd name="T2" fmla="*/ 1375 w 1669"/>
                  <a:gd name="T3" fmla="*/ 1289 h 2323"/>
                  <a:gd name="T4" fmla="*/ 1302 w 1669"/>
                  <a:gd name="T5" fmla="*/ 1169 h 2323"/>
                  <a:gd name="T6" fmla="*/ 1199 w 1669"/>
                  <a:gd name="T7" fmla="*/ 1060 h 2323"/>
                  <a:gd name="T8" fmla="*/ 1134 w 1669"/>
                  <a:gd name="T9" fmla="*/ 724 h 2323"/>
                  <a:gd name="T10" fmla="*/ 968 w 1669"/>
                  <a:gd name="T11" fmla="*/ 747 h 2323"/>
                  <a:gd name="T12" fmla="*/ 1057 w 1669"/>
                  <a:gd name="T13" fmla="*/ 960 h 2323"/>
                  <a:gd name="T14" fmla="*/ 874 w 1669"/>
                  <a:gd name="T15" fmla="*/ 894 h 2323"/>
                  <a:gd name="T16" fmla="*/ 669 w 1669"/>
                  <a:gd name="T17" fmla="*/ 881 h 2323"/>
                  <a:gd name="T18" fmla="*/ 466 w 1669"/>
                  <a:gd name="T19" fmla="*/ 925 h 2323"/>
                  <a:gd name="T20" fmla="*/ 331 w 1669"/>
                  <a:gd name="T21" fmla="*/ 857 h 2323"/>
                  <a:gd name="T22" fmla="*/ 237 w 1669"/>
                  <a:gd name="T23" fmla="*/ 1067 h 2323"/>
                  <a:gd name="T24" fmla="*/ 143 w 1669"/>
                  <a:gd name="T25" fmla="*/ 1169 h 2323"/>
                  <a:gd name="T26" fmla="*/ 71 w 1669"/>
                  <a:gd name="T27" fmla="*/ 1289 h 2323"/>
                  <a:gd name="T28" fmla="*/ 23 w 1669"/>
                  <a:gd name="T29" fmla="*/ 1422 h 2323"/>
                  <a:gd name="T30" fmla="*/ 1 w 1669"/>
                  <a:gd name="T31" fmla="*/ 1564 h 2323"/>
                  <a:gd name="T32" fmla="*/ 8 w 1669"/>
                  <a:gd name="T33" fmla="*/ 1711 h 2323"/>
                  <a:gd name="T34" fmla="*/ 46 w 1669"/>
                  <a:gd name="T35" fmla="*/ 1850 h 2323"/>
                  <a:gd name="T36" fmla="*/ 104 w 1669"/>
                  <a:gd name="T37" fmla="*/ 1976 h 2323"/>
                  <a:gd name="T38" fmla="*/ 186 w 1669"/>
                  <a:gd name="T39" fmla="*/ 2088 h 2323"/>
                  <a:gd name="T40" fmla="*/ 289 w 1669"/>
                  <a:gd name="T41" fmla="*/ 2180 h 2323"/>
                  <a:gd name="T42" fmla="*/ 410 w 1669"/>
                  <a:gd name="T43" fmla="*/ 2254 h 2323"/>
                  <a:gd name="T44" fmla="*/ 543 w 1669"/>
                  <a:gd name="T45" fmla="*/ 2299 h 2323"/>
                  <a:gd name="T46" fmla="*/ 687 w 1669"/>
                  <a:gd name="T47" fmla="*/ 2323 h 2323"/>
                  <a:gd name="T48" fmla="*/ 833 w 1669"/>
                  <a:gd name="T49" fmla="*/ 2317 h 2323"/>
                  <a:gd name="T50" fmla="*/ 970 w 1669"/>
                  <a:gd name="T51" fmla="*/ 2281 h 2323"/>
                  <a:gd name="T52" fmla="*/ 1100 w 1669"/>
                  <a:gd name="T53" fmla="*/ 2221 h 2323"/>
                  <a:gd name="T54" fmla="*/ 1210 w 1669"/>
                  <a:gd name="T55" fmla="*/ 2137 h 2323"/>
                  <a:gd name="T56" fmla="*/ 1302 w 1669"/>
                  <a:gd name="T57" fmla="*/ 2033 h 2323"/>
                  <a:gd name="T58" fmla="*/ 1375 w 1669"/>
                  <a:gd name="T59" fmla="*/ 1915 h 2323"/>
                  <a:gd name="T60" fmla="*/ 1422 w 1669"/>
                  <a:gd name="T61" fmla="*/ 1782 h 2323"/>
                  <a:gd name="T62" fmla="*/ 1444 w 1669"/>
                  <a:gd name="T63" fmla="*/ 1640 h 2323"/>
                  <a:gd name="T64" fmla="*/ 1311 w 1669"/>
                  <a:gd name="T65" fmla="*/ 1601 h 2323"/>
                  <a:gd name="T66" fmla="*/ 1300 w 1669"/>
                  <a:gd name="T67" fmla="*/ 1718 h 2323"/>
                  <a:gd name="T68" fmla="*/ 1265 w 1669"/>
                  <a:gd name="T69" fmla="*/ 1832 h 2323"/>
                  <a:gd name="T70" fmla="*/ 1139 w 1669"/>
                  <a:gd name="T71" fmla="*/ 2018 h 2323"/>
                  <a:gd name="T72" fmla="*/ 951 w 1669"/>
                  <a:gd name="T73" fmla="*/ 2144 h 2323"/>
                  <a:gd name="T74" fmla="*/ 839 w 1669"/>
                  <a:gd name="T75" fmla="*/ 2178 h 2323"/>
                  <a:gd name="T76" fmla="*/ 722 w 1669"/>
                  <a:gd name="T77" fmla="*/ 2188 h 2323"/>
                  <a:gd name="T78" fmla="*/ 603 w 1669"/>
                  <a:gd name="T79" fmla="*/ 2178 h 2323"/>
                  <a:gd name="T80" fmla="*/ 495 w 1669"/>
                  <a:gd name="T81" fmla="*/ 2144 h 2323"/>
                  <a:gd name="T82" fmla="*/ 307 w 1669"/>
                  <a:gd name="T83" fmla="*/ 2018 h 2323"/>
                  <a:gd name="T84" fmla="*/ 179 w 1669"/>
                  <a:gd name="T85" fmla="*/ 1832 h 2323"/>
                  <a:gd name="T86" fmla="*/ 145 w 1669"/>
                  <a:gd name="T87" fmla="*/ 1718 h 2323"/>
                  <a:gd name="T88" fmla="*/ 135 w 1669"/>
                  <a:gd name="T89" fmla="*/ 1601 h 2323"/>
                  <a:gd name="T90" fmla="*/ 145 w 1669"/>
                  <a:gd name="T91" fmla="*/ 1484 h 2323"/>
                  <a:gd name="T92" fmla="*/ 179 w 1669"/>
                  <a:gd name="T93" fmla="*/ 1372 h 2323"/>
                  <a:gd name="T94" fmla="*/ 307 w 1669"/>
                  <a:gd name="T95" fmla="*/ 1184 h 2323"/>
                  <a:gd name="T96" fmla="*/ 495 w 1669"/>
                  <a:gd name="T97" fmla="*/ 1060 h 2323"/>
                  <a:gd name="T98" fmla="*/ 603 w 1669"/>
                  <a:gd name="T99" fmla="*/ 1022 h 2323"/>
                  <a:gd name="T100" fmla="*/ 722 w 1669"/>
                  <a:gd name="T101" fmla="*/ 1012 h 2323"/>
                  <a:gd name="T102" fmla="*/ 839 w 1669"/>
                  <a:gd name="T103" fmla="*/ 1022 h 2323"/>
                  <a:gd name="T104" fmla="*/ 951 w 1669"/>
                  <a:gd name="T105" fmla="*/ 1060 h 2323"/>
                  <a:gd name="T106" fmla="*/ 1139 w 1669"/>
                  <a:gd name="T107" fmla="*/ 1184 h 2323"/>
                  <a:gd name="T108" fmla="*/ 1265 w 1669"/>
                  <a:gd name="T109" fmla="*/ 1372 h 2323"/>
                  <a:gd name="T110" fmla="*/ 1300 w 1669"/>
                  <a:gd name="T111" fmla="*/ 1484 h 2323"/>
                  <a:gd name="T112" fmla="*/ 1311 w 1669"/>
                  <a:gd name="T113" fmla="*/ 1601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9" h="2323">
                    <a:moveTo>
                      <a:pt x="1442" y="1530"/>
                    </a:moveTo>
                    <a:lnTo>
                      <a:pt x="1437" y="1489"/>
                    </a:lnTo>
                    <a:lnTo>
                      <a:pt x="1431" y="1455"/>
                    </a:lnTo>
                    <a:lnTo>
                      <a:pt x="1422" y="1422"/>
                    </a:lnTo>
                    <a:lnTo>
                      <a:pt x="1414" y="1385"/>
                    </a:lnTo>
                    <a:lnTo>
                      <a:pt x="1403" y="1352"/>
                    </a:lnTo>
                    <a:lnTo>
                      <a:pt x="1389" y="1319"/>
                    </a:lnTo>
                    <a:lnTo>
                      <a:pt x="1375" y="1289"/>
                    </a:lnTo>
                    <a:lnTo>
                      <a:pt x="1359" y="1256"/>
                    </a:lnTo>
                    <a:lnTo>
                      <a:pt x="1339" y="1228"/>
                    </a:lnTo>
                    <a:lnTo>
                      <a:pt x="1322" y="1198"/>
                    </a:lnTo>
                    <a:lnTo>
                      <a:pt x="1302" y="1169"/>
                    </a:lnTo>
                    <a:lnTo>
                      <a:pt x="1281" y="1143"/>
                    </a:lnTo>
                    <a:lnTo>
                      <a:pt x="1256" y="1116"/>
                    </a:lnTo>
                    <a:lnTo>
                      <a:pt x="1235" y="1090"/>
                    </a:lnTo>
                    <a:lnTo>
                      <a:pt x="1199" y="1060"/>
                    </a:lnTo>
                    <a:lnTo>
                      <a:pt x="1167" y="1031"/>
                    </a:lnTo>
                    <a:lnTo>
                      <a:pt x="1167" y="759"/>
                    </a:lnTo>
                    <a:lnTo>
                      <a:pt x="1167" y="724"/>
                    </a:lnTo>
                    <a:lnTo>
                      <a:pt x="1134" y="724"/>
                    </a:lnTo>
                    <a:lnTo>
                      <a:pt x="1128" y="724"/>
                    </a:lnTo>
                    <a:lnTo>
                      <a:pt x="1669" y="0"/>
                    </a:lnTo>
                    <a:lnTo>
                      <a:pt x="1516" y="0"/>
                    </a:lnTo>
                    <a:lnTo>
                      <a:pt x="968" y="747"/>
                    </a:lnTo>
                    <a:lnTo>
                      <a:pt x="1001" y="791"/>
                    </a:lnTo>
                    <a:lnTo>
                      <a:pt x="1101" y="791"/>
                    </a:lnTo>
                    <a:lnTo>
                      <a:pt x="1101" y="985"/>
                    </a:lnTo>
                    <a:lnTo>
                      <a:pt x="1057" y="960"/>
                    </a:lnTo>
                    <a:lnTo>
                      <a:pt x="1014" y="940"/>
                    </a:lnTo>
                    <a:lnTo>
                      <a:pt x="968" y="923"/>
                    </a:lnTo>
                    <a:lnTo>
                      <a:pt x="922" y="905"/>
                    </a:lnTo>
                    <a:lnTo>
                      <a:pt x="874" y="894"/>
                    </a:lnTo>
                    <a:lnTo>
                      <a:pt x="825" y="885"/>
                    </a:lnTo>
                    <a:lnTo>
                      <a:pt x="774" y="879"/>
                    </a:lnTo>
                    <a:lnTo>
                      <a:pt x="722" y="879"/>
                    </a:lnTo>
                    <a:lnTo>
                      <a:pt x="669" y="881"/>
                    </a:lnTo>
                    <a:lnTo>
                      <a:pt x="617" y="885"/>
                    </a:lnTo>
                    <a:lnTo>
                      <a:pt x="564" y="896"/>
                    </a:lnTo>
                    <a:lnTo>
                      <a:pt x="516" y="907"/>
                    </a:lnTo>
                    <a:lnTo>
                      <a:pt x="466" y="925"/>
                    </a:lnTo>
                    <a:lnTo>
                      <a:pt x="420" y="944"/>
                    </a:lnTo>
                    <a:lnTo>
                      <a:pt x="372" y="966"/>
                    </a:lnTo>
                    <a:lnTo>
                      <a:pt x="331" y="992"/>
                    </a:lnTo>
                    <a:lnTo>
                      <a:pt x="331" y="857"/>
                    </a:lnTo>
                    <a:lnTo>
                      <a:pt x="287" y="857"/>
                    </a:lnTo>
                    <a:lnTo>
                      <a:pt x="266" y="827"/>
                    </a:lnTo>
                    <a:lnTo>
                      <a:pt x="266" y="1042"/>
                    </a:lnTo>
                    <a:lnTo>
                      <a:pt x="237" y="1067"/>
                    </a:lnTo>
                    <a:lnTo>
                      <a:pt x="213" y="1090"/>
                    </a:lnTo>
                    <a:lnTo>
                      <a:pt x="186" y="1116"/>
                    </a:lnTo>
                    <a:lnTo>
                      <a:pt x="165" y="1143"/>
                    </a:lnTo>
                    <a:lnTo>
                      <a:pt x="143" y="1169"/>
                    </a:lnTo>
                    <a:lnTo>
                      <a:pt x="122" y="1198"/>
                    </a:lnTo>
                    <a:lnTo>
                      <a:pt x="104" y="1228"/>
                    </a:lnTo>
                    <a:lnTo>
                      <a:pt x="87" y="1256"/>
                    </a:lnTo>
                    <a:lnTo>
                      <a:pt x="71" y="1289"/>
                    </a:lnTo>
                    <a:lnTo>
                      <a:pt x="56" y="1319"/>
                    </a:lnTo>
                    <a:lnTo>
                      <a:pt x="46" y="1352"/>
                    </a:lnTo>
                    <a:lnTo>
                      <a:pt x="32" y="1385"/>
                    </a:lnTo>
                    <a:lnTo>
                      <a:pt x="23" y="1422"/>
                    </a:lnTo>
                    <a:lnTo>
                      <a:pt x="12" y="1455"/>
                    </a:lnTo>
                    <a:lnTo>
                      <a:pt x="8" y="1489"/>
                    </a:lnTo>
                    <a:lnTo>
                      <a:pt x="3" y="1530"/>
                    </a:lnTo>
                    <a:lnTo>
                      <a:pt x="1" y="1564"/>
                    </a:lnTo>
                    <a:lnTo>
                      <a:pt x="0" y="1601"/>
                    </a:lnTo>
                    <a:lnTo>
                      <a:pt x="1" y="1640"/>
                    </a:lnTo>
                    <a:lnTo>
                      <a:pt x="3" y="1675"/>
                    </a:lnTo>
                    <a:lnTo>
                      <a:pt x="8" y="1711"/>
                    </a:lnTo>
                    <a:lnTo>
                      <a:pt x="12" y="1745"/>
                    </a:lnTo>
                    <a:lnTo>
                      <a:pt x="23" y="1782"/>
                    </a:lnTo>
                    <a:lnTo>
                      <a:pt x="32" y="1817"/>
                    </a:lnTo>
                    <a:lnTo>
                      <a:pt x="46" y="1850"/>
                    </a:lnTo>
                    <a:lnTo>
                      <a:pt x="56" y="1883"/>
                    </a:lnTo>
                    <a:lnTo>
                      <a:pt x="71" y="1915"/>
                    </a:lnTo>
                    <a:lnTo>
                      <a:pt x="87" y="1946"/>
                    </a:lnTo>
                    <a:lnTo>
                      <a:pt x="104" y="1976"/>
                    </a:lnTo>
                    <a:lnTo>
                      <a:pt x="122" y="2004"/>
                    </a:lnTo>
                    <a:lnTo>
                      <a:pt x="143" y="2033"/>
                    </a:lnTo>
                    <a:lnTo>
                      <a:pt x="165" y="2061"/>
                    </a:lnTo>
                    <a:lnTo>
                      <a:pt x="186" y="2088"/>
                    </a:lnTo>
                    <a:lnTo>
                      <a:pt x="213" y="2114"/>
                    </a:lnTo>
                    <a:lnTo>
                      <a:pt x="237" y="2137"/>
                    </a:lnTo>
                    <a:lnTo>
                      <a:pt x="261" y="2157"/>
                    </a:lnTo>
                    <a:lnTo>
                      <a:pt x="289" y="2180"/>
                    </a:lnTo>
                    <a:lnTo>
                      <a:pt x="321" y="2201"/>
                    </a:lnTo>
                    <a:lnTo>
                      <a:pt x="349" y="2221"/>
                    </a:lnTo>
                    <a:lnTo>
                      <a:pt x="379" y="2236"/>
                    </a:lnTo>
                    <a:lnTo>
                      <a:pt x="410" y="2254"/>
                    </a:lnTo>
                    <a:lnTo>
                      <a:pt x="442" y="2267"/>
                    </a:lnTo>
                    <a:lnTo>
                      <a:pt x="473" y="2281"/>
                    </a:lnTo>
                    <a:lnTo>
                      <a:pt x="507" y="2290"/>
                    </a:lnTo>
                    <a:lnTo>
                      <a:pt x="543" y="2299"/>
                    </a:lnTo>
                    <a:lnTo>
                      <a:pt x="578" y="2311"/>
                    </a:lnTo>
                    <a:lnTo>
                      <a:pt x="612" y="2317"/>
                    </a:lnTo>
                    <a:lnTo>
                      <a:pt x="647" y="2319"/>
                    </a:lnTo>
                    <a:lnTo>
                      <a:pt x="687" y="2323"/>
                    </a:lnTo>
                    <a:lnTo>
                      <a:pt x="722" y="2323"/>
                    </a:lnTo>
                    <a:lnTo>
                      <a:pt x="759" y="2323"/>
                    </a:lnTo>
                    <a:lnTo>
                      <a:pt x="798" y="2319"/>
                    </a:lnTo>
                    <a:lnTo>
                      <a:pt x="833" y="2317"/>
                    </a:lnTo>
                    <a:lnTo>
                      <a:pt x="868" y="2311"/>
                    </a:lnTo>
                    <a:lnTo>
                      <a:pt x="905" y="2299"/>
                    </a:lnTo>
                    <a:lnTo>
                      <a:pt x="938" y="2290"/>
                    </a:lnTo>
                    <a:lnTo>
                      <a:pt x="970" y="2281"/>
                    </a:lnTo>
                    <a:lnTo>
                      <a:pt x="1004" y="2267"/>
                    </a:lnTo>
                    <a:lnTo>
                      <a:pt x="1036" y="2254"/>
                    </a:lnTo>
                    <a:lnTo>
                      <a:pt x="1069" y="2236"/>
                    </a:lnTo>
                    <a:lnTo>
                      <a:pt x="1100" y="2221"/>
                    </a:lnTo>
                    <a:lnTo>
                      <a:pt x="1128" y="2201"/>
                    </a:lnTo>
                    <a:lnTo>
                      <a:pt x="1156" y="2180"/>
                    </a:lnTo>
                    <a:lnTo>
                      <a:pt x="1183" y="2157"/>
                    </a:lnTo>
                    <a:lnTo>
                      <a:pt x="1210" y="2137"/>
                    </a:lnTo>
                    <a:lnTo>
                      <a:pt x="1235" y="2114"/>
                    </a:lnTo>
                    <a:lnTo>
                      <a:pt x="1256" y="2088"/>
                    </a:lnTo>
                    <a:lnTo>
                      <a:pt x="1281" y="2061"/>
                    </a:lnTo>
                    <a:lnTo>
                      <a:pt x="1302" y="2033"/>
                    </a:lnTo>
                    <a:lnTo>
                      <a:pt x="1322" y="2004"/>
                    </a:lnTo>
                    <a:lnTo>
                      <a:pt x="1339" y="1976"/>
                    </a:lnTo>
                    <a:lnTo>
                      <a:pt x="1359" y="1946"/>
                    </a:lnTo>
                    <a:lnTo>
                      <a:pt x="1375" y="1915"/>
                    </a:lnTo>
                    <a:lnTo>
                      <a:pt x="1389" y="1883"/>
                    </a:lnTo>
                    <a:lnTo>
                      <a:pt x="1403" y="1850"/>
                    </a:lnTo>
                    <a:lnTo>
                      <a:pt x="1414" y="1817"/>
                    </a:lnTo>
                    <a:lnTo>
                      <a:pt x="1422" y="1782"/>
                    </a:lnTo>
                    <a:lnTo>
                      <a:pt x="1431" y="1745"/>
                    </a:lnTo>
                    <a:lnTo>
                      <a:pt x="1437" y="1711"/>
                    </a:lnTo>
                    <a:lnTo>
                      <a:pt x="1442" y="1675"/>
                    </a:lnTo>
                    <a:lnTo>
                      <a:pt x="1444" y="1640"/>
                    </a:lnTo>
                    <a:lnTo>
                      <a:pt x="1446" y="1601"/>
                    </a:lnTo>
                    <a:lnTo>
                      <a:pt x="1444" y="1564"/>
                    </a:lnTo>
                    <a:lnTo>
                      <a:pt x="1442" y="1530"/>
                    </a:lnTo>
                    <a:close/>
                    <a:moveTo>
                      <a:pt x="1311" y="1601"/>
                    </a:moveTo>
                    <a:lnTo>
                      <a:pt x="1311" y="1631"/>
                    </a:lnTo>
                    <a:lnTo>
                      <a:pt x="1309" y="1660"/>
                    </a:lnTo>
                    <a:lnTo>
                      <a:pt x="1304" y="1690"/>
                    </a:lnTo>
                    <a:lnTo>
                      <a:pt x="1300" y="1718"/>
                    </a:lnTo>
                    <a:lnTo>
                      <a:pt x="1293" y="1750"/>
                    </a:lnTo>
                    <a:lnTo>
                      <a:pt x="1284" y="1778"/>
                    </a:lnTo>
                    <a:lnTo>
                      <a:pt x="1276" y="1802"/>
                    </a:lnTo>
                    <a:lnTo>
                      <a:pt x="1265" y="1832"/>
                    </a:lnTo>
                    <a:lnTo>
                      <a:pt x="1241" y="1880"/>
                    </a:lnTo>
                    <a:lnTo>
                      <a:pt x="1210" y="1931"/>
                    </a:lnTo>
                    <a:lnTo>
                      <a:pt x="1176" y="1976"/>
                    </a:lnTo>
                    <a:lnTo>
                      <a:pt x="1139" y="2018"/>
                    </a:lnTo>
                    <a:lnTo>
                      <a:pt x="1098" y="2057"/>
                    </a:lnTo>
                    <a:lnTo>
                      <a:pt x="1052" y="2089"/>
                    </a:lnTo>
                    <a:lnTo>
                      <a:pt x="1004" y="2118"/>
                    </a:lnTo>
                    <a:lnTo>
                      <a:pt x="951" y="2144"/>
                    </a:lnTo>
                    <a:lnTo>
                      <a:pt x="924" y="2153"/>
                    </a:lnTo>
                    <a:lnTo>
                      <a:pt x="896" y="2164"/>
                    </a:lnTo>
                    <a:lnTo>
                      <a:pt x="868" y="2173"/>
                    </a:lnTo>
                    <a:lnTo>
                      <a:pt x="839" y="2178"/>
                    </a:lnTo>
                    <a:lnTo>
                      <a:pt x="811" y="2183"/>
                    </a:lnTo>
                    <a:lnTo>
                      <a:pt x="782" y="2185"/>
                    </a:lnTo>
                    <a:lnTo>
                      <a:pt x="752" y="2188"/>
                    </a:lnTo>
                    <a:lnTo>
                      <a:pt x="722" y="2188"/>
                    </a:lnTo>
                    <a:lnTo>
                      <a:pt x="693" y="2188"/>
                    </a:lnTo>
                    <a:lnTo>
                      <a:pt x="663" y="2185"/>
                    </a:lnTo>
                    <a:lnTo>
                      <a:pt x="632" y="2183"/>
                    </a:lnTo>
                    <a:lnTo>
                      <a:pt x="603" y="2178"/>
                    </a:lnTo>
                    <a:lnTo>
                      <a:pt x="575" y="2173"/>
                    </a:lnTo>
                    <a:lnTo>
                      <a:pt x="548" y="2164"/>
                    </a:lnTo>
                    <a:lnTo>
                      <a:pt x="521" y="2153"/>
                    </a:lnTo>
                    <a:lnTo>
                      <a:pt x="495" y="2144"/>
                    </a:lnTo>
                    <a:lnTo>
                      <a:pt x="442" y="2118"/>
                    </a:lnTo>
                    <a:lnTo>
                      <a:pt x="392" y="2089"/>
                    </a:lnTo>
                    <a:lnTo>
                      <a:pt x="349" y="2057"/>
                    </a:lnTo>
                    <a:lnTo>
                      <a:pt x="307" y="2018"/>
                    </a:lnTo>
                    <a:lnTo>
                      <a:pt x="270" y="1976"/>
                    </a:lnTo>
                    <a:lnTo>
                      <a:pt x="232" y="1931"/>
                    </a:lnTo>
                    <a:lnTo>
                      <a:pt x="204" y="1880"/>
                    </a:lnTo>
                    <a:lnTo>
                      <a:pt x="179" y="1832"/>
                    </a:lnTo>
                    <a:lnTo>
                      <a:pt x="170" y="1802"/>
                    </a:lnTo>
                    <a:lnTo>
                      <a:pt x="161" y="1778"/>
                    </a:lnTo>
                    <a:lnTo>
                      <a:pt x="154" y="1750"/>
                    </a:lnTo>
                    <a:lnTo>
                      <a:pt x="145" y="1718"/>
                    </a:lnTo>
                    <a:lnTo>
                      <a:pt x="141" y="1690"/>
                    </a:lnTo>
                    <a:lnTo>
                      <a:pt x="137" y="1660"/>
                    </a:lnTo>
                    <a:lnTo>
                      <a:pt x="135" y="1631"/>
                    </a:lnTo>
                    <a:lnTo>
                      <a:pt x="135" y="1601"/>
                    </a:lnTo>
                    <a:lnTo>
                      <a:pt x="135" y="1571"/>
                    </a:lnTo>
                    <a:lnTo>
                      <a:pt x="137" y="1540"/>
                    </a:lnTo>
                    <a:lnTo>
                      <a:pt x="141" y="1512"/>
                    </a:lnTo>
                    <a:lnTo>
                      <a:pt x="145" y="1484"/>
                    </a:lnTo>
                    <a:lnTo>
                      <a:pt x="154" y="1455"/>
                    </a:lnTo>
                    <a:lnTo>
                      <a:pt x="161" y="1427"/>
                    </a:lnTo>
                    <a:lnTo>
                      <a:pt x="170" y="1398"/>
                    </a:lnTo>
                    <a:lnTo>
                      <a:pt x="179" y="1372"/>
                    </a:lnTo>
                    <a:lnTo>
                      <a:pt x="204" y="1319"/>
                    </a:lnTo>
                    <a:lnTo>
                      <a:pt x="232" y="1271"/>
                    </a:lnTo>
                    <a:lnTo>
                      <a:pt x="270" y="1228"/>
                    </a:lnTo>
                    <a:lnTo>
                      <a:pt x="307" y="1184"/>
                    </a:lnTo>
                    <a:lnTo>
                      <a:pt x="349" y="1147"/>
                    </a:lnTo>
                    <a:lnTo>
                      <a:pt x="392" y="1115"/>
                    </a:lnTo>
                    <a:lnTo>
                      <a:pt x="442" y="1081"/>
                    </a:lnTo>
                    <a:lnTo>
                      <a:pt x="495" y="1060"/>
                    </a:lnTo>
                    <a:lnTo>
                      <a:pt x="521" y="1047"/>
                    </a:lnTo>
                    <a:lnTo>
                      <a:pt x="548" y="1038"/>
                    </a:lnTo>
                    <a:lnTo>
                      <a:pt x="575" y="1031"/>
                    </a:lnTo>
                    <a:lnTo>
                      <a:pt x="603" y="1022"/>
                    </a:lnTo>
                    <a:lnTo>
                      <a:pt x="632" y="1019"/>
                    </a:lnTo>
                    <a:lnTo>
                      <a:pt x="663" y="1017"/>
                    </a:lnTo>
                    <a:lnTo>
                      <a:pt x="693" y="1014"/>
                    </a:lnTo>
                    <a:lnTo>
                      <a:pt x="722" y="1012"/>
                    </a:lnTo>
                    <a:lnTo>
                      <a:pt x="752" y="1014"/>
                    </a:lnTo>
                    <a:lnTo>
                      <a:pt x="782" y="1017"/>
                    </a:lnTo>
                    <a:lnTo>
                      <a:pt x="811" y="1019"/>
                    </a:lnTo>
                    <a:lnTo>
                      <a:pt x="839" y="1022"/>
                    </a:lnTo>
                    <a:lnTo>
                      <a:pt x="868" y="1031"/>
                    </a:lnTo>
                    <a:lnTo>
                      <a:pt x="896" y="1038"/>
                    </a:lnTo>
                    <a:lnTo>
                      <a:pt x="924" y="1047"/>
                    </a:lnTo>
                    <a:lnTo>
                      <a:pt x="951" y="1060"/>
                    </a:lnTo>
                    <a:lnTo>
                      <a:pt x="1004" y="1081"/>
                    </a:lnTo>
                    <a:lnTo>
                      <a:pt x="1052" y="1115"/>
                    </a:lnTo>
                    <a:lnTo>
                      <a:pt x="1098" y="1147"/>
                    </a:lnTo>
                    <a:lnTo>
                      <a:pt x="1139" y="1184"/>
                    </a:lnTo>
                    <a:lnTo>
                      <a:pt x="1176" y="1228"/>
                    </a:lnTo>
                    <a:lnTo>
                      <a:pt x="1210" y="1271"/>
                    </a:lnTo>
                    <a:lnTo>
                      <a:pt x="1241" y="1319"/>
                    </a:lnTo>
                    <a:lnTo>
                      <a:pt x="1265" y="1372"/>
                    </a:lnTo>
                    <a:lnTo>
                      <a:pt x="1276" y="1398"/>
                    </a:lnTo>
                    <a:lnTo>
                      <a:pt x="1284" y="1427"/>
                    </a:lnTo>
                    <a:lnTo>
                      <a:pt x="1293" y="1455"/>
                    </a:lnTo>
                    <a:lnTo>
                      <a:pt x="1300" y="1484"/>
                    </a:lnTo>
                    <a:lnTo>
                      <a:pt x="1304" y="1512"/>
                    </a:lnTo>
                    <a:lnTo>
                      <a:pt x="1309" y="1540"/>
                    </a:lnTo>
                    <a:lnTo>
                      <a:pt x="1311" y="1571"/>
                    </a:lnTo>
                    <a:lnTo>
                      <a:pt x="1311" y="16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black"/>
                  </a:solidFill>
                  <a:uLnTx/>
                  <a:uFillTx/>
                </a:endParaRPr>
              </a:p>
            </p:txBody>
          </p:sp>
          <p:sp>
            <p:nvSpPr>
              <p:cNvPr id="84" name="Freeform 9"/>
              <p:cNvSpPr/>
              <p:nvPr/>
            </p:nvSpPr>
            <p:spPr bwMode="auto">
              <a:xfrm>
                <a:off x="-2420938" y="1114426"/>
                <a:ext cx="1885951" cy="1254125"/>
              </a:xfrm>
              <a:custGeom>
                <a:avLst/>
                <a:gdLst>
                  <a:gd name="T0" fmla="*/ 1188 w 1188"/>
                  <a:gd name="T1" fmla="*/ 790 h 790"/>
                  <a:gd name="T2" fmla="*/ 596 w 1188"/>
                  <a:gd name="T3" fmla="*/ 0 h 790"/>
                  <a:gd name="T4" fmla="*/ 0 w 1188"/>
                  <a:gd name="T5" fmla="*/ 0 h 790"/>
                  <a:gd name="T6" fmla="*/ 594 w 1188"/>
                  <a:gd name="T7" fmla="*/ 790 h 790"/>
                  <a:gd name="T8" fmla="*/ 1188 w 1188"/>
                  <a:gd name="T9" fmla="*/ 790 h 790"/>
                </a:gdLst>
                <a:ahLst/>
                <a:cxnLst>
                  <a:cxn ang="0">
                    <a:pos x="T0" y="T1"/>
                  </a:cxn>
                  <a:cxn ang="0">
                    <a:pos x="T2" y="T3"/>
                  </a:cxn>
                  <a:cxn ang="0">
                    <a:pos x="T4" y="T5"/>
                  </a:cxn>
                  <a:cxn ang="0">
                    <a:pos x="T6" y="T7"/>
                  </a:cxn>
                  <a:cxn ang="0">
                    <a:pos x="T8" y="T9"/>
                  </a:cxn>
                </a:cxnLst>
                <a:rect l="0" t="0" r="r" b="b"/>
                <a:pathLst>
                  <a:path w="1188" h="790">
                    <a:moveTo>
                      <a:pt x="1188" y="790"/>
                    </a:moveTo>
                    <a:lnTo>
                      <a:pt x="596" y="0"/>
                    </a:lnTo>
                    <a:lnTo>
                      <a:pt x="0" y="0"/>
                    </a:lnTo>
                    <a:lnTo>
                      <a:pt x="594" y="790"/>
                    </a:lnTo>
                    <a:lnTo>
                      <a:pt x="1188" y="7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1">
                  <a:ln>
                    <a:noFill/>
                  </a:ln>
                  <a:solidFill>
                    <a:prstClr val="black"/>
                  </a:solidFill>
                  <a:uLnTx/>
                  <a:uFillTx/>
                </a:endParaRPr>
              </a:p>
            </p:txBody>
          </p:sp>
        </p:grpSp>
        <p:sp>
          <p:nvSpPr>
            <p:cNvPr id="79" name="TextBox 192"/>
            <p:cNvSpPr txBox="1">
              <a:spLocks noChangeArrowheads="1"/>
            </p:cNvSpPr>
            <p:nvPr/>
          </p:nvSpPr>
          <p:spPr bwMode="auto">
            <a:xfrm>
              <a:off x="1698339" y="2628556"/>
              <a:ext cx="529962" cy="76944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1">
                  <a:ln>
                    <a:noFill/>
                  </a:ln>
                  <a:solidFill>
                    <a:srgbClr val="C00000"/>
                  </a:solidFill>
                  <a:uLnTx/>
                  <a:uFillTx/>
                  <a:latin typeface="Arial Black" panose="020B0A04020102020204" pitchFamily="34" charset="0"/>
                </a:rPr>
                <a:t>3</a:t>
              </a:r>
              <a:endParaRPr kumimoji="0" lang="id-ID" altLang="zh-CN" sz="4400" b="0" i="0" u="none" strike="noStrike" kern="0" cap="none" spc="0" normalizeH="0" baseline="0" noProof="1">
                <a:ln>
                  <a:noFill/>
                </a:ln>
                <a:solidFill>
                  <a:srgbClr val="C00000"/>
                </a:solidFill>
                <a:uLnTx/>
                <a:uFillTx/>
                <a:latin typeface="Arial Black" panose="020B0A04020102020204" pitchFamily="34" charset="0"/>
              </a:endParaRPr>
            </a:p>
          </p:txBody>
        </p:sp>
      </p:grpSp>
      <p:pic>
        <p:nvPicPr>
          <p:cNvPr id="100" name="图片 99"/>
          <p:cNvPicPr>
            <a:picLocks noChangeAspect="1"/>
          </p:cNvPicPr>
          <p:nvPr/>
        </p:nvPicPr>
        <p:blipFill rotWithShape="1">
          <a:blip r:embed="rId4">
            <a:biLevel thresh="50000"/>
          </a:blip>
          <a:srcRect l="54779" t="24728" r="29798" b="57553"/>
          <a:stretch>
            <a:fillRect/>
          </a:stretch>
        </p:blipFill>
        <p:spPr>
          <a:xfrm rot="10800000">
            <a:off x="5627532" y="939509"/>
            <a:ext cx="828931" cy="910656"/>
          </a:xfrm>
          <a:prstGeom prst="rect">
            <a:avLst/>
          </a:prstGeom>
          <a:noFill/>
        </p:spPr>
      </p:pic>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8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8000">
                                          <p:cBhvr additive="base">
                                            <p:cTn id="7" dur="2000" fill="hold"/>
                                            <p:tgtEl>
                                              <p:spTgt spid="4"/>
                                            </p:tgtEl>
                                            <p:attrNameLst>
                                              <p:attrName>ppt_x</p:attrName>
                                            </p:attrNameLst>
                                          </p:cBhvr>
                                          <p:tavLst>
                                            <p:tav tm="0">
                                              <p:val>
                                                <p:strVal val="0-#ppt_w/2"/>
                                              </p:val>
                                            </p:tav>
                                            <p:tav tm="100000">
                                              <p:val>
                                                <p:strVal val="#ppt_x"/>
                                              </p:val>
                                            </p:tav>
                                          </p:tavLst>
                                        </p:anim>
                                        <p:anim calcmode="lin" valueType="num" p14:bounceEnd="88000">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2" presetClass="entr" presetSubtype="12" fill="hold" nodeType="withEffect" p14:presetBounceEnd="83000">
                                      <p:stCondLst>
                                        <p:cond delay="1000"/>
                                      </p:stCondLst>
                                      <p:childTnLst>
                                        <p:set>
                                          <p:cBhvr>
                                            <p:cTn id="20" dur="1" fill="hold">
                                              <p:stCondLst>
                                                <p:cond delay="0"/>
                                              </p:stCondLst>
                                            </p:cTn>
                                            <p:tgtEl>
                                              <p:spTgt spid="99"/>
                                            </p:tgtEl>
                                            <p:attrNameLst>
                                              <p:attrName>style.visibility</p:attrName>
                                            </p:attrNameLst>
                                          </p:cBhvr>
                                          <p:to>
                                            <p:strVal val="visible"/>
                                          </p:to>
                                        </p:set>
                                        <p:anim calcmode="lin" valueType="num" p14:bounceEnd="83000">
                                          <p:cBhvr additive="base">
                                            <p:cTn id="21" dur="1250" fill="hold"/>
                                            <p:tgtEl>
                                              <p:spTgt spid="99"/>
                                            </p:tgtEl>
                                            <p:attrNameLst>
                                              <p:attrName>ppt_x</p:attrName>
                                            </p:attrNameLst>
                                          </p:cBhvr>
                                          <p:tavLst>
                                            <p:tav tm="0">
                                              <p:val>
                                                <p:strVal val="0-#ppt_w/2"/>
                                              </p:val>
                                            </p:tav>
                                            <p:tav tm="100000">
                                              <p:val>
                                                <p:strVal val="#ppt_x"/>
                                              </p:val>
                                            </p:tav>
                                          </p:tavLst>
                                        </p:anim>
                                        <p:anim calcmode="lin" valueType="num" p14:bounceEnd="83000">
                                          <p:cBhvr additive="base">
                                            <p:cTn id="22" dur="1250" fill="hold"/>
                                            <p:tgtEl>
                                              <p:spTgt spid="9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47" presetClass="entr" presetSubtype="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1000"/>
                                            <p:tgtEl>
                                              <p:spTgt spid="69"/>
                                            </p:tgtEl>
                                          </p:cBhvr>
                                        </p:animEffect>
                                        <p:anim calcmode="lin" valueType="num">
                                          <p:cBhvr>
                                            <p:cTn id="27" dur="1000" fill="hold"/>
                                            <p:tgtEl>
                                              <p:spTgt spid="69"/>
                                            </p:tgtEl>
                                            <p:attrNameLst>
                                              <p:attrName>ppt_x</p:attrName>
                                            </p:attrNameLst>
                                          </p:cBhvr>
                                          <p:tavLst>
                                            <p:tav tm="0">
                                              <p:val>
                                                <p:strVal val="#ppt_x"/>
                                              </p:val>
                                            </p:tav>
                                            <p:tav tm="100000">
                                              <p:val>
                                                <p:strVal val="#ppt_x"/>
                                              </p:val>
                                            </p:tav>
                                          </p:tavLst>
                                        </p:anim>
                                        <p:anim calcmode="lin" valueType="num">
                                          <p:cBhvr>
                                            <p:cTn id="28" dur="1000" fill="hold"/>
                                            <p:tgtEl>
                                              <p:spTgt spid="69"/>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30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1000"/>
                                            <p:tgtEl>
                                              <p:spTgt spid="77"/>
                                            </p:tgtEl>
                                          </p:cBhvr>
                                        </p:animEffect>
                                        <p:anim calcmode="lin" valueType="num">
                                          <p:cBhvr>
                                            <p:cTn id="32" dur="1000" fill="hold"/>
                                            <p:tgtEl>
                                              <p:spTgt spid="77"/>
                                            </p:tgtEl>
                                            <p:attrNameLst>
                                              <p:attrName>ppt_x</p:attrName>
                                            </p:attrNameLst>
                                          </p:cBhvr>
                                          <p:tavLst>
                                            <p:tav tm="0">
                                              <p:val>
                                                <p:strVal val="#ppt_x"/>
                                              </p:val>
                                            </p:tav>
                                            <p:tav tm="100000">
                                              <p:val>
                                                <p:strVal val="#ppt_x"/>
                                              </p:val>
                                            </p:tav>
                                          </p:tavLst>
                                        </p:anim>
                                        <p:anim calcmode="lin" valueType="num">
                                          <p:cBhvr>
                                            <p:cTn id="33" dur="1000" fill="hold"/>
                                            <p:tgtEl>
                                              <p:spTgt spid="77"/>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60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1000"/>
                                            <p:tgtEl>
                                              <p:spTgt spid="61"/>
                                            </p:tgtEl>
                                          </p:cBhvr>
                                        </p:animEffect>
                                        <p:anim calcmode="lin" valueType="num">
                                          <p:cBhvr>
                                            <p:cTn id="37" dur="1000" fill="hold"/>
                                            <p:tgtEl>
                                              <p:spTgt spid="61"/>
                                            </p:tgtEl>
                                            <p:attrNameLst>
                                              <p:attrName>ppt_x</p:attrName>
                                            </p:attrNameLst>
                                          </p:cBhvr>
                                          <p:tavLst>
                                            <p:tav tm="0">
                                              <p:val>
                                                <p:strVal val="#ppt_x"/>
                                              </p:val>
                                            </p:tav>
                                            <p:tav tm="100000">
                                              <p:val>
                                                <p:strVal val="#ppt_x"/>
                                              </p:val>
                                            </p:tav>
                                          </p:tavLst>
                                        </p:anim>
                                        <p:anim calcmode="lin" valueType="num">
                                          <p:cBhvr>
                                            <p:cTn id="38" dur="1000" fill="hold"/>
                                            <p:tgtEl>
                                              <p:spTgt spid="61"/>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 presetClass="entr" presetSubtype="8"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1200" fill="hold"/>
                                            <p:tgtEl>
                                              <p:spTgt spid="56"/>
                                            </p:tgtEl>
                                            <p:attrNameLst>
                                              <p:attrName>ppt_x</p:attrName>
                                            </p:attrNameLst>
                                          </p:cBhvr>
                                          <p:tavLst>
                                            <p:tav tm="0">
                                              <p:val>
                                                <p:strVal val="0-#ppt_w/2"/>
                                              </p:val>
                                            </p:tav>
                                            <p:tav tm="100000">
                                              <p:val>
                                                <p:strVal val="#ppt_x"/>
                                              </p:val>
                                            </p:tav>
                                          </p:tavLst>
                                        </p:anim>
                                        <p:anim calcmode="lin" valueType="num">
                                          <p:cBhvr>
                                            <p:cTn id="43" dur="1200" fill="hold"/>
                                            <p:tgtEl>
                                              <p:spTgt spid="5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200"/>
                                      </p:stCondLst>
                                      <p:childTnLst>
                                        <p:set>
                                          <p:cBhvr>
                                            <p:cTn id="45" dur="1" fill="hold">
                                              <p:stCondLst>
                                                <p:cond delay="0"/>
                                              </p:stCondLst>
                                            </p:cTn>
                                            <p:tgtEl>
                                              <p:spTgt spid="58"/>
                                            </p:tgtEl>
                                            <p:attrNameLst>
                                              <p:attrName>style.visibility</p:attrName>
                                            </p:attrNameLst>
                                          </p:cBhvr>
                                          <p:to>
                                            <p:strVal val="visible"/>
                                          </p:to>
                                        </p:set>
                                        <p:anim calcmode="lin" valueType="num">
                                          <p:cBhvr>
                                            <p:cTn id="46" dur="1200" fill="hold"/>
                                            <p:tgtEl>
                                              <p:spTgt spid="58"/>
                                            </p:tgtEl>
                                            <p:attrNameLst>
                                              <p:attrName>ppt_x</p:attrName>
                                            </p:attrNameLst>
                                          </p:cBhvr>
                                          <p:tavLst>
                                            <p:tav tm="0">
                                              <p:val>
                                                <p:strVal val="0-#ppt_w/2"/>
                                              </p:val>
                                            </p:tav>
                                            <p:tav tm="100000">
                                              <p:val>
                                                <p:strVal val="#ppt_x"/>
                                              </p:val>
                                            </p:tav>
                                          </p:tavLst>
                                        </p:anim>
                                        <p:anim calcmode="lin" valueType="num">
                                          <p:cBhvr>
                                            <p:cTn id="47" dur="1200" fill="hold"/>
                                            <p:tgtEl>
                                              <p:spTgt spid="58"/>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400"/>
                                      </p:stCondLst>
                                      <p:childTnLst>
                                        <p:set>
                                          <p:cBhvr>
                                            <p:cTn id="49" dur="1" fill="hold">
                                              <p:stCondLst>
                                                <p:cond delay="0"/>
                                              </p:stCondLst>
                                            </p:cTn>
                                            <p:tgtEl>
                                              <p:spTgt spid="60"/>
                                            </p:tgtEl>
                                            <p:attrNameLst>
                                              <p:attrName>style.visibility</p:attrName>
                                            </p:attrNameLst>
                                          </p:cBhvr>
                                          <p:to>
                                            <p:strVal val="visible"/>
                                          </p:to>
                                        </p:set>
                                        <p:anim calcmode="lin" valueType="num">
                                          <p:cBhvr>
                                            <p:cTn id="50" dur="1200" fill="hold"/>
                                            <p:tgtEl>
                                              <p:spTgt spid="60"/>
                                            </p:tgtEl>
                                            <p:attrNameLst>
                                              <p:attrName>ppt_x</p:attrName>
                                            </p:attrNameLst>
                                          </p:cBhvr>
                                          <p:tavLst>
                                            <p:tav tm="0">
                                              <p:val>
                                                <p:strVal val="0-#ppt_w/2"/>
                                              </p:val>
                                            </p:tav>
                                            <p:tav tm="100000">
                                              <p:val>
                                                <p:strVal val="#ppt_x"/>
                                              </p:val>
                                            </p:tav>
                                          </p:tavLst>
                                        </p:anim>
                                        <p:anim calcmode="lin" valueType="num">
                                          <p:cBhvr>
                                            <p:cTn id="51" dur="1200" fill="hold"/>
                                            <p:tgtEl>
                                              <p:spTgt spid="60"/>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55" presetClass="entr" presetSubtype="0"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1000" fill="hold"/>
                                            <p:tgtEl>
                                              <p:spTgt spid="55"/>
                                            </p:tgtEl>
                                            <p:attrNameLst>
                                              <p:attrName>ppt_w</p:attrName>
                                            </p:attrNameLst>
                                          </p:cBhvr>
                                          <p:tavLst>
                                            <p:tav tm="0">
                                              <p:val>
                                                <p:strVal val="#ppt_w*0.70"/>
                                              </p:val>
                                            </p:tav>
                                            <p:tav tm="100000">
                                              <p:val>
                                                <p:strVal val="#ppt_w"/>
                                              </p:val>
                                            </p:tav>
                                          </p:tavLst>
                                        </p:anim>
                                        <p:anim calcmode="lin" valueType="num">
                                          <p:cBhvr>
                                            <p:cTn id="56" dur="1000" fill="hold"/>
                                            <p:tgtEl>
                                              <p:spTgt spid="55"/>
                                            </p:tgtEl>
                                            <p:attrNameLst>
                                              <p:attrName>ppt_h</p:attrName>
                                            </p:attrNameLst>
                                          </p:cBhvr>
                                          <p:tavLst>
                                            <p:tav tm="0">
                                              <p:val>
                                                <p:strVal val="#ppt_h"/>
                                              </p:val>
                                            </p:tav>
                                            <p:tav tm="100000">
                                              <p:val>
                                                <p:strVal val="#ppt_h"/>
                                              </p:val>
                                            </p:tav>
                                          </p:tavLst>
                                        </p:anim>
                                        <p:animEffect transition="in" filter="fade">
                                          <p:cBhvr>
                                            <p:cTn id="57" dur="1000"/>
                                            <p:tgtEl>
                                              <p:spTgt spid="55"/>
                                            </p:tgtEl>
                                          </p:cBhvr>
                                        </p:animEffect>
                                      </p:childTnLst>
                                    </p:cTn>
                                  </p:par>
                                </p:childTnLst>
                              </p:cTn>
                            </p:par>
                            <p:par>
                              <p:cTn id="58" fill="hold">
                                <p:stCondLst>
                                  <p:cond delay="5500"/>
                                </p:stCondLst>
                                <p:childTnLst>
                                  <p:par>
                                    <p:cTn id="59" presetID="55" presetClass="entr" presetSubtype="0" fill="hold" grpId="0" nodeType="after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p:cTn id="61" dur="1000" fill="hold"/>
                                            <p:tgtEl>
                                              <p:spTgt spid="57"/>
                                            </p:tgtEl>
                                            <p:attrNameLst>
                                              <p:attrName>ppt_w</p:attrName>
                                            </p:attrNameLst>
                                          </p:cBhvr>
                                          <p:tavLst>
                                            <p:tav tm="0">
                                              <p:val>
                                                <p:strVal val="#ppt_w*0.70"/>
                                              </p:val>
                                            </p:tav>
                                            <p:tav tm="100000">
                                              <p:val>
                                                <p:strVal val="#ppt_w"/>
                                              </p:val>
                                            </p:tav>
                                          </p:tavLst>
                                        </p:anim>
                                        <p:anim calcmode="lin" valueType="num">
                                          <p:cBhvr>
                                            <p:cTn id="62" dur="1000" fill="hold"/>
                                            <p:tgtEl>
                                              <p:spTgt spid="57"/>
                                            </p:tgtEl>
                                            <p:attrNameLst>
                                              <p:attrName>ppt_h</p:attrName>
                                            </p:attrNameLst>
                                          </p:cBhvr>
                                          <p:tavLst>
                                            <p:tav tm="0">
                                              <p:val>
                                                <p:strVal val="#ppt_h"/>
                                              </p:val>
                                            </p:tav>
                                            <p:tav tm="100000">
                                              <p:val>
                                                <p:strVal val="#ppt_h"/>
                                              </p:val>
                                            </p:tav>
                                          </p:tavLst>
                                        </p:anim>
                                        <p:animEffect transition="in" filter="fade">
                                          <p:cBhvr>
                                            <p:cTn id="63" dur="1000"/>
                                            <p:tgtEl>
                                              <p:spTgt spid="57"/>
                                            </p:tgtEl>
                                          </p:cBhvr>
                                        </p:animEffect>
                                      </p:childTnLst>
                                    </p:cTn>
                                  </p:par>
                                </p:childTnLst>
                              </p:cTn>
                            </p:par>
                            <p:par>
                              <p:cTn id="64" fill="hold">
                                <p:stCondLst>
                                  <p:cond delay="6500"/>
                                </p:stCondLst>
                                <p:childTnLst>
                                  <p:par>
                                    <p:cTn id="65" presetID="55" presetClass="entr" presetSubtype="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1000" fill="hold"/>
                                            <p:tgtEl>
                                              <p:spTgt spid="59"/>
                                            </p:tgtEl>
                                            <p:attrNameLst>
                                              <p:attrName>ppt_w</p:attrName>
                                            </p:attrNameLst>
                                          </p:cBhvr>
                                          <p:tavLst>
                                            <p:tav tm="0">
                                              <p:val>
                                                <p:strVal val="#ppt_w*0.70"/>
                                              </p:val>
                                            </p:tav>
                                            <p:tav tm="100000">
                                              <p:val>
                                                <p:strVal val="#ppt_w"/>
                                              </p:val>
                                            </p:tav>
                                          </p:tavLst>
                                        </p:anim>
                                        <p:anim calcmode="lin" valueType="num">
                                          <p:cBhvr>
                                            <p:cTn id="68" dur="1000" fill="hold"/>
                                            <p:tgtEl>
                                              <p:spTgt spid="59"/>
                                            </p:tgtEl>
                                            <p:attrNameLst>
                                              <p:attrName>ppt_h</p:attrName>
                                            </p:attrNameLst>
                                          </p:cBhvr>
                                          <p:tavLst>
                                            <p:tav tm="0">
                                              <p:val>
                                                <p:strVal val="#ppt_h"/>
                                              </p:val>
                                            </p:tav>
                                            <p:tav tm="100000">
                                              <p:val>
                                                <p:strVal val="#ppt_h"/>
                                              </p:val>
                                            </p:tav>
                                          </p:tavLst>
                                        </p:anim>
                                        <p:animEffect transition="in" filter="fade">
                                          <p:cBhvr>
                                            <p:cTn id="69" dur="1000"/>
                                            <p:tgtEl>
                                              <p:spTgt spid="59"/>
                                            </p:tgtEl>
                                          </p:cBhvr>
                                        </p:animEffect>
                                      </p:childTnLst>
                                    </p:cTn>
                                  </p:par>
                                </p:childTnLst>
                              </p:cTn>
                            </p:par>
                            <p:par>
                              <p:cTn id="70" fill="hold">
                                <p:stCondLst>
                                  <p:cond delay="7500"/>
                                </p:stCondLst>
                                <p:childTnLst>
                                  <p:par>
                                    <p:cTn id="71" presetID="49" presetClass="entr" presetSubtype="0" decel="100000" fill="hold" nodeType="afterEffect">
                                      <p:stCondLst>
                                        <p:cond delay="0"/>
                                      </p:stCondLst>
                                      <p:childTnLst>
                                        <p:set>
                                          <p:cBhvr>
                                            <p:cTn id="72" dur="1" fill="hold">
                                              <p:stCondLst>
                                                <p:cond delay="0"/>
                                              </p:stCondLst>
                                            </p:cTn>
                                            <p:tgtEl>
                                              <p:spTgt spid="100"/>
                                            </p:tgtEl>
                                            <p:attrNameLst>
                                              <p:attrName>style.visibility</p:attrName>
                                            </p:attrNameLst>
                                          </p:cBhvr>
                                          <p:to>
                                            <p:strVal val="visible"/>
                                          </p:to>
                                        </p:set>
                                        <p:anim calcmode="lin" valueType="num">
                                          <p:cBhvr>
                                            <p:cTn id="73" dur="500" fill="hold"/>
                                            <p:tgtEl>
                                              <p:spTgt spid="100"/>
                                            </p:tgtEl>
                                            <p:attrNameLst>
                                              <p:attrName>ppt_w</p:attrName>
                                            </p:attrNameLst>
                                          </p:cBhvr>
                                          <p:tavLst>
                                            <p:tav tm="0">
                                              <p:val>
                                                <p:fltVal val="0"/>
                                              </p:val>
                                            </p:tav>
                                            <p:tav tm="100000">
                                              <p:val>
                                                <p:strVal val="#ppt_w"/>
                                              </p:val>
                                            </p:tav>
                                          </p:tavLst>
                                        </p:anim>
                                        <p:anim calcmode="lin" valueType="num">
                                          <p:cBhvr>
                                            <p:cTn id="74" dur="500" fill="hold"/>
                                            <p:tgtEl>
                                              <p:spTgt spid="100"/>
                                            </p:tgtEl>
                                            <p:attrNameLst>
                                              <p:attrName>ppt_h</p:attrName>
                                            </p:attrNameLst>
                                          </p:cBhvr>
                                          <p:tavLst>
                                            <p:tav tm="0">
                                              <p:val>
                                                <p:fltVal val="0"/>
                                              </p:val>
                                            </p:tav>
                                            <p:tav tm="100000">
                                              <p:val>
                                                <p:strVal val="#ppt_h"/>
                                              </p:val>
                                            </p:tav>
                                          </p:tavLst>
                                        </p:anim>
                                        <p:anim calcmode="lin" valueType="num">
                                          <p:cBhvr>
                                            <p:cTn id="75" dur="500" fill="hold"/>
                                            <p:tgtEl>
                                              <p:spTgt spid="100"/>
                                            </p:tgtEl>
                                            <p:attrNameLst>
                                              <p:attrName>style.rotation</p:attrName>
                                            </p:attrNameLst>
                                          </p:cBhvr>
                                          <p:tavLst>
                                            <p:tav tm="0">
                                              <p:val>
                                                <p:fltVal val="360"/>
                                              </p:val>
                                            </p:tav>
                                            <p:tav tm="100000">
                                              <p:val>
                                                <p:fltVal val="0"/>
                                              </p:val>
                                            </p:tav>
                                          </p:tavLst>
                                        </p:anim>
                                        <p:animEffect transition="in" filter="fade">
                                          <p:cBhvr>
                                            <p:cTn id="7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55" grpId="0"/>
          <p:bldP spid="56" grpId="0"/>
          <p:bldP spid="57" grpId="0"/>
          <p:bldP spid="58" grpId="0"/>
          <p:bldP spid="59" grpId="0"/>
          <p:bldP spid="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2" presetClass="entr" presetSubtype="12" fill="hold" nodeType="withEffect">
                                      <p:stCondLst>
                                        <p:cond delay="1000"/>
                                      </p:stCondLst>
                                      <p:childTnLst>
                                        <p:set>
                                          <p:cBhvr>
                                            <p:cTn id="20" dur="1" fill="hold">
                                              <p:stCondLst>
                                                <p:cond delay="0"/>
                                              </p:stCondLst>
                                            </p:cTn>
                                            <p:tgtEl>
                                              <p:spTgt spid="99"/>
                                            </p:tgtEl>
                                            <p:attrNameLst>
                                              <p:attrName>style.visibility</p:attrName>
                                            </p:attrNameLst>
                                          </p:cBhvr>
                                          <p:to>
                                            <p:strVal val="visible"/>
                                          </p:to>
                                        </p:set>
                                        <p:anim calcmode="lin" valueType="num">
                                          <p:cBhvr additive="base">
                                            <p:cTn id="21" dur="1250" fill="hold"/>
                                            <p:tgtEl>
                                              <p:spTgt spid="99"/>
                                            </p:tgtEl>
                                            <p:attrNameLst>
                                              <p:attrName>ppt_x</p:attrName>
                                            </p:attrNameLst>
                                          </p:cBhvr>
                                          <p:tavLst>
                                            <p:tav tm="0">
                                              <p:val>
                                                <p:strVal val="0-#ppt_w/2"/>
                                              </p:val>
                                            </p:tav>
                                            <p:tav tm="100000">
                                              <p:val>
                                                <p:strVal val="#ppt_x"/>
                                              </p:val>
                                            </p:tav>
                                          </p:tavLst>
                                        </p:anim>
                                        <p:anim calcmode="lin" valueType="num">
                                          <p:cBhvr additive="base">
                                            <p:cTn id="22" dur="1250" fill="hold"/>
                                            <p:tgtEl>
                                              <p:spTgt spid="9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47" presetClass="entr" presetSubtype="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1000"/>
                                            <p:tgtEl>
                                              <p:spTgt spid="69"/>
                                            </p:tgtEl>
                                          </p:cBhvr>
                                        </p:animEffect>
                                        <p:anim calcmode="lin" valueType="num">
                                          <p:cBhvr>
                                            <p:cTn id="27" dur="1000" fill="hold"/>
                                            <p:tgtEl>
                                              <p:spTgt spid="69"/>
                                            </p:tgtEl>
                                            <p:attrNameLst>
                                              <p:attrName>ppt_x</p:attrName>
                                            </p:attrNameLst>
                                          </p:cBhvr>
                                          <p:tavLst>
                                            <p:tav tm="0">
                                              <p:val>
                                                <p:strVal val="#ppt_x"/>
                                              </p:val>
                                            </p:tav>
                                            <p:tav tm="100000">
                                              <p:val>
                                                <p:strVal val="#ppt_x"/>
                                              </p:val>
                                            </p:tav>
                                          </p:tavLst>
                                        </p:anim>
                                        <p:anim calcmode="lin" valueType="num">
                                          <p:cBhvr>
                                            <p:cTn id="28" dur="1000" fill="hold"/>
                                            <p:tgtEl>
                                              <p:spTgt spid="69"/>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30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1000"/>
                                            <p:tgtEl>
                                              <p:spTgt spid="77"/>
                                            </p:tgtEl>
                                          </p:cBhvr>
                                        </p:animEffect>
                                        <p:anim calcmode="lin" valueType="num">
                                          <p:cBhvr>
                                            <p:cTn id="32" dur="1000" fill="hold"/>
                                            <p:tgtEl>
                                              <p:spTgt spid="77"/>
                                            </p:tgtEl>
                                            <p:attrNameLst>
                                              <p:attrName>ppt_x</p:attrName>
                                            </p:attrNameLst>
                                          </p:cBhvr>
                                          <p:tavLst>
                                            <p:tav tm="0">
                                              <p:val>
                                                <p:strVal val="#ppt_x"/>
                                              </p:val>
                                            </p:tav>
                                            <p:tav tm="100000">
                                              <p:val>
                                                <p:strVal val="#ppt_x"/>
                                              </p:val>
                                            </p:tav>
                                          </p:tavLst>
                                        </p:anim>
                                        <p:anim calcmode="lin" valueType="num">
                                          <p:cBhvr>
                                            <p:cTn id="33" dur="1000" fill="hold"/>
                                            <p:tgtEl>
                                              <p:spTgt spid="77"/>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60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1000"/>
                                            <p:tgtEl>
                                              <p:spTgt spid="61"/>
                                            </p:tgtEl>
                                          </p:cBhvr>
                                        </p:animEffect>
                                        <p:anim calcmode="lin" valueType="num">
                                          <p:cBhvr>
                                            <p:cTn id="37" dur="1000" fill="hold"/>
                                            <p:tgtEl>
                                              <p:spTgt spid="61"/>
                                            </p:tgtEl>
                                            <p:attrNameLst>
                                              <p:attrName>ppt_x</p:attrName>
                                            </p:attrNameLst>
                                          </p:cBhvr>
                                          <p:tavLst>
                                            <p:tav tm="0">
                                              <p:val>
                                                <p:strVal val="#ppt_x"/>
                                              </p:val>
                                            </p:tav>
                                            <p:tav tm="100000">
                                              <p:val>
                                                <p:strVal val="#ppt_x"/>
                                              </p:val>
                                            </p:tav>
                                          </p:tavLst>
                                        </p:anim>
                                        <p:anim calcmode="lin" valueType="num">
                                          <p:cBhvr>
                                            <p:cTn id="38" dur="1000" fill="hold"/>
                                            <p:tgtEl>
                                              <p:spTgt spid="61"/>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 presetClass="entr" presetSubtype="8"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1200" fill="hold"/>
                                            <p:tgtEl>
                                              <p:spTgt spid="56"/>
                                            </p:tgtEl>
                                            <p:attrNameLst>
                                              <p:attrName>ppt_x</p:attrName>
                                            </p:attrNameLst>
                                          </p:cBhvr>
                                          <p:tavLst>
                                            <p:tav tm="0">
                                              <p:val>
                                                <p:strVal val="0-#ppt_w/2"/>
                                              </p:val>
                                            </p:tav>
                                            <p:tav tm="100000">
                                              <p:val>
                                                <p:strVal val="#ppt_x"/>
                                              </p:val>
                                            </p:tav>
                                          </p:tavLst>
                                        </p:anim>
                                        <p:anim calcmode="lin" valueType="num">
                                          <p:cBhvr>
                                            <p:cTn id="43" dur="1200" fill="hold"/>
                                            <p:tgtEl>
                                              <p:spTgt spid="5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200"/>
                                      </p:stCondLst>
                                      <p:childTnLst>
                                        <p:set>
                                          <p:cBhvr>
                                            <p:cTn id="45" dur="1" fill="hold">
                                              <p:stCondLst>
                                                <p:cond delay="0"/>
                                              </p:stCondLst>
                                            </p:cTn>
                                            <p:tgtEl>
                                              <p:spTgt spid="58"/>
                                            </p:tgtEl>
                                            <p:attrNameLst>
                                              <p:attrName>style.visibility</p:attrName>
                                            </p:attrNameLst>
                                          </p:cBhvr>
                                          <p:to>
                                            <p:strVal val="visible"/>
                                          </p:to>
                                        </p:set>
                                        <p:anim calcmode="lin" valueType="num">
                                          <p:cBhvr>
                                            <p:cTn id="46" dur="1200" fill="hold"/>
                                            <p:tgtEl>
                                              <p:spTgt spid="58"/>
                                            </p:tgtEl>
                                            <p:attrNameLst>
                                              <p:attrName>ppt_x</p:attrName>
                                            </p:attrNameLst>
                                          </p:cBhvr>
                                          <p:tavLst>
                                            <p:tav tm="0">
                                              <p:val>
                                                <p:strVal val="0-#ppt_w/2"/>
                                              </p:val>
                                            </p:tav>
                                            <p:tav tm="100000">
                                              <p:val>
                                                <p:strVal val="#ppt_x"/>
                                              </p:val>
                                            </p:tav>
                                          </p:tavLst>
                                        </p:anim>
                                        <p:anim calcmode="lin" valueType="num">
                                          <p:cBhvr>
                                            <p:cTn id="47" dur="1200" fill="hold"/>
                                            <p:tgtEl>
                                              <p:spTgt spid="58"/>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400"/>
                                      </p:stCondLst>
                                      <p:childTnLst>
                                        <p:set>
                                          <p:cBhvr>
                                            <p:cTn id="49" dur="1" fill="hold">
                                              <p:stCondLst>
                                                <p:cond delay="0"/>
                                              </p:stCondLst>
                                            </p:cTn>
                                            <p:tgtEl>
                                              <p:spTgt spid="60"/>
                                            </p:tgtEl>
                                            <p:attrNameLst>
                                              <p:attrName>style.visibility</p:attrName>
                                            </p:attrNameLst>
                                          </p:cBhvr>
                                          <p:to>
                                            <p:strVal val="visible"/>
                                          </p:to>
                                        </p:set>
                                        <p:anim calcmode="lin" valueType="num">
                                          <p:cBhvr>
                                            <p:cTn id="50" dur="1200" fill="hold"/>
                                            <p:tgtEl>
                                              <p:spTgt spid="60"/>
                                            </p:tgtEl>
                                            <p:attrNameLst>
                                              <p:attrName>ppt_x</p:attrName>
                                            </p:attrNameLst>
                                          </p:cBhvr>
                                          <p:tavLst>
                                            <p:tav tm="0">
                                              <p:val>
                                                <p:strVal val="0-#ppt_w/2"/>
                                              </p:val>
                                            </p:tav>
                                            <p:tav tm="100000">
                                              <p:val>
                                                <p:strVal val="#ppt_x"/>
                                              </p:val>
                                            </p:tav>
                                          </p:tavLst>
                                        </p:anim>
                                        <p:anim calcmode="lin" valueType="num">
                                          <p:cBhvr>
                                            <p:cTn id="51" dur="1200" fill="hold"/>
                                            <p:tgtEl>
                                              <p:spTgt spid="60"/>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55" presetClass="entr" presetSubtype="0"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1000" fill="hold"/>
                                            <p:tgtEl>
                                              <p:spTgt spid="55"/>
                                            </p:tgtEl>
                                            <p:attrNameLst>
                                              <p:attrName>ppt_w</p:attrName>
                                            </p:attrNameLst>
                                          </p:cBhvr>
                                          <p:tavLst>
                                            <p:tav tm="0">
                                              <p:val>
                                                <p:strVal val="#ppt_w*0.70"/>
                                              </p:val>
                                            </p:tav>
                                            <p:tav tm="100000">
                                              <p:val>
                                                <p:strVal val="#ppt_w"/>
                                              </p:val>
                                            </p:tav>
                                          </p:tavLst>
                                        </p:anim>
                                        <p:anim calcmode="lin" valueType="num">
                                          <p:cBhvr>
                                            <p:cTn id="56" dur="1000" fill="hold"/>
                                            <p:tgtEl>
                                              <p:spTgt spid="55"/>
                                            </p:tgtEl>
                                            <p:attrNameLst>
                                              <p:attrName>ppt_h</p:attrName>
                                            </p:attrNameLst>
                                          </p:cBhvr>
                                          <p:tavLst>
                                            <p:tav tm="0">
                                              <p:val>
                                                <p:strVal val="#ppt_h"/>
                                              </p:val>
                                            </p:tav>
                                            <p:tav tm="100000">
                                              <p:val>
                                                <p:strVal val="#ppt_h"/>
                                              </p:val>
                                            </p:tav>
                                          </p:tavLst>
                                        </p:anim>
                                        <p:animEffect transition="in" filter="fade">
                                          <p:cBhvr>
                                            <p:cTn id="57" dur="1000"/>
                                            <p:tgtEl>
                                              <p:spTgt spid="55"/>
                                            </p:tgtEl>
                                          </p:cBhvr>
                                        </p:animEffect>
                                      </p:childTnLst>
                                    </p:cTn>
                                  </p:par>
                                </p:childTnLst>
                              </p:cTn>
                            </p:par>
                            <p:par>
                              <p:cTn id="58" fill="hold">
                                <p:stCondLst>
                                  <p:cond delay="5500"/>
                                </p:stCondLst>
                                <p:childTnLst>
                                  <p:par>
                                    <p:cTn id="59" presetID="55" presetClass="entr" presetSubtype="0" fill="hold" grpId="0" nodeType="after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p:cTn id="61" dur="1000" fill="hold"/>
                                            <p:tgtEl>
                                              <p:spTgt spid="57"/>
                                            </p:tgtEl>
                                            <p:attrNameLst>
                                              <p:attrName>ppt_w</p:attrName>
                                            </p:attrNameLst>
                                          </p:cBhvr>
                                          <p:tavLst>
                                            <p:tav tm="0">
                                              <p:val>
                                                <p:strVal val="#ppt_w*0.70"/>
                                              </p:val>
                                            </p:tav>
                                            <p:tav tm="100000">
                                              <p:val>
                                                <p:strVal val="#ppt_w"/>
                                              </p:val>
                                            </p:tav>
                                          </p:tavLst>
                                        </p:anim>
                                        <p:anim calcmode="lin" valueType="num">
                                          <p:cBhvr>
                                            <p:cTn id="62" dur="1000" fill="hold"/>
                                            <p:tgtEl>
                                              <p:spTgt spid="57"/>
                                            </p:tgtEl>
                                            <p:attrNameLst>
                                              <p:attrName>ppt_h</p:attrName>
                                            </p:attrNameLst>
                                          </p:cBhvr>
                                          <p:tavLst>
                                            <p:tav tm="0">
                                              <p:val>
                                                <p:strVal val="#ppt_h"/>
                                              </p:val>
                                            </p:tav>
                                            <p:tav tm="100000">
                                              <p:val>
                                                <p:strVal val="#ppt_h"/>
                                              </p:val>
                                            </p:tav>
                                          </p:tavLst>
                                        </p:anim>
                                        <p:animEffect transition="in" filter="fade">
                                          <p:cBhvr>
                                            <p:cTn id="63" dur="1000"/>
                                            <p:tgtEl>
                                              <p:spTgt spid="57"/>
                                            </p:tgtEl>
                                          </p:cBhvr>
                                        </p:animEffect>
                                      </p:childTnLst>
                                    </p:cTn>
                                  </p:par>
                                </p:childTnLst>
                              </p:cTn>
                            </p:par>
                            <p:par>
                              <p:cTn id="64" fill="hold">
                                <p:stCondLst>
                                  <p:cond delay="6500"/>
                                </p:stCondLst>
                                <p:childTnLst>
                                  <p:par>
                                    <p:cTn id="65" presetID="55" presetClass="entr" presetSubtype="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1000" fill="hold"/>
                                            <p:tgtEl>
                                              <p:spTgt spid="59"/>
                                            </p:tgtEl>
                                            <p:attrNameLst>
                                              <p:attrName>ppt_w</p:attrName>
                                            </p:attrNameLst>
                                          </p:cBhvr>
                                          <p:tavLst>
                                            <p:tav tm="0">
                                              <p:val>
                                                <p:strVal val="#ppt_w*0.70"/>
                                              </p:val>
                                            </p:tav>
                                            <p:tav tm="100000">
                                              <p:val>
                                                <p:strVal val="#ppt_w"/>
                                              </p:val>
                                            </p:tav>
                                          </p:tavLst>
                                        </p:anim>
                                        <p:anim calcmode="lin" valueType="num">
                                          <p:cBhvr>
                                            <p:cTn id="68" dur="1000" fill="hold"/>
                                            <p:tgtEl>
                                              <p:spTgt spid="59"/>
                                            </p:tgtEl>
                                            <p:attrNameLst>
                                              <p:attrName>ppt_h</p:attrName>
                                            </p:attrNameLst>
                                          </p:cBhvr>
                                          <p:tavLst>
                                            <p:tav tm="0">
                                              <p:val>
                                                <p:strVal val="#ppt_h"/>
                                              </p:val>
                                            </p:tav>
                                            <p:tav tm="100000">
                                              <p:val>
                                                <p:strVal val="#ppt_h"/>
                                              </p:val>
                                            </p:tav>
                                          </p:tavLst>
                                        </p:anim>
                                        <p:animEffect transition="in" filter="fade">
                                          <p:cBhvr>
                                            <p:cTn id="69" dur="1000"/>
                                            <p:tgtEl>
                                              <p:spTgt spid="59"/>
                                            </p:tgtEl>
                                          </p:cBhvr>
                                        </p:animEffect>
                                      </p:childTnLst>
                                    </p:cTn>
                                  </p:par>
                                </p:childTnLst>
                              </p:cTn>
                            </p:par>
                            <p:par>
                              <p:cTn id="70" fill="hold">
                                <p:stCondLst>
                                  <p:cond delay="7500"/>
                                </p:stCondLst>
                                <p:childTnLst>
                                  <p:par>
                                    <p:cTn id="71" presetID="49" presetClass="entr" presetSubtype="0" decel="100000" fill="hold" nodeType="afterEffect">
                                      <p:stCondLst>
                                        <p:cond delay="0"/>
                                      </p:stCondLst>
                                      <p:childTnLst>
                                        <p:set>
                                          <p:cBhvr>
                                            <p:cTn id="72" dur="1" fill="hold">
                                              <p:stCondLst>
                                                <p:cond delay="0"/>
                                              </p:stCondLst>
                                            </p:cTn>
                                            <p:tgtEl>
                                              <p:spTgt spid="100"/>
                                            </p:tgtEl>
                                            <p:attrNameLst>
                                              <p:attrName>style.visibility</p:attrName>
                                            </p:attrNameLst>
                                          </p:cBhvr>
                                          <p:to>
                                            <p:strVal val="visible"/>
                                          </p:to>
                                        </p:set>
                                        <p:anim calcmode="lin" valueType="num">
                                          <p:cBhvr>
                                            <p:cTn id="73" dur="500" fill="hold"/>
                                            <p:tgtEl>
                                              <p:spTgt spid="100"/>
                                            </p:tgtEl>
                                            <p:attrNameLst>
                                              <p:attrName>ppt_w</p:attrName>
                                            </p:attrNameLst>
                                          </p:cBhvr>
                                          <p:tavLst>
                                            <p:tav tm="0">
                                              <p:val>
                                                <p:fltVal val="0"/>
                                              </p:val>
                                            </p:tav>
                                            <p:tav tm="100000">
                                              <p:val>
                                                <p:strVal val="#ppt_w"/>
                                              </p:val>
                                            </p:tav>
                                          </p:tavLst>
                                        </p:anim>
                                        <p:anim calcmode="lin" valueType="num">
                                          <p:cBhvr>
                                            <p:cTn id="74" dur="500" fill="hold"/>
                                            <p:tgtEl>
                                              <p:spTgt spid="100"/>
                                            </p:tgtEl>
                                            <p:attrNameLst>
                                              <p:attrName>ppt_h</p:attrName>
                                            </p:attrNameLst>
                                          </p:cBhvr>
                                          <p:tavLst>
                                            <p:tav tm="0">
                                              <p:val>
                                                <p:fltVal val="0"/>
                                              </p:val>
                                            </p:tav>
                                            <p:tav tm="100000">
                                              <p:val>
                                                <p:strVal val="#ppt_h"/>
                                              </p:val>
                                            </p:tav>
                                          </p:tavLst>
                                        </p:anim>
                                        <p:anim calcmode="lin" valueType="num">
                                          <p:cBhvr>
                                            <p:cTn id="75" dur="500" fill="hold"/>
                                            <p:tgtEl>
                                              <p:spTgt spid="100"/>
                                            </p:tgtEl>
                                            <p:attrNameLst>
                                              <p:attrName>style.rotation</p:attrName>
                                            </p:attrNameLst>
                                          </p:cBhvr>
                                          <p:tavLst>
                                            <p:tav tm="0">
                                              <p:val>
                                                <p:fltVal val="360"/>
                                              </p:val>
                                            </p:tav>
                                            <p:tav tm="100000">
                                              <p:val>
                                                <p:fltVal val="0"/>
                                              </p:val>
                                            </p:tav>
                                          </p:tavLst>
                                        </p:anim>
                                        <p:animEffect transition="in" filter="fade">
                                          <p:cBhvr>
                                            <p:cTn id="7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55" grpId="0"/>
          <p:bldP spid="56" grpId="0"/>
          <p:bldP spid="57" grpId="0"/>
          <p:bldP spid="58" grpId="0"/>
          <p:bldP spid="59" grpId="0"/>
          <p:bldP spid="60"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141107" flipH="1">
            <a:off x="6040812" y="-1209607"/>
            <a:ext cx="5558727" cy="5742406"/>
          </a:xfrm>
          <a:prstGeom prst="rect">
            <a:avLst/>
          </a:prstGeom>
        </p:spPr>
      </p:pic>
      <p:sp>
        <p:nvSpPr>
          <p:cNvPr id="3" name="矩形 2"/>
          <p:cNvSpPr/>
          <p:nvPr/>
        </p:nvSpPr>
        <p:spPr>
          <a:xfrm>
            <a:off x="4651139" y="-837559"/>
            <a:ext cx="2394857" cy="8152760"/>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63662" y="64423"/>
            <a:ext cx="1497052" cy="2646878"/>
          </a:xfrm>
          <a:prstGeom prst="rect">
            <a:avLst/>
          </a:prstGeom>
          <a:noFill/>
        </p:spPr>
        <p:txBody>
          <a:bodyPr vert="horz" wrap="square" rtlCol="0">
            <a:spAutoFit/>
          </a:bodyPr>
          <a:lstStyle/>
          <a:p>
            <a:r>
              <a:rPr lang="en-US" altLang="zh-CN" sz="16600" spc="600" dirty="0">
                <a:solidFill>
                  <a:srgbClr val="C00000"/>
                </a:solidFill>
                <a:latin typeface="Aurora Cn BT" panose="020B0508020207060204" pitchFamily="34" charset="0"/>
                <a:ea typeface="方正兰亭超细黑简体" panose="02000000000000000000" pitchFamily="2" charset="-122"/>
              </a:rPr>
              <a:t>04</a:t>
            </a:r>
            <a:endParaRPr lang="zh-CN" altLang="en-US" sz="16600" spc="600" dirty="0">
              <a:solidFill>
                <a:srgbClr val="C00000"/>
              </a:solidFill>
              <a:latin typeface="Aurora Cn BT" panose="020B0508020207060204" pitchFamily="34" charset="0"/>
              <a:ea typeface="时尚中黑简体" panose="01010104010101010101" pitchFamily="2" charset="-122"/>
            </a:endParaRPr>
          </a:p>
        </p:txBody>
      </p:sp>
      <p:sp>
        <p:nvSpPr>
          <p:cNvPr id="5" name="TextBox 54"/>
          <p:cNvSpPr txBox="1"/>
          <p:nvPr/>
        </p:nvSpPr>
        <p:spPr>
          <a:xfrm>
            <a:off x="1857733" y="1204642"/>
            <a:ext cx="2475728" cy="698071"/>
          </a:xfrm>
          <a:prstGeom prst="rect">
            <a:avLst/>
          </a:prstGeom>
          <a:noFill/>
        </p:spPr>
        <p:txBody>
          <a:bodyPr wrap="square" rIns="144000" bIns="36000" numCol="1" spcCol="360000" rtlCol="0">
            <a:spAutoFit/>
          </a:bodyPr>
          <a:lstStyle/>
          <a:p>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rPr>
              <a:t>语言能力</a:t>
            </a:r>
          </a:p>
        </p:txBody>
      </p:sp>
      <p:sp>
        <p:nvSpPr>
          <p:cNvPr id="6" name="TextBox 54"/>
          <p:cNvSpPr txBox="1"/>
          <p:nvPr/>
        </p:nvSpPr>
        <p:spPr>
          <a:xfrm>
            <a:off x="1925254" y="1844640"/>
            <a:ext cx="1977511" cy="328739"/>
          </a:xfrm>
          <a:prstGeom prst="rect">
            <a:avLst/>
          </a:prstGeom>
          <a:noFill/>
        </p:spPr>
        <p:txBody>
          <a:bodyPr wrap="square" rIns="144000" bIns="36000" numCol="1" spcCol="360000"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Part four</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2" name="MH_Text_1"/>
          <p:cNvSpPr txBox="1">
            <a:spLocks noChangeArrowheads="1"/>
          </p:cNvSpPr>
          <p:nvPr>
            <p:custDataLst>
              <p:tags r:id="rId1"/>
            </p:custDataLst>
          </p:nvPr>
        </p:nvSpPr>
        <p:spPr bwMode="auto">
          <a:xfrm>
            <a:off x="1227280" y="5846133"/>
            <a:ext cx="1927366" cy="88930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lnSpc>
                <a:spcPts val="16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点击输入您的文字内容，或复制粘贴具体文本，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3" name="MH_SubTitle_1"/>
          <p:cNvSpPr txBox="1">
            <a:spLocks noChangeArrowheads="1"/>
          </p:cNvSpPr>
          <p:nvPr>
            <p:custDataLst>
              <p:tags r:id="rId2"/>
            </p:custDataLst>
          </p:nvPr>
        </p:nvSpPr>
        <p:spPr bwMode="auto">
          <a:xfrm>
            <a:off x="991311" y="5281957"/>
            <a:ext cx="2313575"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r>
              <a:rPr lang="en-US" altLang="zh-CN" sz="1600" dirty="0">
                <a:solidFill>
                  <a:schemeClr val="tx1"/>
                </a:solidFill>
                <a:latin typeface="微软雅黑" panose="020B0503020204020204" pitchFamily="34" charset="-122"/>
                <a:ea typeface="微软雅黑" panose="020B0503020204020204" pitchFamily="34" charset="-122"/>
                <a:sym typeface="+mn-lt"/>
              </a:rPr>
              <a:t>TOFEL</a:t>
            </a:r>
            <a:r>
              <a:rPr lang="zh-CN" altLang="en-US" sz="1600" dirty="0">
                <a:solidFill>
                  <a:schemeClr val="tx1"/>
                </a:solidFill>
                <a:latin typeface="微软雅黑" panose="020B0503020204020204" pitchFamily="34" charset="-122"/>
                <a:ea typeface="微软雅黑" panose="020B0503020204020204" pitchFamily="34" charset="-122"/>
                <a:sym typeface="+mn-lt"/>
              </a:rPr>
              <a:t>考试</a:t>
            </a:r>
            <a:r>
              <a:rPr lang="en-US" altLang="zh-CN" sz="1600" dirty="0">
                <a:solidFill>
                  <a:schemeClr val="tx1"/>
                </a:solidFill>
                <a:latin typeface="微软雅黑" panose="020B0503020204020204" pitchFamily="34" charset="-122"/>
                <a:ea typeface="微软雅黑" panose="020B0503020204020204" pitchFamily="34" charset="-122"/>
                <a:sym typeface="+mn-lt"/>
              </a:rPr>
              <a:t>120</a:t>
            </a:r>
            <a:r>
              <a:rPr lang="zh-CN" altLang="en-US" sz="1600" dirty="0">
                <a:solidFill>
                  <a:schemeClr val="tx1"/>
                </a:solidFill>
                <a:latin typeface="微软雅黑" panose="020B0503020204020204" pitchFamily="34" charset="-122"/>
                <a:ea typeface="微软雅黑" panose="020B0503020204020204" pitchFamily="34" charset="-122"/>
                <a:sym typeface="+mn-lt"/>
              </a:rPr>
              <a:t>分</a:t>
            </a:r>
          </a:p>
        </p:txBody>
      </p:sp>
      <p:sp>
        <p:nvSpPr>
          <p:cNvPr id="154" name="MH_Text_1"/>
          <p:cNvSpPr txBox="1">
            <a:spLocks noChangeArrowheads="1"/>
          </p:cNvSpPr>
          <p:nvPr>
            <p:custDataLst>
              <p:tags r:id="rId3"/>
            </p:custDataLst>
          </p:nvPr>
        </p:nvSpPr>
        <p:spPr bwMode="auto">
          <a:xfrm>
            <a:off x="4810513" y="5810457"/>
            <a:ext cx="2039989" cy="66525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lnSpc>
                <a:spcPts val="1600"/>
              </a:lnSpc>
            </a:pPr>
            <a:r>
              <a:rPr lang="zh-CN" altLang="en-US" sz="1200" dirty="0">
                <a:solidFill>
                  <a:schemeClr val="bg1"/>
                </a:solidFill>
                <a:latin typeface="微软雅黑" panose="020B0503020204020204" pitchFamily="34" charset="-122"/>
                <a:ea typeface="微软雅黑" panose="020B0503020204020204" pitchFamily="34" charset="-122"/>
                <a:sym typeface="+mn-lt"/>
              </a:rPr>
              <a:t>您</a:t>
            </a:r>
            <a:r>
              <a:rPr lang="zh-CN" altLang="en-US" sz="1200" dirty="0">
                <a:solidFill>
                  <a:schemeClr val="bg1"/>
                </a:solidFill>
                <a:latin typeface="微软雅黑" panose="020B0503020204020204" pitchFamily="34" charset="-122"/>
                <a:ea typeface="微软雅黑" panose="020B0503020204020204" pitchFamily="34" charset="-122"/>
              </a:rPr>
              <a:t>点击输入您的文字内容，或复制粘贴具体文本，</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55" name="MH_SubTitle_1"/>
          <p:cNvSpPr txBox="1">
            <a:spLocks noChangeArrowheads="1"/>
          </p:cNvSpPr>
          <p:nvPr>
            <p:custDataLst>
              <p:tags r:id="rId4"/>
            </p:custDataLst>
          </p:nvPr>
        </p:nvSpPr>
        <p:spPr bwMode="auto">
          <a:xfrm>
            <a:off x="4649718" y="5281957"/>
            <a:ext cx="2362935"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Clr>
                <a:schemeClr val="accent2"/>
              </a:buClr>
              <a:buNone/>
            </a:pPr>
            <a:r>
              <a:rPr lang="zh-CN" altLang="en-US" sz="1600" dirty="0">
                <a:solidFill>
                  <a:schemeClr val="bg1"/>
                </a:solidFill>
                <a:latin typeface="微软雅黑" panose="020B0503020204020204" pitchFamily="34" charset="-122"/>
                <a:ea typeface="微软雅黑" panose="020B0503020204020204" pitchFamily="34" charset="-122"/>
                <a:sym typeface="+mn-lt"/>
              </a:rPr>
              <a:t>普通话水平</a:t>
            </a:r>
            <a:r>
              <a:rPr lang="en-US" altLang="zh-CN" sz="1600" dirty="0">
                <a:solidFill>
                  <a:schemeClr val="bg1"/>
                </a:solidFill>
                <a:latin typeface="微软雅黑" panose="020B0503020204020204" pitchFamily="34" charset="-122"/>
                <a:ea typeface="微软雅黑" panose="020B0503020204020204" pitchFamily="34" charset="-122"/>
                <a:sym typeface="+mn-lt"/>
              </a:rPr>
              <a:t>1</a:t>
            </a:r>
            <a:r>
              <a:rPr lang="zh-CN" altLang="en-US" sz="1600" dirty="0">
                <a:solidFill>
                  <a:schemeClr val="bg1"/>
                </a:solidFill>
                <a:latin typeface="微软雅黑" panose="020B0503020204020204" pitchFamily="34" charset="-122"/>
                <a:ea typeface="微软雅黑" panose="020B0503020204020204" pitchFamily="34" charset="-122"/>
                <a:sym typeface="+mn-lt"/>
              </a:rPr>
              <a:t>级甲等</a:t>
            </a:r>
          </a:p>
        </p:txBody>
      </p:sp>
      <p:sp>
        <p:nvSpPr>
          <p:cNvPr id="156" name="MH_Text_1"/>
          <p:cNvSpPr txBox="1">
            <a:spLocks noChangeArrowheads="1"/>
          </p:cNvSpPr>
          <p:nvPr>
            <p:custDataLst>
              <p:tags r:id="rId5"/>
            </p:custDataLst>
          </p:nvPr>
        </p:nvSpPr>
        <p:spPr bwMode="auto">
          <a:xfrm>
            <a:off x="8370703" y="5806851"/>
            <a:ext cx="2006047" cy="94721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oAutofit/>
          </a:bodyPr>
          <a:lstStyle>
            <a:defPPr>
              <a:defRPr lang="zh-CN"/>
            </a:defPPr>
            <a:lvl1pPr fontAlgn="auto">
              <a:lnSpc>
                <a:spcPts val="2100"/>
              </a:lnSpc>
              <a:spcBef>
                <a:spcPts val="0"/>
              </a:spcBef>
              <a:spcAft>
                <a:spcPts val="0"/>
              </a:spcAft>
              <a:defRPr sz="1600">
                <a:solidFill>
                  <a:prstClr val="white">
                    <a:lumMod val="50000"/>
                  </a:prstClr>
                </a:solidFill>
                <a:latin typeface="Arial" panose="020B0604020202020204"/>
                <a:cs typeface="+mn-ea"/>
              </a:defRPr>
            </a:lvl1pPr>
            <a:lvl2pPr marL="457200" fontAlgn="base">
              <a:spcBef>
                <a:spcPct val="0"/>
              </a:spcBef>
              <a:spcAft>
                <a:spcPct val="0"/>
              </a:spcAft>
              <a:defRPr>
                <a:latin typeface="Calibri" panose="020F0502020204030204" pitchFamily="34" charset="0"/>
                <a:cs typeface="Arial" panose="020B0604020202020204" pitchFamily="34" charset="0"/>
              </a:defRPr>
            </a:lvl2pPr>
            <a:lvl3pPr marL="914400" fontAlgn="base">
              <a:spcBef>
                <a:spcPct val="0"/>
              </a:spcBef>
              <a:spcAft>
                <a:spcPct val="0"/>
              </a:spcAft>
              <a:defRPr>
                <a:latin typeface="Calibri" panose="020F0502020204030204" pitchFamily="34" charset="0"/>
                <a:cs typeface="Arial" panose="020B0604020202020204" pitchFamily="34" charset="0"/>
              </a:defRPr>
            </a:lvl3pPr>
            <a:lvl4pPr marL="1371600" fontAlgn="base">
              <a:spcBef>
                <a:spcPct val="0"/>
              </a:spcBef>
              <a:spcAft>
                <a:spcPct val="0"/>
              </a:spcAft>
              <a:defRPr>
                <a:latin typeface="Calibri" panose="020F0502020204030204" pitchFamily="34" charset="0"/>
                <a:cs typeface="Arial" panose="020B0604020202020204" pitchFamily="34" charset="0"/>
              </a:defRPr>
            </a:lvl4pPr>
            <a:lvl5pPr marL="1828800" fontAlgn="base">
              <a:spcBef>
                <a:spcPct val="0"/>
              </a:spcBef>
              <a:spcAft>
                <a:spcPct val="0"/>
              </a:spcAft>
              <a:defRPr>
                <a:latin typeface="Calibri" panose="020F0502020204030204" pitchFamily="34" charset="0"/>
                <a:cs typeface="Arial" panose="020B0604020202020204" pitchFamily="34" charset="0"/>
              </a:defRPr>
            </a:lvl5pPr>
            <a:lvl6pPr marL="2286000" defTabSz="914400">
              <a:defRPr>
                <a:latin typeface="Calibri" panose="020F0502020204030204" pitchFamily="34" charset="0"/>
                <a:cs typeface="Arial" panose="020B0604020202020204" pitchFamily="34" charset="0"/>
              </a:defRPr>
            </a:lvl6pPr>
            <a:lvl7pPr marL="2743200" defTabSz="914400">
              <a:defRPr>
                <a:latin typeface="Calibri" panose="020F0502020204030204" pitchFamily="34" charset="0"/>
                <a:cs typeface="Arial" panose="020B0604020202020204" pitchFamily="34" charset="0"/>
              </a:defRPr>
            </a:lvl7pPr>
            <a:lvl8pPr marL="3200400" defTabSz="914400">
              <a:defRPr>
                <a:latin typeface="Calibri" panose="020F0502020204030204" pitchFamily="34" charset="0"/>
                <a:cs typeface="Arial" panose="020B0604020202020204" pitchFamily="34" charset="0"/>
              </a:defRPr>
            </a:lvl8pPr>
            <a:lvl9pPr marL="3657600" defTabSz="914400">
              <a:defRPr>
                <a:latin typeface="Calibri" panose="020F0502020204030204" pitchFamily="34" charset="0"/>
                <a:cs typeface="Arial" panose="020B0604020202020204" pitchFamily="34" charset="0"/>
              </a:defRPr>
            </a:lvl9pPr>
          </a:lstStyle>
          <a:p>
            <a:pPr algn="ctr">
              <a:lnSpc>
                <a:spcPts val="16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lt"/>
              </a:rPr>
              <a:t>您点击输入您的文字内容，或复制粘贴具体文本，</a:t>
            </a:r>
          </a:p>
        </p:txBody>
      </p:sp>
      <p:sp>
        <p:nvSpPr>
          <p:cNvPr id="157" name="MH_SubTitle_1"/>
          <p:cNvSpPr txBox="1">
            <a:spLocks noChangeArrowheads="1"/>
          </p:cNvSpPr>
          <p:nvPr>
            <p:custDataLst>
              <p:tags r:id="rId6"/>
            </p:custDataLst>
          </p:nvPr>
        </p:nvSpPr>
        <p:spPr bwMode="auto">
          <a:xfrm>
            <a:off x="8409693" y="5281957"/>
            <a:ext cx="1917653"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r>
              <a:rPr lang="zh-CN" altLang="en-US" sz="1600" dirty="0">
                <a:solidFill>
                  <a:schemeClr val="tx1"/>
                </a:solidFill>
                <a:latin typeface="微软雅黑" panose="020B0503020204020204" pitchFamily="34" charset="-122"/>
                <a:ea typeface="微软雅黑" panose="020B0503020204020204" pitchFamily="34" charset="-122"/>
                <a:sym typeface="+mn-lt"/>
              </a:rPr>
              <a:t>满足正常交流</a:t>
            </a:r>
          </a:p>
        </p:txBody>
      </p:sp>
      <p:sp>
        <p:nvSpPr>
          <p:cNvPr id="158" name="Freeform 1"/>
          <p:cNvSpPr/>
          <p:nvPr/>
        </p:nvSpPr>
        <p:spPr bwMode="auto">
          <a:xfrm>
            <a:off x="1360277" y="3335680"/>
            <a:ext cx="1575644"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w="25400">
            <a:no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sz="4000" dirty="0">
                <a:solidFill>
                  <a:prstClr val="white"/>
                </a:solidFill>
                <a:latin typeface="微软雅黑" panose="020B0503020204020204" pitchFamily="34" charset="-122"/>
                <a:ea typeface="微软雅黑" panose="020B0503020204020204" pitchFamily="34" charset="-122"/>
              </a:rPr>
              <a:t>汉语</a:t>
            </a:r>
          </a:p>
        </p:txBody>
      </p:sp>
      <p:sp>
        <p:nvSpPr>
          <p:cNvPr id="159" name="Freeform 2"/>
          <p:cNvSpPr/>
          <p:nvPr/>
        </p:nvSpPr>
        <p:spPr bwMode="auto">
          <a:xfrm>
            <a:off x="2424601" y="3280080"/>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60" name="组合 159"/>
          <p:cNvGrpSpPr/>
          <p:nvPr/>
        </p:nvGrpSpPr>
        <p:grpSpPr>
          <a:xfrm>
            <a:off x="2533776" y="3429870"/>
            <a:ext cx="356106" cy="347186"/>
            <a:chOff x="5753100" y="4821238"/>
            <a:chExt cx="760413" cy="741362"/>
          </a:xfrm>
          <a:solidFill>
            <a:srgbClr val="C00000"/>
          </a:solidFill>
        </p:grpSpPr>
        <p:sp>
          <p:nvSpPr>
            <p:cNvPr id="161" name="Freeform 915"/>
            <p:cNvSpPr/>
            <p:nvPr/>
          </p:nvSpPr>
          <p:spPr bwMode="auto">
            <a:xfrm>
              <a:off x="6064250" y="4821238"/>
              <a:ext cx="104775" cy="123825"/>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916"/>
            <p:cNvSpPr/>
            <p:nvPr/>
          </p:nvSpPr>
          <p:spPr bwMode="auto">
            <a:xfrm>
              <a:off x="5838825" y="4929188"/>
              <a:ext cx="471488" cy="49212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917"/>
            <p:cNvSpPr>
              <a:spLocks noEditPoints="1"/>
            </p:cNvSpPr>
            <p:nvPr/>
          </p:nvSpPr>
          <p:spPr bwMode="auto">
            <a:xfrm>
              <a:off x="5753100" y="5135563"/>
              <a:ext cx="168275" cy="153988"/>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918"/>
            <p:cNvSpPr/>
            <p:nvPr/>
          </p:nvSpPr>
          <p:spPr bwMode="auto">
            <a:xfrm>
              <a:off x="5764213" y="5105400"/>
              <a:ext cx="749300" cy="457200"/>
            </a:xfrm>
            <a:custGeom>
              <a:avLst/>
              <a:gdLst>
                <a:gd name="T0" fmla="*/ 472 w 472"/>
                <a:gd name="T1" fmla="*/ 0 h 288"/>
                <a:gd name="T2" fmla="*/ 389 w 472"/>
                <a:gd name="T3" fmla="*/ 33 h 288"/>
                <a:gd name="T4" fmla="*/ 406 w 472"/>
                <a:gd name="T5" fmla="*/ 45 h 288"/>
                <a:gd name="T6" fmla="*/ 302 w 472"/>
                <a:gd name="T7" fmla="*/ 156 h 288"/>
                <a:gd name="T8" fmla="*/ 210 w 472"/>
                <a:gd name="T9" fmla="*/ 147 h 288"/>
                <a:gd name="T10" fmla="*/ 137 w 472"/>
                <a:gd name="T11" fmla="*/ 222 h 288"/>
                <a:gd name="T12" fmla="*/ 61 w 472"/>
                <a:gd name="T13" fmla="*/ 184 h 288"/>
                <a:gd name="T14" fmla="*/ 0 w 472"/>
                <a:gd name="T15" fmla="*/ 262 h 288"/>
                <a:gd name="T16" fmla="*/ 33 w 472"/>
                <a:gd name="T17" fmla="*/ 288 h 288"/>
                <a:gd name="T18" fmla="*/ 73 w 472"/>
                <a:gd name="T19" fmla="*/ 239 h 288"/>
                <a:gd name="T20" fmla="*/ 146 w 472"/>
                <a:gd name="T21" fmla="*/ 274 h 288"/>
                <a:gd name="T22" fmla="*/ 226 w 472"/>
                <a:gd name="T23" fmla="*/ 191 h 288"/>
                <a:gd name="T24" fmla="*/ 318 w 472"/>
                <a:gd name="T25" fmla="*/ 201 h 288"/>
                <a:gd name="T26" fmla="*/ 441 w 472"/>
                <a:gd name="T27" fmla="*/ 71 h 288"/>
                <a:gd name="T28" fmla="*/ 465 w 472"/>
                <a:gd name="T29" fmla="*/ 88 h 288"/>
                <a:gd name="T30" fmla="*/ 472 w 472"/>
                <a:gd name="T3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288">
                  <a:moveTo>
                    <a:pt x="472" y="0"/>
                  </a:moveTo>
                  <a:lnTo>
                    <a:pt x="389" y="33"/>
                  </a:lnTo>
                  <a:lnTo>
                    <a:pt x="406" y="45"/>
                  </a:lnTo>
                  <a:lnTo>
                    <a:pt x="302" y="156"/>
                  </a:lnTo>
                  <a:lnTo>
                    <a:pt x="210" y="147"/>
                  </a:lnTo>
                  <a:lnTo>
                    <a:pt x="137" y="222"/>
                  </a:lnTo>
                  <a:lnTo>
                    <a:pt x="61" y="184"/>
                  </a:lnTo>
                  <a:lnTo>
                    <a:pt x="0" y="262"/>
                  </a:lnTo>
                  <a:lnTo>
                    <a:pt x="33" y="288"/>
                  </a:lnTo>
                  <a:lnTo>
                    <a:pt x="73" y="239"/>
                  </a:lnTo>
                  <a:lnTo>
                    <a:pt x="146" y="274"/>
                  </a:lnTo>
                  <a:lnTo>
                    <a:pt x="226" y="191"/>
                  </a:lnTo>
                  <a:lnTo>
                    <a:pt x="318" y="201"/>
                  </a:lnTo>
                  <a:lnTo>
                    <a:pt x="441" y="71"/>
                  </a:lnTo>
                  <a:lnTo>
                    <a:pt x="465" y="88"/>
                  </a:lnTo>
                  <a:lnTo>
                    <a:pt x="4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5" name="Freeform 1"/>
          <p:cNvSpPr/>
          <p:nvPr/>
        </p:nvSpPr>
        <p:spPr bwMode="auto">
          <a:xfrm>
            <a:off x="4930519" y="3259712"/>
            <a:ext cx="1575644"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25400">
            <a:no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sz="4000" dirty="0">
                <a:solidFill>
                  <a:schemeClr val="tx1"/>
                </a:solidFill>
                <a:latin typeface="微软雅黑" panose="020B0503020204020204" pitchFamily="34" charset="-122"/>
                <a:ea typeface="微软雅黑" panose="020B0503020204020204" pitchFamily="34" charset="-122"/>
              </a:rPr>
              <a:t>英语</a:t>
            </a:r>
          </a:p>
        </p:txBody>
      </p:sp>
      <p:sp>
        <p:nvSpPr>
          <p:cNvPr id="166" name="Freeform 2"/>
          <p:cNvSpPr/>
          <p:nvPr/>
        </p:nvSpPr>
        <p:spPr bwMode="auto">
          <a:xfrm>
            <a:off x="5994843" y="3204112"/>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67" name="组合 166"/>
          <p:cNvGrpSpPr/>
          <p:nvPr/>
        </p:nvGrpSpPr>
        <p:grpSpPr>
          <a:xfrm>
            <a:off x="6175368" y="3361549"/>
            <a:ext cx="213406" cy="331890"/>
            <a:chOff x="4278313" y="6613525"/>
            <a:chExt cx="503238" cy="782638"/>
          </a:xfrm>
          <a:solidFill>
            <a:schemeClr val="tx1"/>
          </a:solidFill>
        </p:grpSpPr>
        <p:sp>
          <p:nvSpPr>
            <p:cNvPr id="168" name="Freeform 913"/>
            <p:cNvSpPr>
              <a:spLocks noEditPoints="1"/>
            </p:cNvSpPr>
            <p:nvPr/>
          </p:nvSpPr>
          <p:spPr bwMode="auto">
            <a:xfrm>
              <a:off x="4278313" y="6613525"/>
              <a:ext cx="503238" cy="782638"/>
            </a:xfrm>
            <a:custGeom>
              <a:avLst/>
              <a:gdLst>
                <a:gd name="T0" fmla="*/ 67 w 134"/>
                <a:gd name="T1" fmla="*/ 0 h 209"/>
                <a:gd name="T2" fmla="*/ 0 w 134"/>
                <a:gd name="T3" fmla="*/ 74 h 209"/>
                <a:gd name="T4" fmla="*/ 31 w 134"/>
                <a:gd name="T5" fmla="*/ 163 h 209"/>
                <a:gd name="T6" fmla="*/ 51 w 134"/>
                <a:gd name="T7" fmla="*/ 169 h 209"/>
                <a:gd name="T8" fmla="*/ 31 w 134"/>
                <a:gd name="T9" fmla="*/ 175 h 209"/>
                <a:gd name="T10" fmla="*/ 34 w 134"/>
                <a:gd name="T11" fmla="*/ 180 h 209"/>
                <a:gd name="T12" fmla="*/ 31 w 134"/>
                <a:gd name="T13" fmla="*/ 185 h 209"/>
                <a:gd name="T14" fmla="*/ 34 w 134"/>
                <a:gd name="T15" fmla="*/ 190 h 209"/>
                <a:gd name="T16" fmla="*/ 47 w 134"/>
                <a:gd name="T17" fmla="*/ 203 h 209"/>
                <a:gd name="T18" fmla="*/ 78 w 134"/>
                <a:gd name="T19" fmla="*/ 209 h 209"/>
                <a:gd name="T20" fmla="*/ 102 w 134"/>
                <a:gd name="T21" fmla="*/ 190 h 209"/>
                <a:gd name="T22" fmla="*/ 100 w 134"/>
                <a:gd name="T23" fmla="*/ 185 h 209"/>
                <a:gd name="T24" fmla="*/ 102 w 134"/>
                <a:gd name="T25" fmla="*/ 180 h 209"/>
                <a:gd name="T26" fmla="*/ 100 w 134"/>
                <a:gd name="T27" fmla="*/ 175 h 209"/>
                <a:gd name="T28" fmla="*/ 102 w 134"/>
                <a:gd name="T29" fmla="*/ 169 h 209"/>
                <a:gd name="T30" fmla="*/ 84 w 134"/>
                <a:gd name="T31" fmla="*/ 163 h 209"/>
                <a:gd name="T32" fmla="*/ 107 w 134"/>
                <a:gd name="T33" fmla="*/ 134 h 209"/>
                <a:gd name="T34" fmla="*/ 134 w 134"/>
                <a:gd name="T35" fmla="*/ 68 h 209"/>
                <a:gd name="T36" fmla="*/ 68 w 134"/>
                <a:gd name="T37" fmla="*/ 118 h 209"/>
                <a:gd name="T38" fmla="*/ 66 w 134"/>
                <a:gd name="T39" fmla="*/ 152 h 209"/>
                <a:gd name="T40" fmla="*/ 66 w 134"/>
                <a:gd name="T41" fmla="*/ 169 h 209"/>
                <a:gd name="T42" fmla="*/ 69 w 134"/>
                <a:gd name="T43" fmla="*/ 163 h 209"/>
                <a:gd name="T44" fmla="*/ 66 w 134"/>
                <a:gd name="T45" fmla="*/ 169 h 209"/>
                <a:gd name="T46" fmla="*/ 122 w 134"/>
                <a:gd name="T47" fmla="*/ 78 h 209"/>
                <a:gd name="T48" fmla="*/ 98 w 134"/>
                <a:gd name="T49" fmla="*/ 126 h 209"/>
                <a:gd name="T50" fmla="*/ 85 w 134"/>
                <a:gd name="T51" fmla="*/ 152 h 209"/>
                <a:gd name="T52" fmla="*/ 85 w 134"/>
                <a:gd name="T53" fmla="*/ 118 h 209"/>
                <a:gd name="T54" fmla="*/ 86 w 134"/>
                <a:gd name="T55" fmla="*/ 118 h 209"/>
                <a:gd name="T56" fmla="*/ 89 w 134"/>
                <a:gd name="T57" fmla="*/ 66 h 209"/>
                <a:gd name="T58" fmla="*/ 76 w 134"/>
                <a:gd name="T59" fmla="*/ 59 h 209"/>
                <a:gd name="T60" fmla="*/ 81 w 134"/>
                <a:gd name="T61" fmla="*/ 63 h 209"/>
                <a:gd name="T62" fmla="*/ 78 w 134"/>
                <a:gd name="T63" fmla="*/ 71 h 209"/>
                <a:gd name="T64" fmla="*/ 70 w 134"/>
                <a:gd name="T65" fmla="*/ 65 h 209"/>
                <a:gd name="T66" fmla="*/ 69 w 134"/>
                <a:gd name="T67" fmla="*/ 59 h 209"/>
                <a:gd name="T68" fmla="*/ 63 w 134"/>
                <a:gd name="T69" fmla="*/ 64 h 209"/>
                <a:gd name="T70" fmla="*/ 63 w 134"/>
                <a:gd name="T71" fmla="*/ 87 h 209"/>
                <a:gd name="T72" fmla="*/ 58 w 134"/>
                <a:gd name="T73" fmla="*/ 66 h 209"/>
                <a:gd name="T74" fmla="*/ 57 w 134"/>
                <a:gd name="T75" fmla="*/ 59 h 209"/>
                <a:gd name="T76" fmla="*/ 51 w 134"/>
                <a:gd name="T77" fmla="*/ 60 h 209"/>
                <a:gd name="T78" fmla="*/ 41 w 134"/>
                <a:gd name="T79" fmla="*/ 117 h 209"/>
                <a:gd name="T80" fmla="*/ 48 w 134"/>
                <a:gd name="T81" fmla="*/ 118 h 209"/>
                <a:gd name="T82" fmla="*/ 49 w 134"/>
                <a:gd name="T83" fmla="*/ 118 h 209"/>
                <a:gd name="T84" fmla="*/ 43 w 134"/>
                <a:gd name="T85" fmla="*/ 152 h 209"/>
                <a:gd name="T86" fmla="*/ 12 w 134"/>
                <a:gd name="T87" fmla="*/ 78 h 209"/>
                <a:gd name="T88" fmla="*/ 11 w 134"/>
                <a:gd name="T89" fmla="*/ 70 h 209"/>
                <a:gd name="T90" fmla="*/ 67 w 134"/>
                <a:gd name="T91" fmla="*/ 12 h 209"/>
                <a:gd name="T92" fmla="*/ 122 w 134"/>
                <a:gd name="T93" fmla="*/ 7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209">
                  <a:moveTo>
                    <a:pt x="134" y="68"/>
                  </a:moveTo>
                  <a:cubicBezTo>
                    <a:pt x="134" y="30"/>
                    <a:pt x="104" y="0"/>
                    <a:pt x="67" y="0"/>
                  </a:cubicBezTo>
                  <a:cubicBezTo>
                    <a:pt x="30" y="0"/>
                    <a:pt x="0" y="30"/>
                    <a:pt x="0" y="68"/>
                  </a:cubicBezTo>
                  <a:cubicBezTo>
                    <a:pt x="0" y="70"/>
                    <a:pt x="0" y="72"/>
                    <a:pt x="0" y="74"/>
                  </a:cubicBezTo>
                  <a:cubicBezTo>
                    <a:pt x="0" y="75"/>
                    <a:pt x="1" y="101"/>
                    <a:pt x="27" y="134"/>
                  </a:cubicBezTo>
                  <a:cubicBezTo>
                    <a:pt x="34" y="143"/>
                    <a:pt x="31" y="163"/>
                    <a:pt x="31" y="163"/>
                  </a:cubicBezTo>
                  <a:cubicBezTo>
                    <a:pt x="37" y="163"/>
                    <a:pt x="44" y="163"/>
                    <a:pt x="51" y="163"/>
                  </a:cubicBezTo>
                  <a:cubicBezTo>
                    <a:pt x="51" y="169"/>
                    <a:pt x="51" y="169"/>
                    <a:pt x="51" y="169"/>
                  </a:cubicBezTo>
                  <a:cubicBezTo>
                    <a:pt x="31" y="169"/>
                    <a:pt x="31" y="169"/>
                    <a:pt x="31" y="169"/>
                  </a:cubicBezTo>
                  <a:cubicBezTo>
                    <a:pt x="31" y="175"/>
                    <a:pt x="31" y="175"/>
                    <a:pt x="31" y="175"/>
                  </a:cubicBezTo>
                  <a:cubicBezTo>
                    <a:pt x="34" y="175"/>
                    <a:pt x="34" y="175"/>
                    <a:pt x="34" y="175"/>
                  </a:cubicBezTo>
                  <a:cubicBezTo>
                    <a:pt x="34" y="180"/>
                    <a:pt x="34" y="180"/>
                    <a:pt x="34" y="180"/>
                  </a:cubicBezTo>
                  <a:cubicBezTo>
                    <a:pt x="31" y="180"/>
                    <a:pt x="31" y="180"/>
                    <a:pt x="31" y="180"/>
                  </a:cubicBezTo>
                  <a:cubicBezTo>
                    <a:pt x="31" y="185"/>
                    <a:pt x="31" y="185"/>
                    <a:pt x="31" y="185"/>
                  </a:cubicBezTo>
                  <a:cubicBezTo>
                    <a:pt x="34" y="185"/>
                    <a:pt x="34" y="185"/>
                    <a:pt x="34" y="185"/>
                  </a:cubicBezTo>
                  <a:cubicBezTo>
                    <a:pt x="34" y="190"/>
                    <a:pt x="34" y="190"/>
                    <a:pt x="34" y="190"/>
                  </a:cubicBezTo>
                  <a:cubicBezTo>
                    <a:pt x="32" y="190"/>
                    <a:pt x="32" y="190"/>
                    <a:pt x="32" y="190"/>
                  </a:cubicBezTo>
                  <a:cubicBezTo>
                    <a:pt x="32" y="197"/>
                    <a:pt x="38" y="203"/>
                    <a:pt x="47" y="203"/>
                  </a:cubicBezTo>
                  <a:cubicBezTo>
                    <a:pt x="48" y="207"/>
                    <a:pt x="52" y="209"/>
                    <a:pt x="56" y="209"/>
                  </a:cubicBezTo>
                  <a:cubicBezTo>
                    <a:pt x="78" y="209"/>
                    <a:pt x="78" y="209"/>
                    <a:pt x="78" y="209"/>
                  </a:cubicBezTo>
                  <a:cubicBezTo>
                    <a:pt x="82" y="209"/>
                    <a:pt x="86" y="207"/>
                    <a:pt x="87" y="203"/>
                  </a:cubicBezTo>
                  <a:cubicBezTo>
                    <a:pt x="95" y="203"/>
                    <a:pt x="102" y="197"/>
                    <a:pt x="102" y="190"/>
                  </a:cubicBezTo>
                  <a:cubicBezTo>
                    <a:pt x="100" y="190"/>
                    <a:pt x="100" y="190"/>
                    <a:pt x="100" y="190"/>
                  </a:cubicBezTo>
                  <a:cubicBezTo>
                    <a:pt x="100" y="185"/>
                    <a:pt x="100" y="185"/>
                    <a:pt x="100" y="185"/>
                  </a:cubicBezTo>
                  <a:cubicBezTo>
                    <a:pt x="102" y="185"/>
                    <a:pt x="102" y="185"/>
                    <a:pt x="102" y="185"/>
                  </a:cubicBezTo>
                  <a:cubicBezTo>
                    <a:pt x="102" y="180"/>
                    <a:pt x="102" y="180"/>
                    <a:pt x="102" y="180"/>
                  </a:cubicBezTo>
                  <a:cubicBezTo>
                    <a:pt x="100" y="180"/>
                    <a:pt x="100" y="180"/>
                    <a:pt x="100" y="180"/>
                  </a:cubicBezTo>
                  <a:cubicBezTo>
                    <a:pt x="100" y="175"/>
                    <a:pt x="100" y="175"/>
                    <a:pt x="100" y="175"/>
                  </a:cubicBezTo>
                  <a:cubicBezTo>
                    <a:pt x="102" y="175"/>
                    <a:pt x="102" y="175"/>
                    <a:pt x="102" y="175"/>
                  </a:cubicBezTo>
                  <a:cubicBezTo>
                    <a:pt x="102" y="169"/>
                    <a:pt x="102" y="169"/>
                    <a:pt x="102" y="169"/>
                  </a:cubicBezTo>
                  <a:cubicBezTo>
                    <a:pt x="84" y="169"/>
                    <a:pt x="84" y="169"/>
                    <a:pt x="84" y="169"/>
                  </a:cubicBezTo>
                  <a:cubicBezTo>
                    <a:pt x="84" y="167"/>
                    <a:pt x="84" y="165"/>
                    <a:pt x="84" y="163"/>
                  </a:cubicBezTo>
                  <a:cubicBezTo>
                    <a:pt x="91" y="163"/>
                    <a:pt x="97" y="163"/>
                    <a:pt x="103" y="163"/>
                  </a:cubicBezTo>
                  <a:cubicBezTo>
                    <a:pt x="103" y="163"/>
                    <a:pt x="100" y="143"/>
                    <a:pt x="107" y="134"/>
                  </a:cubicBezTo>
                  <a:cubicBezTo>
                    <a:pt x="133" y="101"/>
                    <a:pt x="134" y="75"/>
                    <a:pt x="134" y="74"/>
                  </a:cubicBezTo>
                  <a:cubicBezTo>
                    <a:pt x="134" y="72"/>
                    <a:pt x="134" y="70"/>
                    <a:pt x="134" y="68"/>
                  </a:cubicBezTo>
                  <a:close/>
                  <a:moveTo>
                    <a:pt x="66" y="118"/>
                  </a:moveTo>
                  <a:cubicBezTo>
                    <a:pt x="67" y="118"/>
                    <a:pt x="67" y="118"/>
                    <a:pt x="68" y="118"/>
                  </a:cubicBezTo>
                  <a:cubicBezTo>
                    <a:pt x="69" y="152"/>
                    <a:pt x="69" y="152"/>
                    <a:pt x="69" y="152"/>
                  </a:cubicBezTo>
                  <a:cubicBezTo>
                    <a:pt x="66" y="152"/>
                    <a:pt x="66" y="152"/>
                    <a:pt x="66" y="152"/>
                  </a:cubicBezTo>
                  <a:cubicBezTo>
                    <a:pt x="66" y="139"/>
                    <a:pt x="66" y="125"/>
                    <a:pt x="66" y="118"/>
                  </a:cubicBezTo>
                  <a:close/>
                  <a:moveTo>
                    <a:pt x="66" y="169"/>
                  </a:moveTo>
                  <a:cubicBezTo>
                    <a:pt x="66" y="167"/>
                    <a:pt x="66" y="165"/>
                    <a:pt x="66" y="163"/>
                  </a:cubicBezTo>
                  <a:cubicBezTo>
                    <a:pt x="67" y="163"/>
                    <a:pt x="68" y="163"/>
                    <a:pt x="69" y="163"/>
                  </a:cubicBezTo>
                  <a:cubicBezTo>
                    <a:pt x="69" y="169"/>
                    <a:pt x="69" y="169"/>
                    <a:pt x="69" y="169"/>
                  </a:cubicBezTo>
                  <a:lnTo>
                    <a:pt x="66" y="169"/>
                  </a:lnTo>
                  <a:close/>
                  <a:moveTo>
                    <a:pt x="122" y="70"/>
                  </a:moveTo>
                  <a:cubicBezTo>
                    <a:pt x="122" y="78"/>
                    <a:pt x="122" y="78"/>
                    <a:pt x="122" y="78"/>
                  </a:cubicBezTo>
                  <a:cubicBezTo>
                    <a:pt x="122" y="78"/>
                    <a:pt x="122" y="78"/>
                    <a:pt x="122" y="78"/>
                  </a:cubicBezTo>
                  <a:cubicBezTo>
                    <a:pt x="120" y="86"/>
                    <a:pt x="116" y="104"/>
                    <a:pt x="98" y="126"/>
                  </a:cubicBezTo>
                  <a:cubicBezTo>
                    <a:pt x="93" y="134"/>
                    <a:pt x="91" y="143"/>
                    <a:pt x="91" y="152"/>
                  </a:cubicBezTo>
                  <a:cubicBezTo>
                    <a:pt x="85" y="152"/>
                    <a:pt x="85" y="152"/>
                    <a:pt x="85" y="152"/>
                  </a:cubicBezTo>
                  <a:cubicBezTo>
                    <a:pt x="85" y="139"/>
                    <a:pt x="84" y="125"/>
                    <a:pt x="84" y="118"/>
                  </a:cubicBezTo>
                  <a:cubicBezTo>
                    <a:pt x="85" y="118"/>
                    <a:pt x="85" y="118"/>
                    <a:pt x="85" y="118"/>
                  </a:cubicBezTo>
                  <a:cubicBezTo>
                    <a:pt x="85" y="118"/>
                    <a:pt x="86" y="118"/>
                    <a:pt x="86" y="118"/>
                  </a:cubicBezTo>
                  <a:cubicBezTo>
                    <a:pt x="86" y="118"/>
                    <a:pt x="86" y="118"/>
                    <a:pt x="86" y="118"/>
                  </a:cubicBezTo>
                  <a:cubicBezTo>
                    <a:pt x="88" y="118"/>
                    <a:pt x="91" y="118"/>
                    <a:pt x="93" y="117"/>
                  </a:cubicBezTo>
                  <a:cubicBezTo>
                    <a:pt x="89" y="66"/>
                    <a:pt x="89" y="66"/>
                    <a:pt x="89" y="66"/>
                  </a:cubicBezTo>
                  <a:cubicBezTo>
                    <a:pt x="89" y="62"/>
                    <a:pt x="86" y="60"/>
                    <a:pt x="82" y="60"/>
                  </a:cubicBezTo>
                  <a:cubicBezTo>
                    <a:pt x="82" y="60"/>
                    <a:pt x="78" y="59"/>
                    <a:pt x="76" y="59"/>
                  </a:cubicBezTo>
                  <a:cubicBezTo>
                    <a:pt x="76" y="59"/>
                    <a:pt x="76" y="59"/>
                    <a:pt x="76" y="59"/>
                  </a:cubicBezTo>
                  <a:cubicBezTo>
                    <a:pt x="81" y="63"/>
                    <a:pt x="81" y="63"/>
                    <a:pt x="81" y="63"/>
                  </a:cubicBezTo>
                  <a:cubicBezTo>
                    <a:pt x="75" y="66"/>
                    <a:pt x="75" y="66"/>
                    <a:pt x="75" y="66"/>
                  </a:cubicBezTo>
                  <a:cubicBezTo>
                    <a:pt x="78" y="71"/>
                    <a:pt x="78" y="71"/>
                    <a:pt x="78" y="71"/>
                  </a:cubicBezTo>
                  <a:cubicBezTo>
                    <a:pt x="71" y="86"/>
                    <a:pt x="71" y="86"/>
                    <a:pt x="71" y="86"/>
                  </a:cubicBezTo>
                  <a:cubicBezTo>
                    <a:pt x="70" y="65"/>
                    <a:pt x="70" y="65"/>
                    <a:pt x="70" y="65"/>
                  </a:cubicBezTo>
                  <a:cubicBezTo>
                    <a:pt x="71" y="64"/>
                    <a:pt x="71" y="64"/>
                    <a:pt x="71" y="64"/>
                  </a:cubicBezTo>
                  <a:cubicBezTo>
                    <a:pt x="69" y="59"/>
                    <a:pt x="69" y="59"/>
                    <a:pt x="69" y="59"/>
                  </a:cubicBezTo>
                  <a:cubicBezTo>
                    <a:pt x="65" y="59"/>
                    <a:pt x="65" y="59"/>
                    <a:pt x="65" y="59"/>
                  </a:cubicBezTo>
                  <a:cubicBezTo>
                    <a:pt x="63" y="64"/>
                    <a:pt x="63" y="64"/>
                    <a:pt x="63" y="64"/>
                  </a:cubicBezTo>
                  <a:cubicBezTo>
                    <a:pt x="64" y="65"/>
                    <a:pt x="64" y="65"/>
                    <a:pt x="64" y="65"/>
                  </a:cubicBezTo>
                  <a:cubicBezTo>
                    <a:pt x="63" y="87"/>
                    <a:pt x="63" y="87"/>
                    <a:pt x="63" y="87"/>
                  </a:cubicBezTo>
                  <a:cubicBezTo>
                    <a:pt x="56" y="71"/>
                    <a:pt x="56" y="71"/>
                    <a:pt x="56" y="71"/>
                  </a:cubicBezTo>
                  <a:cubicBezTo>
                    <a:pt x="58" y="66"/>
                    <a:pt x="58" y="66"/>
                    <a:pt x="58" y="66"/>
                  </a:cubicBezTo>
                  <a:cubicBezTo>
                    <a:pt x="53" y="63"/>
                    <a:pt x="53" y="63"/>
                    <a:pt x="53" y="63"/>
                  </a:cubicBezTo>
                  <a:cubicBezTo>
                    <a:pt x="57" y="59"/>
                    <a:pt x="57" y="59"/>
                    <a:pt x="57" y="59"/>
                  </a:cubicBezTo>
                  <a:cubicBezTo>
                    <a:pt x="57" y="59"/>
                    <a:pt x="57" y="59"/>
                    <a:pt x="57" y="59"/>
                  </a:cubicBezTo>
                  <a:cubicBezTo>
                    <a:pt x="56" y="59"/>
                    <a:pt x="51" y="60"/>
                    <a:pt x="51" y="60"/>
                  </a:cubicBezTo>
                  <a:cubicBezTo>
                    <a:pt x="48" y="60"/>
                    <a:pt x="45" y="62"/>
                    <a:pt x="45" y="66"/>
                  </a:cubicBezTo>
                  <a:cubicBezTo>
                    <a:pt x="41" y="117"/>
                    <a:pt x="41" y="117"/>
                    <a:pt x="41" y="117"/>
                  </a:cubicBezTo>
                  <a:cubicBezTo>
                    <a:pt x="43" y="118"/>
                    <a:pt x="45" y="118"/>
                    <a:pt x="48" y="118"/>
                  </a:cubicBezTo>
                  <a:cubicBezTo>
                    <a:pt x="48" y="118"/>
                    <a:pt x="48" y="118"/>
                    <a:pt x="48" y="118"/>
                  </a:cubicBezTo>
                  <a:cubicBezTo>
                    <a:pt x="48" y="118"/>
                    <a:pt x="48" y="118"/>
                    <a:pt x="48" y="118"/>
                  </a:cubicBezTo>
                  <a:cubicBezTo>
                    <a:pt x="49" y="118"/>
                    <a:pt x="49" y="118"/>
                    <a:pt x="49" y="118"/>
                  </a:cubicBezTo>
                  <a:cubicBezTo>
                    <a:pt x="50" y="152"/>
                    <a:pt x="50" y="152"/>
                    <a:pt x="50" y="152"/>
                  </a:cubicBezTo>
                  <a:cubicBezTo>
                    <a:pt x="43" y="152"/>
                    <a:pt x="43" y="152"/>
                    <a:pt x="43" y="152"/>
                  </a:cubicBezTo>
                  <a:cubicBezTo>
                    <a:pt x="43" y="143"/>
                    <a:pt x="41" y="134"/>
                    <a:pt x="36" y="127"/>
                  </a:cubicBezTo>
                  <a:cubicBezTo>
                    <a:pt x="18" y="104"/>
                    <a:pt x="13" y="86"/>
                    <a:pt x="12" y="78"/>
                  </a:cubicBezTo>
                  <a:cubicBezTo>
                    <a:pt x="12" y="78"/>
                    <a:pt x="12" y="78"/>
                    <a:pt x="12" y="78"/>
                  </a:cubicBezTo>
                  <a:cubicBezTo>
                    <a:pt x="11" y="70"/>
                    <a:pt x="11" y="70"/>
                    <a:pt x="11" y="70"/>
                  </a:cubicBezTo>
                  <a:cubicBezTo>
                    <a:pt x="11" y="69"/>
                    <a:pt x="11" y="69"/>
                    <a:pt x="11" y="68"/>
                  </a:cubicBezTo>
                  <a:cubicBezTo>
                    <a:pt x="11" y="37"/>
                    <a:pt x="36" y="12"/>
                    <a:pt x="67" y="12"/>
                  </a:cubicBezTo>
                  <a:cubicBezTo>
                    <a:pt x="98" y="12"/>
                    <a:pt x="123" y="37"/>
                    <a:pt x="123" y="68"/>
                  </a:cubicBezTo>
                  <a:cubicBezTo>
                    <a:pt x="123" y="69"/>
                    <a:pt x="122" y="69"/>
                    <a:pt x="12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Oval 914"/>
            <p:cNvSpPr>
              <a:spLocks noChangeArrowheads="1"/>
            </p:cNvSpPr>
            <p:nvPr/>
          </p:nvSpPr>
          <p:spPr bwMode="auto">
            <a:xfrm>
              <a:off x="4487863" y="6721475"/>
              <a:ext cx="82550" cy="1016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0" name="Freeform 1"/>
          <p:cNvSpPr/>
          <p:nvPr/>
        </p:nvSpPr>
        <p:spPr bwMode="auto">
          <a:xfrm>
            <a:off x="8434866" y="3280080"/>
            <a:ext cx="1575644"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w="25400">
            <a:no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sz="4000" dirty="0">
                <a:solidFill>
                  <a:prstClr val="white"/>
                </a:solidFill>
                <a:latin typeface="微软雅黑" panose="020B0503020204020204" pitchFamily="34" charset="-122"/>
                <a:ea typeface="微软雅黑" panose="020B0503020204020204" pitchFamily="34" charset="-122"/>
              </a:rPr>
              <a:t>粤语</a:t>
            </a:r>
          </a:p>
        </p:txBody>
      </p:sp>
      <p:sp>
        <p:nvSpPr>
          <p:cNvPr id="171" name="Freeform 2"/>
          <p:cNvSpPr/>
          <p:nvPr/>
        </p:nvSpPr>
        <p:spPr bwMode="auto">
          <a:xfrm>
            <a:off x="9499190" y="3224480"/>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2" name="组合 171"/>
          <p:cNvGrpSpPr/>
          <p:nvPr/>
        </p:nvGrpSpPr>
        <p:grpSpPr>
          <a:xfrm>
            <a:off x="9634613" y="3399387"/>
            <a:ext cx="303610" cy="296950"/>
            <a:chOff x="8905875" y="4843463"/>
            <a:chExt cx="723900" cy="708025"/>
          </a:xfrm>
          <a:solidFill>
            <a:srgbClr val="C00000"/>
          </a:solidFill>
        </p:grpSpPr>
        <p:sp>
          <p:nvSpPr>
            <p:cNvPr id="173" name="Freeform 797"/>
            <p:cNvSpPr/>
            <p:nvPr/>
          </p:nvSpPr>
          <p:spPr bwMode="auto">
            <a:xfrm>
              <a:off x="8905875" y="4843463"/>
              <a:ext cx="723900" cy="465138"/>
            </a:xfrm>
            <a:custGeom>
              <a:avLst/>
              <a:gdLst>
                <a:gd name="T0" fmla="*/ 193 w 193"/>
                <a:gd name="T1" fmla="*/ 84 h 124"/>
                <a:gd name="T2" fmla="*/ 153 w 193"/>
                <a:gd name="T3" fmla="*/ 44 h 124"/>
                <a:gd name="T4" fmla="*/ 141 w 193"/>
                <a:gd name="T5" fmla="*/ 46 h 124"/>
                <a:gd name="T6" fmla="*/ 91 w 193"/>
                <a:gd name="T7" fmla="*/ 0 h 124"/>
                <a:gd name="T8" fmla="*/ 40 w 193"/>
                <a:gd name="T9" fmla="*/ 51 h 124"/>
                <a:gd name="T10" fmla="*/ 41 w 193"/>
                <a:gd name="T11" fmla="*/ 61 h 124"/>
                <a:gd name="T12" fmla="*/ 31 w 193"/>
                <a:gd name="T13" fmla="*/ 61 h 124"/>
                <a:gd name="T14" fmla="*/ 0 w 193"/>
                <a:gd name="T15" fmla="*/ 92 h 124"/>
                <a:gd name="T16" fmla="*/ 31 w 193"/>
                <a:gd name="T17" fmla="*/ 124 h 124"/>
                <a:gd name="T18" fmla="*/ 157 w 193"/>
                <a:gd name="T19" fmla="*/ 124 h 124"/>
                <a:gd name="T20" fmla="*/ 180 w 193"/>
                <a:gd name="T21" fmla="*/ 113 h 124"/>
                <a:gd name="T22" fmla="*/ 193 w 193"/>
                <a:gd name="T23"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24">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798"/>
            <p:cNvSpPr/>
            <p:nvPr/>
          </p:nvSpPr>
          <p:spPr bwMode="auto">
            <a:xfrm>
              <a:off x="9097963" y="5443538"/>
              <a:ext cx="339725" cy="107950"/>
            </a:xfrm>
            <a:custGeom>
              <a:avLst/>
              <a:gdLst>
                <a:gd name="T0" fmla="*/ 46 w 91"/>
                <a:gd name="T1" fmla="*/ 29 h 29"/>
                <a:gd name="T2" fmla="*/ 0 w 91"/>
                <a:gd name="T3" fmla="*/ 10 h 29"/>
                <a:gd name="T4" fmla="*/ 11 w 91"/>
                <a:gd name="T5" fmla="*/ 0 h 29"/>
                <a:gd name="T6" fmla="*/ 80 w 91"/>
                <a:gd name="T7" fmla="*/ 0 h 29"/>
                <a:gd name="T8" fmla="*/ 91 w 91"/>
                <a:gd name="T9" fmla="*/ 10 h 29"/>
                <a:gd name="T10" fmla="*/ 46 w 91"/>
                <a:gd name="T11" fmla="*/ 29 h 29"/>
              </a:gdLst>
              <a:ahLst/>
              <a:cxnLst>
                <a:cxn ang="0">
                  <a:pos x="T0" y="T1"/>
                </a:cxn>
                <a:cxn ang="0">
                  <a:pos x="T2" y="T3"/>
                </a:cxn>
                <a:cxn ang="0">
                  <a:pos x="T4" y="T5"/>
                </a:cxn>
                <a:cxn ang="0">
                  <a:pos x="T6" y="T7"/>
                </a:cxn>
                <a:cxn ang="0">
                  <a:pos x="T8" y="T9"/>
                </a:cxn>
                <a:cxn ang="0">
                  <a:pos x="T10" y="T11"/>
                </a:cxn>
              </a:cxnLst>
              <a:rect l="0" t="0" r="r" b="b"/>
              <a:pathLst>
                <a:path w="91" h="29">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799"/>
            <p:cNvSpPr/>
            <p:nvPr/>
          </p:nvSpPr>
          <p:spPr bwMode="auto">
            <a:xfrm>
              <a:off x="9175750" y="5364163"/>
              <a:ext cx="184150" cy="79375"/>
            </a:xfrm>
            <a:custGeom>
              <a:avLst/>
              <a:gdLst>
                <a:gd name="T0" fmla="*/ 25 w 49"/>
                <a:gd name="T1" fmla="*/ 21 h 21"/>
                <a:gd name="T2" fmla="*/ 0 w 49"/>
                <a:gd name="T3" fmla="*/ 11 h 21"/>
                <a:gd name="T4" fmla="*/ 10 w 49"/>
                <a:gd name="T5" fmla="*/ 0 h 21"/>
                <a:gd name="T6" fmla="*/ 39 w 49"/>
                <a:gd name="T7" fmla="*/ 0 h 21"/>
                <a:gd name="T8" fmla="*/ 49 w 49"/>
                <a:gd name="T9" fmla="*/ 11 h 21"/>
                <a:gd name="T10" fmla="*/ 25 w 49"/>
                <a:gd name="T11" fmla="*/ 21 h 21"/>
              </a:gdLst>
              <a:ahLst/>
              <a:cxnLst>
                <a:cxn ang="0">
                  <a:pos x="T0" y="T1"/>
                </a:cxn>
                <a:cxn ang="0">
                  <a:pos x="T2" y="T3"/>
                </a:cxn>
                <a:cxn ang="0">
                  <a:pos x="T4" y="T5"/>
                </a:cxn>
                <a:cxn ang="0">
                  <a:pos x="T6" y="T7"/>
                </a:cxn>
                <a:cxn ang="0">
                  <a:pos x="T8" y="T9"/>
                </a:cxn>
                <a:cxn ang="0">
                  <a:pos x="T10" y="T11"/>
                </a:cxn>
              </a:cxnLst>
              <a:rect l="0" t="0" r="r" b="b"/>
              <a:pathLst>
                <a:path w="49" h="21">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3" name="Freeform 4"/>
          <p:cNvSpPr>
            <a:spLocks noEditPoints="1"/>
          </p:cNvSpPr>
          <p:nvPr/>
        </p:nvSpPr>
        <p:spPr bwMode="auto">
          <a:xfrm>
            <a:off x="5460989" y="1243112"/>
            <a:ext cx="635011" cy="1912253"/>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tx1"/>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8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8000">
                                          <p:cBhvr additive="base">
                                            <p:cTn id="7" dur="2000" fill="hold"/>
                                            <p:tgtEl>
                                              <p:spTgt spid="4"/>
                                            </p:tgtEl>
                                            <p:attrNameLst>
                                              <p:attrName>ppt_x</p:attrName>
                                            </p:attrNameLst>
                                          </p:cBhvr>
                                          <p:tavLst>
                                            <p:tav tm="0">
                                              <p:val>
                                                <p:strVal val="0-#ppt_w/2"/>
                                              </p:val>
                                            </p:tav>
                                            <p:tav tm="100000">
                                              <p:val>
                                                <p:strVal val="#ppt_x"/>
                                              </p:val>
                                            </p:tav>
                                          </p:tavLst>
                                        </p:anim>
                                        <p:anim calcmode="lin" valueType="num" p14:bounceEnd="88000">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52" presetClass="entr" presetSubtype="0" fill="hold" nodeType="withEffect">
                                      <p:stCondLst>
                                        <p:cond delay="1000"/>
                                      </p:stCondLst>
                                      <p:childTnLst>
                                        <p:set>
                                          <p:cBhvr>
                                            <p:cTn id="20" dur="1" fill="hold">
                                              <p:stCondLst>
                                                <p:cond delay="0"/>
                                              </p:stCondLst>
                                            </p:cTn>
                                            <p:tgtEl>
                                              <p:spTgt spid="32"/>
                                            </p:tgtEl>
                                            <p:attrNameLst>
                                              <p:attrName>style.visibility</p:attrName>
                                            </p:attrNameLst>
                                          </p:cBhvr>
                                          <p:to>
                                            <p:strVal val="visible"/>
                                          </p:to>
                                        </p:set>
                                        <p:animScale>
                                          <p:cBhvr>
                                            <p:cTn id="21"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2"/>
                                            </p:tgtEl>
                                            <p:attrNameLst>
                                              <p:attrName>ppt_x</p:attrName>
                                              <p:attrName>ppt_y</p:attrName>
                                            </p:attrNameLst>
                                          </p:cBhvr>
                                        </p:animMotion>
                                        <p:animEffect transition="in" filter="fade">
                                          <p:cBhvr>
                                            <p:cTn id="23" dur="1000"/>
                                            <p:tgtEl>
                                              <p:spTgt spid="32"/>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58"/>
                                            </p:tgtEl>
                                            <p:attrNameLst>
                                              <p:attrName>style.visibility</p:attrName>
                                            </p:attrNameLst>
                                          </p:cBhvr>
                                          <p:to>
                                            <p:strVal val="visible"/>
                                          </p:to>
                                        </p:set>
                                        <p:animEffect transition="in" filter="fade">
                                          <p:cBhvr>
                                            <p:cTn id="27" dur="500"/>
                                            <p:tgtEl>
                                              <p:spTgt spid="158"/>
                                            </p:tgtEl>
                                          </p:cBhvr>
                                        </p:animEffect>
                                      </p:childTnLst>
                                    </p:cTn>
                                  </p:par>
                                  <p:par>
                                    <p:cTn id="28" presetID="64" presetClass="path" presetSubtype="0" decel="30000" fill="hold" grpId="1" nodeType="withEffect">
                                      <p:stCondLst>
                                        <p:cond delay="0"/>
                                      </p:stCondLst>
                                      <p:childTnLst>
                                        <p:animMotion origin="layout" path="M -1.875E-6 0.03889 L -1.875E-6 -0.14815 " pathEditMode="relative" rAng="0" ptsTypes="AA">
                                          <p:cBhvr>
                                            <p:cTn id="29" dur="750" spd="-100000" fill="hold"/>
                                            <p:tgtEl>
                                              <p:spTgt spid="158"/>
                                            </p:tgtEl>
                                            <p:attrNameLst>
                                              <p:attrName>ppt_x</p:attrName>
                                              <p:attrName>ppt_y</p:attrName>
                                            </p:attrNameLst>
                                          </p:cBhvr>
                                          <p:rCtr x="0" y="-9352"/>
                                        </p:animMotion>
                                      </p:childTnLst>
                                    </p:cTn>
                                  </p:par>
                                  <p:par>
                                    <p:cTn id="30" presetID="64" presetClass="path" presetSubtype="0" accel="30000" decel="30000" fill="hold" grpId="2" nodeType="withEffect">
                                      <p:stCondLst>
                                        <p:cond delay="750"/>
                                      </p:stCondLst>
                                      <p:childTnLst>
                                        <p:animMotion origin="layout" path="M -1.875E-6 0.03843 L -1.875E-6 -7.40741E-7 " pathEditMode="relative" rAng="0" ptsTypes="AA">
                                          <p:cBhvr>
                                            <p:cTn id="31" dur="750" fill="hold"/>
                                            <p:tgtEl>
                                              <p:spTgt spid="158"/>
                                            </p:tgtEl>
                                            <p:attrNameLst>
                                              <p:attrName>ppt_x</p:attrName>
                                              <p:attrName>ppt_y</p:attrName>
                                            </p:attrNameLst>
                                          </p:cBhvr>
                                          <p:rCtr x="0" y="-1921"/>
                                        </p:animMotion>
                                      </p:childTnLst>
                                    </p:cTn>
                                  </p:par>
                                  <p:par>
                                    <p:cTn id="32" presetID="10" presetClass="entr" presetSubtype="0" fill="hold" grpId="0" nodeType="withEffect">
                                      <p:stCondLst>
                                        <p:cond delay="0"/>
                                      </p:stCondLst>
                                      <p:childTnLst>
                                        <p:set>
                                          <p:cBhvr>
                                            <p:cTn id="33" dur="1" fill="hold">
                                              <p:stCondLst>
                                                <p:cond delay="0"/>
                                              </p:stCondLst>
                                            </p:cTn>
                                            <p:tgtEl>
                                              <p:spTgt spid="159"/>
                                            </p:tgtEl>
                                            <p:attrNameLst>
                                              <p:attrName>style.visibility</p:attrName>
                                            </p:attrNameLst>
                                          </p:cBhvr>
                                          <p:to>
                                            <p:strVal val="visible"/>
                                          </p:to>
                                        </p:set>
                                        <p:animEffect transition="in" filter="fade">
                                          <p:cBhvr>
                                            <p:cTn id="34" dur="500"/>
                                            <p:tgtEl>
                                              <p:spTgt spid="159"/>
                                            </p:tgtEl>
                                          </p:cBhvr>
                                        </p:animEffect>
                                      </p:childTnLst>
                                    </p:cTn>
                                  </p:par>
                                  <p:par>
                                    <p:cTn id="35" presetID="42" presetClass="path" presetSubtype="0" decel="30000" fill="hold" grpId="1" nodeType="withEffect">
                                      <p:stCondLst>
                                        <p:cond delay="0"/>
                                      </p:stCondLst>
                                      <p:childTnLst>
                                        <p:animMotion origin="layout" path="M 4.16667E-6 -0.03981 L 4.16667E-6 0.14815 " pathEditMode="relative" rAng="0" ptsTypes="AA">
                                          <p:cBhvr>
                                            <p:cTn id="36" dur="750" spd="-100000" fill="hold"/>
                                            <p:tgtEl>
                                              <p:spTgt spid="159"/>
                                            </p:tgtEl>
                                            <p:attrNameLst>
                                              <p:attrName>ppt_x</p:attrName>
                                              <p:attrName>ppt_y</p:attrName>
                                            </p:attrNameLst>
                                          </p:cBhvr>
                                          <p:rCtr x="0" y="9398"/>
                                        </p:animMotion>
                                      </p:childTnLst>
                                    </p:cTn>
                                  </p:par>
                                  <p:par>
                                    <p:cTn id="37" presetID="42" presetClass="path" presetSubtype="0" accel="30000" decel="30000" fill="hold" grpId="2" nodeType="withEffect">
                                      <p:stCondLst>
                                        <p:cond delay="750"/>
                                      </p:stCondLst>
                                      <p:childTnLst>
                                        <p:animMotion origin="layout" path="M 4.16667E-6 -0.03981 L 4.16667E-6 -2.96296E-6 " pathEditMode="relative" rAng="0" ptsTypes="AA">
                                          <p:cBhvr>
                                            <p:cTn id="38" dur="750" fill="hold"/>
                                            <p:tgtEl>
                                              <p:spTgt spid="159"/>
                                            </p:tgtEl>
                                            <p:attrNameLst>
                                              <p:attrName>ppt_x</p:attrName>
                                              <p:attrName>ppt_y</p:attrName>
                                            </p:attrNameLst>
                                          </p:cBhvr>
                                          <p:rCtr x="0" y="1991"/>
                                        </p:animMotion>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60"/>
                                            </p:tgtEl>
                                            <p:attrNameLst>
                                              <p:attrName>style.visibility</p:attrName>
                                            </p:attrNameLst>
                                          </p:cBhvr>
                                          <p:to>
                                            <p:strVal val="visible"/>
                                          </p:to>
                                        </p:set>
                                        <p:animEffect transition="in" filter="fade">
                                          <p:cBhvr>
                                            <p:cTn id="42" dur="500"/>
                                            <p:tgtEl>
                                              <p:spTgt spid="160"/>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65"/>
                                            </p:tgtEl>
                                            <p:attrNameLst>
                                              <p:attrName>style.visibility</p:attrName>
                                            </p:attrNameLst>
                                          </p:cBhvr>
                                          <p:to>
                                            <p:strVal val="visible"/>
                                          </p:to>
                                        </p:set>
                                        <p:animEffect transition="in" filter="fade">
                                          <p:cBhvr>
                                            <p:cTn id="46" dur="500"/>
                                            <p:tgtEl>
                                              <p:spTgt spid="165"/>
                                            </p:tgtEl>
                                          </p:cBhvr>
                                        </p:animEffect>
                                      </p:childTnLst>
                                    </p:cTn>
                                  </p:par>
                                  <p:par>
                                    <p:cTn id="47" presetID="64" presetClass="path" presetSubtype="0" decel="30000" fill="hold" grpId="1" nodeType="withEffect">
                                      <p:stCondLst>
                                        <p:cond delay="0"/>
                                      </p:stCondLst>
                                      <p:childTnLst>
                                        <p:animMotion origin="layout" path="M -4.16667E-7 0.03889 L -4.16667E-7 -0.14815 " pathEditMode="relative" rAng="0" ptsTypes="AA">
                                          <p:cBhvr>
                                            <p:cTn id="48" dur="750" spd="-100000" fill="hold"/>
                                            <p:tgtEl>
                                              <p:spTgt spid="165"/>
                                            </p:tgtEl>
                                            <p:attrNameLst>
                                              <p:attrName>ppt_x</p:attrName>
                                              <p:attrName>ppt_y</p:attrName>
                                            </p:attrNameLst>
                                          </p:cBhvr>
                                          <p:rCtr x="0" y="-9352"/>
                                        </p:animMotion>
                                      </p:childTnLst>
                                    </p:cTn>
                                  </p:par>
                                  <p:par>
                                    <p:cTn id="49" presetID="64" presetClass="path" presetSubtype="0" accel="30000" decel="30000" fill="hold" grpId="2" nodeType="withEffect">
                                      <p:stCondLst>
                                        <p:cond delay="750"/>
                                      </p:stCondLst>
                                      <p:childTnLst>
                                        <p:animMotion origin="layout" path="M -4.16667E-7 0.03843 L -4.16667E-7 3.7037E-7 " pathEditMode="relative" rAng="0" ptsTypes="AA">
                                          <p:cBhvr>
                                            <p:cTn id="50" dur="750" fill="hold"/>
                                            <p:tgtEl>
                                              <p:spTgt spid="165"/>
                                            </p:tgtEl>
                                            <p:attrNameLst>
                                              <p:attrName>ppt_x</p:attrName>
                                              <p:attrName>ppt_y</p:attrName>
                                            </p:attrNameLst>
                                          </p:cBhvr>
                                          <p:rCtr x="0" y="-1921"/>
                                        </p:animMotion>
                                      </p:childTnLst>
                                    </p:cTn>
                                  </p:par>
                                  <p:par>
                                    <p:cTn id="51" presetID="10" presetClass="entr" presetSubtype="0" fill="hold" grpId="0" nodeType="withEffect">
                                      <p:stCondLst>
                                        <p:cond delay="0"/>
                                      </p:stCondLst>
                                      <p:childTnLst>
                                        <p:set>
                                          <p:cBhvr>
                                            <p:cTn id="52" dur="1" fill="hold">
                                              <p:stCondLst>
                                                <p:cond delay="0"/>
                                              </p:stCondLst>
                                            </p:cTn>
                                            <p:tgtEl>
                                              <p:spTgt spid="166"/>
                                            </p:tgtEl>
                                            <p:attrNameLst>
                                              <p:attrName>style.visibility</p:attrName>
                                            </p:attrNameLst>
                                          </p:cBhvr>
                                          <p:to>
                                            <p:strVal val="visible"/>
                                          </p:to>
                                        </p:set>
                                        <p:animEffect transition="in" filter="fade">
                                          <p:cBhvr>
                                            <p:cTn id="53" dur="500"/>
                                            <p:tgtEl>
                                              <p:spTgt spid="166"/>
                                            </p:tgtEl>
                                          </p:cBhvr>
                                        </p:animEffect>
                                      </p:childTnLst>
                                    </p:cTn>
                                  </p:par>
                                  <p:par>
                                    <p:cTn id="54" presetID="42" presetClass="path" presetSubtype="0" decel="30000" fill="hold" grpId="1" nodeType="withEffect">
                                      <p:stCondLst>
                                        <p:cond delay="0"/>
                                      </p:stCondLst>
                                      <p:childTnLst>
                                        <p:animMotion origin="layout" path="M -4.375E-6 -0.03981 L -4.375E-6 0.14815 " pathEditMode="relative" rAng="0" ptsTypes="AA">
                                          <p:cBhvr>
                                            <p:cTn id="55" dur="750" spd="-100000" fill="hold"/>
                                            <p:tgtEl>
                                              <p:spTgt spid="166"/>
                                            </p:tgtEl>
                                            <p:attrNameLst>
                                              <p:attrName>ppt_x</p:attrName>
                                              <p:attrName>ppt_y</p:attrName>
                                            </p:attrNameLst>
                                          </p:cBhvr>
                                          <p:rCtr x="0" y="9398"/>
                                        </p:animMotion>
                                      </p:childTnLst>
                                    </p:cTn>
                                  </p:par>
                                  <p:par>
                                    <p:cTn id="56" presetID="42" presetClass="path" presetSubtype="0" accel="30000" decel="30000" fill="hold" grpId="2" nodeType="withEffect">
                                      <p:stCondLst>
                                        <p:cond delay="750"/>
                                      </p:stCondLst>
                                      <p:childTnLst>
                                        <p:animMotion origin="layout" path="M -4.375E-6 -0.03981 L -4.375E-6 -1.85185E-6 " pathEditMode="relative" rAng="0" ptsTypes="AA">
                                          <p:cBhvr>
                                            <p:cTn id="57" dur="750" fill="hold"/>
                                            <p:tgtEl>
                                              <p:spTgt spid="166"/>
                                            </p:tgtEl>
                                            <p:attrNameLst>
                                              <p:attrName>ppt_x</p:attrName>
                                              <p:attrName>ppt_y</p:attrName>
                                            </p:attrNameLst>
                                          </p:cBhvr>
                                          <p:rCtr x="0" y="1991"/>
                                        </p:animMotion>
                                      </p:childTnLst>
                                    </p:cTn>
                                  </p:par>
                                </p:childTnLst>
                              </p:cTn>
                            </p:par>
                            <p:par>
                              <p:cTn id="58" fill="hold">
                                <p:stCondLst>
                                  <p:cond delay="3500"/>
                                </p:stCondLst>
                                <p:childTnLst>
                                  <p:par>
                                    <p:cTn id="59" presetID="10" presetClass="entr" presetSubtype="0" fill="hold" nodeType="afterEffect">
                                      <p:stCondLst>
                                        <p:cond delay="0"/>
                                      </p:stCondLst>
                                      <p:childTnLst>
                                        <p:set>
                                          <p:cBhvr>
                                            <p:cTn id="60" dur="1" fill="hold">
                                              <p:stCondLst>
                                                <p:cond delay="0"/>
                                              </p:stCondLst>
                                            </p:cTn>
                                            <p:tgtEl>
                                              <p:spTgt spid="167"/>
                                            </p:tgtEl>
                                            <p:attrNameLst>
                                              <p:attrName>style.visibility</p:attrName>
                                            </p:attrNameLst>
                                          </p:cBhvr>
                                          <p:to>
                                            <p:strVal val="visible"/>
                                          </p:to>
                                        </p:set>
                                        <p:animEffect transition="in" filter="fade">
                                          <p:cBhvr>
                                            <p:cTn id="61" dur="500"/>
                                            <p:tgtEl>
                                              <p:spTgt spid="167"/>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170"/>
                                            </p:tgtEl>
                                            <p:attrNameLst>
                                              <p:attrName>style.visibility</p:attrName>
                                            </p:attrNameLst>
                                          </p:cBhvr>
                                          <p:to>
                                            <p:strVal val="visible"/>
                                          </p:to>
                                        </p:set>
                                        <p:animEffect transition="in" filter="fade">
                                          <p:cBhvr>
                                            <p:cTn id="65" dur="500"/>
                                            <p:tgtEl>
                                              <p:spTgt spid="170"/>
                                            </p:tgtEl>
                                          </p:cBhvr>
                                        </p:animEffect>
                                      </p:childTnLst>
                                    </p:cTn>
                                  </p:par>
                                  <p:par>
                                    <p:cTn id="66" presetID="64" presetClass="path" presetSubtype="0" decel="30000" fill="hold" grpId="1" nodeType="withEffect">
                                      <p:stCondLst>
                                        <p:cond delay="0"/>
                                      </p:stCondLst>
                                      <p:childTnLst>
                                        <p:animMotion origin="layout" path="M -2.08333E-7 0.03889 L -2.08333E-7 -0.14815 " pathEditMode="relative" rAng="0" ptsTypes="AA">
                                          <p:cBhvr>
                                            <p:cTn id="67" dur="750" spd="-100000" fill="hold"/>
                                            <p:tgtEl>
                                              <p:spTgt spid="170"/>
                                            </p:tgtEl>
                                            <p:attrNameLst>
                                              <p:attrName>ppt_x</p:attrName>
                                              <p:attrName>ppt_y</p:attrName>
                                            </p:attrNameLst>
                                          </p:cBhvr>
                                          <p:rCtr x="0" y="-9352"/>
                                        </p:animMotion>
                                      </p:childTnLst>
                                    </p:cTn>
                                  </p:par>
                                  <p:par>
                                    <p:cTn id="68" presetID="64" presetClass="path" presetSubtype="0" accel="30000" decel="30000" fill="hold" grpId="2" nodeType="withEffect">
                                      <p:stCondLst>
                                        <p:cond delay="750"/>
                                      </p:stCondLst>
                                      <p:childTnLst>
                                        <p:animMotion origin="layout" path="M -2.08333E-7 0.03842 L -2.08333E-7 1.11111E-6 " pathEditMode="relative" rAng="0" ptsTypes="AA">
                                          <p:cBhvr>
                                            <p:cTn id="69" dur="750" fill="hold"/>
                                            <p:tgtEl>
                                              <p:spTgt spid="170"/>
                                            </p:tgtEl>
                                            <p:attrNameLst>
                                              <p:attrName>ppt_x</p:attrName>
                                              <p:attrName>ppt_y</p:attrName>
                                            </p:attrNameLst>
                                          </p:cBhvr>
                                          <p:rCtr x="0" y="-1921"/>
                                        </p:animMotion>
                                      </p:childTnLst>
                                    </p:cTn>
                                  </p:par>
                                  <p:par>
                                    <p:cTn id="70" presetID="10" presetClass="entr" presetSubtype="0" fill="hold" grpId="0" nodeType="withEffect">
                                      <p:stCondLst>
                                        <p:cond delay="0"/>
                                      </p:stCondLst>
                                      <p:childTnLst>
                                        <p:set>
                                          <p:cBhvr>
                                            <p:cTn id="71" dur="1" fill="hold">
                                              <p:stCondLst>
                                                <p:cond delay="0"/>
                                              </p:stCondLst>
                                            </p:cTn>
                                            <p:tgtEl>
                                              <p:spTgt spid="171"/>
                                            </p:tgtEl>
                                            <p:attrNameLst>
                                              <p:attrName>style.visibility</p:attrName>
                                            </p:attrNameLst>
                                          </p:cBhvr>
                                          <p:to>
                                            <p:strVal val="visible"/>
                                          </p:to>
                                        </p:set>
                                        <p:animEffect transition="in" filter="fade">
                                          <p:cBhvr>
                                            <p:cTn id="72" dur="500"/>
                                            <p:tgtEl>
                                              <p:spTgt spid="171"/>
                                            </p:tgtEl>
                                          </p:cBhvr>
                                        </p:animEffect>
                                      </p:childTnLst>
                                    </p:cTn>
                                  </p:par>
                                  <p:par>
                                    <p:cTn id="73" presetID="42" presetClass="path" presetSubtype="0" decel="30000" fill="hold" grpId="1" nodeType="withEffect">
                                      <p:stCondLst>
                                        <p:cond delay="0"/>
                                      </p:stCondLst>
                                      <p:childTnLst>
                                        <p:animMotion origin="layout" path="M -4.375E-6 -0.03981 L -4.375E-6 0.14815 " pathEditMode="relative" rAng="0" ptsTypes="AA">
                                          <p:cBhvr>
                                            <p:cTn id="74" dur="750" spd="-100000" fill="hold"/>
                                            <p:tgtEl>
                                              <p:spTgt spid="171"/>
                                            </p:tgtEl>
                                            <p:attrNameLst>
                                              <p:attrName>ppt_x</p:attrName>
                                              <p:attrName>ppt_y</p:attrName>
                                            </p:attrNameLst>
                                          </p:cBhvr>
                                          <p:rCtr x="0" y="9398"/>
                                        </p:animMotion>
                                      </p:childTnLst>
                                    </p:cTn>
                                  </p:par>
                                  <p:par>
                                    <p:cTn id="75" presetID="42" presetClass="path" presetSubtype="0" accel="30000" decel="30000" fill="hold" grpId="2" nodeType="withEffect">
                                      <p:stCondLst>
                                        <p:cond delay="750"/>
                                      </p:stCondLst>
                                      <p:childTnLst>
                                        <p:animMotion origin="layout" path="M -4.375E-6 -0.03981 L -4.375E-6 -1.11111E-6 " pathEditMode="relative" rAng="0" ptsTypes="AA">
                                          <p:cBhvr>
                                            <p:cTn id="76" dur="750" fill="hold"/>
                                            <p:tgtEl>
                                              <p:spTgt spid="171"/>
                                            </p:tgtEl>
                                            <p:attrNameLst>
                                              <p:attrName>ppt_x</p:attrName>
                                              <p:attrName>ppt_y</p:attrName>
                                            </p:attrNameLst>
                                          </p:cBhvr>
                                          <p:rCtr x="0" y="1991"/>
                                        </p:animMotion>
                                      </p:childTnLst>
                                    </p:cTn>
                                  </p:par>
                                </p:childTnLst>
                              </p:cTn>
                            </p:par>
                            <p:par>
                              <p:cTn id="77" fill="hold">
                                <p:stCondLst>
                                  <p:cond delay="4500"/>
                                </p:stCondLst>
                                <p:childTnLst>
                                  <p:par>
                                    <p:cTn id="78" presetID="10" presetClass="entr" presetSubtype="0"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fade">
                                          <p:cBhvr>
                                            <p:cTn id="80" dur="500"/>
                                            <p:tgtEl>
                                              <p:spTgt spid="172"/>
                                            </p:tgtEl>
                                          </p:cBhvr>
                                        </p:animEffect>
                                      </p:childTnLst>
                                    </p:cTn>
                                  </p:par>
                                </p:childTnLst>
                              </p:cTn>
                            </p:par>
                            <p:par>
                              <p:cTn id="81" fill="hold">
                                <p:stCondLst>
                                  <p:cond delay="5000"/>
                                </p:stCondLst>
                                <p:childTnLst>
                                  <p:par>
                                    <p:cTn id="82" presetID="2" presetClass="entr" presetSubtype="8" fill="hold" grpId="0" nodeType="afterEffect" p14:presetBounceEnd="60000">
                                      <p:stCondLst>
                                        <p:cond delay="0"/>
                                      </p:stCondLst>
                                      <p:childTnLst>
                                        <p:set>
                                          <p:cBhvr>
                                            <p:cTn id="83" dur="1" fill="hold">
                                              <p:stCondLst>
                                                <p:cond delay="0"/>
                                              </p:stCondLst>
                                            </p:cTn>
                                            <p:tgtEl>
                                              <p:spTgt spid="153"/>
                                            </p:tgtEl>
                                            <p:attrNameLst>
                                              <p:attrName>style.visibility</p:attrName>
                                            </p:attrNameLst>
                                          </p:cBhvr>
                                          <p:to>
                                            <p:strVal val="visible"/>
                                          </p:to>
                                        </p:set>
                                        <p:anim calcmode="lin" valueType="num" p14:bounceEnd="60000">
                                          <p:cBhvr additive="base">
                                            <p:cTn id="84" dur="750" fill="hold"/>
                                            <p:tgtEl>
                                              <p:spTgt spid="153"/>
                                            </p:tgtEl>
                                            <p:attrNameLst>
                                              <p:attrName>ppt_x</p:attrName>
                                            </p:attrNameLst>
                                          </p:cBhvr>
                                          <p:tavLst>
                                            <p:tav tm="0">
                                              <p:val>
                                                <p:strVal val="0-#ppt_w/2"/>
                                              </p:val>
                                            </p:tav>
                                            <p:tav tm="100000">
                                              <p:val>
                                                <p:strVal val="#ppt_x"/>
                                              </p:val>
                                            </p:tav>
                                          </p:tavLst>
                                        </p:anim>
                                        <p:anim calcmode="lin" valueType="num" p14:bounceEnd="60000">
                                          <p:cBhvr additive="base">
                                            <p:cTn id="85" dur="750" fill="hold"/>
                                            <p:tgtEl>
                                              <p:spTgt spid="153"/>
                                            </p:tgtEl>
                                            <p:attrNameLst>
                                              <p:attrName>ppt_y</p:attrName>
                                            </p:attrNameLst>
                                          </p:cBhvr>
                                          <p:tavLst>
                                            <p:tav tm="0">
                                              <p:val>
                                                <p:strVal val="#ppt_y"/>
                                              </p:val>
                                            </p:tav>
                                            <p:tav tm="100000">
                                              <p:val>
                                                <p:strVal val="#ppt_y"/>
                                              </p:val>
                                            </p:tav>
                                          </p:tavLst>
                                        </p:anim>
                                      </p:childTnLst>
                                    </p:cTn>
                                  </p:par>
                                </p:childTnLst>
                              </p:cTn>
                            </p:par>
                            <p:par>
                              <p:cTn id="86" fill="hold">
                                <p:stCondLst>
                                  <p:cond delay="6000"/>
                                </p:stCondLst>
                                <p:childTnLst>
                                  <p:par>
                                    <p:cTn id="87" presetID="41" presetClass="entr" presetSubtype="0" fill="hold" grpId="0" nodeType="afterEffect">
                                      <p:stCondLst>
                                        <p:cond delay="0"/>
                                      </p:stCondLst>
                                      <p:iterate type="lt">
                                        <p:tmPct val="10000"/>
                                      </p:iterate>
                                      <p:childTnLst>
                                        <p:set>
                                          <p:cBhvr>
                                            <p:cTn id="88" dur="1" fill="hold">
                                              <p:stCondLst>
                                                <p:cond delay="0"/>
                                              </p:stCondLst>
                                            </p:cTn>
                                            <p:tgtEl>
                                              <p:spTgt spid="152"/>
                                            </p:tgtEl>
                                            <p:attrNameLst>
                                              <p:attrName>style.visibility</p:attrName>
                                            </p:attrNameLst>
                                          </p:cBhvr>
                                          <p:to>
                                            <p:strVal val="visible"/>
                                          </p:to>
                                        </p:set>
                                        <p:anim calcmode="lin" valueType="num">
                                          <p:cBhvr>
                                            <p:cTn id="89" dur="250" fill="hold"/>
                                            <p:tgtEl>
                                              <p:spTgt spid="152"/>
                                            </p:tgtEl>
                                            <p:attrNameLst>
                                              <p:attrName>ppt_x</p:attrName>
                                            </p:attrNameLst>
                                          </p:cBhvr>
                                          <p:tavLst>
                                            <p:tav tm="0">
                                              <p:val>
                                                <p:strVal val="#ppt_x"/>
                                              </p:val>
                                            </p:tav>
                                            <p:tav tm="50000">
                                              <p:val>
                                                <p:strVal val="#ppt_x+.1"/>
                                              </p:val>
                                            </p:tav>
                                            <p:tav tm="100000">
                                              <p:val>
                                                <p:strVal val="#ppt_x"/>
                                              </p:val>
                                            </p:tav>
                                          </p:tavLst>
                                        </p:anim>
                                        <p:anim calcmode="lin" valueType="num">
                                          <p:cBhvr>
                                            <p:cTn id="90" dur="250" fill="hold"/>
                                            <p:tgtEl>
                                              <p:spTgt spid="152"/>
                                            </p:tgtEl>
                                            <p:attrNameLst>
                                              <p:attrName>ppt_y</p:attrName>
                                            </p:attrNameLst>
                                          </p:cBhvr>
                                          <p:tavLst>
                                            <p:tav tm="0">
                                              <p:val>
                                                <p:strVal val="#ppt_y"/>
                                              </p:val>
                                            </p:tav>
                                            <p:tav tm="100000">
                                              <p:val>
                                                <p:strVal val="#ppt_y"/>
                                              </p:val>
                                            </p:tav>
                                          </p:tavLst>
                                        </p:anim>
                                        <p:anim calcmode="lin" valueType="num">
                                          <p:cBhvr>
                                            <p:cTn id="91" dur="250" fill="hold"/>
                                            <p:tgtEl>
                                              <p:spTgt spid="152"/>
                                            </p:tgtEl>
                                            <p:attrNameLst>
                                              <p:attrName>ppt_h</p:attrName>
                                            </p:attrNameLst>
                                          </p:cBhvr>
                                          <p:tavLst>
                                            <p:tav tm="0">
                                              <p:val>
                                                <p:strVal val="#ppt_h/10"/>
                                              </p:val>
                                            </p:tav>
                                            <p:tav tm="50000">
                                              <p:val>
                                                <p:strVal val="#ppt_h+.01"/>
                                              </p:val>
                                            </p:tav>
                                            <p:tav tm="100000">
                                              <p:val>
                                                <p:strVal val="#ppt_h"/>
                                              </p:val>
                                            </p:tav>
                                          </p:tavLst>
                                        </p:anim>
                                        <p:anim calcmode="lin" valueType="num">
                                          <p:cBhvr>
                                            <p:cTn id="92" dur="250" fill="hold"/>
                                            <p:tgtEl>
                                              <p:spTgt spid="152"/>
                                            </p:tgtEl>
                                            <p:attrNameLst>
                                              <p:attrName>ppt_w</p:attrName>
                                            </p:attrNameLst>
                                          </p:cBhvr>
                                          <p:tavLst>
                                            <p:tav tm="0">
                                              <p:val>
                                                <p:strVal val="#ppt_w/10"/>
                                              </p:val>
                                            </p:tav>
                                            <p:tav tm="50000">
                                              <p:val>
                                                <p:strVal val="#ppt_w+.01"/>
                                              </p:val>
                                            </p:tav>
                                            <p:tav tm="100000">
                                              <p:val>
                                                <p:strVal val="#ppt_w"/>
                                              </p:val>
                                            </p:tav>
                                          </p:tavLst>
                                        </p:anim>
                                        <p:animEffect transition="in" filter="fade">
                                          <p:cBhvr>
                                            <p:cTn id="93" dur="250" tmFilter="0,0; .5, 1; 1, 1"/>
                                            <p:tgtEl>
                                              <p:spTgt spid="152"/>
                                            </p:tgtEl>
                                          </p:cBhvr>
                                        </p:animEffect>
                                      </p:childTnLst>
                                    </p:cTn>
                                  </p:par>
                                </p:childTnLst>
                              </p:cTn>
                            </p:par>
                            <p:par>
                              <p:cTn id="94" fill="hold">
                                <p:stCondLst>
                                  <p:cond delay="7500"/>
                                </p:stCondLst>
                                <p:childTnLst>
                                  <p:par>
                                    <p:cTn id="95" presetID="2" presetClass="entr" presetSubtype="2" fill="hold" grpId="0" nodeType="afterEffect" p14:presetBounceEnd="60000">
                                      <p:stCondLst>
                                        <p:cond delay="0"/>
                                      </p:stCondLst>
                                      <p:childTnLst>
                                        <p:set>
                                          <p:cBhvr>
                                            <p:cTn id="96" dur="1" fill="hold">
                                              <p:stCondLst>
                                                <p:cond delay="0"/>
                                              </p:stCondLst>
                                            </p:cTn>
                                            <p:tgtEl>
                                              <p:spTgt spid="155"/>
                                            </p:tgtEl>
                                            <p:attrNameLst>
                                              <p:attrName>style.visibility</p:attrName>
                                            </p:attrNameLst>
                                          </p:cBhvr>
                                          <p:to>
                                            <p:strVal val="visible"/>
                                          </p:to>
                                        </p:set>
                                        <p:anim calcmode="lin" valueType="num" p14:bounceEnd="60000">
                                          <p:cBhvr additive="base">
                                            <p:cTn id="97" dur="750" fill="hold"/>
                                            <p:tgtEl>
                                              <p:spTgt spid="155"/>
                                            </p:tgtEl>
                                            <p:attrNameLst>
                                              <p:attrName>ppt_x</p:attrName>
                                            </p:attrNameLst>
                                          </p:cBhvr>
                                          <p:tavLst>
                                            <p:tav tm="0">
                                              <p:val>
                                                <p:strVal val="1+#ppt_w/2"/>
                                              </p:val>
                                            </p:tav>
                                            <p:tav tm="100000">
                                              <p:val>
                                                <p:strVal val="#ppt_x"/>
                                              </p:val>
                                            </p:tav>
                                          </p:tavLst>
                                        </p:anim>
                                        <p:anim calcmode="lin" valueType="num" p14:bounceEnd="60000">
                                          <p:cBhvr additive="base">
                                            <p:cTn id="98" dur="750" fill="hold"/>
                                            <p:tgtEl>
                                              <p:spTgt spid="155"/>
                                            </p:tgtEl>
                                            <p:attrNameLst>
                                              <p:attrName>ppt_y</p:attrName>
                                            </p:attrNameLst>
                                          </p:cBhvr>
                                          <p:tavLst>
                                            <p:tav tm="0">
                                              <p:val>
                                                <p:strVal val="#ppt_y"/>
                                              </p:val>
                                            </p:tav>
                                            <p:tav tm="100000">
                                              <p:val>
                                                <p:strVal val="#ppt_y"/>
                                              </p:val>
                                            </p:tav>
                                          </p:tavLst>
                                        </p:anim>
                                      </p:childTnLst>
                                    </p:cTn>
                                  </p:par>
                                </p:childTnLst>
                              </p:cTn>
                            </p:par>
                            <p:par>
                              <p:cTn id="99" fill="hold">
                                <p:stCondLst>
                                  <p:cond delay="8500"/>
                                </p:stCondLst>
                                <p:childTnLst>
                                  <p:par>
                                    <p:cTn id="100" presetID="41" presetClass="entr" presetSubtype="0" fill="hold" grpId="0" nodeType="afterEffect">
                                      <p:stCondLst>
                                        <p:cond delay="0"/>
                                      </p:stCondLst>
                                      <p:iterate type="lt">
                                        <p:tmPct val="10000"/>
                                      </p:iterate>
                                      <p:childTnLst>
                                        <p:set>
                                          <p:cBhvr>
                                            <p:cTn id="101" dur="1" fill="hold">
                                              <p:stCondLst>
                                                <p:cond delay="0"/>
                                              </p:stCondLst>
                                            </p:cTn>
                                            <p:tgtEl>
                                              <p:spTgt spid="154"/>
                                            </p:tgtEl>
                                            <p:attrNameLst>
                                              <p:attrName>style.visibility</p:attrName>
                                            </p:attrNameLst>
                                          </p:cBhvr>
                                          <p:to>
                                            <p:strVal val="visible"/>
                                          </p:to>
                                        </p:set>
                                        <p:anim calcmode="lin" valueType="num">
                                          <p:cBhvr>
                                            <p:cTn id="102" dur="250" fill="hold"/>
                                            <p:tgtEl>
                                              <p:spTgt spid="154"/>
                                            </p:tgtEl>
                                            <p:attrNameLst>
                                              <p:attrName>ppt_x</p:attrName>
                                            </p:attrNameLst>
                                          </p:cBhvr>
                                          <p:tavLst>
                                            <p:tav tm="0">
                                              <p:val>
                                                <p:strVal val="#ppt_x"/>
                                              </p:val>
                                            </p:tav>
                                            <p:tav tm="50000">
                                              <p:val>
                                                <p:strVal val="#ppt_x+.1"/>
                                              </p:val>
                                            </p:tav>
                                            <p:tav tm="100000">
                                              <p:val>
                                                <p:strVal val="#ppt_x"/>
                                              </p:val>
                                            </p:tav>
                                          </p:tavLst>
                                        </p:anim>
                                        <p:anim calcmode="lin" valueType="num">
                                          <p:cBhvr>
                                            <p:cTn id="103" dur="250" fill="hold"/>
                                            <p:tgtEl>
                                              <p:spTgt spid="154"/>
                                            </p:tgtEl>
                                            <p:attrNameLst>
                                              <p:attrName>ppt_y</p:attrName>
                                            </p:attrNameLst>
                                          </p:cBhvr>
                                          <p:tavLst>
                                            <p:tav tm="0">
                                              <p:val>
                                                <p:strVal val="#ppt_y"/>
                                              </p:val>
                                            </p:tav>
                                            <p:tav tm="100000">
                                              <p:val>
                                                <p:strVal val="#ppt_y"/>
                                              </p:val>
                                            </p:tav>
                                          </p:tavLst>
                                        </p:anim>
                                        <p:anim calcmode="lin" valueType="num">
                                          <p:cBhvr>
                                            <p:cTn id="104" dur="250" fill="hold"/>
                                            <p:tgtEl>
                                              <p:spTgt spid="154"/>
                                            </p:tgtEl>
                                            <p:attrNameLst>
                                              <p:attrName>ppt_h</p:attrName>
                                            </p:attrNameLst>
                                          </p:cBhvr>
                                          <p:tavLst>
                                            <p:tav tm="0">
                                              <p:val>
                                                <p:strVal val="#ppt_h/10"/>
                                              </p:val>
                                            </p:tav>
                                            <p:tav tm="50000">
                                              <p:val>
                                                <p:strVal val="#ppt_h+.01"/>
                                              </p:val>
                                            </p:tav>
                                            <p:tav tm="100000">
                                              <p:val>
                                                <p:strVal val="#ppt_h"/>
                                              </p:val>
                                            </p:tav>
                                          </p:tavLst>
                                        </p:anim>
                                        <p:anim calcmode="lin" valueType="num">
                                          <p:cBhvr>
                                            <p:cTn id="105" dur="250" fill="hold"/>
                                            <p:tgtEl>
                                              <p:spTgt spid="154"/>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250" tmFilter="0,0; .5, 1; 1, 1"/>
                                            <p:tgtEl>
                                              <p:spTgt spid="154"/>
                                            </p:tgtEl>
                                          </p:cBhvr>
                                        </p:animEffect>
                                      </p:childTnLst>
                                    </p:cTn>
                                  </p:par>
                                </p:childTnLst>
                              </p:cTn>
                            </p:par>
                            <p:par>
                              <p:cTn id="107" fill="hold">
                                <p:stCondLst>
                                  <p:cond delay="9024"/>
                                </p:stCondLst>
                                <p:childTnLst>
                                  <p:par>
                                    <p:cTn id="108" presetID="2" presetClass="entr" presetSubtype="2" fill="hold" grpId="0" nodeType="afterEffect" p14:presetBounceEnd="60000">
                                      <p:stCondLst>
                                        <p:cond delay="0"/>
                                      </p:stCondLst>
                                      <p:childTnLst>
                                        <p:set>
                                          <p:cBhvr>
                                            <p:cTn id="109" dur="1" fill="hold">
                                              <p:stCondLst>
                                                <p:cond delay="0"/>
                                              </p:stCondLst>
                                            </p:cTn>
                                            <p:tgtEl>
                                              <p:spTgt spid="157"/>
                                            </p:tgtEl>
                                            <p:attrNameLst>
                                              <p:attrName>style.visibility</p:attrName>
                                            </p:attrNameLst>
                                          </p:cBhvr>
                                          <p:to>
                                            <p:strVal val="visible"/>
                                          </p:to>
                                        </p:set>
                                        <p:anim calcmode="lin" valueType="num" p14:bounceEnd="60000">
                                          <p:cBhvr additive="base">
                                            <p:cTn id="110" dur="750" fill="hold"/>
                                            <p:tgtEl>
                                              <p:spTgt spid="157"/>
                                            </p:tgtEl>
                                            <p:attrNameLst>
                                              <p:attrName>ppt_x</p:attrName>
                                            </p:attrNameLst>
                                          </p:cBhvr>
                                          <p:tavLst>
                                            <p:tav tm="0">
                                              <p:val>
                                                <p:strVal val="1+#ppt_w/2"/>
                                              </p:val>
                                            </p:tav>
                                            <p:tav tm="100000">
                                              <p:val>
                                                <p:strVal val="#ppt_x"/>
                                              </p:val>
                                            </p:tav>
                                          </p:tavLst>
                                        </p:anim>
                                        <p:anim calcmode="lin" valueType="num" p14:bounceEnd="60000">
                                          <p:cBhvr additive="base">
                                            <p:cTn id="111" dur="750" fill="hold"/>
                                            <p:tgtEl>
                                              <p:spTgt spid="157"/>
                                            </p:tgtEl>
                                            <p:attrNameLst>
                                              <p:attrName>ppt_y</p:attrName>
                                            </p:attrNameLst>
                                          </p:cBhvr>
                                          <p:tavLst>
                                            <p:tav tm="0">
                                              <p:val>
                                                <p:strVal val="#ppt_y"/>
                                              </p:val>
                                            </p:tav>
                                            <p:tav tm="100000">
                                              <p:val>
                                                <p:strVal val="#ppt_y"/>
                                              </p:val>
                                            </p:tav>
                                          </p:tavLst>
                                        </p:anim>
                                      </p:childTnLst>
                                    </p:cTn>
                                  </p:par>
                                </p:childTnLst>
                              </p:cTn>
                            </p:par>
                            <p:par>
                              <p:cTn id="112" fill="hold">
                                <p:stCondLst>
                                  <p:cond delay="10024"/>
                                </p:stCondLst>
                                <p:childTnLst>
                                  <p:par>
                                    <p:cTn id="113" presetID="41" presetClass="entr" presetSubtype="0" fill="hold" grpId="0" nodeType="afterEffect">
                                      <p:stCondLst>
                                        <p:cond delay="0"/>
                                      </p:stCondLst>
                                      <p:iterate type="lt">
                                        <p:tmPct val="10000"/>
                                      </p:iterate>
                                      <p:childTnLst>
                                        <p:set>
                                          <p:cBhvr>
                                            <p:cTn id="114" dur="1" fill="hold">
                                              <p:stCondLst>
                                                <p:cond delay="0"/>
                                              </p:stCondLst>
                                            </p:cTn>
                                            <p:tgtEl>
                                              <p:spTgt spid="156"/>
                                            </p:tgtEl>
                                            <p:attrNameLst>
                                              <p:attrName>style.visibility</p:attrName>
                                            </p:attrNameLst>
                                          </p:cBhvr>
                                          <p:to>
                                            <p:strVal val="visible"/>
                                          </p:to>
                                        </p:set>
                                        <p:anim calcmode="lin" valueType="num">
                                          <p:cBhvr>
                                            <p:cTn id="115" dur="250" fill="hold"/>
                                            <p:tgtEl>
                                              <p:spTgt spid="156"/>
                                            </p:tgtEl>
                                            <p:attrNameLst>
                                              <p:attrName>ppt_x</p:attrName>
                                            </p:attrNameLst>
                                          </p:cBhvr>
                                          <p:tavLst>
                                            <p:tav tm="0">
                                              <p:val>
                                                <p:strVal val="#ppt_x"/>
                                              </p:val>
                                            </p:tav>
                                            <p:tav tm="50000">
                                              <p:val>
                                                <p:strVal val="#ppt_x+.1"/>
                                              </p:val>
                                            </p:tav>
                                            <p:tav tm="100000">
                                              <p:val>
                                                <p:strVal val="#ppt_x"/>
                                              </p:val>
                                            </p:tav>
                                          </p:tavLst>
                                        </p:anim>
                                        <p:anim calcmode="lin" valueType="num">
                                          <p:cBhvr>
                                            <p:cTn id="116" dur="250" fill="hold"/>
                                            <p:tgtEl>
                                              <p:spTgt spid="156"/>
                                            </p:tgtEl>
                                            <p:attrNameLst>
                                              <p:attrName>ppt_y</p:attrName>
                                            </p:attrNameLst>
                                          </p:cBhvr>
                                          <p:tavLst>
                                            <p:tav tm="0">
                                              <p:val>
                                                <p:strVal val="#ppt_y"/>
                                              </p:val>
                                            </p:tav>
                                            <p:tav tm="100000">
                                              <p:val>
                                                <p:strVal val="#ppt_y"/>
                                              </p:val>
                                            </p:tav>
                                          </p:tavLst>
                                        </p:anim>
                                        <p:anim calcmode="lin" valueType="num">
                                          <p:cBhvr>
                                            <p:cTn id="117" dur="250" fill="hold"/>
                                            <p:tgtEl>
                                              <p:spTgt spid="156"/>
                                            </p:tgtEl>
                                            <p:attrNameLst>
                                              <p:attrName>ppt_h</p:attrName>
                                            </p:attrNameLst>
                                          </p:cBhvr>
                                          <p:tavLst>
                                            <p:tav tm="0">
                                              <p:val>
                                                <p:strVal val="#ppt_h/10"/>
                                              </p:val>
                                            </p:tav>
                                            <p:tav tm="50000">
                                              <p:val>
                                                <p:strVal val="#ppt_h+.01"/>
                                              </p:val>
                                            </p:tav>
                                            <p:tav tm="100000">
                                              <p:val>
                                                <p:strVal val="#ppt_h"/>
                                              </p:val>
                                            </p:tav>
                                          </p:tavLst>
                                        </p:anim>
                                        <p:anim calcmode="lin" valueType="num">
                                          <p:cBhvr>
                                            <p:cTn id="118" dur="250" fill="hold"/>
                                            <p:tgtEl>
                                              <p:spTgt spid="156"/>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250" tmFilter="0,0; .5, 1; 1, 1"/>
                                            <p:tgtEl>
                                              <p:spTgt spid="156"/>
                                            </p:tgtEl>
                                          </p:cBhvr>
                                        </p:animEffect>
                                      </p:childTnLst>
                                    </p:cTn>
                                  </p:par>
                                </p:childTnLst>
                              </p:cTn>
                            </p:par>
                            <p:par>
                              <p:cTn id="120" fill="hold">
                                <p:stCondLst>
                                  <p:cond delay="10550"/>
                                </p:stCondLst>
                                <p:childTnLst>
                                  <p:par>
                                    <p:cTn id="121" presetID="53" presetClass="entr" presetSubtype="16" fill="hold" grpId="0" nodeType="afterEffect">
                                      <p:stCondLst>
                                        <p:cond delay="0"/>
                                      </p:stCondLst>
                                      <p:childTnLst>
                                        <p:set>
                                          <p:cBhvr>
                                            <p:cTn id="122" dur="1" fill="hold">
                                              <p:stCondLst>
                                                <p:cond delay="0"/>
                                              </p:stCondLst>
                                            </p:cTn>
                                            <p:tgtEl>
                                              <p:spTgt spid="33"/>
                                            </p:tgtEl>
                                            <p:attrNameLst>
                                              <p:attrName>style.visibility</p:attrName>
                                            </p:attrNameLst>
                                          </p:cBhvr>
                                          <p:to>
                                            <p:strVal val="visible"/>
                                          </p:to>
                                        </p:set>
                                        <p:anim calcmode="lin" valueType="num">
                                          <p:cBhvr>
                                            <p:cTn id="123" dur="500" fill="hold"/>
                                            <p:tgtEl>
                                              <p:spTgt spid="33"/>
                                            </p:tgtEl>
                                            <p:attrNameLst>
                                              <p:attrName>ppt_w</p:attrName>
                                            </p:attrNameLst>
                                          </p:cBhvr>
                                          <p:tavLst>
                                            <p:tav tm="0">
                                              <p:val>
                                                <p:fltVal val="0"/>
                                              </p:val>
                                            </p:tav>
                                            <p:tav tm="100000">
                                              <p:val>
                                                <p:strVal val="#ppt_w"/>
                                              </p:val>
                                            </p:tav>
                                          </p:tavLst>
                                        </p:anim>
                                        <p:anim calcmode="lin" valueType="num">
                                          <p:cBhvr>
                                            <p:cTn id="124" dur="500" fill="hold"/>
                                            <p:tgtEl>
                                              <p:spTgt spid="33"/>
                                            </p:tgtEl>
                                            <p:attrNameLst>
                                              <p:attrName>ppt_h</p:attrName>
                                            </p:attrNameLst>
                                          </p:cBhvr>
                                          <p:tavLst>
                                            <p:tav tm="0">
                                              <p:val>
                                                <p:fltVal val="0"/>
                                              </p:val>
                                            </p:tav>
                                            <p:tav tm="100000">
                                              <p:val>
                                                <p:strVal val="#ppt_h"/>
                                              </p:val>
                                            </p:tav>
                                          </p:tavLst>
                                        </p:anim>
                                        <p:animEffect transition="in" filter="fade">
                                          <p:cBhvr>
                                            <p:cTn id="1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52" grpId="0"/>
          <p:bldP spid="153" grpId="0"/>
          <p:bldP spid="154" grpId="0"/>
          <p:bldP spid="155" grpId="0"/>
          <p:bldP spid="156" grpId="0"/>
          <p:bldP spid="157" grpId="0"/>
          <p:bldP spid="158" grpId="0" animBg="1"/>
          <p:bldP spid="158" grpId="1" animBg="1"/>
          <p:bldP spid="158" grpId="2" animBg="1"/>
          <p:bldP spid="159" grpId="0" animBg="1"/>
          <p:bldP spid="159" grpId="1" animBg="1"/>
          <p:bldP spid="159" grpId="2" animBg="1"/>
          <p:bldP spid="165" grpId="0" animBg="1"/>
          <p:bldP spid="165" grpId="1" animBg="1"/>
          <p:bldP spid="165" grpId="2" animBg="1"/>
          <p:bldP spid="166" grpId="0" animBg="1"/>
          <p:bldP spid="166" grpId="1" animBg="1"/>
          <p:bldP spid="166" grpId="2" animBg="1"/>
          <p:bldP spid="170" grpId="0" animBg="1"/>
          <p:bldP spid="170" grpId="1" animBg="1"/>
          <p:bldP spid="170" grpId="2" animBg="1"/>
          <p:bldP spid="171" grpId="0" animBg="1"/>
          <p:bldP spid="171" grpId="1" animBg="1"/>
          <p:bldP spid="171" grpId="2"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52" presetClass="entr" presetSubtype="0" fill="hold" nodeType="withEffect">
                                      <p:stCondLst>
                                        <p:cond delay="1000"/>
                                      </p:stCondLst>
                                      <p:childTnLst>
                                        <p:set>
                                          <p:cBhvr>
                                            <p:cTn id="20" dur="1" fill="hold">
                                              <p:stCondLst>
                                                <p:cond delay="0"/>
                                              </p:stCondLst>
                                            </p:cTn>
                                            <p:tgtEl>
                                              <p:spTgt spid="32"/>
                                            </p:tgtEl>
                                            <p:attrNameLst>
                                              <p:attrName>style.visibility</p:attrName>
                                            </p:attrNameLst>
                                          </p:cBhvr>
                                          <p:to>
                                            <p:strVal val="visible"/>
                                          </p:to>
                                        </p:set>
                                        <p:animScale>
                                          <p:cBhvr>
                                            <p:cTn id="21"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2"/>
                                            </p:tgtEl>
                                            <p:attrNameLst>
                                              <p:attrName>ppt_x</p:attrName>
                                              <p:attrName>ppt_y</p:attrName>
                                            </p:attrNameLst>
                                          </p:cBhvr>
                                        </p:animMotion>
                                        <p:animEffect transition="in" filter="fade">
                                          <p:cBhvr>
                                            <p:cTn id="23" dur="1000"/>
                                            <p:tgtEl>
                                              <p:spTgt spid="32"/>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58"/>
                                            </p:tgtEl>
                                            <p:attrNameLst>
                                              <p:attrName>style.visibility</p:attrName>
                                            </p:attrNameLst>
                                          </p:cBhvr>
                                          <p:to>
                                            <p:strVal val="visible"/>
                                          </p:to>
                                        </p:set>
                                        <p:animEffect transition="in" filter="fade">
                                          <p:cBhvr>
                                            <p:cTn id="27" dur="500"/>
                                            <p:tgtEl>
                                              <p:spTgt spid="158"/>
                                            </p:tgtEl>
                                          </p:cBhvr>
                                        </p:animEffect>
                                      </p:childTnLst>
                                    </p:cTn>
                                  </p:par>
                                  <p:par>
                                    <p:cTn id="28" presetID="64" presetClass="path" presetSubtype="0" decel="30000" fill="hold" grpId="1" nodeType="withEffect">
                                      <p:stCondLst>
                                        <p:cond delay="0"/>
                                      </p:stCondLst>
                                      <p:childTnLst>
                                        <p:animMotion origin="layout" path="M -1.875E-6 0.03889 L -1.875E-6 -0.14815 " pathEditMode="relative" rAng="0" ptsTypes="AA">
                                          <p:cBhvr>
                                            <p:cTn id="29" dur="750" spd="-100000" fill="hold"/>
                                            <p:tgtEl>
                                              <p:spTgt spid="158"/>
                                            </p:tgtEl>
                                            <p:attrNameLst>
                                              <p:attrName>ppt_x</p:attrName>
                                              <p:attrName>ppt_y</p:attrName>
                                            </p:attrNameLst>
                                          </p:cBhvr>
                                          <p:rCtr x="0" y="-9352"/>
                                        </p:animMotion>
                                      </p:childTnLst>
                                    </p:cTn>
                                  </p:par>
                                  <p:par>
                                    <p:cTn id="30" presetID="64" presetClass="path" presetSubtype="0" accel="30000" decel="30000" fill="hold" grpId="2" nodeType="withEffect">
                                      <p:stCondLst>
                                        <p:cond delay="750"/>
                                      </p:stCondLst>
                                      <p:childTnLst>
                                        <p:animMotion origin="layout" path="M -1.875E-6 0.03843 L -1.875E-6 -7.40741E-7 " pathEditMode="relative" rAng="0" ptsTypes="AA">
                                          <p:cBhvr>
                                            <p:cTn id="31" dur="750" fill="hold"/>
                                            <p:tgtEl>
                                              <p:spTgt spid="158"/>
                                            </p:tgtEl>
                                            <p:attrNameLst>
                                              <p:attrName>ppt_x</p:attrName>
                                              <p:attrName>ppt_y</p:attrName>
                                            </p:attrNameLst>
                                          </p:cBhvr>
                                          <p:rCtr x="0" y="-1921"/>
                                        </p:animMotion>
                                      </p:childTnLst>
                                    </p:cTn>
                                  </p:par>
                                  <p:par>
                                    <p:cTn id="32" presetID="10" presetClass="entr" presetSubtype="0" fill="hold" grpId="0" nodeType="withEffect">
                                      <p:stCondLst>
                                        <p:cond delay="0"/>
                                      </p:stCondLst>
                                      <p:childTnLst>
                                        <p:set>
                                          <p:cBhvr>
                                            <p:cTn id="33" dur="1" fill="hold">
                                              <p:stCondLst>
                                                <p:cond delay="0"/>
                                              </p:stCondLst>
                                            </p:cTn>
                                            <p:tgtEl>
                                              <p:spTgt spid="159"/>
                                            </p:tgtEl>
                                            <p:attrNameLst>
                                              <p:attrName>style.visibility</p:attrName>
                                            </p:attrNameLst>
                                          </p:cBhvr>
                                          <p:to>
                                            <p:strVal val="visible"/>
                                          </p:to>
                                        </p:set>
                                        <p:animEffect transition="in" filter="fade">
                                          <p:cBhvr>
                                            <p:cTn id="34" dur="500"/>
                                            <p:tgtEl>
                                              <p:spTgt spid="159"/>
                                            </p:tgtEl>
                                          </p:cBhvr>
                                        </p:animEffect>
                                      </p:childTnLst>
                                    </p:cTn>
                                  </p:par>
                                  <p:par>
                                    <p:cTn id="35" presetID="42" presetClass="path" presetSubtype="0" decel="30000" fill="hold" grpId="1" nodeType="withEffect">
                                      <p:stCondLst>
                                        <p:cond delay="0"/>
                                      </p:stCondLst>
                                      <p:childTnLst>
                                        <p:animMotion origin="layout" path="M 4.16667E-6 -0.03981 L 4.16667E-6 0.14815 " pathEditMode="relative" rAng="0" ptsTypes="AA">
                                          <p:cBhvr>
                                            <p:cTn id="36" dur="750" spd="-100000" fill="hold"/>
                                            <p:tgtEl>
                                              <p:spTgt spid="159"/>
                                            </p:tgtEl>
                                            <p:attrNameLst>
                                              <p:attrName>ppt_x</p:attrName>
                                              <p:attrName>ppt_y</p:attrName>
                                            </p:attrNameLst>
                                          </p:cBhvr>
                                          <p:rCtr x="0" y="9398"/>
                                        </p:animMotion>
                                      </p:childTnLst>
                                    </p:cTn>
                                  </p:par>
                                  <p:par>
                                    <p:cTn id="37" presetID="42" presetClass="path" presetSubtype="0" accel="30000" decel="30000" fill="hold" grpId="2" nodeType="withEffect">
                                      <p:stCondLst>
                                        <p:cond delay="750"/>
                                      </p:stCondLst>
                                      <p:childTnLst>
                                        <p:animMotion origin="layout" path="M 4.16667E-6 -0.03981 L 4.16667E-6 -2.96296E-6 " pathEditMode="relative" rAng="0" ptsTypes="AA">
                                          <p:cBhvr>
                                            <p:cTn id="38" dur="750" fill="hold"/>
                                            <p:tgtEl>
                                              <p:spTgt spid="159"/>
                                            </p:tgtEl>
                                            <p:attrNameLst>
                                              <p:attrName>ppt_x</p:attrName>
                                              <p:attrName>ppt_y</p:attrName>
                                            </p:attrNameLst>
                                          </p:cBhvr>
                                          <p:rCtr x="0" y="1991"/>
                                        </p:animMotion>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60"/>
                                            </p:tgtEl>
                                            <p:attrNameLst>
                                              <p:attrName>style.visibility</p:attrName>
                                            </p:attrNameLst>
                                          </p:cBhvr>
                                          <p:to>
                                            <p:strVal val="visible"/>
                                          </p:to>
                                        </p:set>
                                        <p:animEffect transition="in" filter="fade">
                                          <p:cBhvr>
                                            <p:cTn id="42" dur="500"/>
                                            <p:tgtEl>
                                              <p:spTgt spid="160"/>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65"/>
                                            </p:tgtEl>
                                            <p:attrNameLst>
                                              <p:attrName>style.visibility</p:attrName>
                                            </p:attrNameLst>
                                          </p:cBhvr>
                                          <p:to>
                                            <p:strVal val="visible"/>
                                          </p:to>
                                        </p:set>
                                        <p:animEffect transition="in" filter="fade">
                                          <p:cBhvr>
                                            <p:cTn id="46" dur="500"/>
                                            <p:tgtEl>
                                              <p:spTgt spid="165"/>
                                            </p:tgtEl>
                                          </p:cBhvr>
                                        </p:animEffect>
                                      </p:childTnLst>
                                    </p:cTn>
                                  </p:par>
                                  <p:par>
                                    <p:cTn id="47" presetID="64" presetClass="path" presetSubtype="0" decel="30000" fill="hold" grpId="1" nodeType="withEffect">
                                      <p:stCondLst>
                                        <p:cond delay="0"/>
                                      </p:stCondLst>
                                      <p:childTnLst>
                                        <p:animMotion origin="layout" path="M -4.16667E-7 0.03889 L -4.16667E-7 -0.14815 " pathEditMode="relative" rAng="0" ptsTypes="AA">
                                          <p:cBhvr>
                                            <p:cTn id="48" dur="750" spd="-100000" fill="hold"/>
                                            <p:tgtEl>
                                              <p:spTgt spid="165"/>
                                            </p:tgtEl>
                                            <p:attrNameLst>
                                              <p:attrName>ppt_x</p:attrName>
                                              <p:attrName>ppt_y</p:attrName>
                                            </p:attrNameLst>
                                          </p:cBhvr>
                                          <p:rCtr x="0" y="-9352"/>
                                        </p:animMotion>
                                      </p:childTnLst>
                                    </p:cTn>
                                  </p:par>
                                  <p:par>
                                    <p:cTn id="49" presetID="64" presetClass="path" presetSubtype="0" accel="30000" decel="30000" fill="hold" grpId="2" nodeType="withEffect">
                                      <p:stCondLst>
                                        <p:cond delay="750"/>
                                      </p:stCondLst>
                                      <p:childTnLst>
                                        <p:animMotion origin="layout" path="M -4.16667E-7 0.03843 L -4.16667E-7 3.7037E-7 " pathEditMode="relative" rAng="0" ptsTypes="AA">
                                          <p:cBhvr>
                                            <p:cTn id="50" dur="750" fill="hold"/>
                                            <p:tgtEl>
                                              <p:spTgt spid="165"/>
                                            </p:tgtEl>
                                            <p:attrNameLst>
                                              <p:attrName>ppt_x</p:attrName>
                                              <p:attrName>ppt_y</p:attrName>
                                            </p:attrNameLst>
                                          </p:cBhvr>
                                          <p:rCtr x="0" y="-1921"/>
                                        </p:animMotion>
                                      </p:childTnLst>
                                    </p:cTn>
                                  </p:par>
                                  <p:par>
                                    <p:cTn id="51" presetID="10" presetClass="entr" presetSubtype="0" fill="hold" grpId="0" nodeType="withEffect">
                                      <p:stCondLst>
                                        <p:cond delay="0"/>
                                      </p:stCondLst>
                                      <p:childTnLst>
                                        <p:set>
                                          <p:cBhvr>
                                            <p:cTn id="52" dur="1" fill="hold">
                                              <p:stCondLst>
                                                <p:cond delay="0"/>
                                              </p:stCondLst>
                                            </p:cTn>
                                            <p:tgtEl>
                                              <p:spTgt spid="166"/>
                                            </p:tgtEl>
                                            <p:attrNameLst>
                                              <p:attrName>style.visibility</p:attrName>
                                            </p:attrNameLst>
                                          </p:cBhvr>
                                          <p:to>
                                            <p:strVal val="visible"/>
                                          </p:to>
                                        </p:set>
                                        <p:animEffect transition="in" filter="fade">
                                          <p:cBhvr>
                                            <p:cTn id="53" dur="500"/>
                                            <p:tgtEl>
                                              <p:spTgt spid="166"/>
                                            </p:tgtEl>
                                          </p:cBhvr>
                                        </p:animEffect>
                                      </p:childTnLst>
                                    </p:cTn>
                                  </p:par>
                                  <p:par>
                                    <p:cTn id="54" presetID="42" presetClass="path" presetSubtype="0" decel="30000" fill="hold" grpId="1" nodeType="withEffect">
                                      <p:stCondLst>
                                        <p:cond delay="0"/>
                                      </p:stCondLst>
                                      <p:childTnLst>
                                        <p:animMotion origin="layout" path="M -4.375E-6 -0.03981 L -4.375E-6 0.14815 " pathEditMode="relative" rAng="0" ptsTypes="AA">
                                          <p:cBhvr>
                                            <p:cTn id="55" dur="750" spd="-100000" fill="hold"/>
                                            <p:tgtEl>
                                              <p:spTgt spid="166"/>
                                            </p:tgtEl>
                                            <p:attrNameLst>
                                              <p:attrName>ppt_x</p:attrName>
                                              <p:attrName>ppt_y</p:attrName>
                                            </p:attrNameLst>
                                          </p:cBhvr>
                                          <p:rCtr x="0" y="9398"/>
                                        </p:animMotion>
                                      </p:childTnLst>
                                    </p:cTn>
                                  </p:par>
                                  <p:par>
                                    <p:cTn id="56" presetID="42" presetClass="path" presetSubtype="0" accel="30000" decel="30000" fill="hold" grpId="2" nodeType="withEffect">
                                      <p:stCondLst>
                                        <p:cond delay="750"/>
                                      </p:stCondLst>
                                      <p:childTnLst>
                                        <p:animMotion origin="layout" path="M -4.375E-6 -0.03981 L -4.375E-6 -1.85185E-6 " pathEditMode="relative" rAng="0" ptsTypes="AA">
                                          <p:cBhvr>
                                            <p:cTn id="57" dur="750" fill="hold"/>
                                            <p:tgtEl>
                                              <p:spTgt spid="166"/>
                                            </p:tgtEl>
                                            <p:attrNameLst>
                                              <p:attrName>ppt_x</p:attrName>
                                              <p:attrName>ppt_y</p:attrName>
                                            </p:attrNameLst>
                                          </p:cBhvr>
                                          <p:rCtr x="0" y="1991"/>
                                        </p:animMotion>
                                      </p:childTnLst>
                                    </p:cTn>
                                  </p:par>
                                </p:childTnLst>
                              </p:cTn>
                            </p:par>
                            <p:par>
                              <p:cTn id="58" fill="hold">
                                <p:stCondLst>
                                  <p:cond delay="3500"/>
                                </p:stCondLst>
                                <p:childTnLst>
                                  <p:par>
                                    <p:cTn id="59" presetID="10" presetClass="entr" presetSubtype="0" fill="hold" nodeType="afterEffect">
                                      <p:stCondLst>
                                        <p:cond delay="0"/>
                                      </p:stCondLst>
                                      <p:childTnLst>
                                        <p:set>
                                          <p:cBhvr>
                                            <p:cTn id="60" dur="1" fill="hold">
                                              <p:stCondLst>
                                                <p:cond delay="0"/>
                                              </p:stCondLst>
                                            </p:cTn>
                                            <p:tgtEl>
                                              <p:spTgt spid="167"/>
                                            </p:tgtEl>
                                            <p:attrNameLst>
                                              <p:attrName>style.visibility</p:attrName>
                                            </p:attrNameLst>
                                          </p:cBhvr>
                                          <p:to>
                                            <p:strVal val="visible"/>
                                          </p:to>
                                        </p:set>
                                        <p:animEffect transition="in" filter="fade">
                                          <p:cBhvr>
                                            <p:cTn id="61" dur="500"/>
                                            <p:tgtEl>
                                              <p:spTgt spid="167"/>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170"/>
                                            </p:tgtEl>
                                            <p:attrNameLst>
                                              <p:attrName>style.visibility</p:attrName>
                                            </p:attrNameLst>
                                          </p:cBhvr>
                                          <p:to>
                                            <p:strVal val="visible"/>
                                          </p:to>
                                        </p:set>
                                        <p:animEffect transition="in" filter="fade">
                                          <p:cBhvr>
                                            <p:cTn id="65" dur="500"/>
                                            <p:tgtEl>
                                              <p:spTgt spid="170"/>
                                            </p:tgtEl>
                                          </p:cBhvr>
                                        </p:animEffect>
                                      </p:childTnLst>
                                    </p:cTn>
                                  </p:par>
                                  <p:par>
                                    <p:cTn id="66" presetID="64" presetClass="path" presetSubtype="0" decel="30000" fill="hold" grpId="1" nodeType="withEffect">
                                      <p:stCondLst>
                                        <p:cond delay="0"/>
                                      </p:stCondLst>
                                      <p:childTnLst>
                                        <p:animMotion origin="layout" path="M -2.08333E-7 0.03889 L -2.08333E-7 -0.14815 " pathEditMode="relative" rAng="0" ptsTypes="AA">
                                          <p:cBhvr>
                                            <p:cTn id="67" dur="750" spd="-100000" fill="hold"/>
                                            <p:tgtEl>
                                              <p:spTgt spid="170"/>
                                            </p:tgtEl>
                                            <p:attrNameLst>
                                              <p:attrName>ppt_x</p:attrName>
                                              <p:attrName>ppt_y</p:attrName>
                                            </p:attrNameLst>
                                          </p:cBhvr>
                                          <p:rCtr x="0" y="-9352"/>
                                        </p:animMotion>
                                      </p:childTnLst>
                                    </p:cTn>
                                  </p:par>
                                  <p:par>
                                    <p:cTn id="68" presetID="64" presetClass="path" presetSubtype="0" accel="30000" decel="30000" fill="hold" grpId="2" nodeType="withEffect">
                                      <p:stCondLst>
                                        <p:cond delay="750"/>
                                      </p:stCondLst>
                                      <p:childTnLst>
                                        <p:animMotion origin="layout" path="M -2.08333E-7 0.03842 L -2.08333E-7 1.11111E-6 " pathEditMode="relative" rAng="0" ptsTypes="AA">
                                          <p:cBhvr>
                                            <p:cTn id="69" dur="750" fill="hold"/>
                                            <p:tgtEl>
                                              <p:spTgt spid="170"/>
                                            </p:tgtEl>
                                            <p:attrNameLst>
                                              <p:attrName>ppt_x</p:attrName>
                                              <p:attrName>ppt_y</p:attrName>
                                            </p:attrNameLst>
                                          </p:cBhvr>
                                          <p:rCtr x="0" y="-1921"/>
                                        </p:animMotion>
                                      </p:childTnLst>
                                    </p:cTn>
                                  </p:par>
                                  <p:par>
                                    <p:cTn id="70" presetID="10" presetClass="entr" presetSubtype="0" fill="hold" grpId="0" nodeType="withEffect">
                                      <p:stCondLst>
                                        <p:cond delay="0"/>
                                      </p:stCondLst>
                                      <p:childTnLst>
                                        <p:set>
                                          <p:cBhvr>
                                            <p:cTn id="71" dur="1" fill="hold">
                                              <p:stCondLst>
                                                <p:cond delay="0"/>
                                              </p:stCondLst>
                                            </p:cTn>
                                            <p:tgtEl>
                                              <p:spTgt spid="171"/>
                                            </p:tgtEl>
                                            <p:attrNameLst>
                                              <p:attrName>style.visibility</p:attrName>
                                            </p:attrNameLst>
                                          </p:cBhvr>
                                          <p:to>
                                            <p:strVal val="visible"/>
                                          </p:to>
                                        </p:set>
                                        <p:animEffect transition="in" filter="fade">
                                          <p:cBhvr>
                                            <p:cTn id="72" dur="500"/>
                                            <p:tgtEl>
                                              <p:spTgt spid="171"/>
                                            </p:tgtEl>
                                          </p:cBhvr>
                                        </p:animEffect>
                                      </p:childTnLst>
                                    </p:cTn>
                                  </p:par>
                                  <p:par>
                                    <p:cTn id="73" presetID="42" presetClass="path" presetSubtype="0" decel="30000" fill="hold" grpId="1" nodeType="withEffect">
                                      <p:stCondLst>
                                        <p:cond delay="0"/>
                                      </p:stCondLst>
                                      <p:childTnLst>
                                        <p:animMotion origin="layout" path="M -4.375E-6 -0.03981 L -4.375E-6 0.14815 " pathEditMode="relative" rAng="0" ptsTypes="AA">
                                          <p:cBhvr>
                                            <p:cTn id="74" dur="750" spd="-100000" fill="hold"/>
                                            <p:tgtEl>
                                              <p:spTgt spid="171"/>
                                            </p:tgtEl>
                                            <p:attrNameLst>
                                              <p:attrName>ppt_x</p:attrName>
                                              <p:attrName>ppt_y</p:attrName>
                                            </p:attrNameLst>
                                          </p:cBhvr>
                                          <p:rCtr x="0" y="9398"/>
                                        </p:animMotion>
                                      </p:childTnLst>
                                    </p:cTn>
                                  </p:par>
                                  <p:par>
                                    <p:cTn id="75" presetID="42" presetClass="path" presetSubtype="0" accel="30000" decel="30000" fill="hold" grpId="2" nodeType="withEffect">
                                      <p:stCondLst>
                                        <p:cond delay="750"/>
                                      </p:stCondLst>
                                      <p:childTnLst>
                                        <p:animMotion origin="layout" path="M -4.375E-6 -0.03981 L -4.375E-6 -1.11111E-6 " pathEditMode="relative" rAng="0" ptsTypes="AA">
                                          <p:cBhvr>
                                            <p:cTn id="76" dur="750" fill="hold"/>
                                            <p:tgtEl>
                                              <p:spTgt spid="171"/>
                                            </p:tgtEl>
                                            <p:attrNameLst>
                                              <p:attrName>ppt_x</p:attrName>
                                              <p:attrName>ppt_y</p:attrName>
                                            </p:attrNameLst>
                                          </p:cBhvr>
                                          <p:rCtr x="0" y="1991"/>
                                        </p:animMotion>
                                      </p:childTnLst>
                                    </p:cTn>
                                  </p:par>
                                </p:childTnLst>
                              </p:cTn>
                            </p:par>
                            <p:par>
                              <p:cTn id="77" fill="hold">
                                <p:stCondLst>
                                  <p:cond delay="4500"/>
                                </p:stCondLst>
                                <p:childTnLst>
                                  <p:par>
                                    <p:cTn id="78" presetID="10" presetClass="entr" presetSubtype="0"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fade">
                                          <p:cBhvr>
                                            <p:cTn id="80" dur="500"/>
                                            <p:tgtEl>
                                              <p:spTgt spid="172"/>
                                            </p:tgtEl>
                                          </p:cBhvr>
                                        </p:animEffect>
                                      </p:childTnLst>
                                    </p:cTn>
                                  </p:par>
                                </p:childTnLst>
                              </p:cTn>
                            </p:par>
                            <p:par>
                              <p:cTn id="81" fill="hold">
                                <p:stCondLst>
                                  <p:cond delay="5000"/>
                                </p:stCondLst>
                                <p:childTnLst>
                                  <p:par>
                                    <p:cTn id="82" presetID="2" presetClass="entr" presetSubtype="8" fill="hold" grpId="0" nodeType="afterEffect">
                                      <p:stCondLst>
                                        <p:cond delay="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750" fill="hold"/>
                                            <p:tgtEl>
                                              <p:spTgt spid="153"/>
                                            </p:tgtEl>
                                            <p:attrNameLst>
                                              <p:attrName>ppt_x</p:attrName>
                                            </p:attrNameLst>
                                          </p:cBhvr>
                                          <p:tavLst>
                                            <p:tav tm="0">
                                              <p:val>
                                                <p:strVal val="0-#ppt_w/2"/>
                                              </p:val>
                                            </p:tav>
                                            <p:tav tm="100000">
                                              <p:val>
                                                <p:strVal val="#ppt_x"/>
                                              </p:val>
                                            </p:tav>
                                          </p:tavLst>
                                        </p:anim>
                                        <p:anim calcmode="lin" valueType="num">
                                          <p:cBhvr additive="base">
                                            <p:cTn id="85" dur="750" fill="hold"/>
                                            <p:tgtEl>
                                              <p:spTgt spid="153"/>
                                            </p:tgtEl>
                                            <p:attrNameLst>
                                              <p:attrName>ppt_y</p:attrName>
                                            </p:attrNameLst>
                                          </p:cBhvr>
                                          <p:tavLst>
                                            <p:tav tm="0">
                                              <p:val>
                                                <p:strVal val="#ppt_y"/>
                                              </p:val>
                                            </p:tav>
                                            <p:tav tm="100000">
                                              <p:val>
                                                <p:strVal val="#ppt_y"/>
                                              </p:val>
                                            </p:tav>
                                          </p:tavLst>
                                        </p:anim>
                                      </p:childTnLst>
                                    </p:cTn>
                                  </p:par>
                                </p:childTnLst>
                              </p:cTn>
                            </p:par>
                            <p:par>
                              <p:cTn id="86" fill="hold">
                                <p:stCondLst>
                                  <p:cond delay="6000"/>
                                </p:stCondLst>
                                <p:childTnLst>
                                  <p:par>
                                    <p:cTn id="87" presetID="41" presetClass="entr" presetSubtype="0" fill="hold" grpId="0" nodeType="afterEffect">
                                      <p:stCondLst>
                                        <p:cond delay="0"/>
                                      </p:stCondLst>
                                      <p:iterate type="lt">
                                        <p:tmPct val="10000"/>
                                      </p:iterate>
                                      <p:childTnLst>
                                        <p:set>
                                          <p:cBhvr>
                                            <p:cTn id="88" dur="1" fill="hold">
                                              <p:stCondLst>
                                                <p:cond delay="0"/>
                                              </p:stCondLst>
                                            </p:cTn>
                                            <p:tgtEl>
                                              <p:spTgt spid="152"/>
                                            </p:tgtEl>
                                            <p:attrNameLst>
                                              <p:attrName>style.visibility</p:attrName>
                                            </p:attrNameLst>
                                          </p:cBhvr>
                                          <p:to>
                                            <p:strVal val="visible"/>
                                          </p:to>
                                        </p:set>
                                        <p:anim calcmode="lin" valueType="num">
                                          <p:cBhvr>
                                            <p:cTn id="89" dur="250" fill="hold"/>
                                            <p:tgtEl>
                                              <p:spTgt spid="152"/>
                                            </p:tgtEl>
                                            <p:attrNameLst>
                                              <p:attrName>ppt_x</p:attrName>
                                            </p:attrNameLst>
                                          </p:cBhvr>
                                          <p:tavLst>
                                            <p:tav tm="0">
                                              <p:val>
                                                <p:strVal val="#ppt_x"/>
                                              </p:val>
                                            </p:tav>
                                            <p:tav tm="50000">
                                              <p:val>
                                                <p:strVal val="#ppt_x+.1"/>
                                              </p:val>
                                            </p:tav>
                                            <p:tav tm="100000">
                                              <p:val>
                                                <p:strVal val="#ppt_x"/>
                                              </p:val>
                                            </p:tav>
                                          </p:tavLst>
                                        </p:anim>
                                        <p:anim calcmode="lin" valueType="num">
                                          <p:cBhvr>
                                            <p:cTn id="90" dur="250" fill="hold"/>
                                            <p:tgtEl>
                                              <p:spTgt spid="152"/>
                                            </p:tgtEl>
                                            <p:attrNameLst>
                                              <p:attrName>ppt_y</p:attrName>
                                            </p:attrNameLst>
                                          </p:cBhvr>
                                          <p:tavLst>
                                            <p:tav tm="0">
                                              <p:val>
                                                <p:strVal val="#ppt_y"/>
                                              </p:val>
                                            </p:tav>
                                            <p:tav tm="100000">
                                              <p:val>
                                                <p:strVal val="#ppt_y"/>
                                              </p:val>
                                            </p:tav>
                                          </p:tavLst>
                                        </p:anim>
                                        <p:anim calcmode="lin" valueType="num">
                                          <p:cBhvr>
                                            <p:cTn id="91" dur="250" fill="hold"/>
                                            <p:tgtEl>
                                              <p:spTgt spid="152"/>
                                            </p:tgtEl>
                                            <p:attrNameLst>
                                              <p:attrName>ppt_h</p:attrName>
                                            </p:attrNameLst>
                                          </p:cBhvr>
                                          <p:tavLst>
                                            <p:tav tm="0">
                                              <p:val>
                                                <p:strVal val="#ppt_h/10"/>
                                              </p:val>
                                            </p:tav>
                                            <p:tav tm="50000">
                                              <p:val>
                                                <p:strVal val="#ppt_h+.01"/>
                                              </p:val>
                                            </p:tav>
                                            <p:tav tm="100000">
                                              <p:val>
                                                <p:strVal val="#ppt_h"/>
                                              </p:val>
                                            </p:tav>
                                          </p:tavLst>
                                        </p:anim>
                                        <p:anim calcmode="lin" valueType="num">
                                          <p:cBhvr>
                                            <p:cTn id="92" dur="250" fill="hold"/>
                                            <p:tgtEl>
                                              <p:spTgt spid="152"/>
                                            </p:tgtEl>
                                            <p:attrNameLst>
                                              <p:attrName>ppt_w</p:attrName>
                                            </p:attrNameLst>
                                          </p:cBhvr>
                                          <p:tavLst>
                                            <p:tav tm="0">
                                              <p:val>
                                                <p:strVal val="#ppt_w/10"/>
                                              </p:val>
                                            </p:tav>
                                            <p:tav tm="50000">
                                              <p:val>
                                                <p:strVal val="#ppt_w+.01"/>
                                              </p:val>
                                            </p:tav>
                                            <p:tav tm="100000">
                                              <p:val>
                                                <p:strVal val="#ppt_w"/>
                                              </p:val>
                                            </p:tav>
                                          </p:tavLst>
                                        </p:anim>
                                        <p:animEffect transition="in" filter="fade">
                                          <p:cBhvr>
                                            <p:cTn id="93" dur="250" tmFilter="0,0; .5, 1; 1, 1"/>
                                            <p:tgtEl>
                                              <p:spTgt spid="152"/>
                                            </p:tgtEl>
                                          </p:cBhvr>
                                        </p:animEffect>
                                      </p:childTnLst>
                                    </p:cTn>
                                  </p:par>
                                </p:childTnLst>
                              </p:cTn>
                            </p:par>
                            <p:par>
                              <p:cTn id="94" fill="hold">
                                <p:stCondLst>
                                  <p:cond delay="7500"/>
                                </p:stCondLst>
                                <p:childTnLst>
                                  <p:par>
                                    <p:cTn id="95" presetID="2" presetClass="entr" presetSubtype="2" fill="hold" grpId="0" nodeType="afterEffect">
                                      <p:stCondLst>
                                        <p:cond delay="0"/>
                                      </p:stCondLst>
                                      <p:childTnLst>
                                        <p:set>
                                          <p:cBhvr>
                                            <p:cTn id="96" dur="1" fill="hold">
                                              <p:stCondLst>
                                                <p:cond delay="0"/>
                                              </p:stCondLst>
                                            </p:cTn>
                                            <p:tgtEl>
                                              <p:spTgt spid="155"/>
                                            </p:tgtEl>
                                            <p:attrNameLst>
                                              <p:attrName>style.visibility</p:attrName>
                                            </p:attrNameLst>
                                          </p:cBhvr>
                                          <p:to>
                                            <p:strVal val="visible"/>
                                          </p:to>
                                        </p:set>
                                        <p:anim calcmode="lin" valueType="num">
                                          <p:cBhvr additive="base">
                                            <p:cTn id="97" dur="750" fill="hold"/>
                                            <p:tgtEl>
                                              <p:spTgt spid="155"/>
                                            </p:tgtEl>
                                            <p:attrNameLst>
                                              <p:attrName>ppt_x</p:attrName>
                                            </p:attrNameLst>
                                          </p:cBhvr>
                                          <p:tavLst>
                                            <p:tav tm="0">
                                              <p:val>
                                                <p:strVal val="1+#ppt_w/2"/>
                                              </p:val>
                                            </p:tav>
                                            <p:tav tm="100000">
                                              <p:val>
                                                <p:strVal val="#ppt_x"/>
                                              </p:val>
                                            </p:tav>
                                          </p:tavLst>
                                        </p:anim>
                                        <p:anim calcmode="lin" valueType="num">
                                          <p:cBhvr additive="base">
                                            <p:cTn id="98" dur="750" fill="hold"/>
                                            <p:tgtEl>
                                              <p:spTgt spid="155"/>
                                            </p:tgtEl>
                                            <p:attrNameLst>
                                              <p:attrName>ppt_y</p:attrName>
                                            </p:attrNameLst>
                                          </p:cBhvr>
                                          <p:tavLst>
                                            <p:tav tm="0">
                                              <p:val>
                                                <p:strVal val="#ppt_y"/>
                                              </p:val>
                                            </p:tav>
                                            <p:tav tm="100000">
                                              <p:val>
                                                <p:strVal val="#ppt_y"/>
                                              </p:val>
                                            </p:tav>
                                          </p:tavLst>
                                        </p:anim>
                                      </p:childTnLst>
                                    </p:cTn>
                                  </p:par>
                                </p:childTnLst>
                              </p:cTn>
                            </p:par>
                            <p:par>
                              <p:cTn id="99" fill="hold">
                                <p:stCondLst>
                                  <p:cond delay="8500"/>
                                </p:stCondLst>
                                <p:childTnLst>
                                  <p:par>
                                    <p:cTn id="100" presetID="41" presetClass="entr" presetSubtype="0" fill="hold" grpId="0" nodeType="afterEffect">
                                      <p:stCondLst>
                                        <p:cond delay="0"/>
                                      </p:stCondLst>
                                      <p:iterate type="lt">
                                        <p:tmPct val="10000"/>
                                      </p:iterate>
                                      <p:childTnLst>
                                        <p:set>
                                          <p:cBhvr>
                                            <p:cTn id="101" dur="1" fill="hold">
                                              <p:stCondLst>
                                                <p:cond delay="0"/>
                                              </p:stCondLst>
                                            </p:cTn>
                                            <p:tgtEl>
                                              <p:spTgt spid="154"/>
                                            </p:tgtEl>
                                            <p:attrNameLst>
                                              <p:attrName>style.visibility</p:attrName>
                                            </p:attrNameLst>
                                          </p:cBhvr>
                                          <p:to>
                                            <p:strVal val="visible"/>
                                          </p:to>
                                        </p:set>
                                        <p:anim calcmode="lin" valueType="num">
                                          <p:cBhvr>
                                            <p:cTn id="102" dur="250" fill="hold"/>
                                            <p:tgtEl>
                                              <p:spTgt spid="154"/>
                                            </p:tgtEl>
                                            <p:attrNameLst>
                                              <p:attrName>ppt_x</p:attrName>
                                            </p:attrNameLst>
                                          </p:cBhvr>
                                          <p:tavLst>
                                            <p:tav tm="0">
                                              <p:val>
                                                <p:strVal val="#ppt_x"/>
                                              </p:val>
                                            </p:tav>
                                            <p:tav tm="50000">
                                              <p:val>
                                                <p:strVal val="#ppt_x+.1"/>
                                              </p:val>
                                            </p:tav>
                                            <p:tav tm="100000">
                                              <p:val>
                                                <p:strVal val="#ppt_x"/>
                                              </p:val>
                                            </p:tav>
                                          </p:tavLst>
                                        </p:anim>
                                        <p:anim calcmode="lin" valueType="num">
                                          <p:cBhvr>
                                            <p:cTn id="103" dur="250" fill="hold"/>
                                            <p:tgtEl>
                                              <p:spTgt spid="154"/>
                                            </p:tgtEl>
                                            <p:attrNameLst>
                                              <p:attrName>ppt_y</p:attrName>
                                            </p:attrNameLst>
                                          </p:cBhvr>
                                          <p:tavLst>
                                            <p:tav tm="0">
                                              <p:val>
                                                <p:strVal val="#ppt_y"/>
                                              </p:val>
                                            </p:tav>
                                            <p:tav tm="100000">
                                              <p:val>
                                                <p:strVal val="#ppt_y"/>
                                              </p:val>
                                            </p:tav>
                                          </p:tavLst>
                                        </p:anim>
                                        <p:anim calcmode="lin" valueType="num">
                                          <p:cBhvr>
                                            <p:cTn id="104" dur="250" fill="hold"/>
                                            <p:tgtEl>
                                              <p:spTgt spid="154"/>
                                            </p:tgtEl>
                                            <p:attrNameLst>
                                              <p:attrName>ppt_h</p:attrName>
                                            </p:attrNameLst>
                                          </p:cBhvr>
                                          <p:tavLst>
                                            <p:tav tm="0">
                                              <p:val>
                                                <p:strVal val="#ppt_h/10"/>
                                              </p:val>
                                            </p:tav>
                                            <p:tav tm="50000">
                                              <p:val>
                                                <p:strVal val="#ppt_h+.01"/>
                                              </p:val>
                                            </p:tav>
                                            <p:tav tm="100000">
                                              <p:val>
                                                <p:strVal val="#ppt_h"/>
                                              </p:val>
                                            </p:tav>
                                          </p:tavLst>
                                        </p:anim>
                                        <p:anim calcmode="lin" valueType="num">
                                          <p:cBhvr>
                                            <p:cTn id="105" dur="250" fill="hold"/>
                                            <p:tgtEl>
                                              <p:spTgt spid="154"/>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250" tmFilter="0,0; .5, 1; 1, 1"/>
                                            <p:tgtEl>
                                              <p:spTgt spid="154"/>
                                            </p:tgtEl>
                                          </p:cBhvr>
                                        </p:animEffect>
                                      </p:childTnLst>
                                    </p:cTn>
                                  </p:par>
                                </p:childTnLst>
                              </p:cTn>
                            </p:par>
                            <p:par>
                              <p:cTn id="107" fill="hold">
                                <p:stCondLst>
                                  <p:cond delay="9024"/>
                                </p:stCondLst>
                                <p:childTnLst>
                                  <p:par>
                                    <p:cTn id="108" presetID="2" presetClass="entr" presetSubtype="2" fill="hold" grpId="0" nodeType="afterEffect">
                                      <p:stCondLst>
                                        <p:cond delay="0"/>
                                      </p:stCondLst>
                                      <p:childTnLst>
                                        <p:set>
                                          <p:cBhvr>
                                            <p:cTn id="109" dur="1" fill="hold">
                                              <p:stCondLst>
                                                <p:cond delay="0"/>
                                              </p:stCondLst>
                                            </p:cTn>
                                            <p:tgtEl>
                                              <p:spTgt spid="157"/>
                                            </p:tgtEl>
                                            <p:attrNameLst>
                                              <p:attrName>style.visibility</p:attrName>
                                            </p:attrNameLst>
                                          </p:cBhvr>
                                          <p:to>
                                            <p:strVal val="visible"/>
                                          </p:to>
                                        </p:set>
                                        <p:anim calcmode="lin" valueType="num">
                                          <p:cBhvr additive="base">
                                            <p:cTn id="110" dur="750" fill="hold"/>
                                            <p:tgtEl>
                                              <p:spTgt spid="157"/>
                                            </p:tgtEl>
                                            <p:attrNameLst>
                                              <p:attrName>ppt_x</p:attrName>
                                            </p:attrNameLst>
                                          </p:cBhvr>
                                          <p:tavLst>
                                            <p:tav tm="0">
                                              <p:val>
                                                <p:strVal val="1+#ppt_w/2"/>
                                              </p:val>
                                            </p:tav>
                                            <p:tav tm="100000">
                                              <p:val>
                                                <p:strVal val="#ppt_x"/>
                                              </p:val>
                                            </p:tav>
                                          </p:tavLst>
                                        </p:anim>
                                        <p:anim calcmode="lin" valueType="num">
                                          <p:cBhvr additive="base">
                                            <p:cTn id="111" dur="750" fill="hold"/>
                                            <p:tgtEl>
                                              <p:spTgt spid="157"/>
                                            </p:tgtEl>
                                            <p:attrNameLst>
                                              <p:attrName>ppt_y</p:attrName>
                                            </p:attrNameLst>
                                          </p:cBhvr>
                                          <p:tavLst>
                                            <p:tav tm="0">
                                              <p:val>
                                                <p:strVal val="#ppt_y"/>
                                              </p:val>
                                            </p:tav>
                                            <p:tav tm="100000">
                                              <p:val>
                                                <p:strVal val="#ppt_y"/>
                                              </p:val>
                                            </p:tav>
                                          </p:tavLst>
                                        </p:anim>
                                      </p:childTnLst>
                                    </p:cTn>
                                  </p:par>
                                </p:childTnLst>
                              </p:cTn>
                            </p:par>
                            <p:par>
                              <p:cTn id="112" fill="hold">
                                <p:stCondLst>
                                  <p:cond delay="10024"/>
                                </p:stCondLst>
                                <p:childTnLst>
                                  <p:par>
                                    <p:cTn id="113" presetID="41" presetClass="entr" presetSubtype="0" fill="hold" grpId="0" nodeType="afterEffect">
                                      <p:stCondLst>
                                        <p:cond delay="0"/>
                                      </p:stCondLst>
                                      <p:iterate type="lt">
                                        <p:tmPct val="10000"/>
                                      </p:iterate>
                                      <p:childTnLst>
                                        <p:set>
                                          <p:cBhvr>
                                            <p:cTn id="114" dur="1" fill="hold">
                                              <p:stCondLst>
                                                <p:cond delay="0"/>
                                              </p:stCondLst>
                                            </p:cTn>
                                            <p:tgtEl>
                                              <p:spTgt spid="156"/>
                                            </p:tgtEl>
                                            <p:attrNameLst>
                                              <p:attrName>style.visibility</p:attrName>
                                            </p:attrNameLst>
                                          </p:cBhvr>
                                          <p:to>
                                            <p:strVal val="visible"/>
                                          </p:to>
                                        </p:set>
                                        <p:anim calcmode="lin" valueType="num">
                                          <p:cBhvr>
                                            <p:cTn id="115" dur="250" fill="hold"/>
                                            <p:tgtEl>
                                              <p:spTgt spid="156"/>
                                            </p:tgtEl>
                                            <p:attrNameLst>
                                              <p:attrName>ppt_x</p:attrName>
                                            </p:attrNameLst>
                                          </p:cBhvr>
                                          <p:tavLst>
                                            <p:tav tm="0">
                                              <p:val>
                                                <p:strVal val="#ppt_x"/>
                                              </p:val>
                                            </p:tav>
                                            <p:tav tm="50000">
                                              <p:val>
                                                <p:strVal val="#ppt_x+.1"/>
                                              </p:val>
                                            </p:tav>
                                            <p:tav tm="100000">
                                              <p:val>
                                                <p:strVal val="#ppt_x"/>
                                              </p:val>
                                            </p:tav>
                                          </p:tavLst>
                                        </p:anim>
                                        <p:anim calcmode="lin" valueType="num">
                                          <p:cBhvr>
                                            <p:cTn id="116" dur="250" fill="hold"/>
                                            <p:tgtEl>
                                              <p:spTgt spid="156"/>
                                            </p:tgtEl>
                                            <p:attrNameLst>
                                              <p:attrName>ppt_y</p:attrName>
                                            </p:attrNameLst>
                                          </p:cBhvr>
                                          <p:tavLst>
                                            <p:tav tm="0">
                                              <p:val>
                                                <p:strVal val="#ppt_y"/>
                                              </p:val>
                                            </p:tav>
                                            <p:tav tm="100000">
                                              <p:val>
                                                <p:strVal val="#ppt_y"/>
                                              </p:val>
                                            </p:tav>
                                          </p:tavLst>
                                        </p:anim>
                                        <p:anim calcmode="lin" valueType="num">
                                          <p:cBhvr>
                                            <p:cTn id="117" dur="250" fill="hold"/>
                                            <p:tgtEl>
                                              <p:spTgt spid="156"/>
                                            </p:tgtEl>
                                            <p:attrNameLst>
                                              <p:attrName>ppt_h</p:attrName>
                                            </p:attrNameLst>
                                          </p:cBhvr>
                                          <p:tavLst>
                                            <p:tav tm="0">
                                              <p:val>
                                                <p:strVal val="#ppt_h/10"/>
                                              </p:val>
                                            </p:tav>
                                            <p:tav tm="50000">
                                              <p:val>
                                                <p:strVal val="#ppt_h+.01"/>
                                              </p:val>
                                            </p:tav>
                                            <p:tav tm="100000">
                                              <p:val>
                                                <p:strVal val="#ppt_h"/>
                                              </p:val>
                                            </p:tav>
                                          </p:tavLst>
                                        </p:anim>
                                        <p:anim calcmode="lin" valueType="num">
                                          <p:cBhvr>
                                            <p:cTn id="118" dur="250" fill="hold"/>
                                            <p:tgtEl>
                                              <p:spTgt spid="156"/>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250" tmFilter="0,0; .5, 1; 1, 1"/>
                                            <p:tgtEl>
                                              <p:spTgt spid="156"/>
                                            </p:tgtEl>
                                          </p:cBhvr>
                                        </p:animEffect>
                                      </p:childTnLst>
                                    </p:cTn>
                                  </p:par>
                                </p:childTnLst>
                              </p:cTn>
                            </p:par>
                            <p:par>
                              <p:cTn id="120" fill="hold">
                                <p:stCondLst>
                                  <p:cond delay="10550"/>
                                </p:stCondLst>
                                <p:childTnLst>
                                  <p:par>
                                    <p:cTn id="121" presetID="53" presetClass="entr" presetSubtype="16" fill="hold" grpId="0" nodeType="afterEffect">
                                      <p:stCondLst>
                                        <p:cond delay="0"/>
                                      </p:stCondLst>
                                      <p:childTnLst>
                                        <p:set>
                                          <p:cBhvr>
                                            <p:cTn id="122" dur="1" fill="hold">
                                              <p:stCondLst>
                                                <p:cond delay="0"/>
                                              </p:stCondLst>
                                            </p:cTn>
                                            <p:tgtEl>
                                              <p:spTgt spid="33"/>
                                            </p:tgtEl>
                                            <p:attrNameLst>
                                              <p:attrName>style.visibility</p:attrName>
                                            </p:attrNameLst>
                                          </p:cBhvr>
                                          <p:to>
                                            <p:strVal val="visible"/>
                                          </p:to>
                                        </p:set>
                                        <p:anim calcmode="lin" valueType="num">
                                          <p:cBhvr>
                                            <p:cTn id="123" dur="500" fill="hold"/>
                                            <p:tgtEl>
                                              <p:spTgt spid="33"/>
                                            </p:tgtEl>
                                            <p:attrNameLst>
                                              <p:attrName>ppt_w</p:attrName>
                                            </p:attrNameLst>
                                          </p:cBhvr>
                                          <p:tavLst>
                                            <p:tav tm="0">
                                              <p:val>
                                                <p:fltVal val="0"/>
                                              </p:val>
                                            </p:tav>
                                            <p:tav tm="100000">
                                              <p:val>
                                                <p:strVal val="#ppt_w"/>
                                              </p:val>
                                            </p:tav>
                                          </p:tavLst>
                                        </p:anim>
                                        <p:anim calcmode="lin" valueType="num">
                                          <p:cBhvr>
                                            <p:cTn id="124" dur="500" fill="hold"/>
                                            <p:tgtEl>
                                              <p:spTgt spid="33"/>
                                            </p:tgtEl>
                                            <p:attrNameLst>
                                              <p:attrName>ppt_h</p:attrName>
                                            </p:attrNameLst>
                                          </p:cBhvr>
                                          <p:tavLst>
                                            <p:tav tm="0">
                                              <p:val>
                                                <p:fltVal val="0"/>
                                              </p:val>
                                            </p:tav>
                                            <p:tav tm="100000">
                                              <p:val>
                                                <p:strVal val="#ppt_h"/>
                                              </p:val>
                                            </p:tav>
                                          </p:tavLst>
                                        </p:anim>
                                        <p:animEffect transition="in" filter="fade">
                                          <p:cBhvr>
                                            <p:cTn id="1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52" grpId="0"/>
          <p:bldP spid="153" grpId="0"/>
          <p:bldP spid="154" grpId="0"/>
          <p:bldP spid="155" grpId="0"/>
          <p:bldP spid="156" grpId="0"/>
          <p:bldP spid="157" grpId="0"/>
          <p:bldP spid="158" grpId="0" animBg="1"/>
          <p:bldP spid="158" grpId="1" animBg="1"/>
          <p:bldP spid="158" grpId="2" animBg="1"/>
          <p:bldP spid="159" grpId="0" animBg="1"/>
          <p:bldP spid="159" grpId="1" animBg="1"/>
          <p:bldP spid="159" grpId="2" animBg="1"/>
          <p:bldP spid="165" grpId="0" animBg="1"/>
          <p:bldP spid="165" grpId="1" animBg="1"/>
          <p:bldP spid="165" grpId="2" animBg="1"/>
          <p:bldP spid="166" grpId="0" animBg="1"/>
          <p:bldP spid="166" grpId="1" animBg="1"/>
          <p:bldP spid="166" grpId="2" animBg="1"/>
          <p:bldP spid="170" grpId="0" animBg="1"/>
          <p:bldP spid="170" grpId="1" animBg="1"/>
          <p:bldP spid="170" grpId="2" animBg="1"/>
          <p:bldP spid="171" grpId="0" animBg="1"/>
          <p:bldP spid="171" grpId="1" animBg="1"/>
          <p:bldP spid="171" grpId="2" animBg="1"/>
          <p:bldP spid="33"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pic>
        <p:nvPicPr>
          <p:cNvPr id="181" name="Picture 2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4505" y="1527523"/>
            <a:ext cx="8721182" cy="5029677"/>
          </a:xfrm>
          <a:prstGeom prst="rect">
            <a:avLst/>
          </a:prstGeom>
          <a:noFill/>
          <a:extLst>
            <a:ext uri="{909E8E84-426E-40DD-AFC4-6F175D3DCCD1}">
              <a14:hiddenFill xmlns:a14="http://schemas.microsoft.com/office/drawing/2010/main">
                <a:solidFill>
                  <a:srgbClr val="FFFFFF"/>
                </a:solidFill>
              </a14:hiddenFill>
            </a:ext>
          </a:extLst>
        </p:spPr>
      </p:pic>
      <p:grpSp>
        <p:nvGrpSpPr>
          <p:cNvPr id="248" name="组合 247"/>
          <p:cNvGrpSpPr/>
          <p:nvPr/>
        </p:nvGrpSpPr>
        <p:grpSpPr>
          <a:xfrm>
            <a:off x="9341556" y="214245"/>
            <a:ext cx="2838164" cy="6272091"/>
            <a:chOff x="9341556" y="214245"/>
            <a:chExt cx="2838164" cy="6272091"/>
          </a:xfrm>
        </p:grpSpPr>
        <p:cxnSp>
          <p:nvCxnSpPr>
            <p:cNvPr id="249" name="直接连接符 248"/>
            <p:cNvCxnSpPr/>
            <p:nvPr/>
          </p:nvCxnSpPr>
          <p:spPr>
            <a:xfrm rot="16741234" flipH="1">
              <a:off x="10697191" y="2474949"/>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p:nvPr/>
          </p:nvCxnSpPr>
          <p:spPr>
            <a:xfrm rot="16741234" flipH="1">
              <a:off x="10316980" y="2285886"/>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rot="16741234" flipV="1">
              <a:off x="10150919" y="1632577"/>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rot="16741234" flipH="1">
              <a:off x="10651496" y="3476289"/>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4" name="直接连接符 253"/>
            <p:cNvCxnSpPr>
              <a:stCxn id="276" idx="6"/>
            </p:cNvCxnSpPr>
            <p:nvPr/>
          </p:nvCxnSpPr>
          <p:spPr>
            <a:xfrm rot="16741234" flipV="1">
              <a:off x="10345711" y="4966102"/>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a:stCxn id="280" idx="6"/>
            </p:cNvCxnSpPr>
            <p:nvPr/>
          </p:nvCxnSpPr>
          <p:spPr>
            <a:xfrm rot="16741234">
              <a:off x="10415384" y="5702290"/>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rot="16741234" flipH="1" flipV="1">
              <a:off x="10755653" y="4173567"/>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rot="16741234" flipV="1">
              <a:off x="10922193" y="3695490"/>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rot="16741234">
              <a:off x="10421254" y="3095237"/>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rot="16741234">
              <a:off x="10693326" y="2949100"/>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a:stCxn id="268" idx="2"/>
            </p:cNvCxnSpPr>
            <p:nvPr/>
          </p:nvCxnSpPr>
          <p:spPr>
            <a:xfrm rot="16741234">
              <a:off x="11174778" y="1639966"/>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a:endCxn id="268" idx="6"/>
            </p:cNvCxnSpPr>
            <p:nvPr/>
          </p:nvCxnSpPr>
          <p:spPr>
            <a:xfrm rot="16741234" flipV="1">
              <a:off x="11395245" y="2013133"/>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rot="16741234" flipH="1" flipV="1">
              <a:off x="11163548" y="2348805"/>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rot="16741234">
              <a:off x="9632550" y="4018121"/>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rot="16741234" flipH="1">
              <a:off x="9796876" y="4334829"/>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rot="16741234">
              <a:off x="9934447" y="3504581"/>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6" name="椭圆 265"/>
            <p:cNvSpPr/>
            <p:nvPr/>
          </p:nvSpPr>
          <p:spPr>
            <a:xfrm rot="16741234" flipH="1">
              <a:off x="10247380" y="1385040"/>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7" name="椭圆 266"/>
            <p:cNvSpPr/>
            <p:nvPr/>
          </p:nvSpPr>
          <p:spPr>
            <a:xfrm rot="16741234" flipH="1">
              <a:off x="10494051" y="20158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椭圆 267"/>
            <p:cNvSpPr/>
            <p:nvPr/>
          </p:nvSpPr>
          <p:spPr>
            <a:xfrm rot="16741234" flipH="1">
              <a:off x="11332597" y="1935131"/>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9" name="椭圆 268"/>
            <p:cNvSpPr/>
            <p:nvPr/>
          </p:nvSpPr>
          <p:spPr>
            <a:xfrm rot="16741234" flipH="1">
              <a:off x="10486312" y="2461925"/>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0" name="椭圆 269"/>
            <p:cNvSpPr/>
            <p:nvPr/>
          </p:nvSpPr>
          <p:spPr>
            <a:xfrm rot="16741234" flipH="1">
              <a:off x="11494913" y="131510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椭圆 270"/>
            <p:cNvSpPr/>
            <p:nvPr/>
          </p:nvSpPr>
          <p:spPr>
            <a:xfrm rot="16741234" flipH="1">
              <a:off x="10167778" y="332235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椭圆 271"/>
            <p:cNvSpPr/>
            <p:nvPr/>
          </p:nvSpPr>
          <p:spPr>
            <a:xfrm rot="16741234" flipH="1">
              <a:off x="11732465" y="243446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3" name="椭圆 272"/>
            <p:cNvSpPr/>
            <p:nvPr/>
          </p:nvSpPr>
          <p:spPr>
            <a:xfrm rot="16741234" flipH="1">
              <a:off x="10970581" y="2826506"/>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椭圆 273"/>
            <p:cNvSpPr/>
            <p:nvPr/>
          </p:nvSpPr>
          <p:spPr>
            <a:xfrm rot="16741234" flipH="1">
              <a:off x="10270735" y="6316271"/>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椭圆 274"/>
            <p:cNvSpPr/>
            <p:nvPr/>
          </p:nvSpPr>
          <p:spPr>
            <a:xfrm rot="16741234">
              <a:off x="10000586" y="512424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p:nvPr/>
          </p:nvSpPr>
          <p:spPr>
            <a:xfrm rot="16741234">
              <a:off x="10763405" y="5520537"/>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p:nvPr/>
          </p:nvSpPr>
          <p:spPr>
            <a:xfrm rot="16741234">
              <a:off x="9757033" y="569413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p:nvPr/>
          </p:nvSpPr>
          <p:spPr>
            <a:xfrm rot="16741234">
              <a:off x="10430404" y="4742356"/>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9" name="椭圆 278"/>
            <p:cNvSpPr/>
            <p:nvPr/>
          </p:nvSpPr>
          <p:spPr>
            <a:xfrm rot="16741234">
              <a:off x="10125118" y="4737128"/>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p:nvPr/>
          </p:nvSpPr>
          <p:spPr>
            <a:xfrm rot="16741234">
              <a:off x="10464581" y="6033843"/>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1" name="椭圆 280"/>
            <p:cNvSpPr/>
            <p:nvPr/>
          </p:nvSpPr>
          <p:spPr>
            <a:xfrm rot="16741234">
              <a:off x="9919754" y="371872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p:cNvSpPr/>
            <p:nvPr/>
          </p:nvSpPr>
          <p:spPr>
            <a:xfrm rot="16741234">
              <a:off x="9778056" y="418436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p:cNvSpPr/>
            <p:nvPr/>
          </p:nvSpPr>
          <p:spPr>
            <a:xfrm rot="16741234">
              <a:off x="11251952" y="409592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p:cNvSpPr/>
            <p:nvPr/>
          </p:nvSpPr>
          <p:spPr>
            <a:xfrm rot="16741234">
              <a:off x="10546619" y="4070970"/>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p:cNvSpPr/>
            <p:nvPr/>
          </p:nvSpPr>
          <p:spPr>
            <a:xfrm rot="16741234">
              <a:off x="10704747" y="450102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p:cNvSpPr/>
            <p:nvPr/>
          </p:nvSpPr>
          <p:spPr>
            <a:xfrm rot="16741234" flipH="1">
              <a:off x="10736780" y="364746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p:cNvSpPr/>
            <p:nvPr/>
          </p:nvSpPr>
          <p:spPr>
            <a:xfrm rot="16741234" flipH="1">
              <a:off x="10679965" y="3223644"/>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p:cNvSpPr/>
            <p:nvPr/>
          </p:nvSpPr>
          <p:spPr>
            <a:xfrm rot="16741234" flipH="1">
              <a:off x="11980310" y="1985856"/>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9" name="椭圆 288"/>
            <p:cNvSpPr/>
            <p:nvPr/>
          </p:nvSpPr>
          <p:spPr>
            <a:xfrm rot="16741234" flipH="1">
              <a:off x="11813637" y="3096950"/>
              <a:ext cx="105246" cy="10524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0" name="椭圆 289"/>
            <p:cNvSpPr/>
            <p:nvPr/>
          </p:nvSpPr>
          <p:spPr>
            <a:xfrm rot="16741234" flipH="1">
              <a:off x="11355924" y="3441002"/>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1" name="椭圆 290"/>
            <p:cNvSpPr/>
            <p:nvPr/>
          </p:nvSpPr>
          <p:spPr>
            <a:xfrm rot="16741234" flipH="1">
              <a:off x="12009655" y="2676793"/>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p:nvPr/>
          </p:nvSpPr>
          <p:spPr>
            <a:xfrm rot="16741234">
              <a:off x="11581667" y="455815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p:nvPr/>
          </p:nvSpPr>
          <p:spPr>
            <a:xfrm rot="16741234">
              <a:off x="11301065" y="5151904"/>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p:cNvSpPr/>
            <p:nvPr/>
          </p:nvSpPr>
          <p:spPr>
            <a:xfrm rot="16741234">
              <a:off x="11026429" y="5861390"/>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p:cNvSpPr/>
            <p:nvPr/>
          </p:nvSpPr>
          <p:spPr>
            <a:xfrm rot="16741234">
              <a:off x="10971247" y="503504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p:nvPr/>
          </p:nvSpPr>
          <p:spPr>
            <a:xfrm rot="16741234" flipH="1">
              <a:off x="11825353" y="3643429"/>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p:nvPr/>
          </p:nvSpPr>
          <p:spPr>
            <a:xfrm rot="16741234" flipH="1">
              <a:off x="10078213" y="228587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p:nvPr/>
          </p:nvSpPr>
          <p:spPr>
            <a:xfrm rot="16741234" flipH="1">
              <a:off x="9982939" y="289378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9" name="组合 298"/>
            <p:cNvGrpSpPr/>
            <p:nvPr/>
          </p:nvGrpSpPr>
          <p:grpSpPr>
            <a:xfrm rot="16741234">
              <a:off x="8234108" y="3129597"/>
              <a:ext cx="2720838" cy="505942"/>
              <a:chOff x="5233265" y="2334818"/>
              <a:chExt cx="2720838" cy="505942"/>
            </a:xfrm>
          </p:grpSpPr>
          <p:sp>
            <p:nvSpPr>
              <p:cNvPr id="305" name="椭圆 304"/>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0" name="直接连接符 299"/>
            <p:cNvCxnSpPr>
              <a:endCxn id="278" idx="3"/>
            </p:cNvCxnSpPr>
            <p:nvPr/>
          </p:nvCxnSpPr>
          <p:spPr>
            <a:xfrm rot="16741234" flipV="1">
              <a:off x="10373166" y="4944910"/>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a:stCxn id="279" idx="0"/>
              <a:endCxn id="278" idx="5"/>
            </p:cNvCxnSpPr>
            <p:nvPr/>
          </p:nvCxnSpPr>
          <p:spPr>
            <a:xfrm flipV="1">
              <a:off x="10125873" y="4762389"/>
              <a:ext cx="392395" cy="261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2" name="椭圆 301"/>
            <p:cNvSpPr/>
            <p:nvPr/>
          </p:nvSpPr>
          <p:spPr>
            <a:xfrm rot="16741234" flipH="1">
              <a:off x="10988660" y="7308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p:nvSpPr>
          <p:spPr>
            <a:xfrm rot="16741234" flipH="1">
              <a:off x="10927089" y="1371054"/>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p:nvSpPr>
          <p:spPr>
            <a:xfrm rot="16741234">
              <a:off x="10640252" y="214245"/>
              <a:ext cx="137160" cy="13716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3" name="矩形 2"/>
          <p:cNvSpPr/>
          <p:nvPr/>
        </p:nvSpPr>
        <p:spPr>
          <a:xfrm>
            <a:off x="4651139" y="-837559"/>
            <a:ext cx="2394857" cy="8152760"/>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97084" y="1662810"/>
            <a:ext cx="2646878" cy="830997"/>
          </a:xfrm>
          <a:prstGeom prst="rect">
            <a:avLst/>
          </a:prstGeom>
          <a:noFill/>
        </p:spPr>
        <p:txBody>
          <a:bodyPr wrap="square" rtlCol="0">
            <a:spAutoFit/>
          </a:bodyPr>
          <a:lstStyle/>
          <a:p>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岗位认知</a:t>
            </a:r>
          </a:p>
        </p:txBody>
      </p:sp>
      <p:sp>
        <p:nvSpPr>
          <p:cNvPr id="24" name="文本框 23"/>
          <p:cNvSpPr txBox="1"/>
          <p:nvPr/>
        </p:nvSpPr>
        <p:spPr>
          <a:xfrm>
            <a:off x="480050" y="326789"/>
            <a:ext cx="4139494" cy="1569660"/>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r>
              <a:rPr lang="en-US" altLang="zh-CN" sz="9600" dirty="0">
                <a:latin typeface="Aurora Cn BT" panose="020B0508020207060204" pitchFamily="34" charset="0"/>
                <a:sym typeface="+mn-lt"/>
              </a:rPr>
              <a:t>POST COGNTIVE </a:t>
            </a:r>
          </a:p>
        </p:txBody>
      </p:sp>
      <p:pic>
        <p:nvPicPr>
          <p:cNvPr id="245" name="图片 244"/>
          <p:cNvPicPr>
            <a:picLocks noChangeAspect="1"/>
          </p:cNvPicPr>
          <p:nvPr/>
        </p:nvPicPr>
        <p:blipFill rotWithShape="1">
          <a:blip r:embed="rId4">
            <a:biLevel thresh="50000"/>
          </a:blip>
          <a:srcRect l="54779" t="24728" r="29798" b="57553"/>
          <a:stretch>
            <a:fillRect/>
          </a:stretch>
        </p:blipFill>
        <p:spPr>
          <a:xfrm rot="10800000">
            <a:off x="5549140" y="1506301"/>
            <a:ext cx="828931" cy="910656"/>
          </a:xfrm>
          <a:prstGeom prst="rect">
            <a:avLst/>
          </a:prstGeom>
          <a:noFill/>
        </p:spPr>
      </p:pic>
      <p:sp>
        <p:nvSpPr>
          <p:cNvPr id="246" name="文本框 245"/>
          <p:cNvSpPr txBox="1"/>
          <p:nvPr/>
        </p:nvSpPr>
        <p:spPr>
          <a:xfrm>
            <a:off x="5102527" y="3377516"/>
            <a:ext cx="1463862" cy="1569660"/>
          </a:xfrm>
          <a:prstGeom prst="rect">
            <a:avLst/>
          </a:prstGeom>
          <a:noFill/>
        </p:spPr>
        <p:txBody>
          <a:bodyPr wrap="none" rtlCol="0">
            <a:spAutoFit/>
          </a:bodyPr>
          <a:lstStyle/>
          <a:p>
            <a:pPr algn="ctr"/>
            <a:r>
              <a:rPr lang="en-US" altLang="zh-CN" sz="9600" dirty="0">
                <a:solidFill>
                  <a:schemeClr val="bg1"/>
                </a:solidFill>
                <a:latin typeface="Impact" panose="020B0806030902050204" pitchFamily="34" charset="0"/>
                <a:ea typeface="造字工房形黑（非商用）细体" pitchFamily="50" charset="-122"/>
              </a:rPr>
              <a:t>02</a:t>
            </a:r>
            <a:endParaRPr lang="zh-CN" altLang="en-US" sz="9600" dirty="0">
              <a:solidFill>
                <a:schemeClr val="bg1"/>
              </a:solidFill>
              <a:latin typeface="Impact" panose="020B0806030902050204" pitchFamily="34" charset="0"/>
            </a:endParaRPr>
          </a:p>
        </p:txBody>
      </p:sp>
      <p:sp>
        <p:nvSpPr>
          <p:cNvPr id="247" name="文本框 246"/>
          <p:cNvSpPr txBox="1"/>
          <p:nvPr/>
        </p:nvSpPr>
        <p:spPr>
          <a:xfrm>
            <a:off x="4533824" y="2656301"/>
            <a:ext cx="2101220" cy="1015663"/>
          </a:xfrm>
          <a:prstGeom prst="rect">
            <a:avLst/>
          </a:prstGeom>
          <a:noFill/>
        </p:spPr>
        <p:txBody>
          <a:bodyPr wrap="square" rtlCol="0">
            <a:spAutoFit/>
          </a:bodyPr>
          <a:lstStyle/>
          <a:p>
            <a:pPr algn="ctr"/>
            <a:r>
              <a:rPr lang="en-US" altLang="zh-CN" sz="6000" dirty="0">
                <a:solidFill>
                  <a:schemeClr val="bg1"/>
                </a:solidFill>
                <a:latin typeface="Impact" panose="020B0806030902050204" pitchFamily="34" charset="0"/>
                <a:ea typeface="造字工房形黑（非商用）细体" pitchFamily="50" charset="-122"/>
              </a:rPr>
              <a:t>P</a:t>
            </a:r>
            <a:r>
              <a:rPr lang="en-US" altLang="zh-CN" sz="6000">
                <a:solidFill>
                  <a:schemeClr val="bg1"/>
                </a:solidFill>
                <a:latin typeface="Impact" panose="020B0806030902050204" pitchFamily="34" charset="0"/>
                <a:ea typeface="造字工房形黑（非商用）细体" pitchFamily="50" charset="-122"/>
              </a:rPr>
              <a:t>art</a:t>
            </a:r>
            <a:endParaRPr lang="en-US" altLang="zh-CN" sz="6000" dirty="0">
              <a:solidFill>
                <a:schemeClr val="bg1"/>
              </a:solidFill>
              <a:latin typeface="Impact" panose="020B0806030902050204" pitchFamily="34" charset="0"/>
              <a:ea typeface="造字工房形黑（非商用）细体" pitchFamily="50" charset="-122"/>
            </a:endParaRPr>
          </a:p>
        </p:txBody>
      </p:sp>
      <p:sp>
        <p:nvSpPr>
          <p:cNvPr id="73" name="文本框 9"/>
          <p:cNvSpPr txBox="1"/>
          <p:nvPr/>
        </p:nvSpPr>
        <p:spPr>
          <a:xfrm>
            <a:off x="4922389" y="5259367"/>
            <a:ext cx="1099217" cy="18466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200" dirty="0">
                <a:solidFill>
                  <a:schemeClr val="bg1"/>
                </a:solidFill>
                <a:latin typeface="微软雅黑" panose="020B0503020204020204" pitchFamily="34" charset="-122"/>
                <a:ea typeface="微软雅黑" panose="020B0503020204020204" pitchFamily="34" charset="-122"/>
              </a:rPr>
              <a:t>岗位职责</a:t>
            </a:r>
          </a:p>
        </p:txBody>
      </p:sp>
      <p:sp>
        <p:nvSpPr>
          <p:cNvPr id="74" name="文本框 9"/>
          <p:cNvSpPr txBox="1"/>
          <p:nvPr/>
        </p:nvSpPr>
        <p:spPr>
          <a:xfrm>
            <a:off x="4922389" y="5563057"/>
            <a:ext cx="1099217" cy="18466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200" dirty="0">
                <a:solidFill>
                  <a:schemeClr val="bg1"/>
                </a:solidFill>
                <a:latin typeface="微软雅黑" panose="020B0503020204020204" pitchFamily="34" charset="-122"/>
                <a:ea typeface="微软雅黑" panose="020B0503020204020204" pitchFamily="34" charset="-122"/>
              </a:rPr>
              <a:t>责任义务</a:t>
            </a:r>
          </a:p>
        </p:txBody>
      </p:sp>
      <p:sp>
        <p:nvSpPr>
          <p:cNvPr id="75" name="文本框 9"/>
          <p:cNvSpPr txBox="1"/>
          <p:nvPr/>
        </p:nvSpPr>
        <p:spPr>
          <a:xfrm>
            <a:off x="4922389" y="5866748"/>
            <a:ext cx="1099217" cy="18466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200" dirty="0">
                <a:solidFill>
                  <a:schemeClr val="bg1"/>
                </a:solidFill>
                <a:latin typeface="微软雅黑" panose="020B0503020204020204" pitchFamily="34" charset="-122"/>
                <a:ea typeface="微软雅黑" panose="020B0503020204020204" pitchFamily="34" charset="-122"/>
              </a:rPr>
              <a:t>岗位需求</a:t>
            </a:r>
          </a:p>
        </p:txBody>
      </p:sp>
      <p:sp>
        <p:nvSpPr>
          <p:cNvPr id="76" name="文本框 9"/>
          <p:cNvSpPr txBox="1"/>
          <p:nvPr/>
        </p:nvSpPr>
        <p:spPr>
          <a:xfrm>
            <a:off x="5870186" y="5259367"/>
            <a:ext cx="1099217" cy="18466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200" dirty="0">
                <a:solidFill>
                  <a:schemeClr val="bg1"/>
                </a:solidFill>
                <a:latin typeface="微软雅黑" panose="020B0503020204020204" pitchFamily="34" charset="-122"/>
                <a:ea typeface="微软雅黑" panose="020B0503020204020204" pitchFamily="34" charset="-122"/>
              </a:rPr>
              <a:t>业务现状</a:t>
            </a:r>
          </a:p>
        </p:txBody>
      </p:sp>
      <p:sp>
        <p:nvSpPr>
          <p:cNvPr id="77" name="文本框 9"/>
          <p:cNvSpPr txBox="1"/>
          <p:nvPr/>
        </p:nvSpPr>
        <p:spPr>
          <a:xfrm>
            <a:off x="5870186" y="5563057"/>
            <a:ext cx="1099217" cy="18466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200" dirty="0">
                <a:solidFill>
                  <a:schemeClr val="bg1"/>
                </a:solidFill>
                <a:latin typeface="微软雅黑" panose="020B0503020204020204" pitchFamily="34" charset="-122"/>
                <a:ea typeface="微软雅黑" panose="020B0503020204020204" pitchFamily="34" charset="-122"/>
              </a:rPr>
              <a:t>解决问题</a:t>
            </a:r>
          </a:p>
        </p:txBody>
      </p:sp>
      <p:sp>
        <p:nvSpPr>
          <p:cNvPr id="78" name="文本框 9"/>
          <p:cNvSpPr txBox="1"/>
          <p:nvPr/>
        </p:nvSpPr>
        <p:spPr>
          <a:xfrm>
            <a:off x="5870186" y="5866748"/>
            <a:ext cx="1099217" cy="18466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200" dirty="0">
                <a:solidFill>
                  <a:schemeClr val="bg1"/>
                </a:solidFill>
                <a:latin typeface="微软雅黑" panose="020B0503020204020204" pitchFamily="34" charset="-122"/>
                <a:ea typeface="微软雅黑" panose="020B0503020204020204" pitchFamily="34" charset="-122"/>
              </a:rPr>
              <a:t>竞争力分析</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14:bounceEnd="80000">
                                          <p:cBhvr additive="base">
                                            <p:cTn id="7" dur="1000" fill="hold"/>
                                            <p:tgtEl>
                                              <p:spTgt spid="181"/>
                                            </p:tgtEl>
                                            <p:attrNameLst>
                                              <p:attrName>ppt_x</p:attrName>
                                            </p:attrNameLst>
                                          </p:cBhvr>
                                          <p:tavLst>
                                            <p:tav tm="0">
                                              <p:val>
                                                <p:strVal val="0-#ppt_w/2"/>
                                              </p:val>
                                            </p:tav>
                                            <p:tav tm="100000">
                                              <p:val>
                                                <p:strVal val="#ppt_x"/>
                                              </p:val>
                                            </p:tav>
                                          </p:tavLst>
                                        </p:anim>
                                        <p:anim calcmode="lin" valueType="num" p14:bounceEnd="80000">
                                          <p:cBhvr additive="base">
                                            <p:cTn id="8" dur="1000" fill="hold"/>
                                            <p:tgtEl>
                                              <p:spTgt spid="18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14:presetBounceEnd="46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46000">
                                          <p:cBhvr additive="base">
                                            <p:cTn id="12" dur="1000" fill="hold"/>
                                            <p:tgtEl>
                                              <p:spTgt spid="24"/>
                                            </p:tgtEl>
                                            <p:attrNameLst>
                                              <p:attrName>ppt_x</p:attrName>
                                            </p:attrNameLst>
                                          </p:cBhvr>
                                          <p:tavLst>
                                            <p:tav tm="0">
                                              <p:val>
                                                <p:strVal val="0-#ppt_w/2"/>
                                              </p:val>
                                            </p:tav>
                                            <p:tav tm="100000">
                                              <p:val>
                                                <p:strVal val="#ppt_x"/>
                                              </p:val>
                                            </p:tav>
                                          </p:tavLst>
                                        </p:anim>
                                        <p:anim calcmode="lin" valueType="num" p14:bounceEnd="46000">
                                          <p:cBhvr additive="base">
                                            <p:cTn id="13" dur="1000" fill="hold"/>
                                            <p:tgtEl>
                                              <p:spTgt spid="24"/>
                                            </p:tgtEl>
                                            <p:attrNameLst>
                                              <p:attrName>ppt_y</p:attrName>
                                            </p:attrNameLst>
                                          </p:cBhvr>
                                          <p:tavLst>
                                            <p:tav tm="0">
                                              <p:val>
                                                <p:strVal val="#ppt_y"/>
                                              </p:val>
                                            </p:tav>
                                            <p:tav tm="100000">
                                              <p:val>
                                                <p:strVal val="#ppt_y"/>
                                              </p:val>
                                            </p:tav>
                                          </p:tavLst>
                                        </p:anim>
                                      </p:childTnLst>
                                    </p:cTn>
                                  </p:par>
                                  <p:par>
                                    <p:cTn id="14" presetID="2" presetClass="entr" presetSubtype="4" fill="hold" grpId="0" nodeType="withEffect" p14:presetBounceEnd="50000">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14:bounceEnd="50000">
                                          <p:cBhvr additive="base">
                                            <p:cTn id="16" dur="10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17" dur="10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2" decel="100000" fill="hold" nodeType="withEffect">
                                      <p:stCondLst>
                                        <p:cond delay="0"/>
                                      </p:stCondLst>
                                      <p:childTnLst>
                                        <p:set>
                                          <p:cBhvr>
                                            <p:cTn id="19" dur="1" fill="hold">
                                              <p:stCondLst>
                                                <p:cond delay="0"/>
                                              </p:stCondLst>
                                            </p:cTn>
                                            <p:tgtEl>
                                              <p:spTgt spid="248"/>
                                            </p:tgtEl>
                                            <p:attrNameLst>
                                              <p:attrName>style.visibility</p:attrName>
                                            </p:attrNameLst>
                                          </p:cBhvr>
                                          <p:to>
                                            <p:strVal val="visible"/>
                                          </p:to>
                                        </p:set>
                                        <p:anim calcmode="lin" valueType="num">
                                          <p:cBhvr additive="base">
                                            <p:cTn id="20" dur="1500" fill="hold"/>
                                            <p:tgtEl>
                                              <p:spTgt spid="248"/>
                                            </p:tgtEl>
                                            <p:attrNameLst>
                                              <p:attrName>ppt_x</p:attrName>
                                            </p:attrNameLst>
                                          </p:cBhvr>
                                          <p:tavLst>
                                            <p:tav tm="0">
                                              <p:val>
                                                <p:strVal val="1+#ppt_w/2"/>
                                              </p:val>
                                            </p:tav>
                                            <p:tav tm="100000">
                                              <p:val>
                                                <p:strVal val="#ppt_x"/>
                                              </p:val>
                                            </p:tav>
                                          </p:tavLst>
                                        </p:anim>
                                        <p:anim calcmode="lin" valueType="num">
                                          <p:cBhvr additive="base">
                                            <p:cTn id="21" dur="1500" fill="hold"/>
                                            <p:tgtEl>
                                              <p:spTgt spid="24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49" presetClass="entr" presetSubtype="0" decel="100000" fill="hold" nodeType="afterEffect">
                                      <p:stCondLst>
                                        <p:cond delay="0"/>
                                      </p:stCondLst>
                                      <p:childTnLst>
                                        <p:set>
                                          <p:cBhvr>
                                            <p:cTn id="24" dur="1" fill="hold">
                                              <p:stCondLst>
                                                <p:cond delay="0"/>
                                              </p:stCondLst>
                                            </p:cTn>
                                            <p:tgtEl>
                                              <p:spTgt spid="245"/>
                                            </p:tgtEl>
                                            <p:attrNameLst>
                                              <p:attrName>style.visibility</p:attrName>
                                            </p:attrNameLst>
                                          </p:cBhvr>
                                          <p:to>
                                            <p:strVal val="visible"/>
                                          </p:to>
                                        </p:set>
                                        <p:anim calcmode="lin" valueType="num">
                                          <p:cBhvr>
                                            <p:cTn id="25" dur="500" fill="hold"/>
                                            <p:tgtEl>
                                              <p:spTgt spid="245"/>
                                            </p:tgtEl>
                                            <p:attrNameLst>
                                              <p:attrName>ppt_w</p:attrName>
                                            </p:attrNameLst>
                                          </p:cBhvr>
                                          <p:tavLst>
                                            <p:tav tm="0">
                                              <p:val>
                                                <p:fltVal val="0"/>
                                              </p:val>
                                            </p:tav>
                                            <p:tav tm="100000">
                                              <p:val>
                                                <p:strVal val="#ppt_w"/>
                                              </p:val>
                                            </p:tav>
                                          </p:tavLst>
                                        </p:anim>
                                        <p:anim calcmode="lin" valueType="num">
                                          <p:cBhvr>
                                            <p:cTn id="26" dur="500" fill="hold"/>
                                            <p:tgtEl>
                                              <p:spTgt spid="245"/>
                                            </p:tgtEl>
                                            <p:attrNameLst>
                                              <p:attrName>ppt_h</p:attrName>
                                            </p:attrNameLst>
                                          </p:cBhvr>
                                          <p:tavLst>
                                            <p:tav tm="0">
                                              <p:val>
                                                <p:fltVal val="0"/>
                                              </p:val>
                                            </p:tav>
                                            <p:tav tm="100000">
                                              <p:val>
                                                <p:strVal val="#ppt_h"/>
                                              </p:val>
                                            </p:tav>
                                          </p:tavLst>
                                        </p:anim>
                                        <p:anim calcmode="lin" valueType="num">
                                          <p:cBhvr>
                                            <p:cTn id="27" dur="500" fill="hold"/>
                                            <p:tgtEl>
                                              <p:spTgt spid="245"/>
                                            </p:tgtEl>
                                            <p:attrNameLst>
                                              <p:attrName>style.rotation</p:attrName>
                                            </p:attrNameLst>
                                          </p:cBhvr>
                                          <p:tavLst>
                                            <p:tav tm="0">
                                              <p:val>
                                                <p:fltVal val="360"/>
                                              </p:val>
                                            </p:tav>
                                            <p:tav tm="100000">
                                              <p:val>
                                                <p:fltVal val="0"/>
                                              </p:val>
                                            </p:tav>
                                          </p:tavLst>
                                        </p:anim>
                                        <p:animEffect transition="in" filter="fade">
                                          <p:cBhvr>
                                            <p:cTn id="28" dur="500"/>
                                            <p:tgtEl>
                                              <p:spTgt spid="245"/>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47">
                                                <p:txEl>
                                                  <p:pRg st="0" end="0"/>
                                                </p:txEl>
                                              </p:spTgt>
                                            </p:tgtEl>
                                            <p:attrNameLst>
                                              <p:attrName>style.visibility</p:attrName>
                                            </p:attrNameLst>
                                          </p:cBhvr>
                                          <p:to>
                                            <p:strVal val="visible"/>
                                          </p:to>
                                        </p:set>
                                        <p:animEffect transition="in" filter="wipe(left)">
                                          <p:cBhvr>
                                            <p:cTn id="32" dur="500"/>
                                            <p:tgtEl>
                                              <p:spTgt spid="247">
                                                <p:txEl>
                                                  <p:pRg st="0" end="0"/>
                                                </p:txEl>
                                              </p:spTgt>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46"/>
                                            </p:tgtEl>
                                            <p:attrNameLst>
                                              <p:attrName>style.visibility</p:attrName>
                                            </p:attrNameLst>
                                          </p:cBhvr>
                                          <p:to>
                                            <p:strVal val="visible"/>
                                          </p:to>
                                        </p:set>
                                        <p:anim calcmode="lin" valueType="num">
                                          <p:cBhvr>
                                            <p:cTn id="36" dur="500" fill="hold"/>
                                            <p:tgtEl>
                                              <p:spTgt spid="246"/>
                                            </p:tgtEl>
                                            <p:attrNameLst>
                                              <p:attrName>ppt_w</p:attrName>
                                            </p:attrNameLst>
                                          </p:cBhvr>
                                          <p:tavLst>
                                            <p:tav tm="0">
                                              <p:val>
                                                <p:fltVal val="0"/>
                                              </p:val>
                                            </p:tav>
                                            <p:tav tm="100000">
                                              <p:val>
                                                <p:strVal val="#ppt_w"/>
                                              </p:val>
                                            </p:tav>
                                          </p:tavLst>
                                        </p:anim>
                                        <p:anim calcmode="lin" valueType="num">
                                          <p:cBhvr>
                                            <p:cTn id="37" dur="500" fill="hold"/>
                                            <p:tgtEl>
                                              <p:spTgt spid="246"/>
                                            </p:tgtEl>
                                            <p:attrNameLst>
                                              <p:attrName>ppt_h</p:attrName>
                                            </p:attrNameLst>
                                          </p:cBhvr>
                                          <p:tavLst>
                                            <p:tav tm="0">
                                              <p:val>
                                                <p:fltVal val="0"/>
                                              </p:val>
                                            </p:tav>
                                            <p:tav tm="100000">
                                              <p:val>
                                                <p:strVal val="#ppt_h"/>
                                              </p:val>
                                            </p:tav>
                                          </p:tavLst>
                                        </p:anim>
                                        <p:animEffect transition="in" filter="fade">
                                          <p:cBhvr>
                                            <p:cTn id="38" dur="500"/>
                                            <p:tgtEl>
                                              <p:spTgt spid="246"/>
                                            </p:tgtEl>
                                          </p:cBhvr>
                                        </p:animEffect>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500" fill="hold"/>
                                            <p:tgtEl>
                                              <p:spTgt spid="73"/>
                                            </p:tgtEl>
                                            <p:attrNameLst>
                                              <p:attrName>ppt_x</p:attrName>
                                            </p:attrNameLst>
                                          </p:cBhvr>
                                          <p:tavLst>
                                            <p:tav tm="0">
                                              <p:val>
                                                <p:strVal val="#ppt_x"/>
                                              </p:val>
                                            </p:tav>
                                            <p:tav tm="100000">
                                              <p:val>
                                                <p:strVal val="#ppt_x"/>
                                              </p:val>
                                            </p:tav>
                                          </p:tavLst>
                                        </p:anim>
                                        <p:anim calcmode="lin" valueType="num">
                                          <p:cBhvr additive="base">
                                            <p:cTn id="43" dur="50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0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500" fill="hold"/>
                                            <p:tgtEl>
                                              <p:spTgt spid="74"/>
                                            </p:tgtEl>
                                            <p:attrNameLst>
                                              <p:attrName>ppt_x</p:attrName>
                                            </p:attrNameLst>
                                          </p:cBhvr>
                                          <p:tavLst>
                                            <p:tav tm="0">
                                              <p:val>
                                                <p:strVal val="#ppt_x"/>
                                              </p:val>
                                            </p:tav>
                                            <p:tav tm="100000">
                                              <p:val>
                                                <p:strVal val="#ppt_x"/>
                                              </p:val>
                                            </p:tav>
                                          </p:tavLst>
                                        </p:anim>
                                        <p:anim calcmode="lin" valueType="num">
                                          <p:cBhvr additive="base">
                                            <p:cTn id="47" dur="50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50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500" fill="hold"/>
                                            <p:tgtEl>
                                              <p:spTgt spid="75"/>
                                            </p:tgtEl>
                                            <p:attrNameLst>
                                              <p:attrName>ppt_x</p:attrName>
                                            </p:attrNameLst>
                                          </p:cBhvr>
                                          <p:tavLst>
                                            <p:tav tm="0">
                                              <p:val>
                                                <p:strVal val="#ppt_x"/>
                                              </p:val>
                                            </p:tav>
                                            <p:tav tm="100000">
                                              <p:val>
                                                <p:strVal val="#ppt_x"/>
                                              </p:val>
                                            </p:tav>
                                          </p:tavLst>
                                        </p:anim>
                                        <p:anim calcmode="lin" valueType="num">
                                          <p:cBhvr additive="base">
                                            <p:cTn id="51" dur="50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50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500" fill="hold"/>
                                            <p:tgtEl>
                                              <p:spTgt spid="76"/>
                                            </p:tgtEl>
                                            <p:attrNameLst>
                                              <p:attrName>ppt_x</p:attrName>
                                            </p:attrNameLst>
                                          </p:cBhvr>
                                          <p:tavLst>
                                            <p:tav tm="0">
                                              <p:val>
                                                <p:strVal val="#ppt_x"/>
                                              </p:val>
                                            </p:tav>
                                            <p:tav tm="100000">
                                              <p:val>
                                                <p:strVal val="#ppt_x"/>
                                              </p:val>
                                            </p:tav>
                                          </p:tavLst>
                                        </p:anim>
                                        <p:anim calcmode="lin" valueType="num">
                                          <p:cBhvr additive="base">
                                            <p:cTn id="55" dur="50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70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500" fill="hold"/>
                                            <p:tgtEl>
                                              <p:spTgt spid="77"/>
                                            </p:tgtEl>
                                            <p:attrNameLst>
                                              <p:attrName>ppt_x</p:attrName>
                                            </p:attrNameLst>
                                          </p:cBhvr>
                                          <p:tavLst>
                                            <p:tav tm="0">
                                              <p:val>
                                                <p:strVal val="#ppt_x"/>
                                              </p:val>
                                            </p:tav>
                                            <p:tav tm="100000">
                                              <p:val>
                                                <p:strVal val="#ppt_x"/>
                                              </p:val>
                                            </p:tav>
                                          </p:tavLst>
                                        </p:anim>
                                        <p:anim calcmode="lin" valueType="num">
                                          <p:cBhvr additive="base">
                                            <p:cTn id="59" dur="50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00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500" fill="hold"/>
                                            <p:tgtEl>
                                              <p:spTgt spid="78"/>
                                            </p:tgtEl>
                                            <p:attrNameLst>
                                              <p:attrName>ppt_x</p:attrName>
                                            </p:attrNameLst>
                                          </p:cBhvr>
                                          <p:tavLst>
                                            <p:tav tm="0">
                                              <p:val>
                                                <p:strVal val="#ppt_x"/>
                                              </p:val>
                                            </p:tav>
                                            <p:tav tm="100000">
                                              <p:val>
                                                <p:strVal val="#ppt_x"/>
                                              </p:val>
                                            </p:tav>
                                          </p:tavLst>
                                        </p:anim>
                                        <p:anim calcmode="lin" valueType="num">
                                          <p:cBhvr additive="base">
                                            <p:cTn id="63"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46" grpId="0"/>
          <p:bldP spid="247" grpId="0" build="p"/>
          <p:bldP spid="73" grpId="0"/>
          <p:bldP spid="74" grpId="0"/>
          <p:bldP spid="75" grpId="0"/>
          <p:bldP spid="76" grpId="0"/>
          <p:bldP spid="77" grpId="0"/>
          <p:bldP spid="7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1000" fill="hold"/>
                                            <p:tgtEl>
                                              <p:spTgt spid="181"/>
                                            </p:tgtEl>
                                            <p:attrNameLst>
                                              <p:attrName>ppt_x</p:attrName>
                                            </p:attrNameLst>
                                          </p:cBhvr>
                                          <p:tavLst>
                                            <p:tav tm="0">
                                              <p:val>
                                                <p:strVal val="0-#ppt_w/2"/>
                                              </p:val>
                                            </p:tav>
                                            <p:tav tm="100000">
                                              <p:val>
                                                <p:strVal val="#ppt_x"/>
                                              </p:val>
                                            </p:tav>
                                          </p:tavLst>
                                        </p:anim>
                                        <p:anim calcmode="lin" valueType="num">
                                          <p:cBhvr additive="base">
                                            <p:cTn id="8" dur="1000" fill="hold"/>
                                            <p:tgtEl>
                                              <p:spTgt spid="18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1000" fill="hold"/>
                                            <p:tgtEl>
                                              <p:spTgt spid="23"/>
                                            </p:tgtEl>
                                            <p:attrNameLst>
                                              <p:attrName>ppt_x</p:attrName>
                                            </p:attrNameLst>
                                          </p:cBhvr>
                                          <p:tavLst>
                                            <p:tav tm="0">
                                              <p:val>
                                                <p:strVal val="#ppt_x"/>
                                              </p:val>
                                            </p:tav>
                                            <p:tav tm="100000">
                                              <p:val>
                                                <p:strVal val="#ppt_x"/>
                                              </p:val>
                                            </p:tav>
                                          </p:tavLst>
                                        </p:anim>
                                        <p:anim calcmode="lin" valueType="num">
                                          <p:cBhvr additive="base">
                                            <p:cTn id="17" dur="10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2" decel="100000" fill="hold" nodeType="withEffect">
                                      <p:stCondLst>
                                        <p:cond delay="0"/>
                                      </p:stCondLst>
                                      <p:childTnLst>
                                        <p:set>
                                          <p:cBhvr>
                                            <p:cTn id="19" dur="1" fill="hold">
                                              <p:stCondLst>
                                                <p:cond delay="0"/>
                                              </p:stCondLst>
                                            </p:cTn>
                                            <p:tgtEl>
                                              <p:spTgt spid="248"/>
                                            </p:tgtEl>
                                            <p:attrNameLst>
                                              <p:attrName>style.visibility</p:attrName>
                                            </p:attrNameLst>
                                          </p:cBhvr>
                                          <p:to>
                                            <p:strVal val="visible"/>
                                          </p:to>
                                        </p:set>
                                        <p:anim calcmode="lin" valueType="num">
                                          <p:cBhvr additive="base">
                                            <p:cTn id="20" dur="1500" fill="hold"/>
                                            <p:tgtEl>
                                              <p:spTgt spid="248"/>
                                            </p:tgtEl>
                                            <p:attrNameLst>
                                              <p:attrName>ppt_x</p:attrName>
                                            </p:attrNameLst>
                                          </p:cBhvr>
                                          <p:tavLst>
                                            <p:tav tm="0">
                                              <p:val>
                                                <p:strVal val="1+#ppt_w/2"/>
                                              </p:val>
                                            </p:tav>
                                            <p:tav tm="100000">
                                              <p:val>
                                                <p:strVal val="#ppt_x"/>
                                              </p:val>
                                            </p:tav>
                                          </p:tavLst>
                                        </p:anim>
                                        <p:anim calcmode="lin" valueType="num">
                                          <p:cBhvr additive="base">
                                            <p:cTn id="21" dur="1500" fill="hold"/>
                                            <p:tgtEl>
                                              <p:spTgt spid="24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49" presetClass="entr" presetSubtype="0" decel="100000" fill="hold" nodeType="afterEffect">
                                      <p:stCondLst>
                                        <p:cond delay="0"/>
                                      </p:stCondLst>
                                      <p:childTnLst>
                                        <p:set>
                                          <p:cBhvr>
                                            <p:cTn id="24" dur="1" fill="hold">
                                              <p:stCondLst>
                                                <p:cond delay="0"/>
                                              </p:stCondLst>
                                            </p:cTn>
                                            <p:tgtEl>
                                              <p:spTgt spid="245"/>
                                            </p:tgtEl>
                                            <p:attrNameLst>
                                              <p:attrName>style.visibility</p:attrName>
                                            </p:attrNameLst>
                                          </p:cBhvr>
                                          <p:to>
                                            <p:strVal val="visible"/>
                                          </p:to>
                                        </p:set>
                                        <p:anim calcmode="lin" valueType="num">
                                          <p:cBhvr>
                                            <p:cTn id="25" dur="500" fill="hold"/>
                                            <p:tgtEl>
                                              <p:spTgt spid="245"/>
                                            </p:tgtEl>
                                            <p:attrNameLst>
                                              <p:attrName>ppt_w</p:attrName>
                                            </p:attrNameLst>
                                          </p:cBhvr>
                                          <p:tavLst>
                                            <p:tav tm="0">
                                              <p:val>
                                                <p:fltVal val="0"/>
                                              </p:val>
                                            </p:tav>
                                            <p:tav tm="100000">
                                              <p:val>
                                                <p:strVal val="#ppt_w"/>
                                              </p:val>
                                            </p:tav>
                                          </p:tavLst>
                                        </p:anim>
                                        <p:anim calcmode="lin" valueType="num">
                                          <p:cBhvr>
                                            <p:cTn id="26" dur="500" fill="hold"/>
                                            <p:tgtEl>
                                              <p:spTgt spid="245"/>
                                            </p:tgtEl>
                                            <p:attrNameLst>
                                              <p:attrName>ppt_h</p:attrName>
                                            </p:attrNameLst>
                                          </p:cBhvr>
                                          <p:tavLst>
                                            <p:tav tm="0">
                                              <p:val>
                                                <p:fltVal val="0"/>
                                              </p:val>
                                            </p:tav>
                                            <p:tav tm="100000">
                                              <p:val>
                                                <p:strVal val="#ppt_h"/>
                                              </p:val>
                                            </p:tav>
                                          </p:tavLst>
                                        </p:anim>
                                        <p:anim calcmode="lin" valueType="num">
                                          <p:cBhvr>
                                            <p:cTn id="27" dur="500" fill="hold"/>
                                            <p:tgtEl>
                                              <p:spTgt spid="245"/>
                                            </p:tgtEl>
                                            <p:attrNameLst>
                                              <p:attrName>style.rotation</p:attrName>
                                            </p:attrNameLst>
                                          </p:cBhvr>
                                          <p:tavLst>
                                            <p:tav tm="0">
                                              <p:val>
                                                <p:fltVal val="360"/>
                                              </p:val>
                                            </p:tav>
                                            <p:tav tm="100000">
                                              <p:val>
                                                <p:fltVal val="0"/>
                                              </p:val>
                                            </p:tav>
                                          </p:tavLst>
                                        </p:anim>
                                        <p:animEffect transition="in" filter="fade">
                                          <p:cBhvr>
                                            <p:cTn id="28" dur="500"/>
                                            <p:tgtEl>
                                              <p:spTgt spid="245"/>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47">
                                                <p:txEl>
                                                  <p:pRg st="0" end="0"/>
                                                </p:txEl>
                                              </p:spTgt>
                                            </p:tgtEl>
                                            <p:attrNameLst>
                                              <p:attrName>style.visibility</p:attrName>
                                            </p:attrNameLst>
                                          </p:cBhvr>
                                          <p:to>
                                            <p:strVal val="visible"/>
                                          </p:to>
                                        </p:set>
                                        <p:animEffect transition="in" filter="wipe(left)">
                                          <p:cBhvr>
                                            <p:cTn id="32" dur="500"/>
                                            <p:tgtEl>
                                              <p:spTgt spid="247">
                                                <p:txEl>
                                                  <p:pRg st="0" end="0"/>
                                                </p:txEl>
                                              </p:spTgt>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46"/>
                                            </p:tgtEl>
                                            <p:attrNameLst>
                                              <p:attrName>style.visibility</p:attrName>
                                            </p:attrNameLst>
                                          </p:cBhvr>
                                          <p:to>
                                            <p:strVal val="visible"/>
                                          </p:to>
                                        </p:set>
                                        <p:anim calcmode="lin" valueType="num">
                                          <p:cBhvr>
                                            <p:cTn id="36" dur="500" fill="hold"/>
                                            <p:tgtEl>
                                              <p:spTgt spid="246"/>
                                            </p:tgtEl>
                                            <p:attrNameLst>
                                              <p:attrName>ppt_w</p:attrName>
                                            </p:attrNameLst>
                                          </p:cBhvr>
                                          <p:tavLst>
                                            <p:tav tm="0">
                                              <p:val>
                                                <p:fltVal val="0"/>
                                              </p:val>
                                            </p:tav>
                                            <p:tav tm="100000">
                                              <p:val>
                                                <p:strVal val="#ppt_w"/>
                                              </p:val>
                                            </p:tav>
                                          </p:tavLst>
                                        </p:anim>
                                        <p:anim calcmode="lin" valueType="num">
                                          <p:cBhvr>
                                            <p:cTn id="37" dur="500" fill="hold"/>
                                            <p:tgtEl>
                                              <p:spTgt spid="246"/>
                                            </p:tgtEl>
                                            <p:attrNameLst>
                                              <p:attrName>ppt_h</p:attrName>
                                            </p:attrNameLst>
                                          </p:cBhvr>
                                          <p:tavLst>
                                            <p:tav tm="0">
                                              <p:val>
                                                <p:fltVal val="0"/>
                                              </p:val>
                                            </p:tav>
                                            <p:tav tm="100000">
                                              <p:val>
                                                <p:strVal val="#ppt_h"/>
                                              </p:val>
                                            </p:tav>
                                          </p:tavLst>
                                        </p:anim>
                                        <p:animEffect transition="in" filter="fade">
                                          <p:cBhvr>
                                            <p:cTn id="38" dur="500"/>
                                            <p:tgtEl>
                                              <p:spTgt spid="246"/>
                                            </p:tgtEl>
                                          </p:cBhvr>
                                        </p:animEffect>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500" fill="hold"/>
                                            <p:tgtEl>
                                              <p:spTgt spid="73"/>
                                            </p:tgtEl>
                                            <p:attrNameLst>
                                              <p:attrName>ppt_x</p:attrName>
                                            </p:attrNameLst>
                                          </p:cBhvr>
                                          <p:tavLst>
                                            <p:tav tm="0">
                                              <p:val>
                                                <p:strVal val="#ppt_x"/>
                                              </p:val>
                                            </p:tav>
                                            <p:tav tm="100000">
                                              <p:val>
                                                <p:strVal val="#ppt_x"/>
                                              </p:val>
                                            </p:tav>
                                          </p:tavLst>
                                        </p:anim>
                                        <p:anim calcmode="lin" valueType="num">
                                          <p:cBhvr additive="base">
                                            <p:cTn id="43" dur="50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0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500" fill="hold"/>
                                            <p:tgtEl>
                                              <p:spTgt spid="74"/>
                                            </p:tgtEl>
                                            <p:attrNameLst>
                                              <p:attrName>ppt_x</p:attrName>
                                            </p:attrNameLst>
                                          </p:cBhvr>
                                          <p:tavLst>
                                            <p:tav tm="0">
                                              <p:val>
                                                <p:strVal val="#ppt_x"/>
                                              </p:val>
                                            </p:tav>
                                            <p:tav tm="100000">
                                              <p:val>
                                                <p:strVal val="#ppt_x"/>
                                              </p:val>
                                            </p:tav>
                                          </p:tavLst>
                                        </p:anim>
                                        <p:anim calcmode="lin" valueType="num">
                                          <p:cBhvr additive="base">
                                            <p:cTn id="47" dur="50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50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500" fill="hold"/>
                                            <p:tgtEl>
                                              <p:spTgt spid="75"/>
                                            </p:tgtEl>
                                            <p:attrNameLst>
                                              <p:attrName>ppt_x</p:attrName>
                                            </p:attrNameLst>
                                          </p:cBhvr>
                                          <p:tavLst>
                                            <p:tav tm="0">
                                              <p:val>
                                                <p:strVal val="#ppt_x"/>
                                              </p:val>
                                            </p:tav>
                                            <p:tav tm="100000">
                                              <p:val>
                                                <p:strVal val="#ppt_x"/>
                                              </p:val>
                                            </p:tav>
                                          </p:tavLst>
                                        </p:anim>
                                        <p:anim calcmode="lin" valueType="num">
                                          <p:cBhvr additive="base">
                                            <p:cTn id="51" dur="50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50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500" fill="hold"/>
                                            <p:tgtEl>
                                              <p:spTgt spid="76"/>
                                            </p:tgtEl>
                                            <p:attrNameLst>
                                              <p:attrName>ppt_x</p:attrName>
                                            </p:attrNameLst>
                                          </p:cBhvr>
                                          <p:tavLst>
                                            <p:tav tm="0">
                                              <p:val>
                                                <p:strVal val="#ppt_x"/>
                                              </p:val>
                                            </p:tav>
                                            <p:tav tm="100000">
                                              <p:val>
                                                <p:strVal val="#ppt_x"/>
                                              </p:val>
                                            </p:tav>
                                          </p:tavLst>
                                        </p:anim>
                                        <p:anim calcmode="lin" valueType="num">
                                          <p:cBhvr additive="base">
                                            <p:cTn id="55" dur="50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70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500" fill="hold"/>
                                            <p:tgtEl>
                                              <p:spTgt spid="77"/>
                                            </p:tgtEl>
                                            <p:attrNameLst>
                                              <p:attrName>ppt_x</p:attrName>
                                            </p:attrNameLst>
                                          </p:cBhvr>
                                          <p:tavLst>
                                            <p:tav tm="0">
                                              <p:val>
                                                <p:strVal val="#ppt_x"/>
                                              </p:val>
                                            </p:tav>
                                            <p:tav tm="100000">
                                              <p:val>
                                                <p:strVal val="#ppt_x"/>
                                              </p:val>
                                            </p:tav>
                                          </p:tavLst>
                                        </p:anim>
                                        <p:anim calcmode="lin" valueType="num">
                                          <p:cBhvr additive="base">
                                            <p:cTn id="59" dur="50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00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500" fill="hold"/>
                                            <p:tgtEl>
                                              <p:spTgt spid="78"/>
                                            </p:tgtEl>
                                            <p:attrNameLst>
                                              <p:attrName>ppt_x</p:attrName>
                                            </p:attrNameLst>
                                          </p:cBhvr>
                                          <p:tavLst>
                                            <p:tav tm="0">
                                              <p:val>
                                                <p:strVal val="#ppt_x"/>
                                              </p:val>
                                            </p:tav>
                                            <p:tav tm="100000">
                                              <p:val>
                                                <p:strVal val="#ppt_x"/>
                                              </p:val>
                                            </p:tav>
                                          </p:tavLst>
                                        </p:anim>
                                        <p:anim calcmode="lin" valueType="num">
                                          <p:cBhvr additive="base">
                                            <p:cTn id="63"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46" grpId="0"/>
          <p:bldP spid="247" grpId="0" build="p"/>
          <p:bldP spid="73" grpId="0"/>
          <p:bldP spid="74" grpId="0"/>
          <p:bldP spid="75" grpId="0"/>
          <p:bldP spid="76" grpId="0"/>
          <p:bldP spid="77" grpId="0"/>
          <p:bldP spid="78"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3">
            <a:extLst>
              <a:ext uri="{28A0092B-C50C-407E-A947-70E740481C1C}">
                <a14:useLocalDpi xmlns:a14="http://schemas.microsoft.com/office/drawing/2010/main" val="0"/>
              </a:ext>
            </a:extLst>
          </a:blip>
          <a:srcRect r="36866"/>
          <a:stretch>
            <a:fillRect/>
          </a:stretch>
        </p:blipFill>
        <p:spPr>
          <a:xfrm flipH="1">
            <a:off x="-1" y="5966538"/>
            <a:ext cx="6530109" cy="841380"/>
          </a:xfrm>
          <a:prstGeom prst="rect">
            <a:avLst/>
          </a:prstGeom>
        </p:spPr>
      </p:pic>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l="34943" t="7821"/>
          <a:stretch>
            <a:fillRect/>
          </a:stretch>
        </p:blipFill>
        <p:spPr>
          <a:xfrm>
            <a:off x="33684" y="1248083"/>
            <a:ext cx="5696741" cy="5291705"/>
          </a:xfrm>
          <a:prstGeom prst="rect">
            <a:avLst/>
          </a:prstGeom>
        </p:spPr>
      </p:pic>
      <p:sp>
        <p:nvSpPr>
          <p:cNvPr id="3" name="矩形 2"/>
          <p:cNvSpPr/>
          <p:nvPr/>
        </p:nvSpPr>
        <p:spPr>
          <a:xfrm>
            <a:off x="4651139" y="-837559"/>
            <a:ext cx="2394857" cy="8152760"/>
          </a:xfrm>
          <a:prstGeom prst="rect">
            <a:avLst/>
          </a:prstGeom>
          <a:solidFill>
            <a:srgbClr val="B40000">
              <a:alpha val="80000"/>
            </a:srgbClr>
          </a:soli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63662" y="64423"/>
            <a:ext cx="1497052" cy="2646878"/>
          </a:xfrm>
          <a:prstGeom prst="rect">
            <a:avLst/>
          </a:prstGeom>
          <a:noFill/>
        </p:spPr>
        <p:txBody>
          <a:bodyPr vert="horz" wrap="square" rtlCol="0">
            <a:spAutoFit/>
          </a:bodyPr>
          <a:lstStyle/>
          <a:p>
            <a:r>
              <a:rPr lang="en-US" altLang="zh-CN" sz="16600" spc="600" dirty="0">
                <a:solidFill>
                  <a:srgbClr val="C00000"/>
                </a:solidFill>
                <a:latin typeface="Aurora Cn BT" panose="020B0508020207060204" pitchFamily="34" charset="0"/>
                <a:ea typeface="方正兰亭超细黑简体" panose="02000000000000000000" pitchFamily="2" charset="-122"/>
              </a:rPr>
              <a:t>01</a:t>
            </a:r>
            <a:endParaRPr lang="zh-CN" altLang="en-US" sz="16600" spc="600" dirty="0">
              <a:solidFill>
                <a:srgbClr val="C00000"/>
              </a:solidFill>
              <a:latin typeface="Aurora Cn BT" panose="020B0508020207060204" pitchFamily="34" charset="0"/>
              <a:ea typeface="时尚中黑简体" panose="01010104010101010101" pitchFamily="2" charset="-122"/>
            </a:endParaRPr>
          </a:p>
        </p:txBody>
      </p:sp>
      <p:sp>
        <p:nvSpPr>
          <p:cNvPr id="5" name="TextBox 54"/>
          <p:cNvSpPr txBox="1"/>
          <p:nvPr/>
        </p:nvSpPr>
        <p:spPr>
          <a:xfrm>
            <a:off x="1857733" y="1204642"/>
            <a:ext cx="2475728" cy="698071"/>
          </a:xfrm>
          <a:prstGeom prst="rect">
            <a:avLst/>
          </a:prstGeom>
          <a:noFill/>
        </p:spPr>
        <p:txBody>
          <a:bodyPr wrap="square" rIns="144000" bIns="36000" numCol="1" spcCol="360000" rtlCol="0">
            <a:spAutoFit/>
          </a:bodyPr>
          <a:lstStyle/>
          <a:p>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rPr>
              <a:t>岗位职责</a:t>
            </a:r>
          </a:p>
        </p:txBody>
      </p:sp>
      <p:sp>
        <p:nvSpPr>
          <p:cNvPr id="6" name="TextBox 54"/>
          <p:cNvSpPr txBox="1"/>
          <p:nvPr/>
        </p:nvSpPr>
        <p:spPr>
          <a:xfrm>
            <a:off x="1925254" y="1844640"/>
            <a:ext cx="1977511" cy="328739"/>
          </a:xfrm>
          <a:prstGeom prst="rect">
            <a:avLst/>
          </a:prstGeom>
          <a:noFill/>
        </p:spPr>
        <p:txBody>
          <a:bodyPr wrap="square" rIns="144000" bIns="36000" numCol="1" spcCol="360000"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Part one</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7794370" y="1328408"/>
            <a:ext cx="3580627" cy="1961355"/>
          </a:xfrm>
          <a:prstGeom prst="rect">
            <a:avLst/>
          </a:prstGeom>
          <a:noFill/>
          <a:ln w="12700" cap="flat" cmpd="sng" algn="ctr">
            <a:solidFill>
              <a:schemeClr val="bg1">
                <a:lumMod val="50000"/>
              </a:schemeClr>
            </a:solidFill>
            <a:prstDash val="dash"/>
            <a:miter lim="800000"/>
          </a:ln>
          <a:effectLst/>
        </p:spPr>
        <p:txBody>
          <a:bodyPr rtlCol="0" anchor="ctr"/>
          <a:lstStyle/>
          <a:p>
            <a:pPr algn="ctr" defTabSz="914400">
              <a:defRPr/>
            </a:pPr>
            <a:endParaRPr lang="zh-CN" altLang="en-US" kern="0">
              <a:solidFill>
                <a:prstClr val="white"/>
              </a:solidFill>
              <a:latin typeface="Calibri" panose="020F0502020204030204"/>
              <a:ea typeface="宋体" panose="02010600030101010101" pitchFamily="2" charset="-122"/>
            </a:endParaRPr>
          </a:p>
        </p:txBody>
      </p:sp>
      <p:sp>
        <p:nvSpPr>
          <p:cNvPr id="9" name="矩形 8"/>
          <p:cNvSpPr/>
          <p:nvPr/>
        </p:nvSpPr>
        <p:spPr>
          <a:xfrm>
            <a:off x="7794370" y="4271102"/>
            <a:ext cx="3580627" cy="1961355"/>
          </a:xfrm>
          <a:prstGeom prst="rect">
            <a:avLst/>
          </a:prstGeom>
          <a:noFill/>
          <a:ln w="12700" cap="flat" cmpd="sng" algn="ctr">
            <a:solidFill>
              <a:schemeClr val="bg1">
                <a:lumMod val="50000"/>
              </a:schemeClr>
            </a:solidFill>
            <a:prstDash val="dash"/>
            <a:miter lim="800000"/>
          </a:ln>
          <a:effectLst/>
        </p:spPr>
        <p:txBody>
          <a:bodyPr rtlCol="0" anchor="ctr"/>
          <a:lstStyle/>
          <a:p>
            <a:pPr algn="ctr" defTabSz="914400">
              <a:defRPr/>
            </a:pPr>
            <a:endParaRPr lang="zh-CN" altLang="en-US" kern="0">
              <a:solidFill>
                <a:prstClr val="white"/>
              </a:solidFill>
              <a:latin typeface="Calibri" panose="020F0502020204030204"/>
              <a:ea typeface="宋体" panose="02010600030101010101" pitchFamily="2" charset="-122"/>
            </a:endParaRPr>
          </a:p>
        </p:txBody>
      </p:sp>
      <p:sp>
        <p:nvSpPr>
          <p:cNvPr id="13" name="Rectangle 20"/>
          <p:cNvSpPr/>
          <p:nvPr/>
        </p:nvSpPr>
        <p:spPr>
          <a:xfrm>
            <a:off x="8153411" y="1609165"/>
            <a:ext cx="2721936" cy="1274483"/>
          </a:xfrm>
          <a:prstGeom prst="rect">
            <a:avLst/>
          </a:prstGeom>
        </p:spPr>
        <p:txBody>
          <a:bodyPr wrap="none" lIns="143967" tIns="0" rIns="143967" bIns="0">
            <a:normAutofit lnSpcReduction="10000"/>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岗位名称：销售经理  </a:t>
            </a: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所在部门：销售部   </a:t>
            </a: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直接上级：销售总监  </a:t>
            </a: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直接下级：销售、后勤</a:t>
            </a:r>
          </a:p>
        </p:txBody>
      </p:sp>
      <p:sp>
        <p:nvSpPr>
          <p:cNvPr id="14" name="Rectangle 20"/>
          <p:cNvSpPr/>
          <p:nvPr/>
        </p:nvSpPr>
        <p:spPr>
          <a:xfrm>
            <a:off x="8153412" y="4905417"/>
            <a:ext cx="2994321" cy="851649"/>
          </a:xfrm>
          <a:prstGeom prst="rect">
            <a:avLst/>
          </a:prstGeom>
        </p:spPr>
        <p:txBody>
          <a:bodyPr wrap="square" lIns="143967" tIns="0" rIns="143967" bIns="0">
            <a:normAutofit fontScale="92500" lnSpcReduction="10000"/>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本      职：经总公司授权，全面负贵子公司的管理工作，保证子公司经营目标的实现</a:t>
            </a:r>
          </a:p>
        </p:txBody>
      </p:sp>
      <p:pic>
        <p:nvPicPr>
          <p:cNvPr id="17" name="图片 16" descr="78cb2bf81dcff6568425ea8e43ee615b"/>
          <p:cNvPicPr>
            <a:picLocks noChangeAspect="1"/>
          </p:cNvPicPr>
          <p:nvPr/>
        </p:nvPicPr>
        <p:blipFill rotWithShape="1">
          <a:blip r:embed="rId5"/>
          <a:srcRect t="20330" b="22398"/>
          <a:stretch>
            <a:fillRect/>
          </a:stretch>
        </p:blipFill>
        <p:spPr>
          <a:xfrm>
            <a:off x="7777121" y="2813423"/>
            <a:ext cx="3679123" cy="1934019"/>
          </a:xfrm>
          <a:prstGeom prst="rect">
            <a:avLst/>
          </a:prstGeom>
        </p:spPr>
      </p:pic>
      <p:grpSp>
        <p:nvGrpSpPr>
          <p:cNvPr id="30" name="组合 29"/>
          <p:cNvGrpSpPr/>
          <p:nvPr/>
        </p:nvGrpSpPr>
        <p:grpSpPr>
          <a:xfrm>
            <a:off x="5355341" y="3175142"/>
            <a:ext cx="906541" cy="738664"/>
            <a:chOff x="5652253" y="2069032"/>
            <a:chExt cx="906541" cy="738664"/>
          </a:xfrm>
        </p:grpSpPr>
        <p:sp>
          <p:nvSpPr>
            <p:cNvPr id="31" name="椭圆 30"/>
            <p:cNvSpPr/>
            <p:nvPr/>
          </p:nvSpPr>
          <p:spPr>
            <a:xfrm>
              <a:off x="5766058" y="2117967"/>
              <a:ext cx="669859" cy="6698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5D1EA"/>
                </a:solidFill>
              </a:endParaRPr>
            </a:p>
          </p:txBody>
        </p:sp>
        <p:sp>
          <p:nvSpPr>
            <p:cNvPr id="32" name="59"/>
            <p:cNvSpPr/>
            <p:nvPr/>
          </p:nvSpPr>
          <p:spPr>
            <a:xfrm>
              <a:off x="5652253" y="2069032"/>
              <a:ext cx="906541" cy="738664"/>
            </a:xfrm>
            <a:prstGeom prst="rect">
              <a:avLst/>
            </a:prstGeom>
          </p:spPr>
          <p:txBody>
            <a:bodyPr wrap="square" lIns="0" tIns="0" rIns="0" bIns="0">
              <a:spAutoFit/>
            </a:bodyPr>
            <a:lstStyle/>
            <a:p>
              <a:pPr algn="ctr"/>
              <a:r>
                <a:rPr lang="en-US" sz="4800" dirty="0">
                  <a:latin typeface="Arial" panose="020B0604020202020204" pitchFamily="34" charset="0"/>
                  <a:cs typeface="Arial" panose="020B0604020202020204" pitchFamily="34" charset="0"/>
                </a:rPr>
                <a:t>1</a:t>
              </a:r>
            </a:p>
          </p:txBody>
        </p:sp>
      </p:grpSp>
      <p:grpSp>
        <p:nvGrpSpPr>
          <p:cNvPr id="33" name="组合 32"/>
          <p:cNvGrpSpPr/>
          <p:nvPr/>
        </p:nvGrpSpPr>
        <p:grpSpPr>
          <a:xfrm>
            <a:off x="4552178" y="2277338"/>
            <a:ext cx="2493818" cy="867926"/>
            <a:chOff x="821138" y="4300045"/>
            <a:chExt cx="2493818" cy="867926"/>
          </a:xfrm>
        </p:grpSpPr>
        <p:sp>
          <p:nvSpPr>
            <p:cNvPr id="34" name="Rectangle 70"/>
            <p:cNvSpPr>
              <a:spLocks noChangeArrowheads="1"/>
            </p:cNvSpPr>
            <p:nvPr/>
          </p:nvSpPr>
          <p:spPr bwMode="auto">
            <a:xfrm>
              <a:off x="821138" y="4300045"/>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1600" b="1" noProof="1">
                  <a:solidFill>
                    <a:schemeClr val="bg1"/>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35" name="Rectangle 23"/>
            <p:cNvSpPr/>
            <p:nvPr/>
          </p:nvSpPr>
          <p:spPr>
            <a:xfrm>
              <a:off x="1008543" y="4613973"/>
              <a:ext cx="2119007"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solidFill>
                  <a:latin typeface="+mn-ea"/>
                </a:rPr>
                <a:t>Lorem ipsum dolor sit amet, consectetur adipiscing elit. Nulla imperdiet</a:t>
              </a:r>
            </a:p>
          </p:txBody>
        </p:sp>
      </p:grpSp>
      <p:grpSp>
        <p:nvGrpSpPr>
          <p:cNvPr id="42" name="组合 41"/>
          <p:cNvGrpSpPr/>
          <p:nvPr/>
        </p:nvGrpSpPr>
        <p:grpSpPr>
          <a:xfrm>
            <a:off x="5373353" y="5303584"/>
            <a:ext cx="906541" cy="738664"/>
            <a:chOff x="5652253" y="2069032"/>
            <a:chExt cx="906541" cy="738664"/>
          </a:xfrm>
        </p:grpSpPr>
        <p:sp>
          <p:nvSpPr>
            <p:cNvPr id="43" name="椭圆 42"/>
            <p:cNvSpPr/>
            <p:nvPr/>
          </p:nvSpPr>
          <p:spPr>
            <a:xfrm>
              <a:off x="5766058" y="2117967"/>
              <a:ext cx="669859" cy="6698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5D1EA"/>
                </a:solidFill>
              </a:endParaRPr>
            </a:p>
          </p:txBody>
        </p:sp>
        <p:sp>
          <p:nvSpPr>
            <p:cNvPr id="44" name="59"/>
            <p:cNvSpPr/>
            <p:nvPr/>
          </p:nvSpPr>
          <p:spPr>
            <a:xfrm>
              <a:off x="5652253" y="2069032"/>
              <a:ext cx="906541" cy="738664"/>
            </a:xfrm>
            <a:prstGeom prst="rect">
              <a:avLst/>
            </a:prstGeom>
          </p:spPr>
          <p:txBody>
            <a:bodyPr wrap="square" lIns="0" tIns="0" rIns="0" bIns="0">
              <a:spAutoFit/>
            </a:bodyPr>
            <a:lstStyle/>
            <a:p>
              <a:pPr algn="ctr"/>
              <a:r>
                <a:rPr lang="en-US" sz="4800" dirty="0">
                  <a:latin typeface="Arial" panose="020B0604020202020204" pitchFamily="34" charset="0"/>
                  <a:cs typeface="Arial" panose="020B0604020202020204" pitchFamily="34" charset="0"/>
                </a:rPr>
                <a:t>2</a:t>
              </a:r>
            </a:p>
          </p:txBody>
        </p:sp>
      </p:grpSp>
      <p:grpSp>
        <p:nvGrpSpPr>
          <p:cNvPr id="45" name="组合 44"/>
          <p:cNvGrpSpPr/>
          <p:nvPr/>
        </p:nvGrpSpPr>
        <p:grpSpPr>
          <a:xfrm>
            <a:off x="4570190" y="4405780"/>
            <a:ext cx="2493818" cy="867926"/>
            <a:chOff x="821138" y="4300045"/>
            <a:chExt cx="2493818" cy="867926"/>
          </a:xfrm>
        </p:grpSpPr>
        <p:sp>
          <p:nvSpPr>
            <p:cNvPr id="46" name="Rectangle 70"/>
            <p:cNvSpPr>
              <a:spLocks noChangeArrowheads="1"/>
            </p:cNvSpPr>
            <p:nvPr/>
          </p:nvSpPr>
          <p:spPr bwMode="auto">
            <a:xfrm>
              <a:off x="821138" y="4300045"/>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1600" b="1" noProof="1">
                  <a:solidFill>
                    <a:schemeClr val="bg1"/>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47" name="Rectangle 23"/>
            <p:cNvSpPr/>
            <p:nvPr/>
          </p:nvSpPr>
          <p:spPr>
            <a:xfrm>
              <a:off x="1008543" y="4613973"/>
              <a:ext cx="2119007"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solidFill>
                  <a:latin typeface="+mn-ea"/>
                </a:rPr>
                <a:t>Lorem ipsum dolor sit amet, consectetur adipiscing elit. Nulla imperdiet</a:t>
              </a:r>
            </a:p>
          </p:txBody>
        </p:sp>
      </p:gr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8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8000">
                                          <p:cBhvr additive="base">
                                            <p:cTn id="7" dur="2000" fill="hold"/>
                                            <p:tgtEl>
                                              <p:spTgt spid="4"/>
                                            </p:tgtEl>
                                            <p:attrNameLst>
                                              <p:attrName>ppt_x</p:attrName>
                                            </p:attrNameLst>
                                          </p:cBhvr>
                                          <p:tavLst>
                                            <p:tav tm="0">
                                              <p:val>
                                                <p:strVal val="0-#ppt_w/2"/>
                                              </p:val>
                                            </p:tav>
                                            <p:tav tm="100000">
                                              <p:val>
                                                <p:strVal val="#ppt_x"/>
                                              </p:val>
                                            </p:tav>
                                          </p:tavLst>
                                        </p:anim>
                                        <p:anim calcmode="lin" valueType="num" p14:bounceEnd="88000">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14" presetClass="entr" presetSubtype="1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childTnLst>
                              </p:cTn>
                            </p:par>
                            <p:par>
                              <p:cTn id="39" fill="hold">
                                <p:stCondLst>
                                  <p:cond delay="5000"/>
                                </p:stCondLst>
                                <p:childTnLst>
                                  <p:par>
                                    <p:cTn id="40" presetID="55"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strVal val="#ppt_w*0.70"/>
                                              </p:val>
                                            </p:tav>
                                            <p:tav tm="100000">
                                              <p:val>
                                                <p:strVal val="#ppt_w"/>
                                              </p:val>
                                            </p:tav>
                                          </p:tavLst>
                                        </p:anim>
                                        <p:anim calcmode="lin" valueType="num">
                                          <p:cBhvr>
                                            <p:cTn id="43" dur="1000" fill="hold"/>
                                            <p:tgtEl>
                                              <p:spTgt spid="17"/>
                                            </p:tgtEl>
                                            <p:attrNameLst>
                                              <p:attrName>ppt_h</p:attrName>
                                            </p:attrNameLst>
                                          </p:cBhvr>
                                          <p:tavLst>
                                            <p:tav tm="0">
                                              <p:val>
                                                <p:strVal val="#ppt_h"/>
                                              </p:val>
                                            </p:tav>
                                            <p:tav tm="100000">
                                              <p:val>
                                                <p:strVal val="#ppt_h"/>
                                              </p:val>
                                            </p:tav>
                                          </p:tavLst>
                                        </p:anim>
                                        <p:animEffect transition="in" filter="fade">
                                          <p:cBhvr>
                                            <p:cTn id="44" dur="1000"/>
                                            <p:tgtEl>
                                              <p:spTgt spid="17"/>
                                            </p:tgtEl>
                                          </p:cBhvr>
                                        </p:animEffect>
                                      </p:childTnLst>
                                    </p:cTn>
                                  </p:par>
                                </p:childTnLst>
                              </p:cTn>
                            </p:par>
                            <p:par>
                              <p:cTn id="45" fill="hold">
                                <p:stCondLst>
                                  <p:cond delay="6000"/>
                                </p:stCondLst>
                                <p:childTnLst>
                                  <p:par>
                                    <p:cTn id="46" presetID="53" presetClass="entr" presetSubtype="16"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childTnLst>
                              </p:cTn>
                            </p:par>
                            <p:par>
                              <p:cTn id="51" fill="hold">
                                <p:stCondLst>
                                  <p:cond delay="6500"/>
                                </p:stCondLst>
                                <p:childTnLst>
                                  <p:par>
                                    <p:cTn id="52" presetID="42" presetClass="entr" presetSubtype="0"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1000"/>
                                            <p:tgtEl>
                                              <p:spTgt spid="33"/>
                                            </p:tgtEl>
                                          </p:cBhvr>
                                        </p:animEffect>
                                        <p:anim calcmode="lin" valueType="num">
                                          <p:cBhvr>
                                            <p:cTn id="55" dur="1000" fill="hold"/>
                                            <p:tgtEl>
                                              <p:spTgt spid="33"/>
                                            </p:tgtEl>
                                            <p:attrNameLst>
                                              <p:attrName>ppt_x</p:attrName>
                                            </p:attrNameLst>
                                          </p:cBhvr>
                                          <p:tavLst>
                                            <p:tav tm="0">
                                              <p:val>
                                                <p:strVal val="#ppt_x"/>
                                              </p:val>
                                            </p:tav>
                                            <p:tav tm="100000">
                                              <p:val>
                                                <p:strVal val="#ppt_x"/>
                                              </p:val>
                                            </p:tav>
                                          </p:tavLst>
                                        </p:anim>
                                        <p:anim calcmode="lin" valueType="num">
                                          <p:cBhvr>
                                            <p:cTn id="56" dur="1000" fill="hold"/>
                                            <p:tgtEl>
                                              <p:spTgt spid="33"/>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53" presetClass="entr" presetSubtype="16" fill="hold"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500" fill="hold"/>
                                            <p:tgtEl>
                                              <p:spTgt spid="42"/>
                                            </p:tgtEl>
                                            <p:attrNameLst>
                                              <p:attrName>ppt_w</p:attrName>
                                            </p:attrNameLst>
                                          </p:cBhvr>
                                          <p:tavLst>
                                            <p:tav tm="0">
                                              <p:val>
                                                <p:fltVal val="0"/>
                                              </p:val>
                                            </p:tav>
                                            <p:tav tm="100000">
                                              <p:val>
                                                <p:strVal val="#ppt_w"/>
                                              </p:val>
                                            </p:tav>
                                          </p:tavLst>
                                        </p:anim>
                                        <p:anim calcmode="lin" valueType="num">
                                          <p:cBhvr>
                                            <p:cTn id="61" dur="500" fill="hold"/>
                                            <p:tgtEl>
                                              <p:spTgt spid="42"/>
                                            </p:tgtEl>
                                            <p:attrNameLst>
                                              <p:attrName>ppt_h</p:attrName>
                                            </p:attrNameLst>
                                          </p:cBhvr>
                                          <p:tavLst>
                                            <p:tav tm="0">
                                              <p:val>
                                                <p:fltVal val="0"/>
                                              </p:val>
                                            </p:tav>
                                            <p:tav tm="100000">
                                              <p:val>
                                                <p:strVal val="#ppt_h"/>
                                              </p:val>
                                            </p:tav>
                                          </p:tavLst>
                                        </p:anim>
                                        <p:animEffect transition="in" filter="fade">
                                          <p:cBhvr>
                                            <p:cTn id="62" dur="500"/>
                                            <p:tgtEl>
                                              <p:spTgt spid="42"/>
                                            </p:tgtEl>
                                          </p:cBhvr>
                                        </p:animEffect>
                                      </p:childTnLst>
                                    </p:cTn>
                                  </p:par>
                                </p:childTnLst>
                              </p:cTn>
                            </p:par>
                            <p:par>
                              <p:cTn id="63" fill="hold">
                                <p:stCondLst>
                                  <p:cond delay="8000"/>
                                </p:stCondLst>
                                <p:childTnLst>
                                  <p:par>
                                    <p:cTn id="64" presetID="42" presetClass="entr" presetSubtype="0"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1000"/>
                                            <p:tgtEl>
                                              <p:spTgt spid="45"/>
                                            </p:tgtEl>
                                          </p:cBhvr>
                                        </p:animEffect>
                                        <p:anim calcmode="lin" valueType="num">
                                          <p:cBhvr>
                                            <p:cTn id="67" dur="1000" fill="hold"/>
                                            <p:tgtEl>
                                              <p:spTgt spid="45"/>
                                            </p:tgtEl>
                                            <p:attrNameLst>
                                              <p:attrName>ppt_x</p:attrName>
                                            </p:attrNameLst>
                                          </p:cBhvr>
                                          <p:tavLst>
                                            <p:tav tm="0">
                                              <p:val>
                                                <p:strVal val="#ppt_x"/>
                                              </p:val>
                                            </p:tav>
                                            <p:tav tm="100000">
                                              <p:val>
                                                <p:strVal val="#ppt_x"/>
                                              </p:val>
                                            </p:tav>
                                          </p:tavLst>
                                        </p:anim>
                                        <p:anim calcmode="lin" valueType="num">
                                          <p:cBhvr>
                                            <p:cTn id="6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9" grpId="0" animBg="1"/>
          <p:bldP spid="13"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14" presetClass="entr" presetSubtype="1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childTnLst>
                              </p:cTn>
                            </p:par>
                            <p:par>
                              <p:cTn id="39" fill="hold">
                                <p:stCondLst>
                                  <p:cond delay="5000"/>
                                </p:stCondLst>
                                <p:childTnLst>
                                  <p:par>
                                    <p:cTn id="40" presetID="55"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strVal val="#ppt_w*0.70"/>
                                              </p:val>
                                            </p:tav>
                                            <p:tav tm="100000">
                                              <p:val>
                                                <p:strVal val="#ppt_w"/>
                                              </p:val>
                                            </p:tav>
                                          </p:tavLst>
                                        </p:anim>
                                        <p:anim calcmode="lin" valueType="num">
                                          <p:cBhvr>
                                            <p:cTn id="43" dur="1000" fill="hold"/>
                                            <p:tgtEl>
                                              <p:spTgt spid="17"/>
                                            </p:tgtEl>
                                            <p:attrNameLst>
                                              <p:attrName>ppt_h</p:attrName>
                                            </p:attrNameLst>
                                          </p:cBhvr>
                                          <p:tavLst>
                                            <p:tav tm="0">
                                              <p:val>
                                                <p:strVal val="#ppt_h"/>
                                              </p:val>
                                            </p:tav>
                                            <p:tav tm="100000">
                                              <p:val>
                                                <p:strVal val="#ppt_h"/>
                                              </p:val>
                                            </p:tav>
                                          </p:tavLst>
                                        </p:anim>
                                        <p:animEffect transition="in" filter="fade">
                                          <p:cBhvr>
                                            <p:cTn id="44" dur="1000"/>
                                            <p:tgtEl>
                                              <p:spTgt spid="17"/>
                                            </p:tgtEl>
                                          </p:cBhvr>
                                        </p:animEffect>
                                      </p:childTnLst>
                                    </p:cTn>
                                  </p:par>
                                </p:childTnLst>
                              </p:cTn>
                            </p:par>
                            <p:par>
                              <p:cTn id="45" fill="hold">
                                <p:stCondLst>
                                  <p:cond delay="6000"/>
                                </p:stCondLst>
                                <p:childTnLst>
                                  <p:par>
                                    <p:cTn id="46" presetID="53" presetClass="entr" presetSubtype="16"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childTnLst>
                              </p:cTn>
                            </p:par>
                            <p:par>
                              <p:cTn id="51" fill="hold">
                                <p:stCondLst>
                                  <p:cond delay="6500"/>
                                </p:stCondLst>
                                <p:childTnLst>
                                  <p:par>
                                    <p:cTn id="52" presetID="42" presetClass="entr" presetSubtype="0"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1000"/>
                                            <p:tgtEl>
                                              <p:spTgt spid="33"/>
                                            </p:tgtEl>
                                          </p:cBhvr>
                                        </p:animEffect>
                                        <p:anim calcmode="lin" valueType="num">
                                          <p:cBhvr>
                                            <p:cTn id="55" dur="1000" fill="hold"/>
                                            <p:tgtEl>
                                              <p:spTgt spid="33"/>
                                            </p:tgtEl>
                                            <p:attrNameLst>
                                              <p:attrName>ppt_x</p:attrName>
                                            </p:attrNameLst>
                                          </p:cBhvr>
                                          <p:tavLst>
                                            <p:tav tm="0">
                                              <p:val>
                                                <p:strVal val="#ppt_x"/>
                                              </p:val>
                                            </p:tav>
                                            <p:tav tm="100000">
                                              <p:val>
                                                <p:strVal val="#ppt_x"/>
                                              </p:val>
                                            </p:tav>
                                          </p:tavLst>
                                        </p:anim>
                                        <p:anim calcmode="lin" valueType="num">
                                          <p:cBhvr>
                                            <p:cTn id="56" dur="1000" fill="hold"/>
                                            <p:tgtEl>
                                              <p:spTgt spid="33"/>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53" presetClass="entr" presetSubtype="16" fill="hold"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500" fill="hold"/>
                                            <p:tgtEl>
                                              <p:spTgt spid="42"/>
                                            </p:tgtEl>
                                            <p:attrNameLst>
                                              <p:attrName>ppt_w</p:attrName>
                                            </p:attrNameLst>
                                          </p:cBhvr>
                                          <p:tavLst>
                                            <p:tav tm="0">
                                              <p:val>
                                                <p:fltVal val="0"/>
                                              </p:val>
                                            </p:tav>
                                            <p:tav tm="100000">
                                              <p:val>
                                                <p:strVal val="#ppt_w"/>
                                              </p:val>
                                            </p:tav>
                                          </p:tavLst>
                                        </p:anim>
                                        <p:anim calcmode="lin" valueType="num">
                                          <p:cBhvr>
                                            <p:cTn id="61" dur="500" fill="hold"/>
                                            <p:tgtEl>
                                              <p:spTgt spid="42"/>
                                            </p:tgtEl>
                                            <p:attrNameLst>
                                              <p:attrName>ppt_h</p:attrName>
                                            </p:attrNameLst>
                                          </p:cBhvr>
                                          <p:tavLst>
                                            <p:tav tm="0">
                                              <p:val>
                                                <p:fltVal val="0"/>
                                              </p:val>
                                            </p:tav>
                                            <p:tav tm="100000">
                                              <p:val>
                                                <p:strVal val="#ppt_h"/>
                                              </p:val>
                                            </p:tav>
                                          </p:tavLst>
                                        </p:anim>
                                        <p:animEffect transition="in" filter="fade">
                                          <p:cBhvr>
                                            <p:cTn id="62" dur="500"/>
                                            <p:tgtEl>
                                              <p:spTgt spid="42"/>
                                            </p:tgtEl>
                                          </p:cBhvr>
                                        </p:animEffect>
                                      </p:childTnLst>
                                    </p:cTn>
                                  </p:par>
                                </p:childTnLst>
                              </p:cTn>
                            </p:par>
                            <p:par>
                              <p:cTn id="63" fill="hold">
                                <p:stCondLst>
                                  <p:cond delay="8000"/>
                                </p:stCondLst>
                                <p:childTnLst>
                                  <p:par>
                                    <p:cTn id="64" presetID="42" presetClass="entr" presetSubtype="0"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1000"/>
                                            <p:tgtEl>
                                              <p:spTgt spid="45"/>
                                            </p:tgtEl>
                                          </p:cBhvr>
                                        </p:animEffect>
                                        <p:anim calcmode="lin" valueType="num">
                                          <p:cBhvr>
                                            <p:cTn id="67" dur="1000" fill="hold"/>
                                            <p:tgtEl>
                                              <p:spTgt spid="45"/>
                                            </p:tgtEl>
                                            <p:attrNameLst>
                                              <p:attrName>ppt_x</p:attrName>
                                            </p:attrNameLst>
                                          </p:cBhvr>
                                          <p:tavLst>
                                            <p:tav tm="0">
                                              <p:val>
                                                <p:strVal val="#ppt_x"/>
                                              </p:val>
                                            </p:tav>
                                            <p:tav tm="100000">
                                              <p:val>
                                                <p:strVal val="#ppt_x"/>
                                              </p:val>
                                            </p:tav>
                                          </p:tavLst>
                                        </p:anim>
                                        <p:anim calcmode="lin" valueType="num">
                                          <p:cBhvr>
                                            <p:cTn id="6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9" grpId="0" animBg="1"/>
          <p:bldP spid="13" grpId="0"/>
          <p:bldP spid="14"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ISLIDE.DIAGRAM" val="52b0676d-feee-4c24-97a0-d7f3952809e8"/>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1684</Words>
  <Application>Microsoft Office PowerPoint</Application>
  <PresentationFormat>宽屏</PresentationFormat>
  <Paragraphs>305</Paragraphs>
  <Slides>23</Slides>
  <Notes>23</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46" baseType="lpstr">
      <vt:lpstr>Aurora Cn BT</vt:lpstr>
      <vt:lpstr>Bebas Neue</vt:lpstr>
      <vt:lpstr>Gill Sans</vt:lpstr>
      <vt:lpstr>Malgun Gothic</vt:lpstr>
      <vt:lpstr>Montserrat Semi Bold</vt:lpstr>
      <vt:lpstr>Open Sans</vt:lpstr>
      <vt:lpstr>等线</vt:lpstr>
      <vt:lpstr>等线 Light</vt:lpstr>
      <vt:lpstr>方正兰亭超细黑简体</vt:lpstr>
      <vt:lpstr>迷你简准圆</vt:lpstr>
      <vt:lpstr>时尚中黑简体</vt:lpstr>
      <vt:lpstr>宋体</vt:lpstr>
      <vt:lpstr>微软雅黑</vt:lpstr>
      <vt:lpstr>造字工房朗宋（非商用）常规体</vt:lpstr>
      <vt:lpstr>造字工房形黑（非商用）细体</vt:lpstr>
      <vt:lpstr>Arial</vt:lpstr>
      <vt:lpstr>Arial Black</vt:lpstr>
      <vt:lpstr>Calibri</vt:lpstr>
      <vt:lpstr>Haettenschweiler</vt:lpstr>
      <vt:lpstr>Impact</vt:lpstr>
      <vt:lpstr>Wingdings</vt:lpstr>
      <vt:lpstr>www.2ppt.com</vt:lpstr>
      <vt:lpstr>CorelDRAW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2021-05-01T03:18:27Z</dcterms:created>
  <dcterms:modified xsi:type="dcterms:W3CDTF">2023-01-10T11:06:40Z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BC113A2A6DDC4E22861A9B78689788A5</vt:lpwstr>
  </property>
  <property fmtid="{D5CDD505-2E9C-101B-9397-08002B2CF9AE}" pid="3" name="KSOProductBuildVer">
    <vt:lpwstr>2052-11.1.0.10463</vt:lpwstr>
  </property>
  <property fmtid="{A09F084E-AD41-489F-8076-AA5BE3082BCA}" pid="100">
    <vt:ui4>5</vt:ui4>
  </property>
  <property fmtid="{64440492-4C8B-11D1-8B70-080036B11A03}" pid="11">
    <vt:lpwstr>www.2ppt.com-爱PPT提供资源下载</vt:lpwstr>
  </property>
</Properties>
</file>