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7"/>
  </p:notesMasterIdLst>
  <p:sldIdLst>
    <p:sldId id="8647" r:id="rId3"/>
    <p:sldId id="8648" r:id="rId4"/>
    <p:sldId id="8650" r:id="rId5"/>
    <p:sldId id="296" r:id="rId6"/>
    <p:sldId id="3495" r:id="rId7"/>
    <p:sldId id="269" r:id="rId8"/>
    <p:sldId id="8644" r:id="rId9"/>
    <p:sldId id="8658" r:id="rId10"/>
    <p:sldId id="288" r:id="rId11"/>
    <p:sldId id="3470" r:id="rId12"/>
    <p:sldId id="277" r:id="rId13"/>
    <p:sldId id="273" r:id="rId14"/>
    <p:sldId id="8659" r:id="rId15"/>
    <p:sldId id="302" r:id="rId16"/>
    <p:sldId id="3415" r:id="rId17"/>
    <p:sldId id="272" r:id="rId18"/>
    <p:sldId id="3456" r:id="rId19"/>
    <p:sldId id="8487" r:id="rId20"/>
    <p:sldId id="8660" r:id="rId21"/>
    <p:sldId id="289" r:id="rId22"/>
    <p:sldId id="299" r:id="rId23"/>
    <p:sldId id="291" r:id="rId24"/>
    <p:sldId id="3471" r:id="rId25"/>
    <p:sldId id="864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243"/>
    <a:srgbClr val="EDB3A7"/>
    <a:srgbClr val="2A3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47" autoAdjust="0"/>
    <p:restoredTop sz="94660"/>
  </p:normalViewPr>
  <p:slideViewPr>
    <p:cSldViewPr snapToGrid="0">
      <p:cViewPr>
        <p:scale>
          <a:sx n="75" d="100"/>
          <a:sy n="75" d="100"/>
        </p:scale>
        <p:origin x="-1704" y="-94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a楷体" panose="02000500000000000000" pitchFamily="2" charset="-122"/>
                <a:ea typeface="Aa楷体" panose="02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a楷体" panose="02000500000000000000" pitchFamily="2" charset="-122"/>
                <a:ea typeface="Aa楷体" panose="02000500000000000000" pitchFamily="2" charset="-122"/>
              </a:defRPr>
            </a:lvl1pPr>
          </a:lstStyle>
          <a:p>
            <a:fld id="{D69E29FD-5CB0-43B2-8DE4-7A81EECF5A0B}"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a楷体" panose="02000500000000000000" pitchFamily="2" charset="-122"/>
                <a:ea typeface="Aa楷体" panose="02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a楷体" panose="02000500000000000000" pitchFamily="2" charset="-122"/>
                <a:ea typeface="Aa楷体" panose="02000500000000000000" pitchFamily="2" charset="-122"/>
              </a:defRPr>
            </a:lvl1pPr>
          </a:lstStyle>
          <a:p>
            <a:fld id="{32A2CAD8-F91A-409A-B778-AA74111763F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a楷体" panose="02000500000000000000" pitchFamily="2" charset="-122"/>
        <a:ea typeface="Aa楷体" panose="02000500000000000000" pitchFamily="2" charset="-122"/>
        <a:cs typeface="+mn-cs"/>
      </a:defRPr>
    </a:lvl1pPr>
    <a:lvl2pPr marL="457200" algn="l" defTabSz="914400" rtl="0" eaLnBrk="1" latinLnBrk="0" hangingPunct="1">
      <a:defRPr sz="1200" kern="1200">
        <a:solidFill>
          <a:schemeClr val="tx1"/>
        </a:solidFill>
        <a:latin typeface="Aa楷体" panose="02000500000000000000" pitchFamily="2" charset="-122"/>
        <a:ea typeface="Aa楷体" panose="02000500000000000000" pitchFamily="2" charset="-122"/>
        <a:cs typeface="+mn-cs"/>
      </a:defRPr>
    </a:lvl2pPr>
    <a:lvl3pPr marL="914400" algn="l" defTabSz="914400" rtl="0" eaLnBrk="1" latinLnBrk="0" hangingPunct="1">
      <a:defRPr sz="1200" kern="1200">
        <a:solidFill>
          <a:schemeClr val="tx1"/>
        </a:solidFill>
        <a:latin typeface="Aa楷体" panose="02000500000000000000" pitchFamily="2" charset="-122"/>
        <a:ea typeface="Aa楷体" panose="02000500000000000000" pitchFamily="2" charset="-122"/>
        <a:cs typeface="+mn-cs"/>
      </a:defRPr>
    </a:lvl3pPr>
    <a:lvl4pPr marL="1371600" algn="l" defTabSz="914400" rtl="0" eaLnBrk="1" latinLnBrk="0" hangingPunct="1">
      <a:defRPr sz="1200" kern="1200">
        <a:solidFill>
          <a:schemeClr val="tx1"/>
        </a:solidFill>
        <a:latin typeface="Aa楷体" panose="02000500000000000000" pitchFamily="2" charset="-122"/>
        <a:ea typeface="Aa楷体" panose="02000500000000000000" pitchFamily="2" charset="-122"/>
        <a:cs typeface="+mn-cs"/>
      </a:defRPr>
    </a:lvl4pPr>
    <a:lvl5pPr marL="1828800" algn="l" defTabSz="914400" rtl="0" eaLnBrk="1" latinLnBrk="0" hangingPunct="1">
      <a:defRPr sz="1200" kern="1200">
        <a:solidFill>
          <a:schemeClr val="tx1"/>
        </a:solidFill>
        <a:latin typeface="Aa楷体" panose="02000500000000000000" pitchFamily="2" charset="-122"/>
        <a:ea typeface="Aa楷体" panose="02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10DA1E-53B7-4FEE-AEB0-9E65739FA3C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5113C3-BDC9-40F6-865E-823C4B7E490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71AC3D-2E20-434C-9CB8-B7AC7A0A607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5113C3-BDC9-40F6-865E-823C4B7E490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EE31D6-471D-47E4-9105-CDA94A2BDE5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EE31D6-471D-47E4-9105-CDA94A2BDE5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EE31D6-471D-47E4-9105-CDA94A2BDE5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EE31D6-471D-47E4-9105-CDA94A2BDE5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71AC3D-2E20-434C-9CB8-B7AC7A0A607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EE31D6-471D-47E4-9105-CDA94A2BDE5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blipFill dpi="0" rotWithShape="1">
          <a:blip r:embed="rId2">
            <a:lum/>
          </a:blip>
          <a:srcRect/>
          <a:stretch>
            <a:fillRect l="-4000" r="-59000" b="-8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Aa楷体" panose="02000500000000000000" pitchFamily="2" charset="-122"/>
                <a:ea typeface="Aa楷体" panose="02000500000000000000" pitchFamily="2"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atin typeface="Aa楷体" panose="02000500000000000000" pitchFamily="2" charset="-122"/>
                <a:ea typeface="Aa楷体" panose="02000500000000000000" pitchFamily="2" charset="-122"/>
              </a:defRPr>
            </a:lvl1pPr>
            <a:lvl2pPr>
              <a:defRPr sz="2800">
                <a:latin typeface="Aa楷体" panose="02000500000000000000" pitchFamily="2" charset="-122"/>
                <a:ea typeface="Aa楷体" panose="02000500000000000000" pitchFamily="2" charset="-122"/>
              </a:defRPr>
            </a:lvl2pPr>
            <a:lvl3pPr>
              <a:defRPr sz="2400">
                <a:latin typeface="Aa楷体" panose="02000500000000000000" pitchFamily="2" charset="-122"/>
                <a:ea typeface="Aa楷体" panose="02000500000000000000" pitchFamily="2" charset="-122"/>
              </a:defRPr>
            </a:lvl3pPr>
            <a:lvl4pPr>
              <a:defRPr sz="2000">
                <a:latin typeface="Aa楷体" panose="02000500000000000000" pitchFamily="2" charset="-122"/>
                <a:ea typeface="Aa楷体" panose="02000500000000000000" pitchFamily="2" charset="-122"/>
              </a:defRPr>
            </a:lvl4pPr>
            <a:lvl5pPr>
              <a:defRPr sz="2000">
                <a:latin typeface="Aa楷体" panose="02000500000000000000" pitchFamily="2" charset="-122"/>
                <a:ea typeface="Aa楷体" panose="02000500000000000000" pitchFamily="2"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a楷体" panose="02000500000000000000" pitchFamily="2" charset="-122"/>
                <a:ea typeface="Aa楷体" panose="02000500000000000000"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851456EF-EDA7-466D-90A9-97D47B7037CB}"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1A7D73ED-7EBB-4E11-B60B-79773C5177D3}"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Aa楷体" panose="02000500000000000000" pitchFamily="2" charset="-122"/>
                <a:ea typeface="Aa楷体" panose="02000500000000000000" pitchFamily="2"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atin typeface="Aa楷体" panose="02000500000000000000" pitchFamily="2" charset="-122"/>
                <a:ea typeface="Aa楷体" panose="02000500000000000000" pitchFamily="2" charset="-122"/>
              </a:defRPr>
            </a:lvl1pPr>
            <a:lvl2pPr>
              <a:defRPr sz="2800">
                <a:latin typeface="Aa楷体" panose="02000500000000000000" pitchFamily="2" charset="-122"/>
                <a:ea typeface="Aa楷体" panose="02000500000000000000" pitchFamily="2" charset="-122"/>
              </a:defRPr>
            </a:lvl2pPr>
            <a:lvl3pPr>
              <a:defRPr sz="2400">
                <a:latin typeface="Aa楷体" panose="02000500000000000000" pitchFamily="2" charset="-122"/>
                <a:ea typeface="Aa楷体" panose="02000500000000000000" pitchFamily="2" charset="-122"/>
              </a:defRPr>
            </a:lvl3pPr>
            <a:lvl4pPr>
              <a:defRPr sz="2000">
                <a:latin typeface="Aa楷体" panose="02000500000000000000" pitchFamily="2" charset="-122"/>
                <a:ea typeface="Aa楷体" panose="02000500000000000000" pitchFamily="2" charset="-122"/>
              </a:defRPr>
            </a:lvl4pPr>
            <a:lvl5pPr>
              <a:defRPr sz="2000">
                <a:latin typeface="Aa楷体" panose="02000500000000000000" pitchFamily="2" charset="-122"/>
                <a:ea typeface="Aa楷体" panose="02000500000000000000" pitchFamily="2"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a楷体" panose="02000500000000000000" pitchFamily="2" charset="-122"/>
                <a:ea typeface="Aa楷体" panose="02000500000000000000"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851456EF-EDA7-466D-90A9-97D47B7037CB}"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1A7D73ED-7EBB-4E11-B60B-79773C5177D3}" type="slidenum">
              <a:rPr lang="zh-CN" altLang="en-US" smtClean="0"/>
              <a:t>‹#›</a:t>
            </a:fld>
            <a:endParaRPr lang="zh-CN" altLang="en-US" dirty="0"/>
          </a:p>
        </p:txBody>
      </p:sp>
      <p:sp>
        <p:nvSpPr>
          <p:cNvPr id="9" name="TextBox 8"/>
          <p:cNvSpPr txBox="1"/>
          <p:nvPr userDrawn="1"/>
        </p:nvSpPr>
        <p:spPr>
          <a:xfrm>
            <a:off x="10175404" y="6623559"/>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Aa楷体" panose="02000500000000000000" pitchFamily="2" charset="-122"/>
                <a:ea typeface="Aa楷体" panose="02000500000000000000" pitchFamily="2"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atin typeface="Aa楷体" panose="02000500000000000000" pitchFamily="2" charset="-122"/>
                <a:ea typeface="Aa楷体" panose="02000500000000000000"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a楷体" panose="02000500000000000000" pitchFamily="2" charset="-122"/>
                <a:ea typeface="Aa楷体" panose="02000500000000000000"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851456EF-EDA7-466D-90A9-97D47B7037CB}"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1A7D73ED-7EBB-4E11-B60B-79773C5177D3}"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Aa楷体" panose="02000500000000000000" pitchFamily="2" charset="-122"/>
                <a:ea typeface="Aa楷体" panose="02000500000000000000" pitchFamily="2"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lvl1pPr>
              <a:defRPr>
                <a:latin typeface="Aa楷体" panose="02000500000000000000" pitchFamily="2" charset="-122"/>
                <a:ea typeface="Aa楷体" panose="02000500000000000000" pitchFamily="2" charset="-122"/>
              </a:defRPr>
            </a:lvl1pPr>
            <a:lvl2pPr>
              <a:defRPr>
                <a:latin typeface="Aa楷体" panose="02000500000000000000" pitchFamily="2" charset="-122"/>
                <a:ea typeface="Aa楷体" panose="02000500000000000000" pitchFamily="2" charset="-122"/>
              </a:defRPr>
            </a:lvl2pPr>
            <a:lvl3pPr>
              <a:defRPr>
                <a:latin typeface="Aa楷体" panose="02000500000000000000" pitchFamily="2" charset="-122"/>
                <a:ea typeface="Aa楷体" panose="02000500000000000000" pitchFamily="2" charset="-122"/>
              </a:defRPr>
            </a:lvl3pPr>
            <a:lvl4pPr>
              <a:defRPr>
                <a:latin typeface="Aa楷体" panose="02000500000000000000" pitchFamily="2" charset="-122"/>
                <a:ea typeface="Aa楷体" panose="02000500000000000000" pitchFamily="2" charset="-122"/>
              </a:defRPr>
            </a:lvl4pPr>
            <a:lvl5pPr>
              <a:defRPr>
                <a:latin typeface="Aa楷体" panose="02000500000000000000" pitchFamily="2" charset="-122"/>
                <a:ea typeface="Aa楷体"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851456EF-EDA7-466D-90A9-97D47B7037CB}"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1A7D73ED-7EBB-4E11-B60B-79773C5177D3}"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latin typeface="Aa楷体" panose="02000500000000000000" pitchFamily="2" charset="-122"/>
                <a:ea typeface="Aa楷体" panose="02000500000000000000" pitchFamily="2"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lvl1pPr>
              <a:defRPr>
                <a:latin typeface="Aa楷体" panose="02000500000000000000" pitchFamily="2" charset="-122"/>
                <a:ea typeface="Aa楷体" panose="02000500000000000000" pitchFamily="2" charset="-122"/>
              </a:defRPr>
            </a:lvl1pPr>
            <a:lvl2pPr>
              <a:defRPr>
                <a:latin typeface="Aa楷体" panose="02000500000000000000" pitchFamily="2" charset="-122"/>
                <a:ea typeface="Aa楷体" panose="02000500000000000000" pitchFamily="2" charset="-122"/>
              </a:defRPr>
            </a:lvl2pPr>
            <a:lvl3pPr>
              <a:defRPr>
                <a:latin typeface="Aa楷体" panose="02000500000000000000" pitchFamily="2" charset="-122"/>
                <a:ea typeface="Aa楷体" panose="02000500000000000000" pitchFamily="2" charset="-122"/>
              </a:defRPr>
            </a:lvl3pPr>
            <a:lvl4pPr>
              <a:defRPr>
                <a:latin typeface="Aa楷体" panose="02000500000000000000" pitchFamily="2" charset="-122"/>
                <a:ea typeface="Aa楷体" panose="02000500000000000000" pitchFamily="2" charset="-122"/>
              </a:defRPr>
            </a:lvl4pPr>
            <a:lvl5pPr>
              <a:defRPr>
                <a:latin typeface="Aa楷体" panose="02000500000000000000" pitchFamily="2" charset="-122"/>
                <a:ea typeface="Aa楷体"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851456EF-EDA7-466D-90A9-97D47B7037CB}"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1A7D73ED-7EBB-4E11-B60B-79773C5177D3}"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3875314" y="2226156"/>
            <a:ext cx="4441372" cy="3367314"/>
          </a:xfrm>
          <a:custGeom>
            <a:avLst/>
            <a:gdLst>
              <a:gd name="connsiteX0" fmla="*/ 0 w 4441372"/>
              <a:gd name="connsiteY0" fmla="*/ 0 h 3367314"/>
              <a:gd name="connsiteX1" fmla="*/ 4441372 w 4441372"/>
              <a:gd name="connsiteY1" fmla="*/ 0 h 3367314"/>
              <a:gd name="connsiteX2" fmla="*/ 4441372 w 4441372"/>
              <a:gd name="connsiteY2" fmla="*/ 3367314 h 3367314"/>
              <a:gd name="connsiteX3" fmla="*/ 0 w 4441372"/>
              <a:gd name="connsiteY3" fmla="*/ 3367314 h 3367314"/>
            </a:gdLst>
            <a:ahLst/>
            <a:cxnLst>
              <a:cxn ang="0">
                <a:pos x="connsiteX0" y="connsiteY0"/>
              </a:cxn>
              <a:cxn ang="0">
                <a:pos x="connsiteX1" y="connsiteY1"/>
              </a:cxn>
              <a:cxn ang="0">
                <a:pos x="connsiteX2" y="connsiteY2"/>
              </a:cxn>
              <a:cxn ang="0">
                <a:pos x="connsiteX3" y="connsiteY3"/>
              </a:cxn>
            </a:cxnLst>
            <a:rect l="l" t="t" r="r" b="b"/>
            <a:pathLst>
              <a:path w="4441372" h="3367314">
                <a:moveTo>
                  <a:pt x="0" y="0"/>
                </a:moveTo>
                <a:lnTo>
                  <a:pt x="4441372" y="0"/>
                </a:lnTo>
                <a:lnTo>
                  <a:pt x="4441372" y="3367314"/>
                </a:lnTo>
                <a:lnTo>
                  <a:pt x="0" y="3367314"/>
                </a:lnTo>
                <a:close/>
              </a:path>
            </a:pathLst>
          </a:custGeom>
        </p:spPr>
        <p:txBody>
          <a:bodyPr wrap="square">
            <a:noAutofit/>
          </a:bodyPr>
          <a:lstStyle>
            <a:lvl1pPr>
              <a:defRPr>
                <a:latin typeface="Aa楷体" panose="02000500000000000000" pitchFamily="2" charset="-122"/>
                <a:ea typeface="Aa楷体" panose="02000500000000000000" pitchFamily="2" charset="-122"/>
              </a:defRPr>
            </a:lvl1pPr>
          </a:lstStyle>
          <a:p>
            <a:endParaRPr lang="zh-CN" altLang="en-US" dirty="0"/>
          </a:p>
        </p:txBody>
      </p:sp>
      <p:sp>
        <p:nvSpPr>
          <p:cNvPr id="3" name="灯片编号占位符 2"/>
          <p:cNvSpPr>
            <a:spLocks noGrp="1"/>
          </p:cNvSpPr>
          <p:nvPr>
            <p:ph type="sldNum" sz="quarter" idx="10"/>
          </p:nvPr>
        </p:nvSpPr>
        <p:spPr>
          <a:xfrm>
            <a:off x="86106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1E5B29A9-5820-46BE-83DA-BE1F926704E3}"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矩形 2"/>
          <p:cNvSpPr/>
          <p:nvPr userDrawn="1"/>
        </p:nvSpPr>
        <p:spPr>
          <a:xfrm>
            <a:off x="228600" y="213360"/>
            <a:ext cx="11689080" cy="638556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楷体" panose="02000500000000000000" pitchFamily="2" charset="-122"/>
              <a:ea typeface="Aa楷体" panose="02000500000000000000" pitchFamily="2" charset="-122"/>
            </a:endParaRPr>
          </a:p>
        </p:txBody>
      </p:sp>
      <p:sp>
        <p:nvSpPr>
          <p:cNvPr id="4" name="矩形 3"/>
          <p:cNvSpPr/>
          <p:nvPr userDrawn="1"/>
        </p:nvSpPr>
        <p:spPr>
          <a:xfrm>
            <a:off x="11727180" y="2362200"/>
            <a:ext cx="381000" cy="208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楷体" panose="02000500000000000000" pitchFamily="2" charset="-122"/>
              <a:ea typeface="Aa楷体" panose="02000500000000000000" pitchFamily="2" charset="-122"/>
            </a:endParaRPr>
          </a:p>
        </p:txBody>
      </p:sp>
      <p:sp>
        <p:nvSpPr>
          <p:cNvPr id="10" name="矩形 9"/>
          <p:cNvSpPr/>
          <p:nvPr userDrawn="1"/>
        </p:nvSpPr>
        <p:spPr>
          <a:xfrm>
            <a:off x="83820" y="2362200"/>
            <a:ext cx="381000" cy="208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楷体" panose="02000500000000000000" pitchFamily="2" charset="-122"/>
              <a:ea typeface="Aa楷体"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dpi="0" rotWithShape="1">
          <a:blip r:embed="rId2"/>
          <a:srcRect/>
          <a:stretch>
            <a:fillRect b="-8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Aa楷体" panose="02000500000000000000" pitchFamily="2" charset="-122"/>
                <a:ea typeface="Aa楷体" panose="02000500000000000000" pitchFamily="2" charset="-122"/>
              </a:defRPr>
            </a:lvl1pPr>
          </a:lstStyle>
          <a:p>
            <a:r>
              <a:rPr lang="zh-CN" altLang="en-US" dirty="0"/>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lvl1pPr>
              <a:defRPr>
                <a:latin typeface="Aa楷体" panose="02000500000000000000" pitchFamily="2" charset="-122"/>
                <a:ea typeface="Aa楷体" panose="02000500000000000000" pitchFamily="2" charset="-122"/>
              </a:defRPr>
            </a:lvl1pPr>
            <a:lvl2pPr>
              <a:defRPr>
                <a:latin typeface="Aa楷体" panose="02000500000000000000" pitchFamily="2" charset="-122"/>
                <a:ea typeface="Aa楷体" panose="02000500000000000000" pitchFamily="2" charset="-122"/>
              </a:defRPr>
            </a:lvl2pPr>
            <a:lvl3pPr>
              <a:defRPr>
                <a:latin typeface="Aa楷体" panose="02000500000000000000" pitchFamily="2" charset="-122"/>
                <a:ea typeface="Aa楷体" panose="02000500000000000000" pitchFamily="2" charset="-122"/>
              </a:defRPr>
            </a:lvl3pPr>
            <a:lvl4pPr>
              <a:defRPr>
                <a:latin typeface="Aa楷体" panose="02000500000000000000" pitchFamily="2" charset="-122"/>
                <a:ea typeface="Aa楷体" panose="02000500000000000000" pitchFamily="2" charset="-122"/>
              </a:defRPr>
            </a:lvl4pPr>
            <a:lvl5pPr>
              <a:defRPr>
                <a:latin typeface="Aa楷体" panose="02000500000000000000" pitchFamily="2" charset="-122"/>
                <a:ea typeface="Aa楷体"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lvl1pPr>
              <a:defRPr>
                <a:latin typeface="Aa楷体" panose="02000500000000000000" pitchFamily="2" charset="-122"/>
                <a:ea typeface="Aa楷体" panose="02000500000000000000" pitchFamily="2" charset="-122"/>
              </a:defRPr>
            </a:lvl1pPr>
            <a:lvl2pPr>
              <a:defRPr>
                <a:latin typeface="Aa楷体" panose="02000500000000000000" pitchFamily="2" charset="-122"/>
                <a:ea typeface="Aa楷体" panose="02000500000000000000" pitchFamily="2" charset="-122"/>
              </a:defRPr>
            </a:lvl2pPr>
            <a:lvl3pPr>
              <a:defRPr>
                <a:latin typeface="Aa楷体" panose="02000500000000000000" pitchFamily="2" charset="-122"/>
                <a:ea typeface="Aa楷体" panose="02000500000000000000" pitchFamily="2" charset="-122"/>
              </a:defRPr>
            </a:lvl3pPr>
            <a:lvl4pPr>
              <a:defRPr>
                <a:latin typeface="Aa楷体" panose="02000500000000000000" pitchFamily="2" charset="-122"/>
                <a:ea typeface="Aa楷体" panose="02000500000000000000" pitchFamily="2" charset="-122"/>
              </a:defRPr>
            </a:lvl4pPr>
            <a:lvl5pPr>
              <a:defRPr>
                <a:latin typeface="Aa楷体" panose="02000500000000000000" pitchFamily="2" charset="-122"/>
                <a:ea typeface="Aa楷体"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851456EF-EDA7-466D-90A9-97D47B7037CB}"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1A7D73ED-7EBB-4E11-B60B-79773C5177D3}"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a:latin typeface="Aa楷体" panose="02000500000000000000" pitchFamily="2" charset="-122"/>
                <a:ea typeface="Aa楷体" panose="02000500000000000000" pitchFamily="2" charset="-122"/>
              </a:defRPr>
            </a:lvl1pPr>
          </a:lstStyle>
          <a:p>
            <a:r>
              <a:rPr lang="zh-CN" altLang="en-US" dirty="0"/>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atin typeface="Aa楷体" panose="02000500000000000000" pitchFamily="2" charset="-122"/>
                <a:ea typeface="Aa楷体" panose="02000500000000000000"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lvl1pPr>
              <a:defRPr>
                <a:latin typeface="Aa楷体" panose="02000500000000000000" pitchFamily="2" charset="-122"/>
                <a:ea typeface="Aa楷体" panose="02000500000000000000" pitchFamily="2" charset="-122"/>
              </a:defRPr>
            </a:lvl1pPr>
            <a:lvl2pPr>
              <a:defRPr>
                <a:latin typeface="Aa楷体" panose="02000500000000000000" pitchFamily="2" charset="-122"/>
                <a:ea typeface="Aa楷体" panose="02000500000000000000" pitchFamily="2" charset="-122"/>
              </a:defRPr>
            </a:lvl2pPr>
            <a:lvl3pPr>
              <a:defRPr>
                <a:latin typeface="Aa楷体" panose="02000500000000000000" pitchFamily="2" charset="-122"/>
                <a:ea typeface="Aa楷体" panose="02000500000000000000" pitchFamily="2" charset="-122"/>
              </a:defRPr>
            </a:lvl3pPr>
            <a:lvl4pPr>
              <a:defRPr>
                <a:latin typeface="Aa楷体" panose="02000500000000000000" pitchFamily="2" charset="-122"/>
                <a:ea typeface="Aa楷体" panose="02000500000000000000" pitchFamily="2" charset="-122"/>
              </a:defRPr>
            </a:lvl4pPr>
            <a:lvl5pPr>
              <a:defRPr>
                <a:latin typeface="Aa楷体" panose="02000500000000000000" pitchFamily="2" charset="-122"/>
                <a:ea typeface="Aa楷体"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atin typeface="Aa楷体" panose="02000500000000000000" pitchFamily="2" charset="-122"/>
                <a:ea typeface="Aa楷体" panose="02000500000000000000"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lvl1pPr>
              <a:defRPr>
                <a:latin typeface="Aa楷体" panose="02000500000000000000" pitchFamily="2" charset="-122"/>
                <a:ea typeface="Aa楷体" panose="02000500000000000000" pitchFamily="2" charset="-122"/>
              </a:defRPr>
            </a:lvl1pPr>
            <a:lvl2pPr>
              <a:defRPr>
                <a:latin typeface="Aa楷体" panose="02000500000000000000" pitchFamily="2" charset="-122"/>
                <a:ea typeface="Aa楷体" panose="02000500000000000000" pitchFamily="2" charset="-122"/>
              </a:defRPr>
            </a:lvl2pPr>
            <a:lvl3pPr>
              <a:defRPr>
                <a:latin typeface="Aa楷体" panose="02000500000000000000" pitchFamily="2" charset="-122"/>
                <a:ea typeface="Aa楷体" panose="02000500000000000000" pitchFamily="2" charset="-122"/>
              </a:defRPr>
            </a:lvl3pPr>
            <a:lvl4pPr>
              <a:defRPr>
                <a:latin typeface="Aa楷体" panose="02000500000000000000" pitchFamily="2" charset="-122"/>
                <a:ea typeface="Aa楷体" panose="02000500000000000000" pitchFamily="2" charset="-122"/>
              </a:defRPr>
            </a:lvl4pPr>
            <a:lvl5pPr>
              <a:defRPr>
                <a:latin typeface="Aa楷体" panose="02000500000000000000" pitchFamily="2" charset="-122"/>
                <a:ea typeface="Aa楷体" panose="02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851456EF-EDA7-466D-90A9-97D47B7037CB}" type="datetimeFigureOut">
              <a:rPr lang="zh-CN" altLang="en-US" smtClean="0"/>
              <a:t>2023-01-10</a:t>
            </a:fld>
            <a:endParaRPr lang="zh-CN" altLang="en-US" dirty="0"/>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1A7D73ED-7EBB-4E11-B60B-79773C5177D3}"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Aa楷体" panose="02000500000000000000" pitchFamily="2" charset="-122"/>
                <a:ea typeface="Aa楷体" panose="02000500000000000000" pitchFamily="2"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851456EF-EDA7-466D-90A9-97D47B7037CB}" type="datetimeFigureOut">
              <a:rPr lang="zh-CN" altLang="en-US" smtClean="0"/>
              <a:t>2023-01-10</a:t>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1A7D73ED-7EBB-4E11-B60B-79773C5177D3}"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851456EF-EDA7-466D-90A9-97D47B7037CB}" type="datetimeFigureOut">
              <a:rPr lang="zh-CN" altLang="en-US" smtClean="0"/>
              <a:t>2023-01-10</a:t>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atin typeface="Aa楷体" panose="02000500000000000000" pitchFamily="2" charset="-122"/>
                <a:ea typeface="Aa楷体" panose="02000500000000000000" pitchFamily="2" charset="-122"/>
              </a:defRPr>
            </a:lvl1pPr>
          </a:lstStyle>
          <a:p>
            <a:fld id="{1A7D73ED-7EBB-4E11-B60B-79773C5177D3}"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9000" r="-19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536795" y="213201"/>
            <a:ext cx="4343181" cy="5615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9"/>
          <p:cNvSpPr txBox="1"/>
          <p:nvPr/>
        </p:nvSpPr>
        <p:spPr>
          <a:xfrm>
            <a:off x="6090322" y="1861673"/>
            <a:ext cx="2107550" cy="369247"/>
          </a:xfrm>
          <a:prstGeom prst="rect">
            <a:avLst/>
          </a:prstGeom>
          <a:noFill/>
        </p:spPr>
        <p:txBody>
          <a:bodyPr wrap="square" rtlCol="0">
            <a:spAutoFit/>
          </a:bodyPr>
          <a:lstStyle/>
          <a:p>
            <a:r>
              <a:rPr lang="zh-CN" altLang="en-US" b="1" dirty="0">
                <a:solidFill>
                  <a:schemeClr val="tx1">
                    <a:lumMod val="85000"/>
                    <a:lumOff val="15000"/>
                  </a:schemeClr>
                </a:solidFill>
                <a:cs typeface="+mn-ea"/>
                <a:sym typeface="+mn-lt"/>
              </a:rPr>
              <a:t>小标题</a:t>
            </a:r>
            <a:endParaRPr lang="es-ES" b="1" dirty="0">
              <a:solidFill>
                <a:schemeClr val="tx1">
                  <a:lumMod val="85000"/>
                  <a:lumOff val="15000"/>
                </a:schemeClr>
              </a:solidFill>
              <a:cs typeface="+mn-ea"/>
              <a:sym typeface="+mn-lt"/>
            </a:endParaRPr>
          </a:p>
        </p:txBody>
      </p:sp>
      <p:sp>
        <p:nvSpPr>
          <p:cNvPr id="12" name="Rectángulo 41"/>
          <p:cNvSpPr/>
          <p:nvPr/>
        </p:nvSpPr>
        <p:spPr>
          <a:xfrm>
            <a:off x="6096000" y="2302219"/>
            <a:ext cx="4289115" cy="535407"/>
          </a:xfrm>
          <a:prstGeom prst="rect">
            <a:avLst/>
          </a:prstGeom>
        </p:spPr>
        <p:txBody>
          <a:bodyPr wrap="square">
            <a:spAutoFit/>
          </a:bodyPr>
          <a:lstStyle/>
          <a:p>
            <a:pPr>
              <a:lnSpc>
                <a:spcPct val="120000"/>
              </a:lnSpc>
            </a:pPr>
            <a:r>
              <a:rPr lang="zh-CN" altLang="en-US" sz="1200" dirty="0">
                <a:solidFill>
                  <a:schemeClr val="tx1">
                    <a:lumMod val="85000"/>
                    <a:lumOff val="15000"/>
                  </a:schemeClr>
                </a:solidFill>
                <a:cs typeface="+mn-ea"/>
                <a:sym typeface="+mn-lt"/>
              </a:rPr>
              <a:t>输入替换内容输入替换内容输入替换内容输入替换内容输入替换内容输入替换内容输入替换内容输入替换内容</a:t>
            </a:r>
            <a:endParaRPr lang="en-US" altLang="zh-CN" sz="1200" dirty="0">
              <a:solidFill>
                <a:schemeClr val="tx1">
                  <a:lumMod val="85000"/>
                  <a:lumOff val="15000"/>
                </a:schemeClr>
              </a:solidFill>
              <a:cs typeface="+mn-ea"/>
              <a:sym typeface="+mn-lt"/>
            </a:endParaRPr>
          </a:p>
        </p:txBody>
      </p:sp>
      <p:sp>
        <p:nvSpPr>
          <p:cNvPr id="13" name="Rectángulo 42"/>
          <p:cNvSpPr/>
          <p:nvPr/>
        </p:nvSpPr>
        <p:spPr>
          <a:xfrm>
            <a:off x="6090322" y="2992630"/>
            <a:ext cx="5337485" cy="867930"/>
          </a:xfrm>
          <a:prstGeom prst="rect">
            <a:avLst/>
          </a:prstGeom>
        </p:spPr>
        <p:txBody>
          <a:bodyPr wrap="square">
            <a:spAutoFit/>
          </a:bodyPr>
          <a:lstStyle/>
          <a:p>
            <a:pPr>
              <a:lnSpc>
                <a:spcPct val="120000"/>
              </a:lnSpc>
            </a:pPr>
            <a:r>
              <a:rPr lang="zh-CN" altLang="en-US" sz="1400" dirty="0">
                <a:solidFill>
                  <a:schemeClr val="tx1">
                    <a:lumMod val="85000"/>
                    <a:lumOff val="15000"/>
                  </a:schemeClr>
                </a:solidFill>
                <a:cs typeface="+mn-ea"/>
                <a:sym typeface="+mn-lt"/>
              </a:rPr>
              <a:t>输入替换内容输入替换内容输入替换内容输入替换内容输入替换内容输入替换内容输入替换内容输入替换内容</a:t>
            </a:r>
          </a:p>
          <a:p>
            <a:pPr>
              <a:lnSpc>
                <a:spcPct val="120000"/>
              </a:lnSpc>
            </a:pPr>
            <a:endParaRPr lang="en-US" altLang="zh-CN" sz="1400" dirty="0">
              <a:solidFill>
                <a:schemeClr val="tx1">
                  <a:lumMod val="85000"/>
                  <a:lumOff val="15000"/>
                </a:schemeClr>
              </a:solidFill>
              <a:cs typeface="+mn-ea"/>
              <a:sym typeface="+mn-lt"/>
            </a:endParaRPr>
          </a:p>
        </p:txBody>
      </p:sp>
      <p:sp>
        <p:nvSpPr>
          <p:cNvPr id="21" name="CuadroTexto 49"/>
          <p:cNvSpPr txBox="1"/>
          <p:nvPr/>
        </p:nvSpPr>
        <p:spPr>
          <a:xfrm>
            <a:off x="6090322" y="4154209"/>
            <a:ext cx="1356652" cy="369247"/>
          </a:xfrm>
          <a:prstGeom prst="rect">
            <a:avLst/>
          </a:prstGeom>
          <a:noFill/>
        </p:spPr>
        <p:txBody>
          <a:bodyPr wrap="square" rtlCol="0">
            <a:spAutoFit/>
          </a:bodyPr>
          <a:lstStyle/>
          <a:p>
            <a:r>
              <a:rPr lang="zh-CN" altLang="en-US" b="1" dirty="0">
                <a:solidFill>
                  <a:schemeClr val="tx1">
                    <a:lumMod val="85000"/>
                    <a:lumOff val="15000"/>
                  </a:schemeClr>
                </a:solidFill>
                <a:cs typeface="+mn-ea"/>
                <a:sym typeface="+mn-lt"/>
              </a:rPr>
              <a:t>小标题</a:t>
            </a:r>
            <a:endParaRPr lang="es-ES" b="1" dirty="0">
              <a:solidFill>
                <a:schemeClr val="tx1">
                  <a:lumMod val="85000"/>
                  <a:lumOff val="15000"/>
                </a:schemeClr>
              </a:solidFill>
              <a:cs typeface="+mn-ea"/>
              <a:sym typeface="+mn-lt"/>
            </a:endParaRPr>
          </a:p>
        </p:txBody>
      </p:sp>
      <p:sp>
        <p:nvSpPr>
          <p:cNvPr id="22" name="Rectángulo 50"/>
          <p:cNvSpPr/>
          <p:nvPr/>
        </p:nvSpPr>
        <p:spPr>
          <a:xfrm>
            <a:off x="6090322" y="4569583"/>
            <a:ext cx="4822517" cy="480131"/>
          </a:xfrm>
          <a:prstGeom prst="rect">
            <a:avLst/>
          </a:prstGeom>
        </p:spPr>
        <p:txBody>
          <a:bodyPr wrap="square">
            <a:spAutoFit/>
          </a:bodyPr>
          <a:lstStyle/>
          <a:p>
            <a:pPr>
              <a:lnSpc>
                <a:spcPct val="120000"/>
              </a:lnSpc>
            </a:pPr>
            <a:r>
              <a:rPr lang="zh-CN" altLang="en-US" sz="1050" dirty="0">
                <a:solidFill>
                  <a:schemeClr val="tx1">
                    <a:lumMod val="85000"/>
                    <a:lumOff val="15000"/>
                  </a:schemeClr>
                </a:solidFill>
                <a:cs typeface="+mn-ea"/>
                <a:sym typeface="+mn-lt"/>
              </a:rPr>
              <a:t>输入替换内容输入替换内容输入替换内容输入替换内容输入替换内容输入替换内容输入替换内容输入替换内容</a:t>
            </a:r>
            <a:endParaRPr lang="en-US" altLang="zh-CN" sz="1050" dirty="0">
              <a:solidFill>
                <a:schemeClr val="tx1">
                  <a:lumMod val="85000"/>
                  <a:lumOff val="15000"/>
                </a:schemeClr>
              </a:solidFill>
              <a:cs typeface="+mn-ea"/>
              <a:sym typeface="+mn-lt"/>
            </a:endParaRPr>
          </a:p>
        </p:txBody>
      </p:sp>
      <p:cxnSp>
        <p:nvCxnSpPr>
          <p:cNvPr id="23" name="Conector recto 60"/>
          <p:cNvCxnSpPr/>
          <p:nvPr/>
        </p:nvCxnSpPr>
        <p:spPr>
          <a:xfrm>
            <a:off x="1159848" y="5411386"/>
            <a:ext cx="10241482" cy="0"/>
          </a:xfrm>
          <a:prstGeom prst="line">
            <a:avLst/>
          </a:prstGeom>
          <a:ln>
            <a:solidFill>
              <a:srgbClr val="6B7EAD"/>
            </a:solidFill>
          </a:ln>
        </p:spPr>
        <p:style>
          <a:lnRef idx="1">
            <a:schemeClr val="accent1"/>
          </a:lnRef>
          <a:fillRef idx="0">
            <a:schemeClr val="accent1"/>
          </a:fillRef>
          <a:effectRef idx="0">
            <a:schemeClr val="accent1"/>
          </a:effectRef>
          <a:fontRef idx="minor">
            <a:schemeClr val="tx1"/>
          </a:fontRef>
        </p:style>
      </p:cxnSp>
      <p:sp>
        <p:nvSpPr>
          <p:cNvPr id="31" name="TextBox 8"/>
          <p:cNvSpPr txBox="1"/>
          <p:nvPr/>
        </p:nvSpPr>
        <p:spPr>
          <a:xfrm>
            <a:off x="4224485" y="720980"/>
            <a:ext cx="3743030" cy="369199"/>
          </a:xfrm>
          <a:prstGeom prst="rect">
            <a:avLst/>
          </a:prstGeom>
          <a:noFill/>
        </p:spPr>
        <p:txBody>
          <a:bodyPr wrap="square" lIns="0" tIns="0" rIns="0" bIns="0" rtlCol="0" anchor="ctr">
            <a:spAutoFit/>
          </a:bodyPr>
          <a:lstStyle/>
          <a:p>
            <a:pPr algn="dist"/>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1014089" y="2002481"/>
            <a:ext cx="4506618" cy="2253309"/>
          </a:xfrm>
          <a:prstGeom prst="rect">
            <a:avLst/>
          </a:prstGeom>
        </p:spPr>
      </p:pic>
      <p:grpSp>
        <p:nvGrpSpPr>
          <p:cNvPr id="15" name="Grupo 43"/>
          <p:cNvGrpSpPr/>
          <p:nvPr/>
        </p:nvGrpSpPr>
        <p:grpSpPr>
          <a:xfrm>
            <a:off x="5327304" y="3961967"/>
            <a:ext cx="674847" cy="562919"/>
            <a:chOff x="776937" y="4663493"/>
            <a:chExt cx="1328734" cy="472839"/>
          </a:xfrm>
          <a:solidFill>
            <a:srgbClr val="6B7EAD"/>
          </a:solidFill>
        </p:grpSpPr>
        <p:sp>
          <p:nvSpPr>
            <p:cNvPr id="16" name="Paralelogramo 44"/>
            <p:cNvSpPr/>
            <p:nvPr/>
          </p:nvSpPr>
          <p:spPr>
            <a:xfrm>
              <a:off x="776937" y="4663493"/>
              <a:ext cx="452388" cy="4716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lumMod val="85000"/>
                    <a:lumOff val="15000"/>
                  </a:schemeClr>
                </a:solidFill>
                <a:cs typeface="+mn-ea"/>
                <a:sym typeface="+mn-lt"/>
              </a:endParaRPr>
            </a:p>
          </p:txBody>
        </p:sp>
        <p:sp>
          <p:nvSpPr>
            <p:cNvPr id="17" name="Paralelogramo 45"/>
            <p:cNvSpPr/>
            <p:nvPr/>
          </p:nvSpPr>
          <p:spPr>
            <a:xfrm>
              <a:off x="996109" y="4663493"/>
              <a:ext cx="452388" cy="4716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lumMod val="85000"/>
                    <a:lumOff val="15000"/>
                  </a:schemeClr>
                </a:solidFill>
                <a:cs typeface="+mn-ea"/>
                <a:sym typeface="+mn-lt"/>
              </a:endParaRPr>
            </a:p>
          </p:txBody>
        </p:sp>
        <p:sp>
          <p:nvSpPr>
            <p:cNvPr id="18" name="Paralelogramo 46"/>
            <p:cNvSpPr/>
            <p:nvPr/>
          </p:nvSpPr>
          <p:spPr>
            <a:xfrm>
              <a:off x="1218621" y="4663493"/>
              <a:ext cx="452388" cy="4716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lumMod val="85000"/>
                    <a:lumOff val="15000"/>
                  </a:schemeClr>
                </a:solidFill>
                <a:cs typeface="+mn-ea"/>
                <a:sym typeface="+mn-lt"/>
              </a:endParaRPr>
            </a:p>
          </p:txBody>
        </p:sp>
        <p:sp>
          <p:nvSpPr>
            <p:cNvPr id="19" name="Paralelogramo 47"/>
            <p:cNvSpPr/>
            <p:nvPr/>
          </p:nvSpPr>
          <p:spPr>
            <a:xfrm>
              <a:off x="1434111" y="4663493"/>
              <a:ext cx="452388" cy="4716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lumMod val="85000"/>
                    <a:lumOff val="15000"/>
                  </a:schemeClr>
                </a:solidFill>
                <a:cs typeface="+mn-ea"/>
                <a:sym typeface="+mn-lt"/>
              </a:endParaRPr>
            </a:p>
          </p:txBody>
        </p:sp>
        <p:sp>
          <p:nvSpPr>
            <p:cNvPr id="20" name="Paralelogramo 48"/>
            <p:cNvSpPr/>
            <p:nvPr/>
          </p:nvSpPr>
          <p:spPr>
            <a:xfrm>
              <a:off x="1653283" y="4664694"/>
              <a:ext cx="452388" cy="4716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lumMod val="85000"/>
                    <a:lumOff val="15000"/>
                  </a:schemeClr>
                </a:solidFill>
                <a:cs typeface="+mn-ea"/>
                <a:sym typeface="+mn-lt"/>
              </a:endParaRPr>
            </a:p>
          </p:txBody>
        </p:sp>
      </p:grpSp>
      <p:cxnSp>
        <p:nvCxnSpPr>
          <p:cNvPr id="25" name="直接连接符 24"/>
          <p:cNvCxnSpPr/>
          <p:nvPr/>
        </p:nvCxnSpPr>
        <p:spPr>
          <a:xfrm>
            <a:off x="2745318" y="1471451"/>
            <a:ext cx="729632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anim calcmode="lin" valueType="num">
                                      <p:cBhvr>
                                        <p:cTn id="26" dur="250" fill="hold"/>
                                        <p:tgtEl>
                                          <p:spTgt spid="15"/>
                                        </p:tgtEl>
                                        <p:attrNameLst>
                                          <p:attrName>ppt_x</p:attrName>
                                        </p:attrNameLst>
                                      </p:cBhvr>
                                      <p:tavLst>
                                        <p:tav tm="0">
                                          <p:val>
                                            <p:strVal val="#ppt_x"/>
                                          </p:val>
                                        </p:tav>
                                        <p:tav tm="100000">
                                          <p:val>
                                            <p:strVal val="#ppt_x"/>
                                          </p:val>
                                        </p:tav>
                                      </p:tavLst>
                                    </p:anim>
                                    <p:anim calcmode="lin" valueType="num">
                                      <p:cBhvr>
                                        <p:cTn id="27" dur="25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anim calcmode="lin" valueType="num">
                                      <p:cBhvr>
                                        <p:cTn id="32" dur="250" fill="hold"/>
                                        <p:tgtEl>
                                          <p:spTgt spid="21"/>
                                        </p:tgtEl>
                                        <p:attrNameLst>
                                          <p:attrName>ppt_x</p:attrName>
                                        </p:attrNameLst>
                                      </p:cBhvr>
                                      <p:tavLst>
                                        <p:tav tm="0">
                                          <p:val>
                                            <p:strVal val="#ppt_x"/>
                                          </p:val>
                                        </p:tav>
                                        <p:tav tm="100000">
                                          <p:val>
                                            <p:strVal val="#ppt_x"/>
                                          </p:val>
                                        </p:tav>
                                      </p:tavLst>
                                    </p:anim>
                                    <p:anim calcmode="lin" valueType="num">
                                      <p:cBhvr>
                                        <p:cTn id="33" dur="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50"/>
                                        <p:tgtEl>
                                          <p:spTgt spid="22"/>
                                        </p:tgtEl>
                                      </p:cBhvr>
                                    </p:animEffect>
                                    <p:anim calcmode="lin" valueType="num">
                                      <p:cBhvr>
                                        <p:cTn id="38" dur="250" fill="hold"/>
                                        <p:tgtEl>
                                          <p:spTgt spid="22"/>
                                        </p:tgtEl>
                                        <p:attrNameLst>
                                          <p:attrName>ppt_x</p:attrName>
                                        </p:attrNameLst>
                                      </p:cBhvr>
                                      <p:tavLst>
                                        <p:tav tm="0">
                                          <p:val>
                                            <p:strVal val="#ppt_x"/>
                                          </p:val>
                                        </p:tav>
                                        <p:tav tm="100000">
                                          <p:val>
                                            <p:strVal val="#ppt_x"/>
                                          </p:val>
                                        </p:tav>
                                      </p:tavLst>
                                    </p:anim>
                                    <p:anim calcmode="lin" valueType="num">
                                      <p:cBhvr>
                                        <p:cTn id="39" dur="25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50"/>
                                        <p:tgtEl>
                                          <p:spTgt spid="23"/>
                                        </p:tgtEl>
                                      </p:cBhvr>
                                    </p:animEffect>
                                    <p:anim calcmode="lin" valueType="num">
                                      <p:cBhvr>
                                        <p:cTn id="44" dur="250" fill="hold"/>
                                        <p:tgtEl>
                                          <p:spTgt spid="23"/>
                                        </p:tgtEl>
                                        <p:attrNameLst>
                                          <p:attrName>ppt_x</p:attrName>
                                        </p:attrNameLst>
                                      </p:cBhvr>
                                      <p:tavLst>
                                        <p:tav tm="0">
                                          <p:val>
                                            <p:strVal val="#ppt_x"/>
                                          </p:val>
                                        </p:tav>
                                        <p:tav tm="100000">
                                          <p:val>
                                            <p:strVal val="#ppt_x"/>
                                          </p:val>
                                        </p:tav>
                                      </p:tavLst>
                                    </p:anim>
                                    <p:anim calcmode="lin" valueType="num">
                                      <p:cBhvr>
                                        <p:cTn id="45"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8"/>
          <p:cNvSpPr txBox="1"/>
          <p:nvPr/>
        </p:nvSpPr>
        <p:spPr>
          <a:xfrm>
            <a:off x="4259535" y="686638"/>
            <a:ext cx="3744178" cy="492443"/>
          </a:xfrm>
          <a:prstGeom prst="rect">
            <a:avLst/>
          </a:prstGeom>
          <a:noFill/>
        </p:spPr>
        <p:txBody>
          <a:bodyPr wrap="square" lIns="0" tIns="0" rIns="0" bIns="0" rtlCol="0" anchor="ctr">
            <a:spAutoFit/>
          </a:bodyPr>
          <a:lstStyle/>
          <a:p>
            <a:pPr algn="dist"/>
            <a:r>
              <a:rPr lang="zh-CN" altLang="en-US" sz="3200" dirty="0">
                <a:solidFill>
                  <a:schemeClr val="tx1">
                    <a:lumMod val="85000"/>
                    <a:lumOff val="15000"/>
                  </a:schemeClr>
                </a:solidFill>
                <a:cs typeface="+mn-ea"/>
                <a:sym typeface="+mn-lt"/>
              </a:rPr>
              <a:t>点击输入您的标题</a:t>
            </a:r>
            <a:endParaRPr lang="zh-CN" altLang="en-US" sz="4000" dirty="0">
              <a:solidFill>
                <a:schemeClr val="tx1">
                  <a:lumMod val="85000"/>
                  <a:lumOff val="15000"/>
                </a:schemeClr>
              </a:solidFill>
              <a:cs typeface="+mn-ea"/>
              <a:sym typeface="+mn-lt"/>
            </a:endParaRPr>
          </a:p>
        </p:txBody>
      </p:sp>
      <p:grpSp>
        <p:nvGrpSpPr>
          <p:cNvPr id="43" name="Group 1"/>
          <p:cNvGrpSpPr/>
          <p:nvPr/>
        </p:nvGrpSpPr>
        <p:grpSpPr>
          <a:xfrm>
            <a:off x="4118554" y="1828896"/>
            <a:ext cx="3519293" cy="4029694"/>
            <a:chOff x="4336353" y="1912147"/>
            <a:chExt cx="3519293" cy="4029694"/>
          </a:xfrm>
        </p:grpSpPr>
        <p:grpSp>
          <p:nvGrpSpPr>
            <p:cNvPr id="44" name="Group 18"/>
            <p:cNvGrpSpPr/>
            <p:nvPr/>
          </p:nvGrpSpPr>
          <p:grpSpPr>
            <a:xfrm>
              <a:off x="4336353" y="1912147"/>
              <a:ext cx="3519293" cy="4029694"/>
              <a:chOff x="4738688" y="1874838"/>
              <a:chExt cx="2714625" cy="3108325"/>
            </a:xfrm>
          </p:grpSpPr>
          <p:sp>
            <p:nvSpPr>
              <p:cNvPr id="67" name="Freeform 5"/>
              <p:cNvSpPr/>
              <p:nvPr/>
            </p:nvSpPr>
            <p:spPr bwMode="auto">
              <a:xfrm>
                <a:off x="6116638" y="4160838"/>
                <a:ext cx="558800" cy="323850"/>
              </a:xfrm>
              <a:custGeom>
                <a:avLst/>
                <a:gdLst>
                  <a:gd name="T0" fmla="*/ 306 w 352"/>
                  <a:gd name="T1" fmla="*/ 204 h 204"/>
                  <a:gd name="T2" fmla="*/ 0 w 352"/>
                  <a:gd name="T3" fmla="*/ 202 h 204"/>
                  <a:gd name="T4" fmla="*/ 18 w 352"/>
                  <a:gd name="T5" fmla="*/ 0 h 204"/>
                  <a:gd name="T6" fmla="*/ 352 w 352"/>
                  <a:gd name="T7" fmla="*/ 10 h 204"/>
                  <a:gd name="T8" fmla="*/ 306 w 352"/>
                  <a:gd name="T9" fmla="*/ 204 h 204"/>
                </a:gdLst>
                <a:ahLst/>
                <a:cxnLst>
                  <a:cxn ang="0">
                    <a:pos x="T0" y="T1"/>
                  </a:cxn>
                  <a:cxn ang="0">
                    <a:pos x="T2" y="T3"/>
                  </a:cxn>
                  <a:cxn ang="0">
                    <a:pos x="T4" y="T5"/>
                  </a:cxn>
                  <a:cxn ang="0">
                    <a:pos x="T6" y="T7"/>
                  </a:cxn>
                  <a:cxn ang="0">
                    <a:pos x="T8" y="T9"/>
                  </a:cxn>
                </a:cxnLst>
                <a:rect l="0" t="0" r="r" b="b"/>
                <a:pathLst>
                  <a:path w="352" h="204">
                    <a:moveTo>
                      <a:pt x="306" y="204"/>
                    </a:moveTo>
                    <a:lnTo>
                      <a:pt x="0" y="202"/>
                    </a:lnTo>
                    <a:lnTo>
                      <a:pt x="18" y="0"/>
                    </a:lnTo>
                    <a:lnTo>
                      <a:pt x="352" y="10"/>
                    </a:lnTo>
                    <a:lnTo>
                      <a:pt x="306" y="204"/>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8" name="Freeform 6"/>
              <p:cNvSpPr/>
              <p:nvPr/>
            </p:nvSpPr>
            <p:spPr bwMode="auto">
              <a:xfrm>
                <a:off x="5189538" y="3836988"/>
                <a:ext cx="542925" cy="552450"/>
              </a:xfrm>
              <a:custGeom>
                <a:avLst/>
                <a:gdLst>
                  <a:gd name="T0" fmla="*/ 152 w 342"/>
                  <a:gd name="T1" fmla="*/ 348 h 348"/>
                  <a:gd name="T2" fmla="*/ 0 w 342"/>
                  <a:gd name="T3" fmla="*/ 80 h 348"/>
                  <a:gd name="T4" fmla="*/ 188 w 342"/>
                  <a:gd name="T5" fmla="*/ 0 h 348"/>
                  <a:gd name="T6" fmla="*/ 342 w 342"/>
                  <a:gd name="T7" fmla="*/ 292 h 348"/>
                  <a:gd name="T8" fmla="*/ 152 w 342"/>
                  <a:gd name="T9" fmla="*/ 348 h 348"/>
                </a:gdLst>
                <a:ahLst/>
                <a:cxnLst>
                  <a:cxn ang="0">
                    <a:pos x="T0" y="T1"/>
                  </a:cxn>
                  <a:cxn ang="0">
                    <a:pos x="T2" y="T3"/>
                  </a:cxn>
                  <a:cxn ang="0">
                    <a:pos x="T4" y="T5"/>
                  </a:cxn>
                  <a:cxn ang="0">
                    <a:pos x="T6" y="T7"/>
                  </a:cxn>
                  <a:cxn ang="0">
                    <a:pos x="T8" y="T9"/>
                  </a:cxn>
                </a:cxnLst>
                <a:rect l="0" t="0" r="r" b="b"/>
                <a:pathLst>
                  <a:path w="342" h="348">
                    <a:moveTo>
                      <a:pt x="152" y="348"/>
                    </a:moveTo>
                    <a:lnTo>
                      <a:pt x="0" y="80"/>
                    </a:lnTo>
                    <a:lnTo>
                      <a:pt x="188" y="0"/>
                    </a:lnTo>
                    <a:lnTo>
                      <a:pt x="342" y="292"/>
                    </a:lnTo>
                    <a:lnTo>
                      <a:pt x="152" y="348"/>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9" name="Freeform 7"/>
              <p:cNvSpPr/>
              <p:nvPr/>
            </p:nvSpPr>
            <p:spPr bwMode="auto">
              <a:xfrm>
                <a:off x="4932363" y="2913063"/>
                <a:ext cx="511175" cy="638175"/>
              </a:xfrm>
              <a:custGeom>
                <a:avLst/>
                <a:gdLst>
                  <a:gd name="T0" fmla="*/ 0 w 322"/>
                  <a:gd name="T1" fmla="*/ 264 h 402"/>
                  <a:gd name="T2" fmla="*/ 156 w 322"/>
                  <a:gd name="T3" fmla="*/ 0 h 402"/>
                  <a:gd name="T4" fmla="*/ 322 w 322"/>
                  <a:gd name="T5" fmla="*/ 118 h 402"/>
                  <a:gd name="T6" fmla="*/ 144 w 322"/>
                  <a:gd name="T7" fmla="*/ 402 h 402"/>
                  <a:gd name="T8" fmla="*/ 0 w 322"/>
                  <a:gd name="T9" fmla="*/ 264 h 402"/>
                </a:gdLst>
                <a:ahLst/>
                <a:cxnLst>
                  <a:cxn ang="0">
                    <a:pos x="T0" y="T1"/>
                  </a:cxn>
                  <a:cxn ang="0">
                    <a:pos x="T2" y="T3"/>
                  </a:cxn>
                  <a:cxn ang="0">
                    <a:pos x="T4" y="T5"/>
                  </a:cxn>
                  <a:cxn ang="0">
                    <a:pos x="T6" y="T7"/>
                  </a:cxn>
                  <a:cxn ang="0">
                    <a:pos x="T8" y="T9"/>
                  </a:cxn>
                </a:cxnLst>
                <a:rect l="0" t="0" r="r" b="b"/>
                <a:pathLst>
                  <a:path w="322" h="402">
                    <a:moveTo>
                      <a:pt x="0" y="264"/>
                    </a:moveTo>
                    <a:lnTo>
                      <a:pt x="156" y="0"/>
                    </a:lnTo>
                    <a:lnTo>
                      <a:pt x="322" y="118"/>
                    </a:lnTo>
                    <a:lnTo>
                      <a:pt x="144" y="402"/>
                    </a:lnTo>
                    <a:lnTo>
                      <a:pt x="0" y="26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0" name="Freeform 8"/>
              <p:cNvSpPr/>
              <p:nvPr/>
            </p:nvSpPr>
            <p:spPr bwMode="auto">
              <a:xfrm>
                <a:off x="5526088" y="2370138"/>
                <a:ext cx="558800" cy="327025"/>
              </a:xfrm>
              <a:custGeom>
                <a:avLst/>
                <a:gdLst>
                  <a:gd name="T0" fmla="*/ 46 w 352"/>
                  <a:gd name="T1" fmla="*/ 0 h 206"/>
                  <a:gd name="T2" fmla="*/ 352 w 352"/>
                  <a:gd name="T3" fmla="*/ 2 h 206"/>
                  <a:gd name="T4" fmla="*/ 332 w 352"/>
                  <a:gd name="T5" fmla="*/ 206 h 206"/>
                  <a:gd name="T6" fmla="*/ 0 w 352"/>
                  <a:gd name="T7" fmla="*/ 194 h 206"/>
                  <a:gd name="T8" fmla="*/ 46 w 352"/>
                  <a:gd name="T9" fmla="*/ 0 h 206"/>
                </a:gdLst>
                <a:ahLst/>
                <a:cxnLst>
                  <a:cxn ang="0">
                    <a:pos x="T0" y="T1"/>
                  </a:cxn>
                  <a:cxn ang="0">
                    <a:pos x="T2" y="T3"/>
                  </a:cxn>
                  <a:cxn ang="0">
                    <a:pos x="T4" y="T5"/>
                  </a:cxn>
                  <a:cxn ang="0">
                    <a:pos x="T6" y="T7"/>
                  </a:cxn>
                  <a:cxn ang="0">
                    <a:pos x="T8" y="T9"/>
                  </a:cxn>
                </a:cxnLst>
                <a:rect l="0" t="0" r="r" b="b"/>
                <a:pathLst>
                  <a:path w="352" h="206">
                    <a:moveTo>
                      <a:pt x="46" y="0"/>
                    </a:moveTo>
                    <a:lnTo>
                      <a:pt x="352" y="2"/>
                    </a:lnTo>
                    <a:lnTo>
                      <a:pt x="332" y="206"/>
                    </a:lnTo>
                    <a:lnTo>
                      <a:pt x="0" y="194"/>
                    </a:lnTo>
                    <a:lnTo>
                      <a:pt x="46"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1" name="Freeform 9"/>
              <p:cNvSpPr/>
              <p:nvPr/>
            </p:nvSpPr>
            <p:spPr bwMode="auto">
              <a:xfrm>
                <a:off x="6459538" y="2465388"/>
                <a:ext cx="546100" cy="555625"/>
              </a:xfrm>
              <a:custGeom>
                <a:avLst/>
                <a:gdLst>
                  <a:gd name="T0" fmla="*/ 192 w 344"/>
                  <a:gd name="T1" fmla="*/ 0 h 350"/>
                  <a:gd name="T2" fmla="*/ 344 w 344"/>
                  <a:gd name="T3" fmla="*/ 266 h 350"/>
                  <a:gd name="T4" fmla="*/ 158 w 344"/>
                  <a:gd name="T5" fmla="*/ 350 h 350"/>
                  <a:gd name="T6" fmla="*/ 0 w 344"/>
                  <a:gd name="T7" fmla="*/ 56 h 350"/>
                  <a:gd name="T8" fmla="*/ 192 w 344"/>
                  <a:gd name="T9" fmla="*/ 0 h 350"/>
                </a:gdLst>
                <a:ahLst/>
                <a:cxnLst>
                  <a:cxn ang="0">
                    <a:pos x="T0" y="T1"/>
                  </a:cxn>
                  <a:cxn ang="0">
                    <a:pos x="T2" y="T3"/>
                  </a:cxn>
                  <a:cxn ang="0">
                    <a:pos x="T4" y="T5"/>
                  </a:cxn>
                  <a:cxn ang="0">
                    <a:pos x="T6" y="T7"/>
                  </a:cxn>
                  <a:cxn ang="0">
                    <a:pos x="T8" y="T9"/>
                  </a:cxn>
                </a:cxnLst>
                <a:rect l="0" t="0" r="r" b="b"/>
                <a:pathLst>
                  <a:path w="344" h="350">
                    <a:moveTo>
                      <a:pt x="192" y="0"/>
                    </a:moveTo>
                    <a:lnTo>
                      <a:pt x="344" y="266"/>
                    </a:lnTo>
                    <a:lnTo>
                      <a:pt x="158" y="350"/>
                    </a:lnTo>
                    <a:lnTo>
                      <a:pt x="0" y="56"/>
                    </a:lnTo>
                    <a:lnTo>
                      <a:pt x="192"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2" name="Freeform 10"/>
              <p:cNvSpPr/>
              <p:nvPr/>
            </p:nvSpPr>
            <p:spPr bwMode="auto">
              <a:xfrm>
                <a:off x="6757988" y="3303588"/>
                <a:ext cx="508000" cy="638175"/>
              </a:xfrm>
              <a:custGeom>
                <a:avLst/>
                <a:gdLst>
                  <a:gd name="T0" fmla="*/ 320 w 320"/>
                  <a:gd name="T1" fmla="*/ 138 h 402"/>
                  <a:gd name="T2" fmla="*/ 166 w 320"/>
                  <a:gd name="T3" fmla="*/ 402 h 402"/>
                  <a:gd name="T4" fmla="*/ 0 w 320"/>
                  <a:gd name="T5" fmla="*/ 284 h 402"/>
                  <a:gd name="T6" fmla="*/ 174 w 320"/>
                  <a:gd name="T7" fmla="*/ 0 h 402"/>
                  <a:gd name="T8" fmla="*/ 320 w 320"/>
                  <a:gd name="T9" fmla="*/ 138 h 402"/>
                </a:gdLst>
                <a:ahLst/>
                <a:cxnLst>
                  <a:cxn ang="0">
                    <a:pos x="T0" y="T1"/>
                  </a:cxn>
                  <a:cxn ang="0">
                    <a:pos x="T2" y="T3"/>
                  </a:cxn>
                  <a:cxn ang="0">
                    <a:pos x="T4" y="T5"/>
                  </a:cxn>
                  <a:cxn ang="0">
                    <a:pos x="T6" y="T7"/>
                  </a:cxn>
                  <a:cxn ang="0">
                    <a:pos x="T8" y="T9"/>
                  </a:cxn>
                </a:cxnLst>
                <a:rect l="0" t="0" r="r" b="b"/>
                <a:pathLst>
                  <a:path w="320" h="402">
                    <a:moveTo>
                      <a:pt x="320" y="138"/>
                    </a:moveTo>
                    <a:lnTo>
                      <a:pt x="166" y="402"/>
                    </a:lnTo>
                    <a:lnTo>
                      <a:pt x="0" y="284"/>
                    </a:lnTo>
                    <a:lnTo>
                      <a:pt x="174" y="0"/>
                    </a:lnTo>
                    <a:lnTo>
                      <a:pt x="320" y="13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3" name="Freeform 11"/>
              <p:cNvSpPr/>
              <p:nvPr/>
            </p:nvSpPr>
            <p:spPr bwMode="auto">
              <a:xfrm>
                <a:off x="5487988" y="3836988"/>
                <a:ext cx="1114425" cy="1146175"/>
              </a:xfrm>
              <a:custGeom>
                <a:avLst/>
                <a:gdLst>
                  <a:gd name="T0" fmla="*/ 702 w 702"/>
                  <a:gd name="T1" fmla="*/ 408 h 722"/>
                  <a:gd name="T2" fmla="*/ 374 w 702"/>
                  <a:gd name="T3" fmla="*/ 722 h 722"/>
                  <a:gd name="T4" fmla="*/ 0 w 702"/>
                  <a:gd name="T5" fmla="*/ 0 h 722"/>
                  <a:gd name="T6" fmla="*/ 702 w 702"/>
                  <a:gd name="T7" fmla="*/ 408 h 722"/>
                </a:gdLst>
                <a:ahLst/>
                <a:cxnLst>
                  <a:cxn ang="0">
                    <a:pos x="T0" y="T1"/>
                  </a:cxn>
                  <a:cxn ang="0">
                    <a:pos x="T2" y="T3"/>
                  </a:cxn>
                  <a:cxn ang="0">
                    <a:pos x="T4" y="T5"/>
                  </a:cxn>
                  <a:cxn ang="0">
                    <a:pos x="T6" y="T7"/>
                  </a:cxn>
                </a:cxnLst>
                <a:rect l="0" t="0" r="r" b="b"/>
                <a:pathLst>
                  <a:path w="702" h="722">
                    <a:moveTo>
                      <a:pt x="702" y="408"/>
                    </a:moveTo>
                    <a:lnTo>
                      <a:pt x="374" y="722"/>
                    </a:lnTo>
                    <a:lnTo>
                      <a:pt x="0" y="0"/>
                    </a:lnTo>
                    <a:lnTo>
                      <a:pt x="702" y="408"/>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4" name="Freeform 12"/>
              <p:cNvSpPr/>
              <p:nvPr/>
            </p:nvSpPr>
            <p:spPr bwMode="auto">
              <a:xfrm>
                <a:off x="4738688" y="3100388"/>
                <a:ext cx="704850" cy="1289050"/>
              </a:xfrm>
              <a:custGeom>
                <a:avLst/>
                <a:gdLst>
                  <a:gd name="T0" fmla="*/ 436 w 444"/>
                  <a:gd name="T1" fmla="*/ 812 h 812"/>
                  <a:gd name="T2" fmla="*/ 0 w 444"/>
                  <a:gd name="T3" fmla="*/ 682 h 812"/>
                  <a:gd name="T4" fmla="*/ 444 w 444"/>
                  <a:gd name="T5" fmla="*/ 0 h 812"/>
                  <a:gd name="T6" fmla="*/ 436 w 444"/>
                  <a:gd name="T7" fmla="*/ 812 h 812"/>
                </a:gdLst>
                <a:ahLst/>
                <a:cxnLst>
                  <a:cxn ang="0">
                    <a:pos x="T0" y="T1"/>
                  </a:cxn>
                  <a:cxn ang="0">
                    <a:pos x="T2" y="T3"/>
                  </a:cxn>
                  <a:cxn ang="0">
                    <a:pos x="T4" y="T5"/>
                  </a:cxn>
                  <a:cxn ang="0">
                    <a:pos x="T6" y="T7"/>
                  </a:cxn>
                </a:cxnLst>
                <a:rect l="0" t="0" r="r" b="b"/>
                <a:pathLst>
                  <a:path w="444" h="812">
                    <a:moveTo>
                      <a:pt x="436" y="812"/>
                    </a:moveTo>
                    <a:lnTo>
                      <a:pt x="0" y="682"/>
                    </a:lnTo>
                    <a:lnTo>
                      <a:pt x="444" y="0"/>
                    </a:lnTo>
                    <a:lnTo>
                      <a:pt x="436" y="812"/>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5" name="Freeform 13"/>
              <p:cNvSpPr/>
              <p:nvPr/>
            </p:nvSpPr>
            <p:spPr bwMode="auto">
              <a:xfrm>
                <a:off x="4764088" y="2633663"/>
                <a:ext cx="1289050" cy="698500"/>
              </a:xfrm>
              <a:custGeom>
                <a:avLst/>
                <a:gdLst>
                  <a:gd name="T0" fmla="*/ 106 w 812"/>
                  <a:gd name="T1" fmla="*/ 440 h 440"/>
                  <a:gd name="T2" fmla="*/ 0 w 812"/>
                  <a:gd name="T3" fmla="*/ 0 h 440"/>
                  <a:gd name="T4" fmla="*/ 812 w 812"/>
                  <a:gd name="T5" fmla="*/ 40 h 440"/>
                  <a:gd name="T6" fmla="*/ 106 w 812"/>
                  <a:gd name="T7" fmla="*/ 440 h 440"/>
                </a:gdLst>
                <a:ahLst/>
                <a:cxnLst>
                  <a:cxn ang="0">
                    <a:pos x="T0" y="T1"/>
                  </a:cxn>
                  <a:cxn ang="0">
                    <a:pos x="T2" y="T3"/>
                  </a:cxn>
                  <a:cxn ang="0">
                    <a:pos x="T4" y="T5"/>
                  </a:cxn>
                  <a:cxn ang="0">
                    <a:pos x="T6" y="T7"/>
                  </a:cxn>
                </a:cxnLst>
                <a:rect l="0" t="0" r="r" b="b"/>
                <a:pathLst>
                  <a:path w="812" h="440">
                    <a:moveTo>
                      <a:pt x="106" y="440"/>
                    </a:moveTo>
                    <a:lnTo>
                      <a:pt x="0" y="0"/>
                    </a:lnTo>
                    <a:lnTo>
                      <a:pt x="812" y="40"/>
                    </a:lnTo>
                    <a:lnTo>
                      <a:pt x="106" y="44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6" name="Freeform 14"/>
              <p:cNvSpPr/>
              <p:nvPr/>
            </p:nvSpPr>
            <p:spPr bwMode="auto">
              <a:xfrm>
                <a:off x="5599113" y="1874838"/>
                <a:ext cx="1111250" cy="1146175"/>
              </a:xfrm>
              <a:custGeom>
                <a:avLst/>
                <a:gdLst>
                  <a:gd name="T0" fmla="*/ 0 w 700"/>
                  <a:gd name="T1" fmla="*/ 312 h 722"/>
                  <a:gd name="T2" fmla="*/ 328 w 700"/>
                  <a:gd name="T3" fmla="*/ 0 h 722"/>
                  <a:gd name="T4" fmla="*/ 700 w 700"/>
                  <a:gd name="T5" fmla="*/ 722 h 722"/>
                  <a:gd name="T6" fmla="*/ 0 w 700"/>
                  <a:gd name="T7" fmla="*/ 312 h 722"/>
                </a:gdLst>
                <a:ahLst/>
                <a:cxnLst>
                  <a:cxn ang="0">
                    <a:pos x="T0" y="T1"/>
                  </a:cxn>
                  <a:cxn ang="0">
                    <a:pos x="T2" y="T3"/>
                  </a:cxn>
                  <a:cxn ang="0">
                    <a:pos x="T4" y="T5"/>
                  </a:cxn>
                  <a:cxn ang="0">
                    <a:pos x="T6" y="T7"/>
                  </a:cxn>
                </a:cxnLst>
                <a:rect l="0" t="0" r="r" b="b"/>
                <a:pathLst>
                  <a:path w="700" h="722">
                    <a:moveTo>
                      <a:pt x="0" y="312"/>
                    </a:moveTo>
                    <a:lnTo>
                      <a:pt x="328" y="0"/>
                    </a:lnTo>
                    <a:lnTo>
                      <a:pt x="700" y="722"/>
                    </a:lnTo>
                    <a:lnTo>
                      <a:pt x="0" y="31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7" name="Freeform 15"/>
              <p:cNvSpPr/>
              <p:nvPr/>
            </p:nvSpPr>
            <p:spPr bwMode="auto">
              <a:xfrm>
                <a:off x="6757988" y="2465388"/>
                <a:ext cx="695325" cy="1289050"/>
              </a:xfrm>
              <a:custGeom>
                <a:avLst/>
                <a:gdLst>
                  <a:gd name="T0" fmla="*/ 4 w 438"/>
                  <a:gd name="T1" fmla="*/ 0 h 812"/>
                  <a:gd name="T2" fmla="*/ 438 w 438"/>
                  <a:gd name="T3" fmla="*/ 128 h 812"/>
                  <a:gd name="T4" fmla="*/ 0 w 438"/>
                  <a:gd name="T5" fmla="*/ 812 h 812"/>
                  <a:gd name="T6" fmla="*/ 4 w 438"/>
                  <a:gd name="T7" fmla="*/ 0 h 812"/>
                </a:gdLst>
                <a:ahLst/>
                <a:cxnLst>
                  <a:cxn ang="0">
                    <a:pos x="T0" y="T1"/>
                  </a:cxn>
                  <a:cxn ang="0">
                    <a:pos x="T2" y="T3"/>
                  </a:cxn>
                  <a:cxn ang="0">
                    <a:pos x="T4" y="T5"/>
                  </a:cxn>
                  <a:cxn ang="0">
                    <a:pos x="T6" y="T7"/>
                  </a:cxn>
                </a:cxnLst>
                <a:rect l="0" t="0" r="r" b="b"/>
                <a:pathLst>
                  <a:path w="438" h="812">
                    <a:moveTo>
                      <a:pt x="4" y="0"/>
                    </a:moveTo>
                    <a:lnTo>
                      <a:pt x="438" y="128"/>
                    </a:lnTo>
                    <a:lnTo>
                      <a:pt x="0" y="812"/>
                    </a:lnTo>
                    <a:lnTo>
                      <a:pt x="4"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8" name="Freeform 16"/>
              <p:cNvSpPr/>
              <p:nvPr/>
            </p:nvSpPr>
            <p:spPr bwMode="auto">
              <a:xfrm>
                <a:off x="6145213" y="3522663"/>
                <a:ext cx="1289050" cy="698500"/>
              </a:xfrm>
              <a:custGeom>
                <a:avLst/>
                <a:gdLst>
                  <a:gd name="T0" fmla="*/ 706 w 812"/>
                  <a:gd name="T1" fmla="*/ 0 h 440"/>
                  <a:gd name="T2" fmla="*/ 812 w 812"/>
                  <a:gd name="T3" fmla="*/ 440 h 440"/>
                  <a:gd name="T4" fmla="*/ 0 w 812"/>
                  <a:gd name="T5" fmla="*/ 402 h 440"/>
                  <a:gd name="T6" fmla="*/ 706 w 812"/>
                  <a:gd name="T7" fmla="*/ 0 h 440"/>
                </a:gdLst>
                <a:ahLst/>
                <a:cxnLst>
                  <a:cxn ang="0">
                    <a:pos x="T0" y="T1"/>
                  </a:cxn>
                  <a:cxn ang="0">
                    <a:pos x="T2" y="T3"/>
                  </a:cxn>
                  <a:cxn ang="0">
                    <a:pos x="T4" y="T5"/>
                  </a:cxn>
                  <a:cxn ang="0">
                    <a:pos x="T6" y="T7"/>
                  </a:cxn>
                </a:cxnLst>
                <a:rect l="0" t="0" r="r" b="b"/>
                <a:pathLst>
                  <a:path w="812" h="440">
                    <a:moveTo>
                      <a:pt x="706" y="0"/>
                    </a:moveTo>
                    <a:lnTo>
                      <a:pt x="812" y="440"/>
                    </a:lnTo>
                    <a:lnTo>
                      <a:pt x="0" y="402"/>
                    </a:lnTo>
                    <a:lnTo>
                      <a:pt x="706"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grpSp>
        <p:grpSp>
          <p:nvGrpSpPr>
            <p:cNvPr id="45" name="Group 35"/>
            <p:cNvGrpSpPr/>
            <p:nvPr/>
          </p:nvGrpSpPr>
          <p:grpSpPr>
            <a:xfrm>
              <a:off x="4603215" y="3037909"/>
              <a:ext cx="423629" cy="370251"/>
              <a:chOff x="8296275" y="8293096"/>
              <a:chExt cx="1385888" cy="1211261"/>
            </a:xfrm>
            <a:solidFill>
              <a:schemeClr val="bg1"/>
            </a:solidFill>
          </p:grpSpPr>
          <p:sp>
            <p:nvSpPr>
              <p:cNvPr id="65"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6"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46" name="Group 38"/>
            <p:cNvGrpSpPr/>
            <p:nvPr/>
          </p:nvGrpSpPr>
          <p:grpSpPr>
            <a:xfrm>
              <a:off x="5947985" y="5184107"/>
              <a:ext cx="423629" cy="370251"/>
              <a:chOff x="8296275" y="8293096"/>
              <a:chExt cx="1385888" cy="1211261"/>
            </a:xfrm>
            <a:solidFill>
              <a:schemeClr val="bg1"/>
            </a:solidFill>
          </p:grpSpPr>
          <p:sp>
            <p:nvSpPr>
              <p:cNvPr id="63"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4"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47" name="Group 41"/>
            <p:cNvGrpSpPr/>
            <p:nvPr/>
          </p:nvGrpSpPr>
          <p:grpSpPr>
            <a:xfrm>
              <a:off x="7216758" y="4467681"/>
              <a:ext cx="432364" cy="330459"/>
              <a:chOff x="5516563" y="84138"/>
              <a:chExt cx="1414463" cy="1081087"/>
            </a:xfrm>
            <a:solidFill>
              <a:schemeClr val="bg1"/>
            </a:solidFill>
          </p:grpSpPr>
          <p:sp>
            <p:nvSpPr>
              <p:cNvPr id="56"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7"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8"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9"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0"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1"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2"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48" name="Group 49"/>
            <p:cNvGrpSpPr/>
            <p:nvPr/>
          </p:nvGrpSpPr>
          <p:grpSpPr>
            <a:xfrm>
              <a:off x="4663251" y="4534161"/>
              <a:ext cx="395484" cy="422173"/>
              <a:chOff x="8342313" y="10972800"/>
              <a:chExt cx="1293813" cy="1381125"/>
            </a:xfrm>
            <a:solidFill>
              <a:schemeClr val="bg1"/>
            </a:solidFill>
          </p:grpSpPr>
          <p:sp>
            <p:nvSpPr>
              <p:cNvPr id="53"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4"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5"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49" name="Group 53"/>
            <p:cNvGrpSpPr/>
            <p:nvPr/>
          </p:nvGrpSpPr>
          <p:grpSpPr>
            <a:xfrm>
              <a:off x="7113310" y="2923327"/>
              <a:ext cx="447407" cy="385293"/>
              <a:chOff x="2727325" y="-39687"/>
              <a:chExt cx="1463675" cy="1260475"/>
            </a:xfrm>
            <a:solidFill>
              <a:schemeClr val="bg1"/>
            </a:solidFill>
          </p:grpSpPr>
          <p:sp>
            <p:nvSpPr>
              <p:cNvPr id="51"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2"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50" name="Freeform 22"/>
            <p:cNvSpPr>
              <a:spLocks noEditPoints="1"/>
            </p:cNvSpPr>
            <p:nvPr/>
          </p:nvSpPr>
          <p:spPr bwMode="auto">
            <a:xfrm>
              <a:off x="5843092" y="2296835"/>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sp>
        <p:nvSpPr>
          <p:cNvPr id="79" name="TextBox 21"/>
          <p:cNvSpPr txBox="1"/>
          <p:nvPr/>
        </p:nvSpPr>
        <p:spPr>
          <a:xfrm>
            <a:off x="864678" y="5341401"/>
            <a:ext cx="2796038" cy="609398"/>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cs typeface="+mn-ea"/>
                <a:sym typeface="+mn-lt"/>
              </a:rPr>
              <a:t>输入替换内容输入替换内容输入替换内容输入替换内容</a:t>
            </a:r>
            <a:endParaRPr lang="en-US" altLang="zh-CN" sz="1400" dirty="0">
              <a:solidFill>
                <a:schemeClr val="tx1">
                  <a:lumMod val="85000"/>
                  <a:lumOff val="15000"/>
                </a:schemeClr>
              </a:solidFill>
              <a:cs typeface="+mn-ea"/>
              <a:sym typeface="+mn-lt"/>
            </a:endParaRPr>
          </a:p>
        </p:txBody>
      </p:sp>
      <p:sp>
        <p:nvSpPr>
          <p:cNvPr id="80" name="TextBox 22"/>
          <p:cNvSpPr txBox="1"/>
          <p:nvPr/>
        </p:nvSpPr>
        <p:spPr>
          <a:xfrm>
            <a:off x="864678" y="5002847"/>
            <a:ext cx="2796037" cy="338554"/>
          </a:xfrm>
          <a:prstGeom prst="rect">
            <a:avLst/>
          </a:prstGeom>
          <a:noFill/>
        </p:spPr>
        <p:txBody>
          <a:bodyPr wrap="none" rtlCol="0">
            <a:noAutofit/>
          </a:bodyPr>
          <a:lstStyle/>
          <a:p>
            <a:r>
              <a:rPr lang="zh-CN" altLang="en-US" sz="1600" b="1" dirty="0">
                <a:solidFill>
                  <a:schemeClr val="tx1">
                    <a:lumMod val="85000"/>
                    <a:lumOff val="15000"/>
                  </a:schemeClr>
                </a:solidFill>
                <a:cs typeface="+mn-ea"/>
                <a:sym typeface="+mn-lt"/>
              </a:rPr>
              <a:t>小标题</a:t>
            </a:r>
            <a:endParaRPr lang="es-ES" altLang="zh-CN" sz="1600" b="1" dirty="0">
              <a:solidFill>
                <a:schemeClr val="tx1">
                  <a:lumMod val="85000"/>
                  <a:lumOff val="15000"/>
                </a:schemeClr>
              </a:solidFill>
              <a:cs typeface="+mn-ea"/>
              <a:sym typeface="+mn-lt"/>
            </a:endParaRPr>
          </a:p>
        </p:txBody>
      </p:sp>
      <p:sp>
        <p:nvSpPr>
          <p:cNvPr id="81" name="TextBox 23"/>
          <p:cNvSpPr txBox="1"/>
          <p:nvPr/>
        </p:nvSpPr>
        <p:spPr>
          <a:xfrm>
            <a:off x="8433701" y="2527404"/>
            <a:ext cx="2796038" cy="609398"/>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cs typeface="+mn-ea"/>
                <a:sym typeface="+mn-lt"/>
              </a:rPr>
              <a:t>输入替换内容输入替换内容输入替换内容输入替换内容</a:t>
            </a:r>
            <a:endParaRPr lang="en-US" altLang="zh-CN" sz="1400" dirty="0">
              <a:solidFill>
                <a:schemeClr val="tx1">
                  <a:lumMod val="85000"/>
                  <a:lumOff val="15000"/>
                </a:schemeClr>
              </a:solidFill>
              <a:cs typeface="+mn-ea"/>
              <a:sym typeface="+mn-lt"/>
            </a:endParaRPr>
          </a:p>
        </p:txBody>
      </p:sp>
      <p:sp>
        <p:nvSpPr>
          <p:cNvPr id="82" name="TextBox 24"/>
          <p:cNvSpPr txBox="1"/>
          <p:nvPr/>
        </p:nvSpPr>
        <p:spPr>
          <a:xfrm>
            <a:off x="8433701" y="2188850"/>
            <a:ext cx="2796037" cy="338554"/>
          </a:xfrm>
          <a:prstGeom prst="rect">
            <a:avLst/>
          </a:prstGeom>
          <a:noFill/>
        </p:spPr>
        <p:txBody>
          <a:bodyPr wrap="none" rtlCol="0">
            <a:noAutofit/>
          </a:bodyPr>
          <a:lstStyle/>
          <a:p>
            <a:r>
              <a:rPr lang="zh-CN" altLang="en-US" sz="1600" b="1" dirty="0">
                <a:solidFill>
                  <a:schemeClr val="tx1">
                    <a:lumMod val="85000"/>
                    <a:lumOff val="15000"/>
                  </a:schemeClr>
                </a:solidFill>
                <a:cs typeface="+mn-ea"/>
                <a:sym typeface="+mn-lt"/>
              </a:rPr>
              <a:t>小标题</a:t>
            </a:r>
            <a:endParaRPr lang="es-ES" altLang="zh-CN" sz="1600" b="1" dirty="0">
              <a:solidFill>
                <a:schemeClr val="tx1">
                  <a:lumMod val="85000"/>
                  <a:lumOff val="15000"/>
                </a:schemeClr>
              </a:solidFill>
              <a:cs typeface="+mn-ea"/>
              <a:sym typeface="+mn-lt"/>
            </a:endParaRPr>
          </a:p>
        </p:txBody>
      </p:sp>
      <p:sp>
        <p:nvSpPr>
          <p:cNvPr id="83" name="TextBox 25"/>
          <p:cNvSpPr txBox="1"/>
          <p:nvPr/>
        </p:nvSpPr>
        <p:spPr>
          <a:xfrm>
            <a:off x="864678" y="3933684"/>
            <a:ext cx="2796038" cy="609398"/>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cs typeface="+mn-ea"/>
                <a:sym typeface="+mn-lt"/>
              </a:rPr>
              <a:t>输入替换内容输入替换内容输入替换内容输入替换内容</a:t>
            </a:r>
            <a:endParaRPr lang="en-US" altLang="zh-CN" sz="1400" dirty="0">
              <a:solidFill>
                <a:schemeClr val="tx1">
                  <a:lumMod val="85000"/>
                  <a:lumOff val="15000"/>
                </a:schemeClr>
              </a:solidFill>
              <a:cs typeface="+mn-ea"/>
              <a:sym typeface="+mn-lt"/>
            </a:endParaRPr>
          </a:p>
        </p:txBody>
      </p:sp>
      <p:sp>
        <p:nvSpPr>
          <p:cNvPr id="84" name="TextBox 26"/>
          <p:cNvSpPr txBox="1"/>
          <p:nvPr/>
        </p:nvSpPr>
        <p:spPr>
          <a:xfrm>
            <a:off x="864678" y="3595130"/>
            <a:ext cx="2796037" cy="338554"/>
          </a:xfrm>
          <a:prstGeom prst="rect">
            <a:avLst/>
          </a:prstGeom>
          <a:noFill/>
        </p:spPr>
        <p:txBody>
          <a:bodyPr wrap="none" rtlCol="0">
            <a:noAutofit/>
          </a:bodyPr>
          <a:lstStyle/>
          <a:p>
            <a:r>
              <a:rPr lang="zh-CN" altLang="en-US" sz="1600" b="1" dirty="0">
                <a:solidFill>
                  <a:schemeClr val="tx1">
                    <a:lumMod val="85000"/>
                    <a:lumOff val="15000"/>
                  </a:schemeClr>
                </a:solidFill>
                <a:cs typeface="+mn-ea"/>
                <a:sym typeface="+mn-lt"/>
              </a:rPr>
              <a:t>小标题</a:t>
            </a:r>
            <a:endParaRPr lang="es-ES" altLang="zh-CN" sz="1600" b="1" dirty="0">
              <a:solidFill>
                <a:schemeClr val="tx1">
                  <a:lumMod val="85000"/>
                  <a:lumOff val="15000"/>
                </a:schemeClr>
              </a:solidFill>
              <a:cs typeface="+mn-ea"/>
              <a:sym typeface="+mn-lt"/>
            </a:endParaRPr>
          </a:p>
        </p:txBody>
      </p:sp>
      <p:sp>
        <p:nvSpPr>
          <p:cNvPr id="85" name="TextBox 27"/>
          <p:cNvSpPr txBox="1"/>
          <p:nvPr/>
        </p:nvSpPr>
        <p:spPr>
          <a:xfrm>
            <a:off x="860563" y="2527404"/>
            <a:ext cx="2796038" cy="609398"/>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cs typeface="+mn-ea"/>
                <a:sym typeface="+mn-lt"/>
              </a:rPr>
              <a:t>输入替换内容输入替换内容输入替换内容输入替换内容</a:t>
            </a:r>
            <a:endParaRPr lang="en-US" altLang="zh-CN" sz="1400" dirty="0">
              <a:solidFill>
                <a:schemeClr val="tx1">
                  <a:lumMod val="85000"/>
                  <a:lumOff val="15000"/>
                </a:schemeClr>
              </a:solidFill>
              <a:cs typeface="+mn-ea"/>
              <a:sym typeface="+mn-lt"/>
            </a:endParaRPr>
          </a:p>
        </p:txBody>
      </p:sp>
      <p:sp>
        <p:nvSpPr>
          <p:cNvPr id="86" name="TextBox 28"/>
          <p:cNvSpPr txBox="1"/>
          <p:nvPr/>
        </p:nvSpPr>
        <p:spPr>
          <a:xfrm>
            <a:off x="860563" y="2188850"/>
            <a:ext cx="2796037" cy="338554"/>
          </a:xfrm>
          <a:prstGeom prst="rect">
            <a:avLst/>
          </a:prstGeom>
          <a:noFill/>
        </p:spPr>
        <p:txBody>
          <a:bodyPr wrap="none" rtlCol="0">
            <a:noAutofit/>
          </a:bodyPr>
          <a:lstStyle/>
          <a:p>
            <a:r>
              <a:rPr lang="zh-CN" altLang="en-US" sz="1600" b="1" dirty="0">
                <a:solidFill>
                  <a:schemeClr val="tx1">
                    <a:lumMod val="85000"/>
                    <a:lumOff val="15000"/>
                  </a:schemeClr>
                </a:solidFill>
                <a:cs typeface="+mn-ea"/>
                <a:sym typeface="+mn-lt"/>
              </a:rPr>
              <a:t>小标题</a:t>
            </a:r>
            <a:endParaRPr lang="es-ES" altLang="zh-CN" sz="1600" b="1" dirty="0">
              <a:solidFill>
                <a:schemeClr val="tx1">
                  <a:lumMod val="85000"/>
                  <a:lumOff val="15000"/>
                </a:schemeClr>
              </a:solidFill>
              <a:cs typeface="+mn-ea"/>
              <a:sym typeface="+mn-lt"/>
            </a:endParaRPr>
          </a:p>
        </p:txBody>
      </p:sp>
      <p:sp>
        <p:nvSpPr>
          <p:cNvPr id="87" name="TextBox 29"/>
          <p:cNvSpPr txBox="1"/>
          <p:nvPr/>
        </p:nvSpPr>
        <p:spPr>
          <a:xfrm>
            <a:off x="8433701" y="3933684"/>
            <a:ext cx="2796038" cy="609398"/>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cs typeface="+mn-ea"/>
                <a:sym typeface="+mn-lt"/>
              </a:rPr>
              <a:t>输入替换内容输入替换内容输入替换内容输入替换内容</a:t>
            </a:r>
            <a:endParaRPr lang="en-US" altLang="zh-CN" sz="1400" dirty="0">
              <a:solidFill>
                <a:schemeClr val="tx1">
                  <a:lumMod val="85000"/>
                  <a:lumOff val="15000"/>
                </a:schemeClr>
              </a:solidFill>
              <a:cs typeface="+mn-ea"/>
              <a:sym typeface="+mn-lt"/>
            </a:endParaRPr>
          </a:p>
        </p:txBody>
      </p:sp>
      <p:sp>
        <p:nvSpPr>
          <p:cNvPr id="88" name="TextBox 30"/>
          <p:cNvSpPr txBox="1"/>
          <p:nvPr/>
        </p:nvSpPr>
        <p:spPr>
          <a:xfrm>
            <a:off x="8433701" y="3595130"/>
            <a:ext cx="2796037" cy="338554"/>
          </a:xfrm>
          <a:prstGeom prst="rect">
            <a:avLst/>
          </a:prstGeom>
          <a:noFill/>
        </p:spPr>
        <p:txBody>
          <a:bodyPr wrap="none" rtlCol="0">
            <a:noAutofit/>
          </a:bodyPr>
          <a:lstStyle/>
          <a:p>
            <a:r>
              <a:rPr lang="zh-CN" altLang="en-US" sz="1600" b="1" dirty="0">
                <a:solidFill>
                  <a:schemeClr val="tx1">
                    <a:lumMod val="85000"/>
                    <a:lumOff val="15000"/>
                  </a:schemeClr>
                </a:solidFill>
                <a:cs typeface="+mn-ea"/>
                <a:sym typeface="+mn-lt"/>
              </a:rPr>
              <a:t>小标题</a:t>
            </a:r>
            <a:endParaRPr lang="es-ES" altLang="zh-CN" sz="1600" b="1" dirty="0">
              <a:solidFill>
                <a:schemeClr val="tx1">
                  <a:lumMod val="85000"/>
                  <a:lumOff val="15000"/>
                </a:schemeClr>
              </a:solidFill>
              <a:cs typeface="+mn-ea"/>
              <a:sym typeface="+mn-lt"/>
            </a:endParaRPr>
          </a:p>
        </p:txBody>
      </p:sp>
      <p:sp>
        <p:nvSpPr>
          <p:cNvPr id="89" name="TextBox 31"/>
          <p:cNvSpPr txBox="1"/>
          <p:nvPr/>
        </p:nvSpPr>
        <p:spPr>
          <a:xfrm>
            <a:off x="8433701" y="5341401"/>
            <a:ext cx="2796038" cy="609398"/>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cs typeface="+mn-ea"/>
                <a:sym typeface="+mn-lt"/>
              </a:rPr>
              <a:t>输入替换内容输入替换内容输入替换内容输入替换内容</a:t>
            </a:r>
            <a:endParaRPr lang="en-US" altLang="zh-CN" sz="1400" dirty="0">
              <a:solidFill>
                <a:schemeClr val="tx1">
                  <a:lumMod val="85000"/>
                  <a:lumOff val="15000"/>
                </a:schemeClr>
              </a:solidFill>
              <a:cs typeface="+mn-ea"/>
              <a:sym typeface="+mn-lt"/>
            </a:endParaRPr>
          </a:p>
        </p:txBody>
      </p:sp>
      <p:sp>
        <p:nvSpPr>
          <p:cNvPr id="90" name="TextBox 32"/>
          <p:cNvSpPr txBox="1"/>
          <p:nvPr/>
        </p:nvSpPr>
        <p:spPr>
          <a:xfrm>
            <a:off x="8433701" y="5002847"/>
            <a:ext cx="2796037" cy="338554"/>
          </a:xfrm>
          <a:prstGeom prst="rect">
            <a:avLst/>
          </a:prstGeom>
          <a:noFill/>
        </p:spPr>
        <p:txBody>
          <a:bodyPr wrap="none" rtlCol="0">
            <a:noAutofit/>
          </a:bodyPr>
          <a:lstStyle/>
          <a:p>
            <a:r>
              <a:rPr lang="zh-CN" altLang="en-US" sz="1600" b="1" dirty="0">
                <a:solidFill>
                  <a:schemeClr val="tx1">
                    <a:lumMod val="85000"/>
                    <a:lumOff val="15000"/>
                  </a:schemeClr>
                </a:solidFill>
                <a:cs typeface="+mn-ea"/>
                <a:sym typeface="+mn-lt"/>
              </a:rPr>
              <a:t>小标题</a:t>
            </a:r>
            <a:endParaRPr lang="es-ES" altLang="zh-CN" sz="1600" b="1" dirty="0">
              <a:solidFill>
                <a:schemeClr val="tx1">
                  <a:lumMod val="85000"/>
                  <a:lumOff val="15000"/>
                </a:schemeClr>
              </a:solidFill>
              <a:cs typeface="+mn-ea"/>
              <a:sym typeface="+mn-lt"/>
            </a:endParaRPr>
          </a:p>
        </p:txBody>
      </p:sp>
      <p:cxnSp>
        <p:nvCxnSpPr>
          <p:cNvPr id="91" name="直接连接符 90"/>
          <p:cNvCxnSpPr/>
          <p:nvPr/>
        </p:nvCxnSpPr>
        <p:spPr>
          <a:xfrm>
            <a:off x="2745318" y="1471451"/>
            <a:ext cx="729632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 calcmode="lin" valueType="num">
                                      <p:cBhvr>
                                        <p:cTn id="9" dur="500" fill="hold"/>
                                        <p:tgtEl>
                                          <p:spTgt spid="43"/>
                                        </p:tgtEl>
                                        <p:attrNameLst>
                                          <p:attrName>style.rotation</p:attrName>
                                        </p:attrNameLst>
                                      </p:cBhvr>
                                      <p:tavLst>
                                        <p:tav tm="0">
                                          <p:val>
                                            <p:fltVal val="360"/>
                                          </p:val>
                                        </p:tav>
                                        <p:tav tm="100000">
                                          <p:val>
                                            <p:fltVal val="0"/>
                                          </p:val>
                                        </p:tav>
                                      </p:tavLst>
                                    </p:anim>
                                    <p:animEffect transition="in" filter="fade">
                                      <p:cBhvr>
                                        <p:cTn id="10" dur="500"/>
                                        <p:tgtEl>
                                          <p:spTgt spid="4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500"/>
                                        <p:tgtEl>
                                          <p:spTgt spid="8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500"/>
                                        <p:tgtEl>
                                          <p:spTgt spid="8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500"/>
                                        <p:tgtEl>
                                          <p:spTgt spid="9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P spid="87" grpId="0"/>
      <p:bldP spid="88" grpId="0"/>
      <p:bldP spid="89" grpId="0"/>
      <p:bldP spid="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031623" y="5411176"/>
            <a:ext cx="10191037" cy="0"/>
          </a:xfrm>
          <a:prstGeom prst="line">
            <a:avLst/>
          </a:prstGeom>
          <a:ln w="19050">
            <a:solidFill>
              <a:srgbClr val="252223"/>
            </a:solidFill>
            <a:prstDash val="sysDot"/>
          </a:ln>
        </p:spPr>
        <p:style>
          <a:lnRef idx="1">
            <a:schemeClr val="accent1"/>
          </a:lnRef>
          <a:fillRef idx="0">
            <a:schemeClr val="accent1"/>
          </a:fillRef>
          <a:effectRef idx="0">
            <a:schemeClr val="accent1"/>
          </a:effectRef>
          <a:fontRef idx="minor">
            <a:schemeClr val="tx1"/>
          </a:fontRef>
        </p:style>
      </p:cxnSp>
      <p:sp>
        <p:nvSpPr>
          <p:cNvPr id="4" name="文本框 129"/>
          <p:cNvSpPr txBox="1"/>
          <p:nvPr/>
        </p:nvSpPr>
        <p:spPr>
          <a:xfrm>
            <a:off x="1801761" y="5564875"/>
            <a:ext cx="8954887" cy="703847"/>
          </a:xfrm>
          <a:prstGeom prst="rect">
            <a:avLst/>
          </a:prstGeom>
          <a:noFill/>
        </p:spPr>
        <p:txBody>
          <a:bodyPr wrap="square" rtlCol="0">
            <a:spAutoFit/>
          </a:bodyPr>
          <a:lstStyle/>
          <a:p>
            <a:pPr algn="just">
              <a:lnSpc>
                <a:spcPct val="150000"/>
              </a:lnSpc>
            </a:pPr>
            <a:r>
              <a:rPr lang="zh-CN" altLang="en-US" sz="1400" dirty="0">
                <a:solidFill>
                  <a:schemeClr val="tx1">
                    <a:lumMod val="85000"/>
                    <a:lumOff val="15000"/>
                  </a:schemeClr>
                </a:solidFill>
                <a:cs typeface="+mn-ea"/>
                <a:sym typeface="+mn-lt"/>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grpSp>
        <p:nvGrpSpPr>
          <p:cNvPr id="5" name="组合 4"/>
          <p:cNvGrpSpPr/>
          <p:nvPr/>
        </p:nvGrpSpPr>
        <p:grpSpPr>
          <a:xfrm>
            <a:off x="1189333" y="2142839"/>
            <a:ext cx="1748739" cy="3050237"/>
            <a:chOff x="1176363" y="2297181"/>
            <a:chExt cx="1209517" cy="3050237"/>
          </a:xfrm>
        </p:grpSpPr>
        <p:sp>
          <p:nvSpPr>
            <p:cNvPr id="6" name="圆角矩形 5"/>
            <p:cNvSpPr/>
            <p:nvPr/>
          </p:nvSpPr>
          <p:spPr>
            <a:xfrm>
              <a:off x="1296724" y="2297181"/>
              <a:ext cx="1089156" cy="3050237"/>
            </a:xfrm>
            <a:prstGeom prst="roundRect">
              <a:avLst/>
            </a:prstGeom>
            <a:solidFill>
              <a:srgbClr val="EDB3A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cs typeface="+mn-ea"/>
                <a:sym typeface="+mn-lt"/>
              </a:endParaRPr>
            </a:p>
          </p:txBody>
        </p:sp>
        <p:sp>
          <p:nvSpPr>
            <p:cNvPr id="9" name="文本框 128"/>
            <p:cNvSpPr txBox="1"/>
            <p:nvPr/>
          </p:nvSpPr>
          <p:spPr>
            <a:xfrm>
              <a:off x="1369510" y="3612724"/>
              <a:ext cx="924491" cy="562140"/>
            </a:xfrm>
            <a:prstGeom prst="roundRect">
              <a:avLst/>
            </a:prstGeom>
            <a:noFill/>
          </p:spPr>
          <p:txBody>
            <a:bodyPr wrap="square" rtlCol="0">
              <a:spAutoFit/>
            </a:bodyPr>
            <a:lstStyle/>
            <a:p>
              <a:pPr algn="ctr"/>
              <a:r>
                <a:rPr lang="zh-CN" altLang="en-US" sz="1350" b="1" dirty="0">
                  <a:solidFill>
                    <a:srgbClr val="FDFDFD"/>
                  </a:solidFill>
                  <a:cs typeface="+mn-ea"/>
                  <a:sym typeface="+mn-lt"/>
                </a:rPr>
                <a:t>项目一</a:t>
              </a:r>
              <a:endParaRPr lang="en-US" altLang="zh-CN" sz="1350" b="1" dirty="0">
                <a:solidFill>
                  <a:srgbClr val="FDFDFD"/>
                </a:solidFill>
                <a:cs typeface="+mn-ea"/>
                <a:sym typeface="+mn-lt"/>
              </a:endParaRPr>
            </a:p>
            <a:p>
              <a:pPr algn="ctr"/>
              <a:r>
                <a:rPr lang="zh-CN" altLang="en-US" sz="1350" b="1" dirty="0">
                  <a:solidFill>
                    <a:srgbClr val="FDFDFD"/>
                  </a:solidFill>
                  <a:cs typeface="+mn-ea"/>
                  <a:sym typeface="+mn-lt"/>
                </a:rPr>
                <a:t>名称</a:t>
              </a:r>
            </a:p>
          </p:txBody>
        </p:sp>
        <p:sp>
          <p:nvSpPr>
            <p:cNvPr id="7" name="文本框 61"/>
            <p:cNvSpPr txBox="1"/>
            <p:nvPr/>
          </p:nvSpPr>
          <p:spPr>
            <a:xfrm>
              <a:off x="1176363" y="2673598"/>
              <a:ext cx="1194455" cy="578882"/>
            </a:xfrm>
            <a:prstGeom prst="roundRect">
              <a:avLst/>
            </a:prstGeom>
            <a:noFill/>
          </p:spPr>
          <p:txBody>
            <a:bodyPr wrap="square" rtlCol="0">
              <a:spAutoFit/>
            </a:bodyPr>
            <a:lstStyle/>
            <a:p>
              <a:pPr algn="ctr"/>
              <a:r>
                <a:rPr lang="en-US" altLang="zh-CN" sz="2800" dirty="0">
                  <a:solidFill>
                    <a:srgbClr val="FDFDFD"/>
                  </a:solidFill>
                  <a:cs typeface="+mn-ea"/>
                  <a:sym typeface="+mn-lt"/>
                </a:rPr>
                <a:t>90</a:t>
              </a:r>
              <a:r>
                <a:rPr lang="en-US" altLang="zh-CN" sz="1350" dirty="0">
                  <a:solidFill>
                    <a:srgbClr val="FDFDFD"/>
                  </a:solidFill>
                  <a:cs typeface="+mn-ea"/>
                  <a:sym typeface="+mn-lt"/>
                </a:rPr>
                <a:t>%</a:t>
              </a:r>
              <a:endParaRPr lang="zh-CN" altLang="en-US" sz="2800" dirty="0">
                <a:solidFill>
                  <a:srgbClr val="FDFDFD"/>
                </a:solidFill>
                <a:cs typeface="+mn-ea"/>
                <a:sym typeface="+mn-lt"/>
              </a:endParaRPr>
            </a:p>
          </p:txBody>
        </p:sp>
      </p:grpSp>
      <p:grpSp>
        <p:nvGrpSpPr>
          <p:cNvPr id="11" name="组合 10"/>
          <p:cNvGrpSpPr/>
          <p:nvPr/>
        </p:nvGrpSpPr>
        <p:grpSpPr>
          <a:xfrm>
            <a:off x="3380453" y="2533272"/>
            <a:ext cx="1686222" cy="2659803"/>
            <a:chOff x="3367482" y="2687614"/>
            <a:chExt cx="1194455" cy="2659803"/>
          </a:xfrm>
        </p:grpSpPr>
        <p:sp>
          <p:nvSpPr>
            <p:cNvPr id="12" name="圆角矩形 11"/>
            <p:cNvSpPr/>
            <p:nvPr/>
          </p:nvSpPr>
          <p:spPr>
            <a:xfrm>
              <a:off x="3429677" y="2687614"/>
              <a:ext cx="1089156" cy="2659803"/>
            </a:xfrm>
            <a:prstGeom prst="roundRect">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cs typeface="+mn-ea"/>
                <a:sym typeface="+mn-lt"/>
              </a:endParaRPr>
            </a:p>
          </p:txBody>
        </p:sp>
        <p:sp>
          <p:nvSpPr>
            <p:cNvPr id="13" name="文本框 54"/>
            <p:cNvSpPr txBox="1"/>
            <p:nvPr/>
          </p:nvSpPr>
          <p:spPr>
            <a:xfrm>
              <a:off x="3367482" y="2761051"/>
              <a:ext cx="1194455" cy="578882"/>
            </a:xfrm>
            <a:prstGeom prst="roundRect">
              <a:avLst/>
            </a:prstGeom>
            <a:noFill/>
          </p:spPr>
          <p:txBody>
            <a:bodyPr wrap="square" rtlCol="0">
              <a:spAutoFit/>
            </a:bodyPr>
            <a:lstStyle/>
            <a:p>
              <a:pPr algn="ctr"/>
              <a:r>
                <a:rPr lang="en-US" altLang="zh-CN" sz="2800" dirty="0">
                  <a:solidFill>
                    <a:schemeClr val="bg1"/>
                  </a:solidFill>
                  <a:cs typeface="+mn-ea"/>
                  <a:sym typeface="+mn-lt"/>
                </a:rPr>
                <a:t>80</a:t>
              </a:r>
              <a:r>
                <a:rPr lang="en-US" altLang="zh-CN" sz="1350" dirty="0">
                  <a:solidFill>
                    <a:schemeClr val="bg1"/>
                  </a:solidFill>
                  <a:cs typeface="+mn-ea"/>
                  <a:sym typeface="+mn-lt"/>
                </a:rPr>
                <a:t>%</a:t>
              </a:r>
              <a:endParaRPr lang="zh-CN" altLang="en-US" sz="2800" dirty="0">
                <a:solidFill>
                  <a:schemeClr val="bg1"/>
                </a:solidFill>
                <a:cs typeface="+mn-ea"/>
                <a:sym typeface="+mn-lt"/>
              </a:endParaRPr>
            </a:p>
          </p:txBody>
        </p:sp>
        <p:sp>
          <p:nvSpPr>
            <p:cNvPr id="15" name="文本框 128"/>
            <p:cNvSpPr txBox="1"/>
            <p:nvPr/>
          </p:nvSpPr>
          <p:spPr>
            <a:xfrm>
              <a:off x="3502463" y="3612723"/>
              <a:ext cx="924491" cy="562140"/>
            </a:xfrm>
            <a:prstGeom prst="roundRect">
              <a:avLst/>
            </a:prstGeom>
            <a:noFill/>
          </p:spPr>
          <p:txBody>
            <a:bodyPr wrap="square" rtlCol="0">
              <a:spAutoFit/>
            </a:bodyPr>
            <a:lstStyle/>
            <a:p>
              <a:pPr algn="ctr"/>
              <a:r>
                <a:rPr lang="zh-CN" altLang="en-US" sz="1350" b="1" dirty="0">
                  <a:solidFill>
                    <a:schemeClr val="bg1"/>
                  </a:solidFill>
                  <a:cs typeface="+mn-ea"/>
                  <a:sym typeface="+mn-lt"/>
                </a:rPr>
                <a:t>项目二</a:t>
              </a:r>
              <a:endParaRPr lang="en-US" altLang="zh-CN" sz="1350" b="1" dirty="0">
                <a:solidFill>
                  <a:schemeClr val="bg1"/>
                </a:solidFill>
                <a:cs typeface="+mn-ea"/>
                <a:sym typeface="+mn-lt"/>
              </a:endParaRPr>
            </a:p>
            <a:p>
              <a:pPr algn="ctr"/>
              <a:r>
                <a:rPr lang="zh-CN" altLang="en-US" sz="1350" b="1" dirty="0">
                  <a:solidFill>
                    <a:schemeClr val="bg1"/>
                  </a:solidFill>
                  <a:cs typeface="+mn-ea"/>
                  <a:sym typeface="+mn-lt"/>
                </a:rPr>
                <a:t>名称</a:t>
              </a:r>
            </a:p>
          </p:txBody>
        </p:sp>
      </p:grpSp>
      <p:grpSp>
        <p:nvGrpSpPr>
          <p:cNvPr id="17" name="组合 16"/>
          <p:cNvGrpSpPr/>
          <p:nvPr/>
        </p:nvGrpSpPr>
        <p:grpSpPr>
          <a:xfrm>
            <a:off x="5405600" y="1652872"/>
            <a:ext cx="1719727" cy="3540203"/>
            <a:chOff x="5500438" y="1807214"/>
            <a:chExt cx="1194455" cy="3540203"/>
          </a:xfrm>
        </p:grpSpPr>
        <p:sp>
          <p:nvSpPr>
            <p:cNvPr id="18" name="圆角矩形 17"/>
            <p:cNvSpPr/>
            <p:nvPr/>
          </p:nvSpPr>
          <p:spPr>
            <a:xfrm>
              <a:off x="5562633" y="1807214"/>
              <a:ext cx="1089156" cy="3540203"/>
            </a:xfrm>
            <a:prstGeom prst="roundRect">
              <a:avLst/>
            </a:prstGeom>
            <a:solidFill>
              <a:srgbClr val="EDB3A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cs typeface="+mn-ea"/>
                <a:sym typeface="+mn-lt"/>
              </a:endParaRPr>
            </a:p>
          </p:txBody>
        </p:sp>
        <p:sp>
          <p:nvSpPr>
            <p:cNvPr id="19" name="文本框 47"/>
            <p:cNvSpPr txBox="1"/>
            <p:nvPr/>
          </p:nvSpPr>
          <p:spPr>
            <a:xfrm>
              <a:off x="5500438" y="1942091"/>
              <a:ext cx="1194455" cy="578882"/>
            </a:xfrm>
            <a:prstGeom prst="roundRect">
              <a:avLst/>
            </a:prstGeom>
            <a:noFill/>
            <a:ln>
              <a:noFill/>
            </a:ln>
          </p:spPr>
          <p:txBody>
            <a:bodyPr wrap="square" rtlCol="0">
              <a:spAutoFit/>
            </a:bodyPr>
            <a:lstStyle/>
            <a:p>
              <a:pPr algn="ctr"/>
              <a:r>
                <a:rPr lang="en-US" altLang="zh-CN" sz="2800" dirty="0">
                  <a:solidFill>
                    <a:srgbClr val="FDFDFD"/>
                  </a:solidFill>
                  <a:cs typeface="+mn-ea"/>
                  <a:sym typeface="+mn-lt"/>
                </a:rPr>
                <a:t>100</a:t>
              </a:r>
              <a:r>
                <a:rPr lang="en-US" altLang="zh-CN" sz="1350" dirty="0">
                  <a:solidFill>
                    <a:srgbClr val="FDFDFD"/>
                  </a:solidFill>
                  <a:cs typeface="+mn-ea"/>
                  <a:sym typeface="+mn-lt"/>
                </a:rPr>
                <a:t>%</a:t>
              </a:r>
              <a:endParaRPr lang="zh-CN" altLang="en-US" sz="2800" dirty="0">
                <a:solidFill>
                  <a:srgbClr val="FDFDFD"/>
                </a:solidFill>
                <a:cs typeface="+mn-ea"/>
                <a:sym typeface="+mn-lt"/>
              </a:endParaRPr>
            </a:p>
          </p:txBody>
        </p:sp>
        <p:sp>
          <p:nvSpPr>
            <p:cNvPr id="20" name="椭圆 19"/>
            <p:cNvSpPr/>
            <p:nvPr/>
          </p:nvSpPr>
          <p:spPr>
            <a:xfrm>
              <a:off x="5647102" y="4366593"/>
              <a:ext cx="920216" cy="906989"/>
            </a:xfrm>
            <a:prstGeom prst="round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cs typeface="+mn-ea"/>
                <a:sym typeface="+mn-lt"/>
              </a:endParaRPr>
            </a:p>
          </p:txBody>
        </p:sp>
        <p:sp>
          <p:nvSpPr>
            <p:cNvPr id="22" name="文本框 128"/>
            <p:cNvSpPr txBox="1"/>
            <p:nvPr/>
          </p:nvSpPr>
          <p:spPr>
            <a:xfrm>
              <a:off x="5635419" y="3612724"/>
              <a:ext cx="924491" cy="562140"/>
            </a:xfrm>
            <a:prstGeom prst="roundRect">
              <a:avLst/>
            </a:prstGeom>
            <a:noFill/>
            <a:ln>
              <a:noFill/>
            </a:ln>
          </p:spPr>
          <p:txBody>
            <a:bodyPr wrap="square" rtlCol="0">
              <a:spAutoFit/>
            </a:bodyPr>
            <a:lstStyle/>
            <a:p>
              <a:pPr algn="ctr"/>
              <a:r>
                <a:rPr lang="zh-CN" altLang="en-US" sz="1350" b="1" dirty="0">
                  <a:solidFill>
                    <a:srgbClr val="FDFDFD"/>
                  </a:solidFill>
                  <a:cs typeface="+mn-ea"/>
                  <a:sym typeface="+mn-lt"/>
                </a:rPr>
                <a:t>项目三</a:t>
              </a:r>
              <a:endParaRPr lang="en-US" altLang="zh-CN" sz="1350" b="1" dirty="0">
                <a:solidFill>
                  <a:srgbClr val="FDFDFD"/>
                </a:solidFill>
                <a:cs typeface="+mn-ea"/>
                <a:sym typeface="+mn-lt"/>
              </a:endParaRPr>
            </a:p>
            <a:p>
              <a:pPr algn="ctr"/>
              <a:r>
                <a:rPr lang="zh-CN" altLang="en-US" sz="1350" b="1" dirty="0">
                  <a:solidFill>
                    <a:srgbClr val="FDFDFD"/>
                  </a:solidFill>
                  <a:cs typeface="+mn-ea"/>
                  <a:sym typeface="+mn-lt"/>
                </a:rPr>
                <a:t>名称</a:t>
              </a:r>
            </a:p>
          </p:txBody>
        </p:sp>
      </p:grpSp>
      <p:grpSp>
        <p:nvGrpSpPr>
          <p:cNvPr id="24" name="组合 23"/>
          <p:cNvGrpSpPr/>
          <p:nvPr/>
        </p:nvGrpSpPr>
        <p:grpSpPr>
          <a:xfrm>
            <a:off x="7405141" y="2780866"/>
            <a:ext cx="1711039" cy="2412209"/>
            <a:chOff x="7633392" y="2935207"/>
            <a:chExt cx="1194455" cy="2412209"/>
          </a:xfrm>
        </p:grpSpPr>
        <p:sp>
          <p:nvSpPr>
            <p:cNvPr id="25" name="圆角矩形 24"/>
            <p:cNvSpPr/>
            <p:nvPr/>
          </p:nvSpPr>
          <p:spPr>
            <a:xfrm>
              <a:off x="7738691" y="2935207"/>
              <a:ext cx="1089156" cy="2412209"/>
            </a:xfrm>
            <a:prstGeom prst="roundRect">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cs typeface="+mn-ea"/>
                <a:sym typeface="+mn-lt"/>
              </a:endParaRPr>
            </a:p>
          </p:txBody>
        </p:sp>
        <p:sp>
          <p:nvSpPr>
            <p:cNvPr id="26" name="文本框 40"/>
            <p:cNvSpPr txBox="1"/>
            <p:nvPr/>
          </p:nvSpPr>
          <p:spPr>
            <a:xfrm>
              <a:off x="7633392" y="3056258"/>
              <a:ext cx="1194455" cy="578882"/>
            </a:xfrm>
            <a:prstGeom prst="roundRect">
              <a:avLst/>
            </a:prstGeom>
            <a:noFill/>
          </p:spPr>
          <p:txBody>
            <a:bodyPr wrap="square" rtlCol="0">
              <a:spAutoFit/>
            </a:bodyPr>
            <a:lstStyle/>
            <a:p>
              <a:pPr algn="ctr"/>
              <a:r>
                <a:rPr lang="en-US" altLang="zh-CN" sz="2800" dirty="0">
                  <a:solidFill>
                    <a:schemeClr val="bg1"/>
                  </a:solidFill>
                  <a:cs typeface="+mn-ea"/>
                  <a:sym typeface="+mn-lt"/>
                </a:rPr>
                <a:t>70</a:t>
              </a:r>
              <a:r>
                <a:rPr lang="en-US" altLang="zh-CN" sz="1350" dirty="0">
                  <a:solidFill>
                    <a:schemeClr val="bg1"/>
                  </a:solidFill>
                  <a:cs typeface="+mn-ea"/>
                  <a:sym typeface="+mn-lt"/>
                </a:rPr>
                <a:t>%</a:t>
              </a:r>
              <a:endParaRPr lang="zh-CN" altLang="en-US" sz="2800" dirty="0">
                <a:solidFill>
                  <a:schemeClr val="bg1"/>
                </a:solidFill>
                <a:cs typeface="+mn-ea"/>
                <a:sym typeface="+mn-lt"/>
              </a:endParaRPr>
            </a:p>
          </p:txBody>
        </p:sp>
        <p:sp>
          <p:nvSpPr>
            <p:cNvPr id="28" name="文本框 128"/>
            <p:cNvSpPr txBox="1"/>
            <p:nvPr/>
          </p:nvSpPr>
          <p:spPr>
            <a:xfrm>
              <a:off x="7768372" y="3612723"/>
              <a:ext cx="924491" cy="562140"/>
            </a:xfrm>
            <a:prstGeom prst="roundRect">
              <a:avLst/>
            </a:prstGeom>
            <a:noFill/>
          </p:spPr>
          <p:txBody>
            <a:bodyPr wrap="square" rtlCol="0">
              <a:spAutoFit/>
            </a:bodyPr>
            <a:lstStyle/>
            <a:p>
              <a:pPr algn="ctr"/>
              <a:r>
                <a:rPr lang="zh-CN" altLang="en-US" sz="1350" b="1" dirty="0">
                  <a:solidFill>
                    <a:schemeClr val="bg1"/>
                  </a:solidFill>
                  <a:cs typeface="+mn-ea"/>
                  <a:sym typeface="+mn-lt"/>
                </a:rPr>
                <a:t>项目四</a:t>
              </a:r>
              <a:endParaRPr lang="en-US" altLang="zh-CN" sz="1350" b="1" dirty="0">
                <a:solidFill>
                  <a:schemeClr val="bg1"/>
                </a:solidFill>
                <a:cs typeface="+mn-ea"/>
                <a:sym typeface="+mn-lt"/>
              </a:endParaRPr>
            </a:p>
            <a:p>
              <a:pPr algn="ctr"/>
              <a:r>
                <a:rPr lang="zh-CN" altLang="en-US" sz="1350" b="1" dirty="0">
                  <a:solidFill>
                    <a:schemeClr val="bg1"/>
                  </a:solidFill>
                  <a:cs typeface="+mn-ea"/>
                  <a:sym typeface="+mn-lt"/>
                </a:rPr>
                <a:t>名称</a:t>
              </a:r>
            </a:p>
          </p:txBody>
        </p:sp>
      </p:grpSp>
      <p:grpSp>
        <p:nvGrpSpPr>
          <p:cNvPr id="30" name="组合 29"/>
          <p:cNvGrpSpPr/>
          <p:nvPr/>
        </p:nvGrpSpPr>
        <p:grpSpPr>
          <a:xfrm>
            <a:off x="9361857" y="2142839"/>
            <a:ext cx="1860803" cy="3050237"/>
            <a:chOff x="9766348" y="2297181"/>
            <a:chExt cx="1194455" cy="3050237"/>
          </a:xfrm>
        </p:grpSpPr>
        <p:sp>
          <p:nvSpPr>
            <p:cNvPr id="31" name="圆角矩形 30"/>
            <p:cNvSpPr/>
            <p:nvPr/>
          </p:nvSpPr>
          <p:spPr>
            <a:xfrm>
              <a:off x="9828542" y="2297181"/>
              <a:ext cx="1089156" cy="3050237"/>
            </a:xfrm>
            <a:prstGeom prst="roundRect">
              <a:avLst/>
            </a:prstGeom>
            <a:solidFill>
              <a:srgbClr val="EDB3A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cs typeface="+mn-ea"/>
                <a:sym typeface="+mn-lt"/>
              </a:endParaRPr>
            </a:p>
          </p:txBody>
        </p:sp>
        <p:sp>
          <p:nvSpPr>
            <p:cNvPr id="32" name="文本框 31"/>
            <p:cNvSpPr txBox="1"/>
            <p:nvPr/>
          </p:nvSpPr>
          <p:spPr>
            <a:xfrm>
              <a:off x="9766348" y="2446800"/>
              <a:ext cx="1194455" cy="578882"/>
            </a:xfrm>
            <a:prstGeom prst="roundRect">
              <a:avLst/>
            </a:prstGeom>
            <a:noFill/>
          </p:spPr>
          <p:txBody>
            <a:bodyPr wrap="square" rtlCol="0">
              <a:spAutoFit/>
            </a:bodyPr>
            <a:lstStyle/>
            <a:p>
              <a:pPr algn="ctr"/>
              <a:r>
                <a:rPr lang="en-US" altLang="zh-CN" sz="2800" dirty="0">
                  <a:solidFill>
                    <a:srgbClr val="FDFDFD"/>
                  </a:solidFill>
                  <a:cs typeface="+mn-ea"/>
                  <a:sym typeface="+mn-lt"/>
                </a:rPr>
                <a:t>90</a:t>
              </a:r>
              <a:r>
                <a:rPr lang="en-US" altLang="zh-CN" sz="1350" dirty="0">
                  <a:solidFill>
                    <a:srgbClr val="FDFDFD"/>
                  </a:solidFill>
                  <a:cs typeface="+mn-ea"/>
                  <a:sym typeface="+mn-lt"/>
                </a:rPr>
                <a:t>%</a:t>
              </a:r>
              <a:endParaRPr lang="zh-CN" altLang="en-US" sz="2800" dirty="0">
                <a:solidFill>
                  <a:srgbClr val="FDFDFD"/>
                </a:solidFill>
                <a:cs typeface="+mn-ea"/>
                <a:sym typeface="+mn-lt"/>
              </a:endParaRPr>
            </a:p>
          </p:txBody>
        </p:sp>
        <p:sp>
          <p:nvSpPr>
            <p:cNvPr id="34" name="文本框 128"/>
            <p:cNvSpPr txBox="1"/>
            <p:nvPr/>
          </p:nvSpPr>
          <p:spPr>
            <a:xfrm>
              <a:off x="9901328" y="3612724"/>
              <a:ext cx="924491" cy="562140"/>
            </a:xfrm>
            <a:prstGeom prst="roundRect">
              <a:avLst/>
            </a:prstGeom>
            <a:noFill/>
          </p:spPr>
          <p:txBody>
            <a:bodyPr wrap="square" rtlCol="0">
              <a:spAutoFit/>
            </a:bodyPr>
            <a:lstStyle/>
            <a:p>
              <a:pPr algn="ctr"/>
              <a:r>
                <a:rPr lang="zh-CN" altLang="en-US" sz="1350" b="1" dirty="0">
                  <a:solidFill>
                    <a:srgbClr val="FDFDFD"/>
                  </a:solidFill>
                  <a:cs typeface="+mn-ea"/>
                  <a:sym typeface="+mn-lt"/>
                </a:rPr>
                <a:t>项目五</a:t>
              </a:r>
              <a:endParaRPr lang="en-US" altLang="zh-CN" sz="1350" b="1" dirty="0">
                <a:solidFill>
                  <a:srgbClr val="FDFDFD"/>
                </a:solidFill>
                <a:cs typeface="+mn-ea"/>
                <a:sym typeface="+mn-lt"/>
              </a:endParaRPr>
            </a:p>
            <a:p>
              <a:pPr algn="ctr"/>
              <a:r>
                <a:rPr lang="zh-CN" altLang="en-US" sz="1350" b="1" dirty="0">
                  <a:solidFill>
                    <a:srgbClr val="FDFDFD"/>
                  </a:solidFill>
                  <a:cs typeface="+mn-ea"/>
                  <a:sym typeface="+mn-lt"/>
                </a:rPr>
                <a:t>名称</a:t>
              </a:r>
            </a:p>
          </p:txBody>
        </p:sp>
      </p:grpSp>
      <p:sp>
        <p:nvSpPr>
          <p:cNvPr id="36" name="TextBox 8"/>
          <p:cNvSpPr txBox="1"/>
          <p:nvPr/>
        </p:nvSpPr>
        <p:spPr>
          <a:xfrm>
            <a:off x="4259535" y="686638"/>
            <a:ext cx="3744178" cy="492443"/>
          </a:xfrm>
          <a:prstGeom prst="rect">
            <a:avLst/>
          </a:prstGeom>
          <a:noFill/>
        </p:spPr>
        <p:txBody>
          <a:bodyPr wrap="square" lIns="0" tIns="0" rIns="0" bIns="0" rtlCol="0" anchor="ctr">
            <a:spAutoFit/>
          </a:bodyPr>
          <a:lstStyle/>
          <a:p>
            <a:pPr algn="dist"/>
            <a:r>
              <a:rPr lang="zh-CN" altLang="en-US" sz="3200" dirty="0">
                <a:solidFill>
                  <a:schemeClr val="tx1">
                    <a:lumMod val="85000"/>
                    <a:lumOff val="15000"/>
                  </a:schemeClr>
                </a:solidFill>
                <a:cs typeface="+mn-ea"/>
                <a:sym typeface="+mn-lt"/>
              </a:rPr>
              <a:t>点击输入您的标题</a:t>
            </a:r>
            <a:endParaRPr lang="zh-CN" altLang="en-US" sz="4000" dirty="0">
              <a:solidFill>
                <a:schemeClr val="tx1">
                  <a:lumMod val="85000"/>
                  <a:lumOff val="15000"/>
                </a:schemeClr>
              </a:solidFill>
              <a:cs typeface="+mn-ea"/>
              <a:sym typeface="+mn-lt"/>
            </a:endParaRPr>
          </a:p>
        </p:txBody>
      </p:sp>
      <p:cxnSp>
        <p:nvCxnSpPr>
          <p:cNvPr id="97" name="直接连接符 96"/>
          <p:cNvCxnSpPr/>
          <p:nvPr/>
        </p:nvCxnSpPr>
        <p:spPr>
          <a:xfrm>
            <a:off x="2745318" y="1471451"/>
            <a:ext cx="729632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06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30600"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30600" fill="hold"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ppt_x"/>
                                          </p:val>
                                        </p:tav>
                                        <p:tav tm="100000">
                                          <p:val>
                                            <p:strVal val="#ppt_x"/>
                                          </p:val>
                                        </p:tav>
                                      </p:tavLst>
                                    </p:anim>
                                    <p:anim calcmode="lin" valueType="num">
                                      <p:cBhvr additive="base">
                                        <p:cTn id="16" dur="7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30600" fill="hold" nodeType="withEffect">
                                  <p:stCondLst>
                                    <p:cond delay="7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decel="30600" fill="hold"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ppt_x"/>
                                          </p:val>
                                        </p:tav>
                                        <p:tav tm="100000">
                                          <p:val>
                                            <p:strVal val="#ppt_x"/>
                                          </p:val>
                                        </p:tav>
                                      </p:tavLst>
                                    </p:anim>
                                    <p:anim calcmode="lin" valueType="num">
                                      <p:cBhvr additive="base">
                                        <p:cTn id="24" dur="750" fill="hold"/>
                                        <p:tgtEl>
                                          <p:spTgt spid="3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outVertical)">
                                      <p:cBhvr>
                                        <p:cTn id="28" dur="500"/>
                                        <p:tgtEl>
                                          <p:spTgt spid="3"/>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3"/>
          <p:cNvSpPr txBox="1"/>
          <p:nvPr/>
        </p:nvSpPr>
        <p:spPr>
          <a:xfrm>
            <a:off x="4647209" y="1864385"/>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添加文字标题一</a:t>
            </a:r>
          </a:p>
        </p:txBody>
      </p:sp>
      <p:sp>
        <p:nvSpPr>
          <p:cNvPr id="5" name="TextBox 24"/>
          <p:cNvSpPr txBox="1"/>
          <p:nvPr/>
        </p:nvSpPr>
        <p:spPr>
          <a:xfrm>
            <a:off x="4647209" y="2687010"/>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添加文字标题二</a:t>
            </a:r>
          </a:p>
        </p:txBody>
      </p:sp>
      <p:sp>
        <p:nvSpPr>
          <p:cNvPr id="6" name="文本框 8"/>
          <p:cNvSpPr txBox="1">
            <a:spLocks noChangeArrowheads="1"/>
          </p:cNvSpPr>
          <p:nvPr/>
        </p:nvSpPr>
        <p:spPr bwMode="auto">
          <a:xfrm>
            <a:off x="4288135" y="733983"/>
            <a:ext cx="3877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sz="1300">
                <a:solidFill>
                  <a:schemeClr val="tx1"/>
                </a:solidFill>
                <a:latin typeface="Lao UI" panose="020B0502040204020203" pitchFamily="34" charset="0"/>
                <a:ea typeface="微软雅黑" panose="020B0503020204020204" pitchFamily="34" charset="-122"/>
              </a:defRPr>
            </a:lvl1pPr>
            <a:lvl2pPr eaLnBrk="0" hangingPunct="0">
              <a:defRPr sz="1300">
                <a:solidFill>
                  <a:schemeClr val="tx1"/>
                </a:solidFill>
                <a:latin typeface="Lao UI" panose="020B0502040204020203" pitchFamily="34" charset="0"/>
                <a:ea typeface="微软雅黑" panose="020B0503020204020204" pitchFamily="34" charset="-122"/>
              </a:defRPr>
            </a:lvl2pPr>
            <a:lvl3pPr eaLnBrk="0" hangingPunct="0">
              <a:defRPr sz="1300">
                <a:solidFill>
                  <a:schemeClr val="tx1"/>
                </a:solidFill>
                <a:latin typeface="Lao UI" panose="020B0502040204020203" pitchFamily="34" charset="0"/>
                <a:ea typeface="微软雅黑" panose="020B0503020204020204" pitchFamily="34" charset="-122"/>
              </a:defRPr>
            </a:lvl3pPr>
            <a:lvl4pPr eaLnBrk="0" hangingPunct="0">
              <a:defRPr sz="1300">
                <a:solidFill>
                  <a:schemeClr val="tx1"/>
                </a:solidFill>
                <a:latin typeface="Lao UI" panose="020B0502040204020203" pitchFamily="34" charset="0"/>
                <a:ea typeface="微软雅黑" panose="020B0503020204020204" pitchFamily="34" charset="-122"/>
              </a:defRPr>
            </a:lvl4pPr>
            <a:lvl5pPr eaLnBrk="0" hangingPunct="0">
              <a:defRPr sz="1300">
                <a:solidFill>
                  <a:schemeClr val="tx1"/>
                </a:solidFill>
                <a:latin typeface="Lao UI" panose="020B0502040204020203" pitchFamily="34" charset="0"/>
                <a:ea typeface="微软雅黑" panose="020B0503020204020204" pitchFamily="34" charset="-122"/>
              </a:defRPr>
            </a:lvl5pPr>
            <a:lvl6pPr marL="18288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6pPr>
            <a:lvl7pPr marL="22860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7pPr>
            <a:lvl8pPr marL="27432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8pPr>
            <a:lvl9pPr marL="32004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9pPr>
          </a:lstStyle>
          <a:p>
            <a:pPr eaLnBrk="1" hangingPunct="1"/>
            <a:r>
              <a:rPr lang="zh-CN" altLang="en-US" sz="4800" b="1" dirty="0">
                <a:solidFill>
                  <a:schemeClr val="tx1">
                    <a:lumMod val="85000"/>
                    <a:lumOff val="15000"/>
                  </a:schemeClr>
                </a:solidFill>
                <a:latin typeface="+mn-lt"/>
                <a:ea typeface="+mn-ea"/>
                <a:cs typeface="+mn-ea"/>
                <a:sym typeface="+mn-lt"/>
              </a:rPr>
              <a:t>点击输入标题</a:t>
            </a:r>
          </a:p>
        </p:txBody>
      </p:sp>
      <p:sp>
        <p:nvSpPr>
          <p:cNvPr id="7" name="TextBox 23"/>
          <p:cNvSpPr txBox="1"/>
          <p:nvPr/>
        </p:nvSpPr>
        <p:spPr>
          <a:xfrm>
            <a:off x="4647209" y="3483827"/>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添加文字标题四</a:t>
            </a:r>
          </a:p>
        </p:txBody>
      </p:sp>
      <p:sp>
        <p:nvSpPr>
          <p:cNvPr id="8" name="TextBox 24"/>
          <p:cNvSpPr txBox="1"/>
          <p:nvPr/>
        </p:nvSpPr>
        <p:spPr>
          <a:xfrm>
            <a:off x="4647209" y="4280644"/>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添加文字标题五</a:t>
            </a:r>
          </a:p>
        </p:txBody>
      </p:sp>
      <p:sp>
        <p:nvSpPr>
          <p:cNvPr id="10" name="TextBox 9"/>
          <p:cNvSpPr txBox="1"/>
          <p:nvPr/>
        </p:nvSpPr>
        <p:spPr>
          <a:xfrm>
            <a:off x="1425104" y="3627007"/>
            <a:ext cx="1440159" cy="123111"/>
          </a:xfrm>
          <a:prstGeom prst="rect">
            <a:avLst/>
          </a:prstGeom>
          <a:noFill/>
        </p:spPr>
        <p:txBody>
          <a:bodyPr wrap="square" rtlCol="0">
            <a:spAutoFit/>
          </a:bodyPr>
          <a:lstStyle/>
          <a:p>
            <a:pPr>
              <a:lnSpc>
                <a:spcPct val="200000"/>
              </a:lnSpc>
            </a:pPr>
            <a:r>
              <a:rPr lang="zh-CN" altLang="en-US" sz="100" dirty="0">
                <a:solidFill>
                  <a:schemeClr val="bg1"/>
                </a:solidFill>
                <a:ea typeface="微软雅黑" panose="020B0503020204020204" pitchFamily="34" charset="-122"/>
              </a:rPr>
              <a:t>节</a:t>
            </a:r>
            <a:r>
              <a:rPr lang="zh-CN" altLang="en-US" sz="100" dirty="0" smtClean="0">
                <a:solidFill>
                  <a:schemeClr val="bg1"/>
                </a:solidFill>
                <a:ea typeface="微软雅黑" panose="020B0503020204020204" pitchFamily="34" charset="-122"/>
              </a:rPr>
              <a:t>日</a:t>
            </a: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http://www.1ppt.com/jieri/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20750" y="1942697"/>
            <a:ext cx="3479638" cy="922020"/>
            <a:chOff x="516000" y="2214040"/>
            <a:chExt cx="3479638" cy="922020"/>
          </a:xfrm>
        </p:grpSpPr>
        <p:sp>
          <p:nvSpPr>
            <p:cNvPr id="25" name="矩形 24"/>
            <p:cNvSpPr/>
            <p:nvPr/>
          </p:nvSpPr>
          <p:spPr>
            <a:xfrm>
              <a:off x="516000" y="2214040"/>
              <a:ext cx="2823607" cy="922020"/>
            </a:xfrm>
            <a:prstGeom prst="rect">
              <a:avLst/>
            </a:prstGeom>
          </p:spPr>
          <p:txBody>
            <a:bodyPr wrap="square">
              <a:spAutoFit/>
            </a:bodyPr>
            <a:lstStyle/>
            <a:p>
              <a:pPr marL="0" lvl="1" algn="r"/>
              <a:r>
                <a:rPr lang="zh-CN" altLang="en-US" sz="2400" dirty="0">
                  <a:solidFill>
                    <a:schemeClr val="tx1">
                      <a:lumMod val="65000"/>
                      <a:lumOff val="35000"/>
                    </a:schemeClr>
                  </a:solidFill>
                  <a:cs typeface="+mn-ea"/>
                  <a:sym typeface="+mn-lt"/>
                </a:rPr>
                <a:t>关键字</a:t>
              </a:r>
              <a:endParaRPr lang="zh-CN" altLang="en-US" sz="2400" dirty="0">
                <a:solidFill>
                  <a:srgbClr val="2352F8"/>
                </a:solidFill>
                <a:cs typeface="+mn-ea"/>
                <a:sym typeface="+mn-lt"/>
              </a:endParaRPr>
            </a:p>
            <a:p>
              <a:pPr marL="0" algn="r">
                <a:lnSpc>
                  <a:spcPct val="150000"/>
                </a:lnSpc>
                <a:spcAft>
                  <a:spcPts val="600"/>
                </a:spcAft>
              </a:pPr>
              <a:r>
                <a:rPr lang="zh-CN" altLang="en-US" sz="1000" dirty="0">
                  <a:solidFill>
                    <a:schemeClr val="tx1">
                      <a:lumMod val="50000"/>
                      <a:lumOff val="50000"/>
                    </a:schemeClr>
                  </a:solidFill>
                  <a:cs typeface="+mn-ea"/>
                  <a:sym typeface="+mn-lt"/>
                </a:rPr>
                <a:t>单击输入标题内容，单击输入标题内容，单击输入标题内容，单击输入标题内容</a:t>
              </a:r>
              <a:endParaRPr kumimoji="0" lang="zh-CN" altLang="en-US" sz="1000" i="0" u="none" strike="noStrike" kern="0" cap="none" spc="100" normalizeH="0" baseline="0" noProof="0" dirty="0">
                <a:ln>
                  <a:noFill/>
                </a:ln>
                <a:solidFill>
                  <a:schemeClr val="tx1">
                    <a:lumMod val="50000"/>
                    <a:lumOff val="50000"/>
                  </a:schemeClr>
                </a:solidFill>
                <a:effectLst/>
                <a:uLnTx/>
                <a:uFillTx/>
                <a:cs typeface="+mn-ea"/>
                <a:sym typeface="+mn-lt"/>
              </a:endParaRPr>
            </a:p>
          </p:txBody>
        </p:sp>
        <p:grpSp>
          <p:nvGrpSpPr>
            <p:cNvPr id="26" name="组合 25"/>
            <p:cNvGrpSpPr/>
            <p:nvPr/>
          </p:nvGrpSpPr>
          <p:grpSpPr>
            <a:xfrm>
              <a:off x="3461527" y="2340369"/>
              <a:ext cx="534111" cy="534111"/>
              <a:chOff x="3339607" y="2317509"/>
              <a:chExt cx="534111" cy="534111"/>
            </a:xfrm>
          </p:grpSpPr>
          <p:sp>
            <p:nvSpPr>
              <p:cNvPr id="27" name="椭圆 26"/>
              <p:cNvSpPr/>
              <p:nvPr/>
            </p:nvSpPr>
            <p:spPr>
              <a:xfrm>
                <a:off x="3339607" y="2317509"/>
                <a:ext cx="534111" cy="534111"/>
              </a:xfrm>
              <a:prstGeom prst="ellipse">
                <a:avLst/>
              </a:prstGeom>
              <a:solidFill>
                <a:srgbClr val="EDB3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i="0" u="none" strike="noStrike" kern="0" cap="none" spc="0" normalizeH="0" baseline="0" noProof="0" dirty="0">
                  <a:ln>
                    <a:noFill/>
                  </a:ln>
                  <a:solidFill>
                    <a:schemeClr val="bg1">
                      <a:lumMod val="65000"/>
                    </a:schemeClr>
                  </a:solidFill>
                  <a:effectLst/>
                  <a:uLnTx/>
                  <a:uFillTx/>
                  <a:cs typeface="+mn-ea"/>
                  <a:sym typeface="+mn-lt"/>
                </a:endParaRPr>
              </a:p>
            </p:txBody>
          </p:sp>
          <p:sp>
            <p:nvSpPr>
              <p:cNvPr id="28" name="矩形 27"/>
              <p:cNvSpPr/>
              <p:nvPr/>
            </p:nvSpPr>
            <p:spPr>
              <a:xfrm>
                <a:off x="3394104" y="2415287"/>
                <a:ext cx="425116" cy="338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i="0" u="none" strike="noStrike" kern="0" cap="none" spc="0" normalizeH="0" baseline="0" noProof="0" dirty="0">
                    <a:ln>
                      <a:noFill/>
                    </a:ln>
                    <a:solidFill>
                      <a:schemeClr val="bg1"/>
                    </a:solidFill>
                    <a:effectLst/>
                    <a:uLnTx/>
                    <a:uFillTx/>
                    <a:cs typeface="+mn-ea"/>
                    <a:sym typeface="+mn-lt"/>
                  </a:rPr>
                  <a:t>01</a:t>
                </a:r>
                <a:endParaRPr kumimoji="0" lang="zh-CN" altLang="en-US" sz="1600" i="0" u="none" strike="noStrike" kern="0" cap="none" spc="0" normalizeH="0" baseline="0" noProof="0" dirty="0">
                  <a:ln>
                    <a:noFill/>
                  </a:ln>
                  <a:solidFill>
                    <a:schemeClr val="bg1"/>
                  </a:solidFill>
                  <a:effectLst/>
                  <a:uLnTx/>
                  <a:uFillTx/>
                  <a:cs typeface="+mn-ea"/>
                  <a:sym typeface="+mn-lt"/>
                </a:endParaRPr>
              </a:p>
            </p:txBody>
          </p:sp>
        </p:grpSp>
      </p:grpSp>
      <p:grpSp>
        <p:nvGrpSpPr>
          <p:cNvPr id="31" name="组合 30"/>
          <p:cNvGrpSpPr/>
          <p:nvPr/>
        </p:nvGrpSpPr>
        <p:grpSpPr>
          <a:xfrm>
            <a:off x="8081544" y="1942697"/>
            <a:ext cx="3499841" cy="922020"/>
            <a:chOff x="8176159" y="2214040"/>
            <a:chExt cx="3499841" cy="922020"/>
          </a:xfrm>
        </p:grpSpPr>
        <p:sp>
          <p:nvSpPr>
            <p:cNvPr id="32" name="矩形 31"/>
            <p:cNvSpPr/>
            <p:nvPr/>
          </p:nvSpPr>
          <p:spPr>
            <a:xfrm>
              <a:off x="8852393" y="2214040"/>
              <a:ext cx="2823607" cy="922020"/>
            </a:xfrm>
            <a:prstGeom prst="rect">
              <a:avLst/>
            </a:prstGeom>
          </p:spPr>
          <p:txBody>
            <a:bodyPr wrap="square">
              <a:spAutoFit/>
            </a:bodyPr>
            <a:lstStyle/>
            <a:p>
              <a:pPr marL="0" lvl="1"/>
              <a:r>
                <a:rPr lang="zh-CN" altLang="en-US" sz="2400" dirty="0">
                  <a:solidFill>
                    <a:schemeClr val="tx1">
                      <a:lumMod val="65000"/>
                      <a:lumOff val="35000"/>
                    </a:schemeClr>
                  </a:solidFill>
                  <a:cs typeface="+mn-ea"/>
                  <a:sym typeface="+mn-lt"/>
                </a:rPr>
                <a:t>关键字</a:t>
              </a:r>
              <a:endParaRPr lang="zh-CN" altLang="en-US" sz="2400" dirty="0">
                <a:solidFill>
                  <a:srgbClr val="2352F8"/>
                </a:solidFill>
                <a:cs typeface="+mn-ea"/>
                <a:sym typeface="+mn-lt"/>
              </a:endParaRPr>
            </a:p>
            <a:p>
              <a:pPr marL="0" algn="l">
                <a:lnSpc>
                  <a:spcPct val="150000"/>
                </a:lnSpc>
                <a:spcAft>
                  <a:spcPts val="600"/>
                </a:spcAft>
              </a:pPr>
              <a:r>
                <a:rPr lang="zh-CN" altLang="en-US" sz="1000" dirty="0">
                  <a:solidFill>
                    <a:schemeClr val="tx1">
                      <a:lumMod val="50000"/>
                      <a:lumOff val="50000"/>
                    </a:schemeClr>
                  </a:solidFill>
                  <a:cs typeface="+mn-ea"/>
                  <a:sym typeface="+mn-lt"/>
                </a:rPr>
                <a:t>单击输入标题内容，单击输入标题内容，单击输入标题内容，单击输入标题内容</a:t>
              </a:r>
              <a:endParaRPr kumimoji="0" lang="zh-CN" altLang="en-US" sz="1000" i="0" u="none" strike="noStrike" kern="0" cap="none" spc="100" normalizeH="0" baseline="0" noProof="0" dirty="0">
                <a:ln>
                  <a:noFill/>
                </a:ln>
                <a:solidFill>
                  <a:schemeClr val="tx1">
                    <a:lumMod val="50000"/>
                    <a:lumOff val="50000"/>
                  </a:schemeClr>
                </a:solidFill>
                <a:effectLst/>
                <a:uLnTx/>
                <a:uFillTx/>
                <a:cs typeface="+mn-ea"/>
                <a:sym typeface="+mn-lt"/>
              </a:endParaRPr>
            </a:p>
          </p:txBody>
        </p:sp>
        <p:grpSp>
          <p:nvGrpSpPr>
            <p:cNvPr id="33" name="组合 32"/>
            <p:cNvGrpSpPr/>
            <p:nvPr/>
          </p:nvGrpSpPr>
          <p:grpSpPr>
            <a:xfrm>
              <a:off x="8176159" y="2340369"/>
              <a:ext cx="534111" cy="534111"/>
              <a:chOff x="3339607" y="2317509"/>
              <a:chExt cx="534111" cy="534111"/>
            </a:xfrm>
          </p:grpSpPr>
          <p:sp>
            <p:nvSpPr>
              <p:cNvPr id="34" name="椭圆 33"/>
              <p:cNvSpPr/>
              <p:nvPr/>
            </p:nvSpPr>
            <p:spPr>
              <a:xfrm>
                <a:off x="3339607" y="2317509"/>
                <a:ext cx="534111" cy="534111"/>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i="0" u="none" strike="noStrike" kern="0" cap="none" spc="0" normalizeH="0" baseline="0" noProof="0" dirty="0">
                  <a:ln>
                    <a:noFill/>
                  </a:ln>
                  <a:solidFill>
                    <a:schemeClr val="bg1">
                      <a:lumMod val="65000"/>
                    </a:schemeClr>
                  </a:solidFill>
                  <a:effectLst/>
                  <a:uLnTx/>
                  <a:uFillTx/>
                  <a:cs typeface="+mn-ea"/>
                  <a:sym typeface="+mn-lt"/>
                </a:endParaRPr>
              </a:p>
            </p:txBody>
          </p:sp>
          <p:sp>
            <p:nvSpPr>
              <p:cNvPr id="35" name="矩形 34"/>
              <p:cNvSpPr/>
              <p:nvPr/>
            </p:nvSpPr>
            <p:spPr>
              <a:xfrm>
                <a:off x="3394104" y="2415287"/>
                <a:ext cx="425117" cy="338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i="0" u="none" strike="noStrike" kern="0" cap="none" spc="0" normalizeH="0" baseline="0" noProof="0" dirty="0">
                    <a:ln>
                      <a:noFill/>
                    </a:ln>
                    <a:solidFill>
                      <a:schemeClr val="bg1"/>
                    </a:solidFill>
                    <a:effectLst/>
                    <a:uLnTx/>
                    <a:uFillTx/>
                    <a:cs typeface="+mn-ea"/>
                    <a:sym typeface="+mn-lt"/>
                  </a:rPr>
                  <a:t>02</a:t>
                </a:r>
                <a:endParaRPr kumimoji="0" lang="zh-CN" altLang="en-US" sz="1600" i="0" u="none" strike="noStrike" kern="0" cap="none" spc="0" normalizeH="0" baseline="0" noProof="0" dirty="0">
                  <a:ln>
                    <a:noFill/>
                  </a:ln>
                  <a:solidFill>
                    <a:schemeClr val="bg1"/>
                  </a:solidFill>
                  <a:effectLst/>
                  <a:uLnTx/>
                  <a:uFillTx/>
                  <a:cs typeface="+mn-ea"/>
                  <a:sym typeface="+mn-lt"/>
                </a:endParaRPr>
              </a:p>
            </p:txBody>
          </p:sp>
        </p:grpSp>
      </p:grpSp>
      <p:grpSp>
        <p:nvGrpSpPr>
          <p:cNvPr id="36" name="组合 35"/>
          <p:cNvGrpSpPr/>
          <p:nvPr/>
        </p:nvGrpSpPr>
        <p:grpSpPr>
          <a:xfrm>
            <a:off x="420750" y="3887081"/>
            <a:ext cx="3479638" cy="922020"/>
            <a:chOff x="516000" y="4158424"/>
            <a:chExt cx="3479638" cy="922020"/>
          </a:xfrm>
        </p:grpSpPr>
        <p:sp>
          <p:nvSpPr>
            <p:cNvPr id="37" name="矩形 36"/>
            <p:cNvSpPr/>
            <p:nvPr/>
          </p:nvSpPr>
          <p:spPr>
            <a:xfrm>
              <a:off x="516000" y="4158424"/>
              <a:ext cx="2823607" cy="922020"/>
            </a:xfrm>
            <a:prstGeom prst="rect">
              <a:avLst/>
            </a:prstGeom>
          </p:spPr>
          <p:txBody>
            <a:bodyPr wrap="square">
              <a:spAutoFit/>
            </a:bodyPr>
            <a:lstStyle/>
            <a:p>
              <a:pPr marL="0" lvl="1" algn="r"/>
              <a:r>
                <a:rPr lang="zh-CN" altLang="en-US" sz="2400" dirty="0">
                  <a:solidFill>
                    <a:schemeClr val="tx1">
                      <a:lumMod val="65000"/>
                      <a:lumOff val="35000"/>
                    </a:schemeClr>
                  </a:solidFill>
                  <a:cs typeface="+mn-ea"/>
                  <a:sym typeface="+mn-lt"/>
                </a:rPr>
                <a:t>关键字</a:t>
              </a:r>
              <a:endParaRPr lang="zh-CN" altLang="en-US" sz="2400" dirty="0">
                <a:solidFill>
                  <a:srgbClr val="2352F8"/>
                </a:solidFill>
                <a:cs typeface="+mn-ea"/>
                <a:sym typeface="+mn-lt"/>
              </a:endParaRPr>
            </a:p>
            <a:p>
              <a:pPr marL="0" algn="r">
                <a:lnSpc>
                  <a:spcPct val="150000"/>
                </a:lnSpc>
                <a:spcAft>
                  <a:spcPts val="600"/>
                </a:spcAft>
              </a:pPr>
              <a:r>
                <a:rPr lang="zh-CN" altLang="en-US" sz="1000" dirty="0">
                  <a:solidFill>
                    <a:schemeClr val="tx1">
                      <a:lumMod val="50000"/>
                      <a:lumOff val="50000"/>
                    </a:schemeClr>
                  </a:solidFill>
                  <a:cs typeface="+mn-ea"/>
                  <a:sym typeface="+mn-lt"/>
                </a:rPr>
                <a:t>单击输入标题内容，单击输入标题内容，单击输入标题内容，单击输入标题内容</a:t>
              </a:r>
              <a:endParaRPr kumimoji="0" lang="zh-CN" altLang="en-US" sz="1000" i="0" u="none" strike="noStrike" kern="0" cap="none" spc="100" normalizeH="0" baseline="0" noProof="0" dirty="0">
                <a:ln>
                  <a:noFill/>
                </a:ln>
                <a:solidFill>
                  <a:schemeClr val="tx1">
                    <a:lumMod val="50000"/>
                    <a:lumOff val="50000"/>
                  </a:schemeClr>
                </a:solidFill>
                <a:effectLst/>
                <a:uLnTx/>
                <a:uFillTx/>
                <a:cs typeface="+mn-ea"/>
                <a:sym typeface="+mn-lt"/>
              </a:endParaRPr>
            </a:p>
          </p:txBody>
        </p:sp>
        <p:grpSp>
          <p:nvGrpSpPr>
            <p:cNvPr id="38" name="组合 37"/>
            <p:cNvGrpSpPr/>
            <p:nvPr/>
          </p:nvGrpSpPr>
          <p:grpSpPr>
            <a:xfrm>
              <a:off x="3461527" y="4297656"/>
              <a:ext cx="534111" cy="534111"/>
              <a:chOff x="3339607" y="2317509"/>
              <a:chExt cx="534111" cy="534111"/>
            </a:xfrm>
          </p:grpSpPr>
          <p:sp>
            <p:nvSpPr>
              <p:cNvPr id="39" name="椭圆 38"/>
              <p:cNvSpPr/>
              <p:nvPr/>
            </p:nvSpPr>
            <p:spPr>
              <a:xfrm>
                <a:off x="3339607" y="2317509"/>
                <a:ext cx="534111" cy="534111"/>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i="0" u="none" strike="noStrike" kern="0" cap="none" spc="0" normalizeH="0" baseline="0" noProof="0" dirty="0">
                  <a:ln>
                    <a:noFill/>
                  </a:ln>
                  <a:solidFill>
                    <a:schemeClr val="bg1">
                      <a:lumMod val="65000"/>
                    </a:schemeClr>
                  </a:solidFill>
                  <a:effectLst/>
                  <a:uLnTx/>
                  <a:uFillTx/>
                  <a:cs typeface="+mn-ea"/>
                  <a:sym typeface="+mn-lt"/>
                </a:endParaRPr>
              </a:p>
            </p:txBody>
          </p:sp>
          <p:sp>
            <p:nvSpPr>
              <p:cNvPr id="40" name="矩形 39"/>
              <p:cNvSpPr/>
              <p:nvPr/>
            </p:nvSpPr>
            <p:spPr>
              <a:xfrm>
                <a:off x="3394104" y="2415287"/>
                <a:ext cx="425116" cy="338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i="0" u="none" strike="noStrike" kern="0" cap="none" spc="0" normalizeH="0" baseline="0" noProof="0" dirty="0">
                    <a:ln>
                      <a:noFill/>
                    </a:ln>
                    <a:solidFill>
                      <a:schemeClr val="bg1"/>
                    </a:solidFill>
                    <a:effectLst/>
                    <a:uLnTx/>
                    <a:uFillTx/>
                    <a:cs typeface="+mn-ea"/>
                    <a:sym typeface="+mn-lt"/>
                  </a:rPr>
                  <a:t>03</a:t>
                </a:r>
                <a:endParaRPr kumimoji="0" lang="zh-CN" altLang="en-US" sz="1600" i="0" u="none" strike="noStrike" kern="0" cap="none" spc="0" normalizeH="0" baseline="0" noProof="0" dirty="0">
                  <a:ln>
                    <a:noFill/>
                  </a:ln>
                  <a:solidFill>
                    <a:schemeClr val="bg1"/>
                  </a:solidFill>
                  <a:effectLst/>
                  <a:uLnTx/>
                  <a:uFillTx/>
                  <a:cs typeface="+mn-ea"/>
                  <a:sym typeface="+mn-lt"/>
                </a:endParaRPr>
              </a:p>
            </p:txBody>
          </p:sp>
        </p:grpSp>
      </p:grpSp>
      <p:grpSp>
        <p:nvGrpSpPr>
          <p:cNvPr id="41" name="组合 40"/>
          <p:cNvGrpSpPr/>
          <p:nvPr/>
        </p:nvGrpSpPr>
        <p:grpSpPr>
          <a:xfrm>
            <a:off x="8080909" y="3887081"/>
            <a:ext cx="3499841" cy="922020"/>
            <a:chOff x="8176159" y="4158424"/>
            <a:chExt cx="3499841" cy="922020"/>
          </a:xfrm>
        </p:grpSpPr>
        <p:sp>
          <p:nvSpPr>
            <p:cNvPr id="42" name="矩形 41"/>
            <p:cNvSpPr/>
            <p:nvPr/>
          </p:nvSpPr>
          <p:spPr>
            <a:xfrm>
              <a:off x="8852393" y="4158424"/>
              <a:ext cx="2823607" cy="922020"/>
            </a:xfrm>
            <a:prstGeom prst="rect">
              <a:avLst/>
            </a:prstGeom>
          </p:spPr>
          <p:txBody>
            <a:bodyPr wrap="square">
              <a:spAutoFit/>
            </a:bodyPr>
            <a:lstStyle/>
            <a:p>
              <a:pPr marL="0" lvl="1"/>
              <a:r>
                <a:rPr lang="zh-CN" altLang="en-US" sz="2400" dirty="0">
                  <a:solidFill>
                    <a:schemeClr val="tx1">
                      <a:lumMod val="65000"/>
                      <a:lumOff val="35000"/>
                    </a:schemeClr>
                  </a:solidFill>
                  <a:cs typeface="+mn-ea"/>
                  <a:sym typeface="+mn-lt"/>
                </a:rPr>
                <a:t>关键字</a:t>
              </a:r>
              <a:endParaRPr lang="zh-CN" altLang="en-US" sz="2400" dirty="0">
                <a:solidFill>
                  <a:srgbClr val="2352F8"/>
                </a:solidFill>
                <a:cs typeface="+mn-ea"/>
                <a:sym typeface="+mn-lt"/>
              </a:endParaRPr>
            </a:p>
            <a:p>
              <a:pPr marL="0" algn="l">
                <a:lnSpc>
                  <a:spcPct val="150000"/>
                </a:lnSpc>
                <a:spcAft>
                  <a:spcPts val="600"/>
                </a:spcAft>
              </a:pPr>
              <a:r>
                <a:rPr lang="zh-CN" altLang="en-US" sz="1000" dirty="0">
                  <a:solidFill>
                    <a:schemeClr val="tx1">
                      <a:lumMod val="50000"/>
                      <a:lumOff val="50000"/>
                    </a:schemeClr>
                  </a:solidFill>
                  <a:cs typeface="+mn-ea"/>
                  <a:sym typeface="+mn-lt"/>
                </a:rPr>
                <a:t>单击输入标题内容，单击输入标题内容，单击输入标题内容，单击输入标题内容</a:t>
              </a:r>
              <a:endParaRPr kumimoji="0" lang="zh-CN" altLang="en-US" sz="1000" i="0" u="none" strike="noStrike" kern="0" cap="none" spc="100" normalizeH="0" baseline="0" noProof="0" dirty="0">
                <a:ln>
                  <a:noFill/>
                </a:ln>
                <a:solidFill>
                  <a:schemeClr val="tx1">
                    <a:lumMod val="50000"/>
                    <a:lumOff val="50000"/>
                  </a:schemeClr>
                </a:solidFill>
                <a:effectLst/>
                <a:uLnTx/>
                <a:uFillTx/>
                <a:cs typeface="+mn-ea"/>
                <a:sym typeface="+mn-lt"/>
              </a:endParaRPr>
            </a:p>
          </p:txBody>
        </p:sp>
        <p:grpSp>
          <p:nvGrpSpPr>
            <p:cNvPr id="43" name="组合 42"/>
            <p:cNvGrpSpPr/>
            <p:nvPr/>
          </p:nvGrpSpPr>
          <p:grpSpPr>
            <a:xfrm>
              <a:off x="8176159" y="4297656"/>
              <a:ext cx="534111" cy="534111"/>
              <a:chOff x="3339607" y="2317509"/>
              <a:chExt cx="534111" cy="534111"/>
            </a:xfrm>
          </p:grpSpPr>
          <p:sp>
            <p:nvSpPr>
              <p:cNvPr id="44" name="椭圆 43"/>
              <p:cNvSpPr/>
              <p:nvPr/>
            </p:nvSpPr>
            <p:spPr>
              <a:xfrm>
                <a:off x="3339607" y="2317509"/>
                <a:ext cx="534111" cy="534111"/>
              </a:xfrm>
              <a:prstGeom prst="ellipse">
                <a:avLst/>
              </a:prstGeom>
              <a:solidFill>
                <a:srgbClr val="EDB3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i="0" u="none" strike="noStrike" kern="0" cap="none" spc="0" normalizeH="0" baseline="0" noProof="0" dirty="0">
                  <a:ln>
                    <a:noFill/>
                  </a:ln>
                  <a:solidFill>
                    <a:schemeClr val="bg1">
                      <a:lumMod val="65000"/>
                    </a:schemeClr>
                  </a:solidFill>
                  <a:effectLst/>
                  <a:uLnTx/>
                  <a:uFillTx/>
                  <a:cs typeface="+mn-ea"/>
                  <a:sym typeface="+mn-lt"/>
                </a:endParaRPr>
              </a:p>
            </p:txBody>
          </p:sp>
          <p:sp>
            <p:nvSpPr>
              <p:cNvPr id="45" name="矩形 44"/>
              <p:cNvSpPr/>
              <p:nvPr/>
            </p:nvSpPr>
            <p:spPr>
              <a:xfrm>
                <a:off x="3394103" y="2415287"/>
                <a:ext cx="425116" cy="338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i="0" u="none" strike="noStrike" kern="0" cap="none" spc="0" normalizeH="0" baseline="0" noProof="0" dirty="0">
                    <a:ln>
                      <a:noFill/>
                    </a:ln>
                    <a:solidFill>
                      <a:schemeClr val="bg1"/>
                    </a:solidFill>
                    <a:effectLst/>
                    <a:uLnTx/>
                    <a:uFillTx/>
                    <a:cs typeface="+mn-ea"/>
                    <a:sym typeface="+mn-lt"/>
                  </a:rPr>
                  <a:t>04</a:t>
                </a:r>
                <a:endParaRPr kumimoji="0" lang="zh-CN" altLang="en-US" sz="1600" i="0" u="none" strike="noStrike" kern="0" cap="none" spc="0" normalizeH="0" baseline="0" noProof="0" dirty="0">
                  <a:ln>
                    <a:noFill/>
                  </a:ln>
                  <a:solidFill>
                    <a:schemeClr val="bg1"/>
                  </a:solidFill>
                  <a:effectLst/>
                  <a:uLnTx/>
                  <a:uFillTx/>
                  <a:cs typeface="+mn-ea"/>
                  <a:sym typeface="+mn-lt"/>
                </a:endParaRPr>
              </a:p>
            </p:txBody>
          </p:sp>
        </p:grpSp>
      </p:grpSp>
      <p:sp>
        <p:nvSpPr>
          <p:cNvPr id="46" name="TextBox 8"/>
          <p:cNvSpPr txBox="1"/>
          <p:nvPr/>
        </p:nvSpPr>
        <p:spPr>
          <a:xfrm>
            <a:off x="4259535" y="686638"/>
            <a:ext cx="3744178" cy="492443"/>
          </a:xfrm>
          <a:prstGeom prst="rect">
            <a:avLst/>
          </a:prstGeom>
          <a:noFill/>
        </p:spPr>
        <p:txBody>
          <a:bodyPr wrap="square" lIns="0" tIns="0" rIns="0" bIns="0" rtlCol="0" anchor="ctr">
            <a:spAutoFit/>
          </a:bodyPr>
          <a:lstStyle/>
          <a:p>
            <a:pPr algn="dist"/>
            <a:r>
              <a:rPr lang="zh-CN" altLang="en-US" sz="3200" dirty="0">
                <a:solidFill>
                  <a:schemeClr val="tx1">
                    <a:lumMod val="85000"/>
                    <a:lumOff val="15000"/>
                  </a:schemeClr>
                </a:solidFill>
                <a:cs typeface="+mn-ea"/>
                <a:sym typeface="+mn-lt"/>
              </a:rPr>
              <a:t>点击输入您的标题</a:t>
            </a:r>
            <a:endParaRPr lang="zh-CN" altLang="en-US" sz="4000" dirty="0">
              <a:solidFill>
                <a:schemeClr val="tx1">
                  <a:lumMod val="85000"/>
                  <a:lumOff val="15000"/>
                </a:schemeClr>
              </a:solidFill>
              <a:cs typeface="+mn-ea"/>
              <a:sym typeface="+mn-lt"/>
            </a:endParaRPr>
          </a:p>
        </p:txBody>
      </p:sp>
      <p:grpSp>
        <p:nvGrpSpPr>
          <p:cNvPr id="47" name="Group 8"/>
          <p:cNvGrpSpPr/>
          <p:nvPr/>
        </p:nvGrpSpPr>
        <p:grpSpPr>
          <a:xfrm rot="5400000">
            <a:off x="4261765" y="2274310"/>
            <a:ext cx="3477335" cy="2309379"/>
            <a:chOff x="1722094" y="3918272"/>
            <a:chExt cx="21415115" cy="3270484"/>
          </a:xfrm>
        </p:grpSpPr>
        <p:sp>
          <p:nvSpPr>
            <p:cNvPr id="48" name="Chevron 264"/>
            <p:cNvSpPr/>
            <p:nvPr/>
          </p:nvSpPr>
          <p:spPr>
            <a:xfrm>
              <a:off x="16990908" y="3918272"/>
              <a:ext cx="6146301" cy="3270484"/>
            </a:xfrm>
            <a:prstGeom prst="chevron">
              <a:avLst>
                <a:gd name="adj" fmla="val 20758"/>
              </a:avLst>
            </a:prstGeom>
            <a:solidFill>
              <a:schemeClr val="accent4"/>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365687" tIns="0" rIns="182843" bIns="182843" rtlCol="0" anchor="ctr" anchorCtr="0"/>
            <a:lstStyle/>
            <a:p>
              <a:pPr algn="ctr"/>
              <a:endParaRPr lang="en-US" sz="2800" dirty="0">
                <a:solidFill>
                  <a:schemeClr val="bg1"/>
                </a:solidFill>
                <a:cs typeface="+mn-ea"/>
                <a:sym typeface="+mn-lt"/>
              </a:endParaRPr>
            </a:p>
          </p:txBody>
        </p:sp>
        <p:sp>
          <p:nvSpPr>
            <p:cNvPr id="49" name="Chevron 265"/>
            <p:cNvSpPr/>
            <p:nvPr/>
          </p:nvSpPr>
          <p:spPr>
            <a:xfrm>
              <a:off x="11574323" y="3918272"/>
              <a:ext cx="6146301" cy="3270484"/>
            </a:xfrm>
            <a:prstGeom prst="chevron">
              <a:avLst>
                <a:gd name="adj" fmla="val 20758"/>
              </a:avLst>
            </a:prstGeom>
            <a:solidFill>
              <a:schemeClr val="accent3"/>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365687" tIns="0" rIns="182843" bIns="182843" rtlCol="0" anchor="ctr" anchorCtr="0"/>
            <a:lstStyle/>
            <a:p>
              <a:pPr algn="ctr"/>
              <a:endParaRPr lang="en-US" sz="2800" dirty="0">
                <a:solidFill>
                  <a:schemeClr val="bg1"/>
                </a:solidFill>
                <a:cs typeface="+mn-ea"/>
                <a:sym typeface="+mn-lt"/>
              </a:endParaRPr>
            </a:p>
          </p:txBody>
        </p:sp>
        <p:sp>
          <p:nvSpPr>
            <p:cNvPr id="50" name="Chevron 266"/>
            <p:cNvSpPr/>
            <p:nvPr/>
          </p:nvSpPr>
          <p:spPr>
            <a:xfrm>
              <a:off x="6157734" y="3918272"/>
              <a:ext cx="6146305" cy="3270484"/>
            </a:xfrm>
            <a:prstGeom prst="chevron">
              <a:avLst>
                <a:gd name="adj" fmla="val 20758"/>
              </a:avLst>
            </a:prstGeom>
            <a:solidFill>
              <a:schemeClr val="accent2"/>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365687" tIns="0" rIns="182843" bIns="182843" rtlCol="0" anchor="ctr" anchorCtr="0"/>
            <a:lstStyle/>
            <a:p>
              <a:pPr algn="ctr"/>
              <a:endParaRPr lang="en-US" sz="2800" dirty="0">
                <a:solidFill>
                  <a:schemeClr val="bg1"/>
                </a:solidFill>
                <a:cs typeface="+mn-ea"/>
                <a:sym typeface="+mn-lt"/>
              </a:endParaRPr>
            </a:p>
          </p:txBody>
        </p:sp>
        <p:sp>
          <p:nvSpPr>
            <p:cNvPr id="51" name="Pentagon 267"/>
            <p:cNvSpPr/>
            <p:nvPr/>
          </p:nvSpPr>
          <p:spPr>
            <a:xfrm>
              <a:off x="1722094" y="3918272"/>
              <a:ext cx="5165355" cy="3270484"/>
            </a:xfrm>
            <a:prstGeom prst="homePlate">
              <a:avLst>
                <a:gd name="adj" fmla="val 22102"/>
              </a:avLst>
            </a:prstGeom>
            <a:solidFill>
              <a:schemeClr val="accent1"/>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182843" tIns="0" rIns="182843" bIns="182843" rtlCol="0" anchor="ctr" anchorCtr="0"/>
            <a:lstStyle/>
            <a:p>
              <a:pPr algn="ctr"/>
              <a:endParaRPr lang="en-US" sz="2800" dirty="0">
                <a:solidFill>
                  <a:schemeClr val="bg1"/>
                </a:solidFill>
                <a:cs typeface="+mn-ea"/>
                <a:sym typeface="+mn-lt"/>
              </a:endParaRPr>
            </a:p>
          </p:txBody>
        </p:sp>
      </p:grpSp>
      <p:cxnSp>
        <p:nvCxnSpPr>
          <p:cNvPr id="52" name="Straight Connector 315"/>
          <p:cNvCxnSpPr/>
          <p:nvPr/>
        </p:nvCxnSpPr>
        <p:spPr>
          <a:xfrm flipH="1">
            <a:off x="3908336" y="2017146"/>
            <a:ext cx="887465" cy="30000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315"/>
          <p:cNvCxnSpPr/>
          <p:nvPr/>
        </p:nvCxnSpPr>
        <p:spPr>
          <a:xfrm flipH="1">
            <a:off x="3908336" y="3852264"/>
            <a:ext cx="887465" cy="30000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315"/>
          <p:cNvCxnSpPr/>
          <p:nvPr/>
        </p:nvCxnSpPr>
        <p:spPr>
          <a:xfrm flipH="1">
            <a:off x="7297245" y="2505358"/>
            <a:ext cx="706468" cy="32633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315"/>
          <p:cNvCxnSpPr/>
          <p:nvPr/>
        </p:nvCxnSpPr>
        <p:spPr>
          <a:xfrm flipH="1">
            <a:off x="7297246" y="4348091"/>
            <a:ext cx="706467" cy="27956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745318" y="1471451"/>
            <a:ext cx="729632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7"/>
          <p:cNvSpPr/>
          <p:nvPr/>
        </p:nvSpPr>
        <p:spPr>
          <a:xfrm>
            <a:off x="1115931" y="2055653"/>
            <a:ext cx="4376084" cy="3595639"/>
          </a:xfrm>
          <a:prstGeom prst="roundRect">
            <a:avLst>
              <a:gd name="adj" fmla="val 0"/>
            </a:avLst>
          </a:pr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TextBox 13"/>
          <p:cNvSpPr txBox="1"/>
          <p:nvPr/>
        </p:nvSpPr>
        <p:spPr>
          <a:xfrm>
            <a:off x="1915592" y="2270377"/>
            <a:ext cx="2308893" cy="369247"/>
          </a:xfrm>
          <a:prstGeom prst="rect">
            <a:avLst/>
          </a:prstGeom>
          <a:noFill/>
        </p:spPr>
        <p:txBody>
          <a:bodyPr wrap="square" rtlCol="0">
            <a:spAutoFit/>
          </a:bodyPr>
          <a:lstStyle/>
          <a:p>
            <a:pPr algn="ctr"/>
            <a:r>
              <a:rPr lang="zh-CN" altLang="en-US" b="1" dirty="0">
                <a:solidFill>
                  <a:schemeClr val="bg1"/>
                </a:solidFill>
                <a:cs typeface="+mn-ea"/>
                <a:sym typeface="+mn-lt"/>
              </a:rPr>
              <a:t>单击此处添加标题</a:t>
            </a:r>
          </a:p>
        </p:txBody>
      </p:sp>
      <p:sp>
        <p:nvSpPr>
          <p:cNvPr id="36" name="TextBox 8"/>
          <p:cNvSpPr txBox="1"/>
          <p:nvPr/>
        </p:nvSpPr>
        <p:spPr>
          <a:xfrm>
            <a:off x="4224485" y="720980"/>
            <a:ext cx="3743030" cy="369199"/>
          </a:xfrm>
          <a:prstGeom prst="rect">
            <a:avLst/>
          </a:prstGeom>
          <a:noFill/>
        </p:spPr>
        <p:txBody>
          <a:bodyPr wrap="square" lIns="0" tIns="0" rIns="0" bIns="0" rtlCol="0" anchor="ctr">
            <a:spAutoFit/>
          </a:bodyPr>
          <a:lstStyle/>
          <a:p>
            <a:pPr algn="dist"/>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6417914" y="2455001"/>
            <a:ext cx="4358352" cy="2179176"/>
          </a:xfrm>
          <a:prstGeom prst="rect">
            <a:avLst/>
          </a:prstGeom>
        </p:spPr>
      </p:pic>
      <p:sp>
        <p:nvSpPr>
          <p:cNvPr id="33" name="文本框 129"/>
          <p:cNvSpPr txBox="1"/>
          <p:nvPr/>
        </p:nvSpPr>
        <p:spPr>
          <a:xfrm>
            <a:off x="1415734" y="2854348"/>
            <a:ext cx="3634125" cy="2031325"/>
          </a:xfrm>
          <a:prstGeom prst="rect">
            <a:avLst/>
          </a:prstGeom>
          <a:noFill/>
        </p:spPr>
        <p:txBody>
          <a:bodyPr wrap="square" rtlCol="0">
            <a:spAutoFit/>
          </a:bodyPr>
          <a:lstStyle/>
          <a:p>
            <a:pPr algn="just">
              <a:lnSpc>
                <a:spcPct val="150000"/>
              </a:lnSpc>
            </a:pPr>
            <a:r>
              <a:rPr lang="zh-CN" altLang="en-US" sz="1400" dirty="0">
                <a:solidFill>
                  <a:schemeClr val="bg1"/>
                </a:solidFill>
                <a:cs typeface="+mn-ea"/>
                <a:sym typeface="+mn-lt"/>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cxnSp>
        <p:nvCxnSpPr>
          <p:cNvPr id="34" name="直接连接符 33"/>
          <p:cNvCxnSpPr/>
          <p:nvPr/>
        </p:nvCxnSpPr>
        <p:spPr>
          <a:xfrm>
            <a:off x="2745318" y="1471451"/>
            <a:ext cx="729632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882542" y="3508526"/>
            <a:ext cx="851515" cy="292388"/>
          </a:xfrm>
          <a:prstGeom prst="rect">
            <a:avLst/>
          </a:prstGeom>
          <a:noFill/>
        </p:spPr>
        <p:txBody>
          <a:bodyPr wrap="none" rtlCol="0" anchor="t">
            <a:spAutoFit/>
          </a:bodyPr>
          <a:lstStyle/>
          <a:p>
            <a:r>
              <a:rPr lang="zh-CN" altLang="en-US" sz="1300" dirty="0">
                <a:solidFill>
                  <a:schemeClr val="bg2">
                    <a:lumMod val="25000"/>
                  </a:schemeClr>
                </a:solidFill>
                <a:cs typeface="+mn-ea"/>
                <a:sym typeface="+mn-lt"/>
              </a:rPr>
              <a:t>添加标题</a:t>
            </a:r>
          </a:p>
        </p:txBody>
      </p:sp>
      <p:sp>
        <p:nvSpPr>
          <p:cNvPr id="33" name="文本框 32"/>
          <p:cNvSpPr txBox="1"/>
          <p:nvPr/>
        </p:nvSpPr>
        <p:spPr>
          <a:xfrm>
            <a:off x="1431403" y="3866949"/>
            <a:ext cx="2052839" cy="562846"/>
          </a:xfrm>
          <a:prstGeom prst="rect">
            <a:avLst/>
          </a:prstGeom>
          <a:noFill/>
        </p:spPr>
        <p:txBody>
          <a:bodyPr wrap="square" rtlCol="0" anchor="t">
            <a:spAutoFit/>
          </a:bodyPr>
          <a:lstStyle/>
          <a:p>
            <a:pPr>
              <a:lnSpc>
                <a:spcPct val="130000"/>
              </a:lnSpc>
            </a:pPr>
            <a:r>
              <a:rPr lang="zh-CN" altLang="en-US" sz="1175" dirty="0">
                <a:solidFill>
                  <a:schemeClr val="bg2">
                    <a:lumMod val="25000"/>
                  </a:schemeClr>
                </a:solidFill>
                <a:cs typeface="+mn-ea"/>
                <a:sym typeface="+mn-lt"/>
              </a:rPr>
              <a:t>请在此添加您的文字内容，请在此添加您的文字内容。</a:t>
            </a:r>
          </a:p>
        </p:txBody>
      </p:sp>
      <p:sp>
        <p:nvSpPr>
          <p:cNvPr id="34" name="文本框 33"/>
          <p:cNvSpPr txBox="1"/>
          <p:nvPr/>
        </p:nvSpPr>
        <p:spPr>
          <a:xfrm>
            <a:off x="1612368" y="1953256"/>
            <a:ext cx="851515" cy="292388"/>
          </a:xfrm>
          <a:prstGeom prst="rect">
            <a:avLst/>
          </a:prstGeom>
          <a:noFill/>
        </p:spPr>
        <p:txBody>
          <a:bodyPr wrap="none" rtlCol="0" anchor="t">
            <a:spAutoFit/>
          </a:bodyPr>
          <a:lstStyle/>
          <a:p>
            <a:r>
              <a:rPr lang="zh-CN" altLang="en-US" sz="1300" dirty="0">
                <a:solidFill>
                  <a:schemeClr val="bg2">
                    <a:lumMod val="25000"/>
                  </a:schemeClr>
                </a:solidFill>
                <a:cs typeface="+mn-ea"/>
                <a:sym typeface="+mn-lt"/>
              </a:rPr>
              <a:t>添加标题</a:t>
            </a:r>
          </a:p>
        </p:txBody>
      </p:sp>
      <p:sp>
        <p:nvSpPr>
          <p:cNvPr id="35" name="文本框 34"/>
          <p:cNvSpPr txBox="1"/>
          <p:nvPr/>
        </p:nvSpPr>
        <p:spPr>
          <a:xfrm>
            <a:off x="1161229" y="2311679"/>
            <a:ext cx="2052839" cy="562846"/>
          </a:xfrm>
          <a:prstGeom prst="rect">
            <a:avLst/>
          </a:prstGeom>
          <a:noFill/>
        </p:spPr>
        <p:txBody>
          <a:bodyPr wrap="square" rtlCol="0" anchor="t">
            <a:spAutoFit/>
          </a:bodyPr>
          <a:lstStyle/>
          <a:p>
            <a:pPr>
              <a:lnSpc>
                <a:spcPct val="130000"/>
              </a:lnSpc>
            </a:pPr>
            <a:r>
              <a:rPr lang="zh-CN" altLang="en-US" sz="1175" dirty="0">
                <a:solidFill>
                  <a:schemeClr val="bg2">
                    <a:lumMod val="25000"/>
                  </a:schemeClr>
                </a:solidFill>
                <a:cs typeface="+mn-ea"/>
                <a:sym typeface="+mn-lt"/>
              </a:rPr>
              <a:t>请在此添加您的文字内容，请在此添加您的文字内容。</a:t>
            </a:r>
          </a:p>
        </p:txBody>
      </p:sp>
      <p:sp>
        <p:nvSpPr>
          <p:cNvPr id="36" name="文本框 35"/>
          <p:cNvSpPr txBox="1"/>
          <p:nvPr/>
        </p:nvSpPr>
        <p:spPr>
          <a:xfrm>
            <a:off x="9307856" y="2571225"/>
            <a:ext cx="851515" cy="292388"/>
          </a:xfrm>
          <a:prstGeom prst="rect">
            <a:avLst/>
          </a:prstGeom>
          <a:noFill/>
        </p:spPr>
        <p:txBody>
          <a:bodyPr wrap="none" rtlCol="0" anchor="t">
            <a:spAutoFit/>
          </a:bodyPr>
          <a:lstStyle/>
          <a:p>
            <a:r>
              <a:rPr lang="zh-CN" altLang="en-US" sz="1300" dirty="0">
                <a:solidFill>
                  <a:schemeClr val="bg2">
                    <a:lumMod val="25000"/>
                  </a:schemeClr>
                </a:solidFill>
                <a:cs typeface="+mn-ea"/>
                <a:sym typeface="+mn-lt"/>
              </a:rPr>
              <a:t>添加标题</a:t>
            </a:r>
          </a:p>
        </p:txBody>
      </p:sp>
      <p:sp>
        <p:nvSpPr>
          <p:cNvPr id="37" name="文本框 36"/>
          <p:cNvSpPr txBox="1"/>
          <p:nvPr/>
        </p:nvSpPr>
        <p:spPr>
          <a:xfrm>
            <a:off x="8856717" y="2929648"/>
            <a:ext cx="2052839" cy="562846"/>
          </a:xfrm>
          <a:prstGeom prst="rect">
            <a:avLst/>
          </a:prstGeom>
          <a:noFill/>
        </p:spPr>
        <p:txBody>
          <a:bodyPr wrap="square" rtlCol="0" anchor="t">
            <a:spAutoFit/>
          </a:bodyPr>
          <a:lstStyle/>
          <a:p>
            <a:pPr>
              <a:lnSpc>
                <a:spcPct val="130000"/>
              </a:lnSpc>
            </a:pPr>
            <a:r>
              <a:rPr lang="zh-CN" altLang="en-US" sz="1175" dirty="0">
                <a:solidFill>
                  <a:schemeClr val="bg2">
                    <a:lumMod val="25000"/>
                  </a:schemeClr>
                </a:solidFill>
                <a:cs typeface="+mn-ea"/>
                <a:sym typeface="+mn-lt"/>
              </a:rPr>
              <a:t>请在此添加您的文字内容，请在此添加您的文字内容。</a:t>
            </a:r>
          </a:p>
        </p:txBody>
      </p:sp>
      <p:sp>
        <p:nvSpPr>
          <p:cNvPr id="38" name="文本框 37"/>
          <p:cNvSpPr txBox="1"/>
          <p:nvPr/>
        </p:nvSpPr>
        <p:spPr>
          <a:xfrm>
            <a:off x="9307856" y="4213843"/>
            <a:ext cx="851515" cy="292388"/>
          </a:xfrm>
          <a:prstGeom prst="rect">
            <a:avLst/>
          </a:prstGeom>
          <a:noFill/>
        </p:spPr>
        <p:txBody>
          <a:bodyPr wrap="none" rtlCol="0" anchor="t">
            <a:spAutoFit/>
          </a:bodyPr>
          <a:lstStyle/>
          <a:p>
            <a:r>
              <a:rPr lang="zh-CN" altLang="en-US" sz="1300" dirty="0">
                <a:solidFill>
                  <a:schemeClr val="bg2">
                    <a:lumMod val="25000"/>
                  </a:schemeClr>
                </a:solidFill>
                <a:cs typeface="+mn-ea"/>
                <a:sym typeface="+mn-lt"/>
              </a:rPr>
              <a:t>添加标题</a:t>
            </a:r>
          </a:p>
        </p:txBody>
      </p:sp>
      <p:sp>
        <p:nvSpPr>
          <p:cNvPr id="39" name="文本框 38"/>
          <p:cNvSpPr txBox="1"/>
          <p:nvPr/>
        </p:nvSpPr>
        <p:spPr>
          <a:xfrm>
            <a:off x="8856717" y="4572266"/>
            <a:ext cx="2052839" cy="562846"/>
          </a:xfrm>
          <a:prstGeom prst="rect">
            <a:avLst/>
          </a:prstGeom>
          <a:noFill/>
        </p:spPr>
        <p:txBody>
          <a:bodyPr wrap="square" rtlCol="0" anchor="t">
            <a:spAutoFit/>
          </a:bodyPr>
          <a:lstStyle/>
          <a:p>
            <a:pPr>
              <a:lnSpc>
                <a:spcPct val="130000"/>
              </a:lnSpc>
            </a:pPr>
            <a:r>
              <a:rPr lang="zh-CN" altLang="en-US" sz="1175" dirty="0">
                <a:solidFill>
                  <a:schemeClr val="bg2">
                    <a:lumMod val="25000"/>
                  </a:schemeClr>
                </a:solidFill>
                <a:cs typeface="+mn-ea"/>
                <a:sym typeface="+mn-lt"/>
              </a:rPr>
              <a:t>请在此添加您的文字内容，请在此添加您的文字内容。</a:t>
            </a:r>
          </a:p>
        </p:txBody>
      </p:sp>
      <p:sp>
        <p:nvSpPr>
          <p:cNvPr id="40" name="TextBox 8"/>
          <p:cNvSpPr txBox="1"/>
          <p:nvPr/>
        </p:nvSpPr>
        <p:spPr>
          <a:xfrm>
            <a:off x="4259535" y="686638"/>
            <a:ext cx="3744178" cy="492443"/>
          </a:xfrm>
          <a:prstGeom prst="rect">
            <a:avLst/>
          </a:prstGeom>
          <a:noFill/>
        </p:spPr>
        <p:txBody>
          <a:bodyPr wrap="square" lIns="0" tIns="0" rIns="0" bIns="0" rtlCol="0" anchor="ctr">
            <a:spAutoFit/>
          </a:bodyPr>
          <a:lstStyle/>
          <a:p>
            <a:pPr algn="dist"/>
            <a:r>
              <a:rPr lang="zh-CN" altLang="en-US" sz="3200" dirty="0">
                <a:solidFill>
                  <a:schemeClr val="tx1">
                    <a:lumMod val="85000"/>
                    <a:lumOff val="15000"/>
                  </a:schemeClr>
                </a:solidFill>
                <a:cs typeface="+mn-ea"/>
                <a:sym typeface="+mn-lt"/>
              </a:rPr>
              <a:t>点击输入您的标题</a:t>
            </a:r>
            <a:endParaRPr lang="zh-CN" altLang="en-US" sz="4000" dirty="0">
              <a:solidFill>
                <a:schemeClr val="tx1">
                  <a:lumMod val="85000"/>
                  <a:lumOff val="15000"/>
                </a:schemeClr>
              </a:solidFill>
              <a:cs typeface="+mn-ea"/>
              <a:sym typeface="+mn-lt"/>
            </a:endParaRPr>
          </a:p>
        </p:txBody>
      </p:sp>
      <p:grpSp>
        <p:nvGrpSpPr>
          <p:cNvPr id="41" name="Group 1"/>
          <p:cNvGrpSpPr/>
          <p:nvPr/>
        </p:nvGrpSpPr>
        <p:grpSpPr>
          <a:xfrm>
            <a:off x="3350195" y="1846516"/>
            <a:ext cx="5241291" cy="3416354"/>
            <a:chOff x="4409440" y="2325113"/>
            <a:chExt cx="3914459" cy="2773362"/>
          </a:xfrm>
        </p:grpSpPr>
        <p:sp>
          <p:nvSpPr>
            <p:cNvPr id="42" name="Freeform 5"/>
            <p:cNvSpPr/>
            <p:nvPr/>
          </p:nvSpPr>
          <p:spPr bwMode="auto">
            <a:xfrm rot="5400000">
              <a:off x="6374111" y="3302488"/>
              <a:ext cx="555665" cy="2490568"/>
            </a:xfrm>
            <a:custGeom>
              <a:avLst/>
              <a:gdLst>
                <a:gd name="T0" fmla="*/ 0 w 224"/>
                <a:gd name="T1" fmla="*/ 0 h 1004"/>
                <a:gd name="T2" fmla="*/ 0 w 224"/>
                <a:gd name="T3" fmla="*/ 1004 h 1004"/>
                <a:gd name="T4" fmla="*/ 224 w 224"/>
                <a:gd name="T5" fmla="*/ 826 h 1004"/>
                <a:gd name="T6" fmla="*/ 224 w 224"/>
                <a:gd name="T7" fmla="*/ 0 h 1004"/>
                <a:gd name="T8" fmla="*/ 0 w 224"/>
                <a:gd name="T9" fmla="*/ 0 h 1004"/>
              </a:gdLst>
              <a:ahLst/>
              <a:cxnLst>
                <a:cxn ang="0">
                  <a:pos x="T0" y="T1"/>
                </a:cxn>
                <a:cxn ang="0">
                  <a:pos x="T2" y="T3"/>
                </a:cxn>
                <a:cxn ang="0">
                  <a:pos x="T4" y="T5"/>
                </a:cxn>
                <a:cxn ang="0">
                  <a:pos x="T6" y="T7"/>
                </a:cxn>
                <a:cxn ang="0">
                  <a:pos x="T8" y="T9"/>
                </a:cxn>
              </a:cxnLst>
              <a:rect l="0" t="0" r="r" b="b"/>
              <a:pathLst>
                <a:path w="224" h="1004">
                  <a:moveTo>
                    <a:pt x="0" y="0"/>
                  </a:moveTo>
                  <a:lnTo>
                    <a:pt x="0" y="1004"/>
                  </a:lnTo>
                  <a:lnTo>
                    <a:pt x="224" y="826"/>
                  </a:lnTo>
                  <a:lnTo>
                    <a:pt x="224" y="0"/>
                  </a:lnTo>
                  <a:lnTo>
                    <a:pt x="0" y="0"/>
                  </a:lnTo>
                  <a:close/>
                </a:path>
              </a:pathLst>
            </a:custGeom>
            <a:solidFill>
              <a:schemeClr val="accent4"/>
            </a:solidFill>
            <a:ln>
              <a:noFill/>
            </a:ln>
          </p:spPr>
          <p:txBody>
            <a:bodyPr vert="horz" wrap="square" lIns="91440" tIns="45720" rIns="91440" bIns="45720" numCol="1" anchor="t" anchorCtr="0" compatLnSpc="1"/>
            <a:lstStyle/>
            <a:p>
              <a:endParaRPr lang="en-AU">
                <a:cs typeface="+mn-ea"/>
                <a:sym typeface="+mn-lt"/>
              </a:endParaRPr>
            </a:p>
          </p:txBody>
        </p:sp>
        <p:sp>
          <p:nvSpPr>
            <p:cNvPr id="43" name="Freeform 6"/>
            <p:cNvSpPr/>
            <p:nvPr/>
          </p:nvSpPr>
          <p:spPr bwMode="auto">
            <a:xfrm rot="5400000">
              <a:off x="7535053" y="4309630"/>
              <a:ext cx="1101407" cy="476284"/>
            </a:xfrm>
            <a:custGeom>
              <a:avLst/>
              <a:gdLst>
                <a:gd name="T0" fmla="*/ 222 w 444"/>
                <a:gd name="T1" fmla="*/ 0 h 192"/>
                <a:gd name="T2" fmla="*/ 444 w 444"/>
                <a:gd name="T3" fmla="*/ 192 h 192"/>
                <a:gd name="T4" fmla="*/ 222 w 444"/>
                <a:gd name="T5" fmla="*/ 192 h 192"/>
                <a:gd name="T6" fmla="*/ 0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444" y="192"/>
                  </a:lnTo>
                  <a:lnTo>
                    <a:pt x="222" y="192"/>
                  </a:lnTo>
                  <a:lnTo>
                    <a:pt x="0" y="192"/>
                  </a:lnTo>
                  <a:lnTo>
                    <a:pt x="222" y="0"/>
                  </a:lnTo>
                  <a:close/>
                </a:path>
              </a:pathLst>
            </a:custGeom>
            <a:solidFill>
              <a:schemeClr val="accent4"/>
            </a:solidFill>
            <a:ln>
              <a:noFill/>
            </a:ln>
          </p:spPr>
          <p:txBody>
            <a:bodyPr vert="horz" wrap="square" lIns="91440" tIns="45720" rIns="91440" bIns="45720" numCol="1" anchor="t" anchorCtr="0" compatLnSpc="1"/>
            <a:lstStyle/>
            <a:p>
              <a:endParaRPr lang="en-AU">
                <a:cs typeface="+mn-ea"/>
                <a:sym typeface="+mn-lt"/>
              </a:endParaRPr>
            </a:p>
          </p:txBody>
        </p:sp>
        <p:sp>
          <p:nvSpPr>
            <p:cNvPr id="44" name="Freeform 7"/>
            <p:cNvSpPr/>
            <p:nvPr/>
          </p:nvSpPr>
          <p:spPr bwMode="auto">
            <a:xfrm rot="5400000">
              <a:off x="5766353" y="3066827"/>
              <a:ext cx="560626" cy="1845600"/>
            </a:xfrm>
            <a:custGeom>
              <a:avLst/>
              <a:gdLst>
                <a:gd name="T0" fmla="*/ 0 w 226"/>
                <a:gd name="T1" fmla="*/ 744 h 744"/>
                <a:gd name="T2" fmla="*/ 0 w 226"/>
                <a:gd name="T3" fmla="*/ 0 h 744"/>
                <a:gd name="T4" fmla="*/ 226 w 226"/>
                <a:gd name="T5" fmla="*/ 178 h 744"/>
                <a:gd name="T6" fmla="*/ 226 w 226"/>
                <a:gd name="T7" fmla="*/ 744 h 744"/>
                <a:gd name="T8" fmla="*/ 0 w 226"/>
                <a:gd name="T9" fmla="*/ 744 h 744"/>
              </a:gdLst>
              <a:ahLst/>
              <a:cxnLst>
                <a:cxn ang="0">
                  <a:pos x="T0" y="T1"/>
                </a:cxn>
                <a:cxn ang="0">
                  <a:pos x="T2" y="T3"/>
                </a:cxn>
                <a:cxn ang="0">
                  <a:pos x="T4" y="T5"/>
                </a:cxn>
                <a:cxn ang="0">
                  <a:pos x="T6" y="T7"/>
                </a:cxn>
                <a:cxn ang="0">
                  <a:pos x="T8" y="T9"/>
                </a:cxn>
              </a:cxnLst>
              <a:rect l="0" t="0" r="r" b="b"/>
              <a:pathLst>
                <a:path w="226" h="744">
                  <a:moveTo>
                    <a:pt x="0" y="744"/>
                  </a:moveTo>
                  <a:lnTo>
                    <a:pt x="0" y="0"/>
                  </a:lnTo>
                  <a:lnTo>
                    <a:pt x="226" y="178"/>
                  </a:lnTo>
                  <a:lnTo>
                    <a:pt x="226" y="744"/>
                  </a:lnTo>
                  <a:lnTo>
                    <a:pt x="0" y="744"/>
                  </a:lnTo>
                  <a:close/>
                </a:path>
              </a:pathLst>
            </a:custGeom>
            <a:solidFill>
              <a:schemeClr val="accent3"/>
            </a:solidFill>
            <a:ln>
              <a:noFill/>
            </a:ln>
          </p:spPr>
          <p:txBody>
            <a:bodyPr vert="horz" wrap="square" lIns="91440" tIns="45720" rIns="91440" bIns="45720" numCol="1" anchor="t" anchorCtr="0" compatLnSpc="1"/>
            <a:lstStyle/>
            <a:p>
              <a:endParaRPr lang="en-AU">
                <a:cs typeface="+mn-ea"/>
                <a:sym typeface="+mn-lt"/>
              </a:endParaRPr>
            </a:p>
          </p:txBody>
        </p:sp>
        <p:sp>
          <p:nvSpPr>
            <p:cNvPr id="45" name="Freeform 8"/>
            <p:cNvSpPr/>
            <p:nvPr/>
          </p:nvSpPr>
          <p:spPr bwMode="auto">
            <a:xfrm rot="5400000">
              <a:off x="4384633" y="3749004"/>
              <a:ext cx="1101407" cy="476284"/>
            </a:xfrm>
            <a:custGeom>
              <a:avLst/>
              <a:gdLst>
                <a:gd name="T0" fmla="*/ 222 w 444"/>
                <a:gd name="T1" fmla="*/ 192 h 192"/>
                <a:gd name="T2" fmla="*/ 444 w 444"/>
                <a:gd name="T3" fmla="*/ 0 h 192"/>
                <a:gd name="T4" fmla="*/ 222 w 444"/>
                <a:gd name="T5" fmla="*/ 0 h 192"/>
                <a:gd name="T6" fmla="*/ 0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444" y="0"/>
                  </a:lnTo>
                  <a:lnTo>
                    <a:pt x="222" y="0"/>
                  </a:lnTo>
                  <a:lnTo>
                    <a:pt x="0" y="0"/>
                  </a:lnTo>
                  <a:lnTo>
                    <a:pt x="222" y="192"/>
                  </a:lnTo>
                  <a:close/>
                </a:path>
              </a:pathLst>
            </a:custGeom>
            <a:solidFill>
              <a:schemeClr val="accent3"/>
            </a:solidFill>
            <a:ln>
              <a:noFill/>
            </a:ln>
          </p:spPr>
          <p:txBody>
            <a:bodyPr vert="horz" wrap="square" lIns="91440" tIns="45720" rIns="91440" bIns="45720" numCol="1" anchor="t" anchorCtr="0" compatLnSpc="1"/>
            <a:lstStyle/>
            <a:p>
              <a:endParaRPr lang="en-AU">
                <a:cs typeface="+mn-ea"/>
                <a:sym typeface="+mn-lt"/>
              </a:endParaRPr>
            </a:p>
          </p:txBody>
        </p:sp>
        <p:sp>
          <p:nvSpPr>
            <p:cNvPr id="46" name="Freeform 9"/>
            <p:cNvSpPr/>
            <p:nvPr/>
          </p:nvSpPr>
          <p:spPr bwMode="auto">
            <a:xfrm rot="5400000">
              <a:off x="6361707" y="2471471"/>
              <a:ext cx="560626" cy="1915059"/>
            </a:xfrm>
            <a:custGeom>
              <a:avLst/>
              <a:gdLst>
                <a:gd name="T0" fmla="*/ 226 w 226"/>
                <a:gd name="T1" fmla="*/ 0 h 772"/>
                <a:gd name="T2" fmla="*/ 226 w 226"/>
                <a:gd name="T3" fmla="*/ 772 h 772"/>
                <a:gd name="T4" fmla="*/ 0 w 226"/>
                <a:gd name="T5" fmla="*/ 594 h 772"/>
                <a:gd name="T6" fmla="*/ 0 w 226"/>
                <a:gd name="T7" fmla="*/ 0 h 772"/>
                <a:gd name="T8" fmla="*/ 226 w 226"/>
                <a:gd name="T9" fmla="*/ 0 h 772"/>
              </a:gdLst>
              <a:ahLst/>
              <a:cxnLst>
                <a:cxn ang="0">
                  <a:pos x="T0" y="T1"/>
                </a:cxn>
                <a:cxn ang="0">
                  <a:pos x="T2" y="T3"/>
                </a:cxn>
                <a:cxn ang="0">
                  <a:pos x="T4" y="T5"/>
                </a:cxn>
                <a:cxn ang="0">
                  <a:pos x="T6" y="T7"/>
                </a:cxn>
                <a:cxn ang="0">
                  <a:pos x="T8" y="T9"/>
                </a:cxn>
              </a:cxnLst>
              <a:rect l="0" t="0" r="r" b="b"/>
              <a:pathLst>
                <a:path w="226" h="772">
                  <a:moveTo>
                    <a:pt x="226" y="0"/>
                  </a:moveTo>
                  <a:lnTo>
                    <a:pt x="226" y="772"/>
                  </a:lnTo>
                  <a:lnTo>
                    <a:pt x="0" y="594"/>
                  </a:lnTo>
                  <a:lnTo>
                    <a:pt x="0" y="0"/>
                  </a:lnTo>
                  <a:lnTo>
                    <a:pt x="226" y="0"/>
                  </a:lnTo>
                  <a:close/>
                </a:path>
              </a:pathLst>
            </a:custGeom>
            <a:solidFill>
              <a:schemeClr val="accent2"/>
            </a:solidFill>
            <a:ln>
              <a:noFill/>
            </a:ln>
          </p:spPr>
          <p:txBody>
            <a:bodyPr vert="horz" wrap="square" lIns="91440" tIns="45720" rIns="91440" bIns="45720" numCol="1" anchor="t" anchorCtr="0" compatLnSpc="1"/>
            <a:lstStyle/>
            <a:p>
              <a:endParaRPr lang="en-AU">
                <a:cs typeface="+mn-ea"/>
                <a:sym typeface="+mn-lt"/>
              </a:endParaRPr>
            </a:p>
          </p:txBody>
        </p:sp>
        <p:sp>
          <p:nvSpPr>
            <p:cNvPr id="47" name="Freeform 10"/>
            <p:cNvSpPr/>
            <p:nvPr/>
          </p:nvSpPr>
          <p:spPr bwMode="auto">
            <a:xfrm rot="5400000">
              <a:off x="7237376" y="3188378"/>
              <a:ext cx="1101407" cy="476284"/>
            </a:xfrm>
            <a:custGeom>
              <a:avLst/>
              <a:gdLst>
                <a:gd name="T0" fmla="*/ 222 w 444"/>
                <a:gd name="T1" fmla="*/ 0 h 192"/>
                <a:gd name="T2" fmla="*/ 0 w 444"/>
                <a:gd name="T3" fmla="*/ 192 h 192"/>
                <a:gd name="T4" fmla="*/ 222 w 444"/>
                <a:gd name="T5" fmla="*/ 192 h 192"/>
                <a:gd name="T6" fmla="*/ 444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0" y="192"/>
                  </a:lnTo>
                  <a:lnTo>
                    <a:pt x="222" y="192"/>
                  </a:lnTo>
                  <a:lnTo>
                    <a:pt x="444" y="192"/>
                  </a:lnTo>
                  <a:lnTo>
                    <a:pt x="222" y="0"/>
                  </a:lnTo>
                  <a:close/>
                </a:path>
              </a:pathLst>
            </a:custGeom>
            <a:solidFill>
              <a:schemeClr val="accent2"/>
            </a:solidFill>
            <a:ln>
              <a:noFill/>
            </a:ln>
          </p:spPr>
          <p:txBody>
            <a:bodyPr vert="horz" wrap="square" lIns="91440" tIns="45720" rIns="91440" bIns="45720" numCol="1" anchor="t" anchorCtr="0" compatLnSpc="1"/>
            <a:lstStyle/>
            <a:p>
              <a:endParaRPr lang="en-AU">
                <a:cs typeface="+mn-ea"/>
                <a:sym typeface="+mn-lt"/>
              </a:endParaRPr>
            </a:p>
          </p:txBody>
        </p:sp>
        <p:sp>
          <p:nvSpPr>
            <p:cNvPr id="48" name="Freeform 11"/>
            <p:cNvSpPr/>
            <p:nvPr/>
          </p:nvSpPr>
          <p:spPr bwMode="auto">
            <a:xfrm rot="5400000">
              <a:off x="5617514" y="1816581"/>
              <a:ext cx="560626" cy="2123433"/>
            </a:xfrm>
            <a:custGeom>
              <a:avLst/>
              <a:gdLst>
                <a:gd name="T0" fmla="*/ 226 w 226"/>
                <a:gd name="T1" fmla="*/ 856 h 856"/>
                <a:gd name="T2" fmla="*/ 226 w 226"/>
                <a:gd name="T3" fmla="*/ 0 h 856"/>
                <a:gd name="T4" fmla="*/ 0 w 226"/>
                <a:gd name="T5" fmla="*/ 178 h 856"/>
                <a:gd name="T6" fmla="*/ 0 w 226"/>
                <a:gd name="T7" fmla="*/ 856 h 856"/>
                <a:gd name="T8" fmla="*/ 226 w 226"/>
                <a:gd name="T9" fmla="*/ 856 h 856"/>
              </a:gdLst>
              <a:ahLst/>
              <a:cxnLst>
                <a:cxn ang="0">
                  <a:pos x="T0" y="T1"/>
                </a:cxn>
                <a:cxn ang="0">
                  <a:pos x="T2" y="T3"/>
                </a:cxn>
                <a:cxn ang="0">
                  <a:pos x="T4" y="T5"/>
                </a:cxn>
                <a:cxn ang="0">
                  <a:pos x="T6" y="T7"/>
                </a:cxn>
                <a:cxn ang="0">
                  <a:pos x="T8" y="T9"/>
                </a:cxn>
              </a:cxnLst>
              <a:rect l="0" t="0" r="r" b="b"/>
              <a:pathLst>
                <a:path w="226" h="856">
                  <a:moveTo>
                    <a:pt x="226" y="856"/>
                  </a:moveTo>
                  <a:lnTo>
                    <a:pt x="226" y="0"/>
                  </a:lnTo>
                  <a:lnTo>
                    <a:pt x="0" y="178"/>
                  </a:lnTo>
                  <a:lnTo>
                    <a:pt x="0" y="856"/>
                  </a:lnTo>
                  <a:lnTo>
                    <a:pt x="226" y="856"/>
                  </a:lnTo>
                  <a:close/>
                </a:path>
              </a:pathLst>
            </a:custGeom>
            <a:solidFill>
              <a:schemeClr val="accent1"/>
            </a:solidFill>
            <a:ln>
              <a:noFill/>
            </a:ln>
          </p:spPr>
          <p:txBody>
            <a:bodyPr vert="horz" wrap="square" lIns="91440" tIns="45720" rIns="91440" bIns="45720" numCol="1" anchor="t" anchorCtr="0" compatLnSpc="1"/>
            <a:lstStyle/>
            <a:p>
              <a:endParaRPr lang="en-AU">
                <a:cs typeface="+mn-ea"/>
                <a:sym typeface="+mn-lt"/>
              </a:endParaRPr>
            </a:p>
          </p:txBody>
        </p:sp>
        <p:sp>
          <p:nvSpPr>
            <p:cNvPr id="49" name="Freeform 12"/>
            <p:cNvSpPr/>
            <p:nvPr/>
          </p:nvSpPr>
          <p:spPr bwMode="auto">
            <a:xfrm rot="5400000">
              <a:off x="4096878" y="2637675"/>
              <a:ext cx="1101407" cy="476284"/>
            </a:xfrm>
            <a:custGeom>
              <a:avLst/>
              <a:gdLst>
                <a:gd name="T0" fmla="*/ 222 w 444"/>
                <a:gd name="T1" fmla="*/ 192 h 192"/>
                <a:gd name="T2" fmla="*/ 0 w 444"/>
                <a:gd name="T3" fmla="*/ 0 h 192"/>
                <a:gd name="T4" fmla="*/ 222 w 444"/>
                <a:gd name="T5" fmla="*/ 0 h 192"/>
                <a:gd name="T6" fmla="*/ 444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0" y="0"/>
                  </a:lnTo>
                  <a:lnTo>
                    <a:pt x="222" y="0"/>
                  </a:lnTo>
                  <a:lnTo>
                    <a:pt x="444" y="0"/>
                  </a:lnTo>
                  <a:lnTo>
                    <a:pt x="222" y="192"/>
                  </a:lnTo>
                  <a:close/>
                </a:path>
              </a:pathLst>
            </a:custGeom>
            <a:solidFill>
              <a:schemeClr val="accent1"/>
            </a:solidFill>
            <a:ln>
              <a:noFill/>
            </a:ln>
          </p:spPr>
          <p:txBody>
            <a:bodyPr vert="horz" wrap="square" lIns="91440" tIns="45720" rIns="91440" bIns="45720" numCol="1" anchor="t" anchorCtr="0" compatLnSpc="1"/>
            <a:lstStyle/>
            <a:p>
              <a:endParaRPr lang="en-AU">
                <a:cs typeface="+mn-ea"/>
                <a:sym typeface="+mn-lt"/>
              </a:endParaRPr>
            </a:p>
          </p:txBody>
        </p:sp>
      </p:grpSp>
      <p:sp>
        <p:nvSpPr>
          <p:cNvPr id="53" name="文本框 52"/>
          <p:cNvSpPr txBox="1"/>
          <p:nvPr/>
        </p:nvSpPr>
        <p:spPr>
          <a:xfrm>
            <a:off x="3641348" y="2278280"/>
            <a:ext cx="394660" cy="523220"/>
          </a:xfrm>
          <a:prstGeom prst="rect">
            <a:avLst/>
          </a:prstGeom>
          <a:noFill/>
        </p:spPr>
        <p:txBody>
          <a:bodyPr wrap="none" rtlCol="0" anchor="t">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54" name="文本框 53"/>
          <p:cNvSpPr txBox="1"/>
          <p:nvPr/>
        </p:nvSpPr>
        <p:spPr>
          <a:xfrm>
            <a:off x="4053211" y="3698863"/>
            <a:ext cx="394660" cy="523220"/>
          </a:xfrm>
          <a:prstGeom prst="rect">
            <a:avLst/>
          </a:prstGeom>
          <a:noFill/>
        </p:spPr>
        <p:txBody>
          <a:bodyPr wrap="none" rtlCol="0" anchor="t">
            <a:spAutoFit/>
          </a:bodyPr>
          <a:lstStyle/>
          <a:p>
            <a:r>
              <a:rPr lang="en-US" altLang="zh-CN" sz="2800" dirty="0">
                <a:solidFill>
                  <a:schemeClr val="bg1"/>
                </a:solidFill>
                <a:cs typeface="+mn-ea"/>
                <a:sym typeface="+mn-lt"/>
              </a:rPr>
              <a:t>2</a:t>
            </a:r>
            <a:endParaRPr lang="zh-CN" altLang="en-US" sz="2800" dirty="0">
              <a:solidFill>
                <a:schemeClr val="bg1"/>
              </a:solidFill>
              <a:cs typeface="+mn-ea"/>
              <a:sym typeface="+mn-lt"/>
            </a:endParaRPr>
          </a:p>
        </p:txBody>
      </p:sp>
      <p:sp>
        <p:nvSpPr>
          <p:cNvPr id="55" name="文本框 54"/>
          <p:cNvSpPr txBox="1"/>
          <p:nvPr/>
        </p:nvSpPr>
        <p:spPr>
          <a:xfrm>
            <a:off x="7525425" y="2929648"/>
            <a:ext cx="394660" cy="523220"/>
          </a:xfrm>
          <a:prstGeom prst="rect">
            <a:avLst/>
          </a:prstGeom>
          <a:noFill/>
        </p:spPr>
        <p:txBody>
          <a:bodyPr wrap="none" rtlCol="0" anchor="t">
            <a:spAutoFit/>
          </a:bodyPr>
          <a:lstStyle/>
          <a:p>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56" name="文本框 55"/>
          <p:cNvSpPr txBox="1"/>
          <p:nvPr/>
        </p:nvSpPr>
        <p:spPr>
          <a:xfrm>
            <a:off x="7890787" y="4322879"/>
            <a:ext cx="394660" cy="523220"/>
          </a:xfrm>
          <a:prstGeom prst="rect">
            <a:avLst/>
          </a:prstGeom>
          <a:noFill/>
        </p:spPr>
        <p:txBody>
          <a:bodyPr wrap="none" rtlCol="0" anchor="t">
            <a:spAutoFit/>
          </a:bodyPr>
          <a:lstStyle/>
          <a:p>
            <a:r>
              <a:rPr lang="en-US" altLang="zh-CN" sz="2800" dirty="0">
                <a:solidFill>
                  <a:schemeClr val="bg1"/>
                </a:solidFill>
                <a:cs typeface="+mn-ea"/>
                <a:sym typeface="+mn-lt"/>
              </a:rPr>
              <a:t>4</a:t>
            </a:r>
            <a:endParaRPr lang="zh-CN" altLang="en-US" sz="2800" dirty="0">
              <a:solidFill>
                <a:schemeClr val="bg1"/>
              </a:solidFill>
              <a:cs typeface="+mn-ea"/>
              <a:sym typeface="+mn-lt"/>
            </a:endParaRPr>
          </a:p>
        </p:txBody>
      </p:sp>
      <p:sp>
        <p:nvSpPr>
          <p:cNvPr id="57" name="Shape 9914"/>
          <p:cNvSpPr/>
          <p:nvPr/>
        </p:nvSpPr>
        <p:spPr>
          <a:xfrm>
            <a:off x="5473353" y="3139746"/>
            <a:ext cx="156594" cy="689855"/>
          </a:xfrm>
          <a:custGeom>
            <a:avLst/>
            <a:gdLst/>
            <a:ahLst/>
            <a:cxnLst/>
            <a:rect l="0" t="0" r="0" b="0"/>
            <a:pathLst>
              <a:path w="120000" h="120000" extrusionOk="0">
                <a:moveTo>
                  <a:pt x="27272" y="6160"/>
                </a:moveTo>
                <a:lnTo>
                  <a:pt x="21818" y="7885"/>
                </a:lnTo>
                <a:lnTo>
                  <a:pt x="15272" y="9363"/>
                </a:lnTo>
                <a:lnTo>
                  <a:pt x="10909" y="11334"/>
                </a:lnTo>
                <a:lnTo>
                  <a:pt x="7636" y="12813"/>
                </a:lnTo>
                <a:lnTo>
                  <a:pt x="3272" y="15030"/>
                </a:lnTo>
                <a:lnTo>
                  <a:pt x="2181" y="16755"/>
                </a:lnTo>
                <a:lnTo>
                  <a:pt x="1090" y="18973"/>
                </a:lnTo>
                <a:lnTo>
                  <a:pt x="0" y="20944"/>
                </a:lnTo>
                <a:lnTo>
                  <a:pt x="0" y="99055"/>
                </a:lnTo>
                <a:lnTo>
                  <a:pt x="1090" y="101026"/>
                </a:lnTo>
                <a:lnTo>
                  <a:pt x="2181" y="102997"/>
                </a:lnTo>
                <a:lnTo>
                  <a:pt x="3272" y="105215"/>
                </a:lnTo>
                <a:lnTo>
                  <a:pt x="7636" y="106940"/>
                </a:lnTo>
                <a:lnTo>
                  <a:pt x="10909" y="108911"/>
                </a:lnTo>
                <a:lnTo>
                  <a:pt x="15272" y="110390"/>
                </a:lnTo>
                <a:lnTo>
                  <a:pt x="21818" y="112114"/>
                </a:lnTo>
                <a:lnTo>
                  <a:pt x="27272" y="113593"/>
                </a:lnTo>
                <a:lnTo>
                  <a:pt x="33818" y="115318"/>
                </a:lnTo>
                <a:lnTo>
                  <a:pt x="42545" y="116550"/>
                </a:lnTo>
                <a:lnTo>
                  <a:pt x="49090" y="117289"/>
                </a:lnTo>
                <a:lnTo>
                  <a:pt x="57818" y="118521"/>
                </a:lnTo>
                <a:lnTo>
                  <a:pt x="66545" y="119014"/>
                </a:lnTo>
                <a:lnTo>
                  <a:pt x="74181" y="119507"/>
                </a:lnTo>
                <a:lnTo>
                  <a:pt x="84000" y="119753"/>
                </a:lnTo>
                <a:lnTo>
                  <a:pt x="92727" y="120000"/>
                </a:lnTo>
                <a:lnTo>
                  <a:pt x="120000" y="120000"/>
                </a:lnTo>
                <a:lnTo>
                  <a:pt x="120000" y="0"/>
                </a:lnTo>
                <a:lnTo>
                  <a:pt x="92727" y="0"/>
                </a:lnTo>
                <a:lnTo>
                  <a:pt x="84000" y="0"/>
                </a:lnTo>
                <a:lnTo>
                  <a:pt x="74181" y="246"/>
                </a:lnTo>
                <a:lnTo>
                  <a:pt x="66545" y="739"/>
                </a:lnTo>
                <a:lnTo>
                  <a:pt x="57818" y="1478"/>
                </a:lnTo>
                <a:lnTo>
                  <a:pt x="49090" y="2464"/>
                </a:lnTo>
                <a:lnTo>
                  <a:pt x="42545" y="3449"/>
                </a:lnTo>
                <a:lnTo>
                  <a:pt x="33818" y="4681"/>
                </a:lnTo>
                <a:lnTo>
                  <a:pt x="27272" y="6160"/>
                </a:lnTo>
                <a:close/>
              </a:path>
            </a:pathLst>
          </a:custGeom>
          <a:solidFill>
            <a:schemeClr val="bg1"/>
          </a:solidFill>
          <a:ln>
            <a:noFill/>
          </a:ln>
        </p:spPr>
        <p:txBody>
          <a:bodyPr lIns="243770" tIns="121868" rIns="243770" bIns="121868" anchor="t" anchorCtr="0">
            <a:noAutofit/>
          </a:bodyPr>
          <a:lstStyle/>
          <a:p>
            <a:endParaRPr sz="2400">
              <a:solidFill>
                <a:schemeClr val="dk1"/>
              </a:solidFill>
              <a:cs typeface="+mn-ea"/>
              <a:sym typeface="+mn-lt"/>
            </a:endParaRPr>
          </a:p>
        </p:txBody>
      </p:sp>
      <p:sp>
        <p:nvSpPr>
          <p:cNvPr id="58" name="Shape 9915"/>
          <p:cNvSpPr/>
          <p:nvPr/>
        </p:nvSpPr>
        <p:spPr>
          <a:xfrm>
            <a:off x="5680737" y="3004316"/>
            <a:ext cx="550189" cy="825285"/>
          </a:xfrm>
          <a:custGeom>
            <a:avLst/>
            <a:gdLst/>
            <a:ahLst/>
            <a:cxnLst/>
            <a:rect l="0" t="0" r="0" b="0"/>
            <a:pathLst>
              <a:path w="120000" h="120000" extrusionOk="0">
                <a:moveTo>
                  <a:pt x="104923" y="7589"/>
                </a:moveTo>
                <a:lnTo>
                  <a:pt x="104923" y="5948"/>
                </a:lnTo>
                <a:lnTo>
                  <a:pt x="104307" y="4717"/>
                </a:lnTo>
                <a:lnTo>
                  <a:pt x="103384" y="3282"/>
                </a:lnTo>
                <a:lnTo>
                  <a:pt x="101538" y="2256"/>
                </a:lnTo>
                <a:lnTo>
                  <a:pt x="100000" y="1230"/>
                </a:lnTo>
                <a:lnTo>
                  <a:pt x="97846" y="615"/>
                </a:lnTo>
                <a:lnTo>
                  <a:pt x="96000" y="205"/>
                </a:lnTo>
                <a:lnTo>
                  <a:pt x="93538" y="0"/>
                </a:lnTo>
                <a:lnTo>
                  <a:pt x="26153" y="0"/>
                </a:lnTo>
                <a:lnTo>
                  <a:pt x="24307" y="205"/>
                </a:lnTo>
                <a:lnTo>
                  <a:pt x="21846" y="615"/>
                </a:lnTo>
                <a:lnTo>
                  <a:pt x="20307" y="1230"/>
                </a:lnTo>
                <a:lnTo>
                  <a:pt x="18153" y="2256"/>
                </a:lnTo>
                <a:lnTo>
                  <a:pt x="16923" y="3282"/>
                </a:lnTo>
                <a:lnTo>
                  <a:pt x="16000" y="4717"/>
                </a:lnTo>
                <a:lnTo>
                  <a:pt x="15384" y="5948"/>
                </a:lnTo>
                <a:lnTo>
                  <a:pt x="15384" y="7589"/>
                </a:lnTo>
                <a:lnTo>
                  <a:pt x="15384" y="20102"/>
                </a:lnTo>
                <a:lnTo>
                  <a:pt x="0" y="20102"/>
                </a:lnTo>
                <a:lnTo>
                  <a:pt x="0" y="120000"/>
                </a:lnTo>
                <a:lnTo>
                  <a:pt x="120000" y="120000"/>
                </a:lnTo>
                <a:lnTo>
                  <a:pt x="120000" y="20102"/>
                </a:lnTo>
                <a:lnTo>
                  <a:pt x="104923" y="20102"/>
                </a:lnTo>
                <a:lnTo>
                  <a:pt x="104923" y="7589"/>
                </a:lnTo>
                <a:close/>
                <a:moveTo>
                  <a:pt x="90153" y="20102"/>
                </a:moveTo>
                <a:lnTo>
                  <a:pt x="30153" y="20102"/>
                </a:lnTo>
                <a:lnTo>
                  <a:pt x="30153" y="10256"/>
                </a:lnTo>
                <a:lnTo>
                  <a:pt x="90153" y="10256"/>
                </a:lnTo>
                <a:lnTo>
                  <a:pt x="90153" y="20102"/>
                </a:lnTo>
                <a:close/>
              </a:path>
            </a:pathLst>
          </a:custGeom>
          <a:solidFill>
            <a:schemeClr val="bg1"/>
          </a:solidFill>
          <a:ln>
            <a:noFill/>
          </a:ln>
        </p:spPr>
        <p:txBody>
          <a:bodyPr lIns="243770" tIns="121868" rIns="243770" bIns="121868" anchor="t" anchorCtr="0">
            <a:noAutofit/>
          </a:bodyPr>
          <a:lstStyle/>
          <a:p>
            <a:endParaRPr sz="2400">
              <a:solidFill>
                <a:schemeClr val="dk1"/>
              </a:solidFill>
              <a:cs typeface="+mn-ea"/>
              <a:sym typeface="+mn-lt"/>
            </a:endParaRPr>
          </a:p>
        </p:txBody>
      </p:sp>
      <p:sp>
        <p:nvSpPr>
          <p:cNvPr id="59" name="Shape 9916"/>
          <p:cNvSpPr/>
          <p:nvPr/>
        </p:nvSpPr>
        <p:spPr>
          <a:xfrm>
            <a:off x="6281712" y="3139746"/>
            <a:ext cx="156594" cy="689855"/>
          </a:xfrm>
          <a:custGeom>
            <a:avLst/>
            <a:gdLst/>
            <a:ahLst/>
            <a:cxnLst/>
            <a:rect l="0" t="0" r="0" b="0"/>
            <a:pathLst>
              <a:path w="120000" h="120000" extrusionOk="0">
                <a:moveTo>
                  <a:pt x="91891" y="6160"/>
                </a:moveTo>
                <a:lnTo>
                  <a:pt x="84324" y="4681"/>
                </a:lnTo>
                <a:lnTo>
                  <a:pt x="77837" y="3449"/>
                </a:lnTo>
                <a:lnTo>
                  <a:pt x="70270" y="2464"/>
                </a:lnTo>
                <a:lnTo>
                  <a:pt x="62702" y="1478"/>
                </a:lnTo>
                <a:lnTo>
                  <a:pt x="54054" y="739"/>
                </a:lnTo>
                <a:lnTo>
                  <a:pt x="45405" y="246"/>
                </a:lnTo>
                <a:lnTo>
                  <a:pt x="36756" y="0"/>
                </a:lnTo>
                <a:lnTo>
                  <a:pt x="27027" y="0"/>
                </a:lnTo>
                <a:lnTo>
                  <a:pt x="0" y="0"/>
                </a:lnTo>
                <a:lnTo>
                  <a:pt x="0" y="120000"/>
                </a:lnTo>
                <a:lnTo>
                  <a:pt x="27027" y="120000"/>
                </a:lnTo>
                <a:lnTo>
                  <a:pt x="36756" y="119753"/>
                </a:lnTo>
                <a:lnTo>
                  <a:pt x="45405" y="119507"/>
                </a:lnTo>
                <a:lnTo>
                  <a:pt x="54054" y="119014"/>
                </a:lnTo>
                <a:lnTo>
                  <a:pt x="62702" y="118521"/>
                </a:lnTo>
                <a:lnTo>
                  <a:pt x="70270" y="117289"/>
                </a:lnTo>
                <a:lnTo>
                  <a:pt x="77837" y="116550"/>
                </a:lnTo>
                <a:lnTo>
                  <a:pt x="84324" y="115318"/>
                </a:lnTo>
                <a:lnTo>
                  <a:pt x="91891" y="113593"/>
                </a:lnTo>
                <a:lnTo>
                  <a:pt x="98378" y="112114"/>
                </a:lnTo>
                <a:lnTo>
                  <a:pt x="103783" y="110390"/>
                </a:lnTo>
                <a:lnTo>
                  <a:pt x="108108" y="108911"/>
                </a:lnTo>
                <a:lnTo>
                  <a:pt x="112432" y="106940"/>
                </a:lnTo>
                <a:lnTo>
                  <a:pt x="114594" y="105215"/>
                </a:lnTo>
                <a:lnTo>
                  <a:pt x="116756" y="102997"/>
                </a:lnTo>
                <a:lnTo>
                  <a:pt x="118918" y="101026"/>
                </a:lnTo>
                <a:lnTo>
                  <a:pt x="120000" y="99055"/>
                </a:lnTo>
                <a:lnTo>
                  <a:pt x="120000" y="20944"/>
                </a:lnTo>
                <a:lnTo>
                  <a:pt x="118918" y="18973"/>
                </a:lnTo>
                <a:lnTo>
                  <a:pt x="116756" y="16755"/>
                </a:lnTo>
                <a:lnTo>
                  <a:pt x="114594" y="15030"/>
                </a:lnTo>
                <a:lnTo>
                  <a:pt x="112432" y="12813"/>
                </a:lnTo>
                <a:lnTo>
                  <a:pt x="108108" y="11334"/>
                </a:lnTo>
                <a:lnTo>
                  <a:pt x="103783" y="9363"/>
                </a:lnTo>
                <a:lnTo>
                  <a:pt x="98378" y="7885"/>
                </a:lnTo>
                <a:lnTo>
                  <a:pt x="91891" y="6160"/>
                </a:lnTo>
                <a:close/>
              </a:path>
            </a:pathLst>
          </a:custGeom>
          <a:solidFill>
            <a:schemeClr val="bg1"/>
          </a:solidFill>
          <a:ln>
            <a:noFill/>
          </a:ln>
        </p:spPr>
        <p:txBody>
          <a:bodyPr lIns="243770" tIns="121868" rIns="243770" bIns="121868" anchor="t" anchorCtr="0">
            <a:noAutofit/>
          </a:bodyPr>
          <a:lstStyle/>
          <a:p>
            <a:endParaRPr sz="2400">
              <a:solidFill>
                <a:schemeClr val="dk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out)">
                                      <p:cBhvr>
                                        <p:cTn id="7" dur="500"/>
                                        <p:tgtEl>
                                          <p:spTgt spid="41"/>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anim calcmode="lin" valueType="num">
                                      <p:cBhvr>
                                        <p:cTn id="11" dur="2000" fill="hold"/>
                                        <p:tgtEl>
                                          <p:spTgt spid="32"/>
                                        </p:tgtEl>
                                        <p:attrNameLst>
                                          <p:attrName>ppt_w</p:attrName>
                                        </p:attrNameLst>
                                      </p:cBhvr>
                                      <p:tavLst>
                                        <p:tav tm="0" fmla="#ppt_w*sin(2.5*pi*$)">
                                          <p:val>
                                            <p:fltVal val="0"/>
                                          </p:val>
                                        </p:tav>
                                        <p:tav tm="100000">
                                          <p:val>
                                            <p:fltVal val="1"/>
                                          </p:val>
                                        </p:tav>
                                      </p:tavLst>
                                    </p:anim>
                                    <p:anim calcmode="lin" valueType="num">
                                      <p:cBhvr>
                                        <p:cTn id="12" dur="2000" fill="hold"/>
                                        <p:tgtEl>
                                          <p:spTgt spid="32"/>
                                        </p:tgtEl>
                                        <p:attrNameLst>
                                          <p:attrName>ppt_h</p:attrName>
                                        </p:attrNameLst>
                                      </p:cBhvr>
                                      <p:tavLst>
                                        <p:tav tm="0">
                                          <p:val>
                                            <p:strVal val="#ppt_h"/>
                                          </p:val>
                                        </p:tav>
                                        <p:tav tm="100000">
                                          <p:val>
                                            <p:strVal val="#ppt_h"/>
                                          </p:val>
                                        </p:tav>
                                      </p:tavLst>
                                    </p:anim>
                                  </p:childTnLst>
                                </p:cTn>
                              </p:par>
                              <p:par>
                                <p:cTn id="13" presetID="45"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2000"/>
                                        <p:tgtEl>
                                          <p:spTgt spid="33"/>
                                        </p:tgtEl>
                                      </p:cBhvr>
                                    </p:animEffect>
                                    <p:anim calcmode="lin" valueType="num">
                                      <p:cBhvr>
                                        <p:cTn id="16" dur="2000" fill="hold"/>
                                        <p:tgtEl>
                                          <p:spTgt spid="33"/>
                                        </p:tgtEl>
                                        <p:attrNameLst>
                                          <p:attrName>ppt_w</p:attrName>
                                        </p:attrNameLst>
                                      </p:cBhvr>
                                      <p:tavLst>
                                        <p:tav tm="0" fmla="#ppt_w*sin(2.5*pi*$)">
                                          <p:val>
                                            <p:fltVal val="0"/>
                                          </p:val>
                                        </p:tav>
                                        <p:tav tm="100000">
                                          <p:val>
                                            <p:fltVal val="1"/>
                                          </p:val>
                                        </p:tav>
                                      </p:tavLst>
                                    </p:anim>
                                    <p:anim calcmode="lin" valueType="num">
                                      <p:cBhvr>
                                        <p:cTn id="17" dur="2000" fill="hold"/>
                                        <p:tgtEl>
                                          <p:spTgt spid="3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0"/>
                                        <p:tgtEl>
                                          <p:spTgt spid="34"/>
                                        </p:tgtEl>
                                      </p:cBhvr>
                                    </p:animEffect>
                                    <p:anim calcmode="lin" valueType="num">
                                      <p:cBhvr>
                                        <p:cTn id="21" dur="2000" fill="hold"/>
                                        <p:tgtEl>
                                          <p:spTgt spid="34"/>
                                        </p:tgtEl>
                                        <p:attrNameLst>
                                          <p:attrName>ppt_w</p:attrName>
                                        </p:attrNameLst>
                                      </p:cBhvr>
                                      <p:tavLst>
                                        <p:tav tm="0" fmla="#ppt_w*sin(2.5*pi*$)">
                                          <p:val>
                                            <p:fltVal val="0"/>
                                          </p:val>
                                        </p:tav>
                                        <p:tav tm="100000">
                                          <p:val>
                                            <p:fltVal val="1"/>
                                          </p:val>
                                        </p:tav>
                                      </p:tavLst>
                                    </p:anim>
                                    <p:anim calcmode="lin" valueType="num">
                                      <p:cBhvr>
                                        <p:cTn id="22" dur="2000" fill="hold"/>
                                        <p:tgtEl>
                                          <p:spTgt spid="34"/>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000"/>
                                        <p:tgtEl>
                                          <p:spTgt spid="35"/>
                                        </p:tgtEl>
                                      </p:cBhvr>
                                    </p:animEffect>
                                    <p:anim calcmode="lin" valueType="num">
                                      <p:cBhvr>
                                        <p:cTn id="26" dur="2000" fill="hold"/>
                                        <p:tgtEl>
                                          <p:spTgt spid="35"/>
                                        </p:tgtEl>
                                        <p:attrNameLst>
                                          <p:attrName>ppt_w</p:attrName>
                                        </p:attrNameLst>
                                      </p:cBhvr>
                                      <p:tavLst>
                                        <p:tav tm="0" fmla="#ppt_w*sin(2.5*pi*$)">
                                          <p:val>
                                            <p:fltVal val="0"/>
                                          </p:val>
                                        </p:tav>
                                        <p:tav tm="100000">
                                          <p:val>
                                            <p:fltVal val="1"/>
                                          </p:val>
                                        </p:tav>
                                      </p:tavLst>
                                    </p:anim>
                                    <p:anim calcmode="lin" valueType="num">
                                      <p:cBhvr>
                                        <p:cTn id="27" dur="2000" fill="hold"/>
                                        <p:tgtEl>
                                          <p:spTgt spid="35"/>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2000"/>
                                        <p:tgtEl>
                                          <p:spTgt spid="36"/>
                                        </p:tgtEl>
                                      </p:cBhvr>
                                    </p:animEffect>
                                    <p:anim calcmode="lin" valueType="num">
                                      <p:cBhvr>
                                        <p:cTn id="31" dur="2000" fill="hold"/>
                                        <p:tgtEl>
                                          <p:spTgt spid="36"/>
                                        </p:tgtEl>
                                        <p:attrNameLst>
                                          <p:attrName>ppt_w</p:attrName>
                                        </p:attrNameLst>
                                      </p:cBhvr>
                                      <p:tavLst>
                                        <p:tav tm="0" fmla="#ppt_w*sin(2.5*pi*$)">
                                          <p:val>
                                            <p:fltVal val="0"/>
                                          </p:val>
                                        </p:tav>
                                        <p:tav tm="100000">
                                          <p:val>
                                            <p:fltVal val="1"/>
                                          </p:val>
                                        </p:tav>
                                      </p:tavLst>
                                    </p:anim>
                                    <p:anim calcmode="lin" valueType="num">
                                      <p:cBhvr>
                                        <p:cTn id="32" dur="2000" fill="hold"/>
                                        <p:tgtEl>
                                          <p:spTgt spid="36"/>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2000"/>
                                        <p:tgtEl>
                                          <p:spTgt spid="37"/>
                                        </p:tgtEl>
                                      </p:cBhvr>
                                    </p:animEffect>
                                    <p:anim calcmode="lin" valueType="num">
                                      <p:cBhvr>
                                        <p:cTn id="36" dur="2000" fill="hold"/>
                                        <p:tgtEl>
                                          <p:spTgt spid="37"/>
                                        </p:tgtEl>
                                        <p:attrNameLst>
                                          <p:attrName>ppt_w</p:attrName>
                                        </p:attrNameLst>
                                      </p:cBhvr>
                                      <p:tavLst>
                                        <p:tav tm="0" fmla="#ppt_w*sin(2.5*pi*$)">
                                          <p:val>
                                            <p:fltVal val="0"/>
                                          </p:val>
                                        </p:tav>
                                        <p:tav tm="100000">
                                          <p:val>
                                            <p:fltVal val="1"/>
                                          </p:val>
                                        </p:tav>
                                      </p:tavLst>
                                    </p:anim>
                                    <p:anim calcmode="lin" valueType="num">
                                      <p:cBhvr>
                                        <p:cTn id="37" dur="2000" fill="hold"/>
                                        <p:tgtEl>
                                          <p:spTgt spid="37"/>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2000"/>
                                        <p:tgtEl>
                                          <p:spTgt spid="38"/>
                                        </p:tgtEl>
                                      </p:cBhvr>
                                    </p:animEffect>
                                    <p:anim calcmode="lin" valueType="num">
                                      <p:cBhvr>
                                        <p:cTn id="41" dur="2000" fill="hold"/>
                                        <p:tgtEl>
                                          <p:spTgt spid="38"/>
                                        </p:tgtEl>
                                        <p:attrNameLst>
                                          <p:attrName>ppt_w</p:attrName>
                                        </p:attrNameLst>
                                      </p:cBhvr>
                                      <p:tavLst>
                                        <p:tav tm="0" fmla="#ppt_w*sin(2.5*pi*$)">
                                          <p:val>
                                            <p:fltVal val="0"/>
                                          </p:val>
                                        </p:tav>
                                        <p:tav tm="100000">
                                          <p:val>
                                            <p:fltVal val="1"/>
                                          </p:val>
                                        </p:tav>
                                      </p:tavLst>
                                    </p:anim>
                                    <p:anim calcmode="lin" valueType="num">
                                      <p:cBhvr>
                                        <p:cTn id="42" dur="2000" fill="hold"/>
                                        <p:tgtEl>
                                          <p:spTgt spid="38"/>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anim calcmode="lin" valueType="num">
                                      <p:cBhvr>
                                        <p:cTn id="46" dur="2000" fill="hold"/>
                                        <p:tgtEl>
                                          <p:spTgt spid="39"/>
                                        </p:tgtEl>
                                        <p:attrNameLst>
                                          <p:attrName>ppt_w</p:attrName>
                                        </p:attrNameLst>
                                      </p:cBhvr>
                                      <p:tavLst>
                                        <p:tav tm="0" fmla="#ppt_w*sin(2.5*pi*$)">
                                          <p:val>
                                            <p:fltVal val="0"/>
                                          </p:val>
                                        </p:tav>
                                        <p:tav tm="100000">
                                          <p:val>
                                            <p:fltVal val="1"/>
                                          </p:val>
                                        </p:tav>
                                      </p:tavLst>
                                    </p:anim>
                                    <p:anim calcmode="lin" valueType="num">
                                      <p:cBhvr>
                                        <p:cTn id="47" dur="2000" fill="hold"/>
                                        <p:tgtEl>
                                          <p:spTgt spid="39"/>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2000"/>
                                        <p:tgtEl>
                                          <p:spTgt spid="53"/>
                                        </p:tgtEl>
                                      </p:cBhvr>
                                    </p:animEffect>
                                    <p:anim calcmode="lin" valueType="num">
                                      <p:cBhvr>
                                        <p:cTn id="51" dur="2000" fill="hold"/>
                                        <p:tgtEl>
                                          <p:spTgt spid="53"/>
                                        </p:tgtEl>
                                        <p:attrNameLst>
                                          <p:attrName>ppt_w</p:attrName>
                                        </p:attrNameLst>
                                      </p:cBhvr>
                                      <p:tavLst>
                                        <p:tav tm="0" fmla="#ppt_w*sin(2.5*pi*$)">
                                          <p:val>
                                            <p:fltVal val="0"/>
                                          </p:val>
                                        </p:tav>
                                        <p:tav tm="100000">
                                          <p:val>
                                            <p:fltVal val="1"/>
                                          </p:val>
                                        </p:tav>
                                      </p:tavLst>
                                    </p:anim>
                                    <p:anim calcmode="lin" valueType="num">
                                      <p:cBhvr>
                                        <p:cTn id="52" dur="2000" fill="hold"/>
                                        <p:tgtEl>
                                          <p:spTgt spid="53"/>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2000"/>
                                        <p:tgtEl>
                                          <p:spTgt spid="54"/>
                                        </p:tgtEl>
                                      </p:cBhvr>
                                    </p:animEffect>
                                    <p:anim calcmode="lin" valueType="num">
                                      <p:cBhvr>
                                        <p:cTn id="56" dur="2000" fill="hold"/>
                                        <p:tgtEl>
                                          <p:spTgt spid="54"/>
                                        </p:tgtEl>
                                        <p:attrNameLst>
                                          <p:attrName>ppt_w</p:attrName>
                                        </p:attrNameLst>
                                      </p:cBhvr>
                                      <p:tavLst>
                                        <p:tav tm="0" fmla="#ppt_w*sin(2.5*pi*$)">
                                          <p:val>
                                            <p:fltVal val="0"/>
                                          </p:val>
                                        </p:tav>
                                        <p:tav tm="100000">
                                          <p:val>
                                            <p:fltVal val="1"/>
                                          </p:val>
                                        </p:tav>
                                      </p:tavLst>
                                    </p:anim>
                                    <p:anim calcmode="lin" valueType="num">
                                      <p:cBhvr>
                                        <p:cTn id="57" dur="2000" fill="hold"/>
                                        <p:tgtEl>
                                          <p:spTgt spid="54"/>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2000"/>
                                        <p:tgtEl>
                                          <p:spTgt spid="55"/>
                                        </p:tgtEl>
                                      </p:cBhvr>
                                    </p:animEffect>
                                    <p:anim calcmode="lin" valueType="num">
                                      <p:cBhvr>
                                        <p:cTn id="61" dur="2000" fill="hold"/>
                                        <p:tgtEl>
                                          <p:spTgt spid="55"/>
                                        </p:tgtEl>
                                        <p:attrNameLst>
                                          <p:attrName>ppt_w</p:attrName>
                                        </p:attrNameLst>
                                      </p:cBhvr>
                                      <p:tavLst>
                                        <p:tav tm="0" fmla="#ppt_w*sin(2.5*pi*$)">
                                          <p:val>
                                            <p:fltVal val="0"/>
                                          </p:val>
                                        </p:tav>
                                        <p:tav tm="100000">
                                          <p:val>
                                            <p:fltVal val="1"/>
                                          </p:val>
                                        </p:tav>
                                      </p:tavLst>
                                    </p:anim>
                                    <p:anim calcmode="lin" valueType="num">
                                      <p:cBhvr>
                                        <p:cTn id="62" dur="2000" fill="hold"/>
                                        <p:tgtEl>
                                          <p:spTgt spid="55"/>
                                        </p:tgtEl>
                                        <p:attrNameLst>
                                          <p:attrName>ppt_h</p:attrName>
                                        </p:attrNameLst>
                                      </p:cBhvr>
                                      <p:tavLst>
                                        <p:tav tm="0">
                                          <p:val>
                                            <p:strVal val="#ppt_h"/>
                                          </p:val>
                                        </p:tav>
                                        <p:tav tm="100000">
                                          <p:val>
                                            <p:strVal val="#ppt_h"/>
                                          </p:val>
                                        </p:tav>
                                      </p:tavLst>
                                    </p:anim>
                                  </p:childTnLst>
                                </p:cTn>
                              </p:par>
                              <p:par>
                                <p:cTn id="63" presetID="45"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2000"/>
                                        <p:tgtEl>
                                          <p:spTgt spid="56"/>
                                        </p:tgtEl>
                                      </p:cBhvr>
                                    </p:animEffect>
                                    <p:anim calcmode="lin" valueType="num">
                                      <p:cBhvr>
                                        <p:cTn id="66" dur="2000" fill="hold"/>
                                        <p:tgtEl>
                                          <p:spTgt spid="56"/>
                                        </p:tgtEl>
                                        <p:attrNameLst>
                                          <p:attrName>ppt_w</p:attrName>
                                        </p:attrNameLst>
                                      </p:cBhvr>
                                      <p:tavLst>
                                        <p:tav tm="0" fmla="#ppt_w*sin(2.5*pi*$)">
                                          <p:val>
                                            <p:fltVal val="0"/>
                                          </p:val>
                                        </p:tav>
                                        <p:tav tm="100000">
                                          <p:val>
                                            <p:fltVal val="1"/>
                                          </p:val>
                                        </p:tav>
                                      </p:tavLst>
                                    </p:anim>
                                    <p:anim calcmode="lin" valueType="num">
                                      <p:cBhvr>
                                        <p:cTn id="67" dur="2000" fill="hold"/>
                                        <p:tgtEl>
                                          <p:spTgt spid="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r="32232"/>
          <a:stretch>
            <a:fillRect/>
          </a:stretch>
        </p:blipFill>
        <p:spPr>
          <a:xfrm flipH="1">
            <a:off x="6837367" y="2362949"/>
            <a:ext cx="4729190" cy="2838638"/>
          </a:xfrm>
          <a:prstGeom prst="rect">
            <a:avLst/>
          </a:prstGeom>
        </p:spPr>
      </p:pic>
      <p:grpSp>
        <p:nvGrpSpPr>
          <p:cNvPr id="7" name="Group 7"/>
          <p:cNvGrpSpPr/>
          <p:nvPr/>
        </p:nvGrpSpPr>
        <p:grpSpPr>
          <a:xfrm>
            <a:off x="1361800" y="1691015"/>
            <a:ext cx="5155420" cy="5522168"/>
            <a:chOff x="7845712" y="1920597"/>
            <a:chExt cx="3501814" cy="3061870"/>
          </a:xfrm>
          <a:solidFill>
            <a:srgbClr val="5E906F"/>
          </a:solidFill>
        </p:grpSpPr>
        <p:grpSp>
          <p:nvGrpSpPr>
            <p:cNvPr id="9" name="Group 35"/>
            <p:cNvGrpSpPr/>
            <p:nvPr/>
          </p:nvGrpSpPr>
          <p:grpSpPr>
            <a:xfrm>
              <a:off x="7845712" y="1920597"/>
              <a:ext cx="3501814" cy="2347150"/>
              <a:chOff x="7541906" y="1815567"/>
              <a:chExt cx="4046955" cy="2347150"/>
            </a:xfrm>
            <a:grpFill/>
          </p:grpSpPr>
          <p:sp>
            <p:nvSpPr>
              <p:cNvPr id="14" name="Rectangle 29"/>
              <p:cNvSpPr/>
              <p:nvPr/>
            </p:nvSpPr>
            <p:spPr>
              <a:xfrm>
                <a:off x="7541906" y="2315301"/>
                <a:ext cx="4046955" cy="1847416"/>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50000"/>
                    </a:schemeClr>
                  </a:solidFill>
                  <a:cs typeface="+mn-ea"/>
                  <a:sym typeface="+mn-lt"/>
                </a:endParaRPr>
              </a:p>
            </p:txBody>
          </p:sp>
          <p:sp>
            <p:nvSpPr>
              <p:cNvPr id="15" name="Rectangle 33"/>
              <p:cNvSpPr/>
              <p:nvPr/>
            </p:nvSpPr>
            <p:spPr>
              <a:xfrm>
                <a:off x="7541906" y="1815567"/>
                <a:ext cx="4046955" cy="435299"/>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小标题</a:t>
                </a:r>
                <a:endParaRPr lang="en-GB" sz="2000" b="1" dirty="0">
                  <a:solidFill>
                    <a:schemeClr val="bg1"/>
                  </a:solidFill>
                  <a:cs typeface="+mn-ea"/>
                  <a:sym typeface="+mn-lt"/>
                </a:endParaRPr>
              </a:p>
            </p:txBody>
          </p:sp>
        </p:grpSp>
        <p:sp>
          <p:nvSpPr>
            <p:cNvPr id="10" name="Rectangle 34"/>
            <p:cNvSpPr/>
            <p:nvPr/>
          </p:nvSpPr>
          <p:spPr>
            <a:xfrm>
              <a:off x="8214296" y="2615339"/>
              <a:ext cx="3133230" cy="2367128"/>
            </a:xfrm>
            <a:prstGeom prst="rect">
              <a:avLst/>
            </a:prstGeom>
            <a:noFill/>
          </p:spPr>
          <p:txBody>
            <a:bodyPr wrap="square">
              <a:spAutoFit/>
            </a:bodyPr>
            <a:lstStyle/>
            <a:p>
              <a:pPr>
                <a:lnSpc>
                  <a:spcPct val="120000"/>
                </a:lnSpc>
              </a:pPr>
              <a:r>
                <a:rPr lang="zh-CN" altLang="en-US" sz="1600" dirty="0">
                  <a:solidFill>
                    <a:schemeClr val="bg1"/>
                  </a:solidFill>
                  <a:cs typeface="+mn-ea"/>
                  <a:sym typeface="+mn-lt"/>
                </a:rPr>
                <a:t>输入替换内容输入替换内容输入替换内容</a:t>
              </a:r>
              <a:endParaRPr lang="en-US" altLang="zh-CN" sz="1600" dirty="0">
                <a:solidFill>
                  <a:schemeClr val="bg1"/>
                </a:solidFill>
                <a:cs typeface="+mn-ea"/>
                <a:sym typeface="+mn-lt"/>
              </a:endParaRPr>
            </a:p>
            <a:p>
              <a:pPr>
                <a:lnSpc>
                  <a:spcPct val="120000"/>
                </a:lnSpc>
              </a:pPr>
              <a:r>
                <a:rPr lang="zh-CN" altLang="en-US" sz="1600" dirty="0">
                  <a:solidFill>
                    <a:schemeClr val="bg1"/>
                  </a:solidFill>
                  <a:cs typeface="+mn-ea"/>
                  <a:sym typeface="+mn-lt"/>
                </a:rPr>
                <a:t>输入替换内容输入替换内容输入替换内容</a:t>
              </a:r>
              <a:endParaRPr lang="en-US" altLang="zh-CN" sz="1600" dirty="0">
                <a:solidFill>
                  <a:schemeClr val="bg1"/>
                </a:solidFill>
                <a:cs typeface="+mn-ea"/>
                <a:sym typeface="+mn-lt"/>
              </a:endParaRPr>
            </a:p>
            <a:p>
              <a:pPr>
                <a:lnSpc>
                  <a:spcPct val="120000"/>
                </a:lnSpc>
              </a:pPr>
              <a:r>
                <a:rPr lang="zh-CN" altLang="en-US" sz="1600" dirty="0">
                  <a:solidFill>
                    <a:schemeClr val="bg1"/>
                  </a:solidFill>
                  <a:cs typeface="+mn-ea"/>
                  <a:sym typeface="+mn-lt"/>
                </a:rPr>
                <a:t>输入替换内容输入替换内容输入替换内容</a:t>
              </a:r>
              <a:endParaRPr lang="en-US" altLang="zh-CN" sz="1600" dirty="0">
                <a:solidFill>
                  <a:schemeClr val="bg1"/>
                </a:solidFill>
                <a:cs typeface="+mn-ea"/>
                <a:sym typeface="+mn-lt"/>
              </a:endParaRPr>
            </a:p>
            <a:p>
              <a:pPr>
                <a:lnSpc>
                  <a:spcPct val="120000"/>
                </a:lnSpc>
              </a:pPr>
              <a:r>
                <a:rPr lang="zh-CN" altLang="en-US" sz="1600" dirty="0">
                  <a:solidFill>
                    <a:schemeClr val="bg1"/>
                  </a:solidFill>
                  <a:cs typeface="+mn-ea"/>
                  <a:sym typeface="+mn-lt"/>
                </a:rPr>
                <a:t>输入替换内容输入替换内容输入替换内容</a:t>
              </a:r>
              <a:endParaRPr lang="en-US" altLang="zh-CN" sz="1600" dirty="0">
                <a:solidFill>
                  <a:schemeClr val="bg1"/>
                </a:solidFill>
                <a:cs typeface="+mn-ea"/>
                <a:sym typeface="+mn-lt"/>
              </a:endParaRPr>
            </a:p>
            <a:p>
              <a:pPr>
                <a:lnSpc>
                  <a:spcPct val="120000"/>
                </a:lnSpc>
              </a:pPr>
              <a:r>
                <a:rPr lang="zh-CN" altLang="en-US" sz="1600" dirty="0">
                  <a:solidFill>
                    <a:schemeClr val="bg1"/>
                  </a:solidFill>
                  <a:cs typeface="+mn-ea"/>
                  <a:sym typeface="+mn-lt"/>
                </a:rPr>
                <a:t>输入替换内容输入替换内容输入替换内容</a:t>
              </a:r>
              <a:endParaRPr lang="en-US" altLang="zh-CN" sz="1600" dirty="0">
                <a:solidFill>
                  <a:schemeClr val="bg1"/>
                </a:solidFill>
                <a:cs typeface="+mn-ea"/>
                <a:sym typeface="+mn-lt"/>
              </a:endParaRPr>
            </a:p>
            <a:p>
              <a:pPr>
                <a:lnSpc>
                  <a:spcPct val="120000"/>
                </a:lnSpc>
              </a:pPr>
              <a:r>
                <a:rPr lang="zh-CN" altLang="en-US" sz="1600" dirty="0">
                  <a:solidFill>
                    <a:schemeClr val="bg1"/>
                  </a:solidFill>
                  <a:cs typeface="+mn-ea"/>
                  <a:sym typeface="+mn-lt"/>
                </a:rPr>
                <a:t>输入替换内容输入替换内容输入替换内容</a:t>
              </a:r>
              <a:endParaRPr lang="en-US" altLang="zh-CN" sz="1600" dirty="0">
                <a:solidFill>
                  <a:schemeClr val="bg1"/>
                </a:solidFill>
                <a:cs typeface="+mn-ea"/>
                <a:sym typeface="+mn-lt"/>
              </a:endParaRPr>
            </a:p>
            <a:p>
              <a:pPr>
                <a:lnSpc>
                  <a:spcPct val="120000"/>
                </a:lnSpc>
              </a:pPr>
              <a:r>
                <a:rPr lang="zh-CN" altLang="en-US" sz="1600" dirty="0">
                  <a:solidFill>
                    <a:schemeClr val="bg1"/>
                  </a:solidFill>
                  <a:cs typeface="+mn-ea"/>
                  <a:sym typeface="+mn-lt"/>
                </a:rPr>
                <a:t>输入替换内容输入替换内容输入替换内容</a:t>
              </a:r>
              <a:endParaRPr lang="en-US" altLang="zh-CN" sz="1600" dirty="0">
                <a:solidFill>
                  <a:schemeClr val="bg1"/>
                </a:solidFill>
                <a:cs typeface="+mn-ea"/>
                <a:sym typeface="+mn-lt"/>
              </a:endParaRPr>
            </a:p>
            <a:p>
              <a:pPr>
                <a:lnSpc>
                  <a:spcPct val="120000"/>
                </a:lnSpc>
              </a:pPr>
              <a:r>
                <a:rPr lang="zh-CN" altLang="en-US" sz="1600" dirty="0">
                  <a:solidFill>
                    <a:schemeClr val="bg1"/>
                  </a:solidFill>
                  <a:cs typeface="+mn-ea"/>
                  <a:sym typeface="+mn-lt"/>
                </a:rPr>
                <a:t>输入替换内容输入替换内容输入替换内容</a:t>
              </a:r>
              <a:endParaRPr lang="en-US" altLang="zh-CN" sz="1600" dirty="0">
                <a:solidFill>
                  <a:schemeClr val="bg1"/>
                </a:solidFill>
                <a:cs typeface="+mn-ea"/>
                <a:sym typeface="+mn-lt"/>
              </a:endParaRPr>
            </a:p>
            <a:p>
              <a:pPr>
                <a:lnSpc>
                  <a:spcPct val="120000"/>
                </a:lnSpc>
              </a:pPr>
              <a:endParaRPr lang="en-US" altLang="zh-CN" sz="1600" dirty="0">
                <a:solidFill>
                  <a:schemeClr val="bg1"/>
                </a:solidFill>
                <a:cs typeface="+mn-ea"/>
                <a:sym typeface="+mn-lt"/>
              </a:endParaRPr>
            </a:p>
            <a:p>
              <a:pPr>
                <a:lnSpc>
                  <a:spcPct val="120000"/>
                </a:lnSpc>
              </a:pPr>
              <a:endParaRPr lang="en-US" altLang="zh-CN" sz="1600" dirty="0">
                <a:solidFill>
                  <a:schemeClr val="bg1"/>
                </a:solidFill>
                <a:cs typeface="+mn-ea"/>
                <a:sym typeface="+mn-lt"/>
              </a:endParaRPr>
            </a:p>
            <a:p>
              <a:pPr>
                <a:lnSpc>
                  <a:spcPct val="120000"/>
                </a:lnSpc>
              </a:pPr>
              <a:endParaRPr lang="en-US" altLang="zh-CN" sz="1600" dirty="0">
                <a:solidFill>
                  <a:schemeClr val="bg1"/>
                </a:solidFill>
                <a:cs typeface="+mn-ea"/>
                <a:sym typeface="+mn-lt"/>
              </a:endParaRPr>
            </a:p>
            <a:p>
              <a:pPr>
                <a:lnSpc>
                  <a:spcPct val="120000"/>
                </a:lnSpc>
              </a:pPr>
              <a:endParaRPr lang="en-US" altLang="zh-CN" sz="1600" dirty="0">
                <a:solidFill>
                  <a:schemeClr val="bg1"/>
                </a:solidFill>
                <a:cs typeface="+mn-ea"/>
                <a:sym typeface="+mn-lt"/>
              </a:endParaRPr>
            </a:p>
            <a:p>
              <a:pPr>
                <a:lnSpc>
                  <a:spcPct val="120000"/>
                </a:lnSpc>
              </a:pPr>
              <a:endParaRPr lang="en-US" altLang="zh-CN" sz="1600" dirty="0">
                <a:solidFill>
                  <a:schemeClr val="bg1"/>
                </a:solidFill>
                <a:cs typeface="+mn-ea"/>
                <a:sym typeface="+mn-lt"/>
              </a:endParaRPr>
            </a:p>
            <a:p>
              <a:pPr>
                <a:lnSpc>
                  <a:spcPct val="150000"/>
                </a:lnSpc>
                <a:spcBef>
                  <a:spcPct val="0"/>
                </a:spcBef>
              </a:pPr>
              <a:endParaRPr lang="zh-CN" altLang="en-US" sz="1600" dirty="0">
                <a:solidFill>
                  <a:schemeClr val="bg1"/>
                </a:solidFill>
                <a:cs typeface="+mn-ea"/>
                <a:sym typeface="+mn-lt"/>
              </a:endParaRPr>
            </a:p>
          </p:txBody>
        </p:sp>
      </p:grpSp>
      <p:sp>
        <p:nvSpPr>
          <p:cNvPr id="12" name="TextBox 8"/>
          <p:cNvSpPr txBox="1"/>
          <p:nvPr/>
        </p:nvSpPr>
        <p:spPr>
          <a:xfrm>
            <a:off x="4224485" y="720980"/>
            <a:ext cx="3743030" cy="369199"/>
          </a:xfrm>
          <a:prstGeom prst="rect">
            <a:avLst/>
          </a:prstGeom>
          <a:noFill/>
        </p:spPr>
        <p:txBody>
          <a:bodyPr wrap="square" lIns="0" tIns="0" rIns="0" bIns="0" rtlCol="0" anchor="ctr">
            <a:spAutoFit/>
          </a:bodyPr>
          <a:lstStyle/>
          <a:p>
            <a:pPr algn="dist"/>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8"/>
          <p:cNvSpPr txBox="1"/>
          <p:nvPr/>
        </p:nvSpPr>
        <p:spPr>
          <a:xfrm>
            <a:off x="4259535" y="686638"/>
            <a:ext cx="3744178" cy="492443"/>
          </a:xfrm>
          <a:prstGeom prst="rect">
            <a:avLst/>
          </a:prstGeom>
          <a:noFill/>
        </p:spPr>
        <p:txBody>
          <a:bodyPr wrap="square" lIns="0" tIns="0" rIns="0" bIns="0" rtlCol="0" anchor="ctr">
            <a:spAutoFit/>
          </a:bodyPr>
          <a:lstStyle/>
          <a:p>
            <a:pPr algn="dist"/>
            <a:r>
              <a:rPr lang="zh-CN" altLang="en-US" sz="3200" dirty="0">
                <a:solidFill>
                  <a:schemeClr val="tx1">
                    <a:lumMod val="85000"/>
                    <a:lumOff val="15000"/>
                  </a:schemeClr>
                </a:solidFill>
                <a:cs typeface="+mn-ea"/>
                <a:sym typeface="+mn-lt"/>
              </a:rPr>
              <a:t>点击输入您的标题</a:t>
            </a:r>
            <a:endParaRPr lang="zh-CN" altLang="en-US" sz="4000" dirty="0">
              <a:solidFill>
                <a:schemeClr val="tx1">
                  <a:lumMod val="85000"/>
                  <a:lumOff val="15000"/>
                </a:schemeClr>
              </a:solidFill>
              <a:cs typeface="+mn-ea"/>
              <a:sym typeface="+mn-lt"/>
            </a:endParaRPr>
          </a:p>
        </p:txBody>
      </p:sp>
      <p:grpSp>
        <p:nvGrpSpPr>
          <p:cNvPr id="39" name="组合 38"/>
          <p:cNvGrpSpPr/>
          <p:nvPr/>
        </p:nvGrpSpPr>
        <p:grpSpPr>
          <a:xfrm>
            <a:off x="3765703" y="1198978"/>
            <a:ext cx="4660594" cy="4660594"/>
            <a:chOff x="5793959" y="807908"/>
            <a:chExt cx="11620500" cy="11620500"/>
          </a:xfrm>
        </p:grpSpPr>
        <p:sp>
          <p:nvSpPr>
            <p:cNvPr id="34" name="Ромб 5"/>
            <p:cNvSpPr/>
            <p:nvPr/>
          </p:nvSpPr>
          <p:spPr>
            <a:xfrm>
              <a:off x="5793959" y="807908"/>
              <a:ext cx="11620500" cy="1162050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5" name="Прямоугольник 6"/>
            <p:cNvSpPr/>
            <p:nvPr/>
          </p:nvSpPr>
          <p:spPr>
            <a:xfrm>
              <a:off x="7603709" y="2617658"/>
              <a:ext cx="38862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Прямоугольник 7"/>
            <p:cNvSpPr/>
            <p:nvPr/>
          </p:nvSpPr>
          <p:spPr>
            <a:xfrm>
              <a:off x="11718509" y="2617658"/>
              <a:ext cx="3886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Прямоугольник 8"/>
            <p:cNvSpPr/>
            <p:nvPr/>
          </p:nvSpPr>
          <p:spPr>
            <a:xfrm>
              <a:off x="7603709" y="6732458"/>
              <a:ext cx="3886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8" name="Прямоугольник 9"/>
            <p:cNvSpPr/>
            <p:nvPr/>
          </p:nvSpPr>
          <p:spPr>
            <a:xfrm>
              <a:off x="11718509" y="6732458"/>
              <a:ext cx="38862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5" name="Shape 9917"/>
          <p:cNvSpPr/>
          <p:nvPr/>
        </p:nvSpPr>
        <p:spPr>
          <a:xfrm>
            <a:off x="4938921" y="2355370"/>
            <a:ext cx="663848" cy="697500"/>
          </a:xfrm>
          <a:custGeom>
            <a:avLst/>
            <a:gdLst/>
            <a:ahLst/>
            <a:cxnLst/>
            <a:rect l="0" t="0" r="0" b="0"/>
            <a:pathLst>
              <a:path w="120000" h="120000" extrusionOk="0">
                <a:moveTo>
                  <a:pt x="119447" y="76539"/>
                </a:moveTo>
                <a:lnTo>
                  <a:pt x="106728" y="60175"/>
                </a:lnTo>
                <a:lnTo>
                  <a:pt x="119447" y="43460"/>
                </a:lnTo>
                <a:lnTo>
                  <a:pt x="119815" y="42932"/>
                </a:lnTo>
                <a:lnTo>
                  <a:pt x="120000" y="42580"/>
                </a:lnTo>
                <a:lnTo>
                  <a:pt x="120000" y="42052"/>
                </a:lnTo>
                <a:lnTo>
                  <a:pt x="119815" y="41524"/>
                </a:lnTo>
                <a:lnTo>
                  <a:pt x="119447" y="41173"/>
                </a:lnTo>
                <a:lnTo>
                  <a:pt x="119262" y="40645"/>
                </a:lnTo>
                <a:lnTo>
                  <a:pt x="118894" y="40293"/>
                </a:lnTo>
                <a:lnTo>
                  <a:pt x="118341" y="40117"/>
                </a:lnTo>
                <a:lnTo>
                  <a:pt x="97880" y="33607"/>
                </a:lnTo>
                <a:lnTo>
                  <a:pt x="97880" y="13372"/>
                </a:lnTo>
                <a:lnTo>
                  <a:pt x="97880" y="12844"/>
                </a:lnTo>
                <a:lnTo>
                  <a:pt x="97695" y="12140"/>
                </a:lnTo>
                <a:lnTo>
                  <a:pt x="97511" y="11788"/>
                </a:lnTo>
                <a:lnTo>
                  <a:pt x="96958" y="11436"/>
                </a:lnTo>
                <a:lnTo>
                  <a:pt x="96405" y="11260"/>
                </a:lnTo>
                <a:lnTo>
                  <a:pt x="96036" y="11085"/>
                </a:lnTo>
                <a:lnTo>
                  <a:pt x="95483" y="11085"/>
                </a:lnTo>
                <a:lnTo>
                  <a:pt x="95115" y="11260"/>
                </a:lnTo>
                <a:lnTo>
                  <a:pt x="74470" y="17595"/>
                </a:lnTo>
                <a:lnTo>
                  <a:pt x="61751" y="1055"/>
                </a:lnTo>
                <a:lnTo>
                  <a:pt x="61566" y="703"/>
                </a:lnTo>
                <a:lnTo>
                  <a:pt x="61013" y="527"/>
                </a:lnTo>
                <a:lnTo>
                  <a:pt x="60645" y="175"/>
                </a:lnTo>
                <a:lnTo>
                  <a:pt x="60092" y="0"/>
                </a:lnTo>
                <a:lnTo>
                  <a:pt x="60092" y="0"/>
                </a:lnTo>
                <a:lnTo>
                  <a:pt x="60092" y="0"/>
                </a:lnTo>
                <a:lnTo>
                  <a:pt x="59354" y="175"/>
                </a:lnTo>
                <a:lnTo>
                  <a:pt x="58986" y="527"/>
                </a:lnTo>
                <a:lnTo>
                  <a:pt x="58617" y="703"/>
                </a:lnTo>
                <a:lnTo>
                  <a:pt x="58248" y="1055"/>
                </a:lnTo>
                <a:lnTo>
                  <a:pt x="45714" y="17595"/>
                </a:lnTo>
                <a:lnTo>
                  <a:pt x="25253" y="11260"/>
                </a:lnTo>
                <a:lnTo>
                  <a:pt x="24516" y="11085"/>
                </a:lnTo>
                <a:lnTo>
                  <a:pt x="24147" y="11085"/>
                </a:lnTo>
                <a:lnTo>
                  <a:pt x="23594" y="11260"/>
                </a:lnTo>
                <a:lnTo>
                  <a:pt x="23041" y="11436"/>
                </a:lnTo>
                <a:lnTo>
                  <a:pt x="22672" y="11788"/>
                </a:lnTo>
                <a:lnTo>
                  <a:pt x="22304" y="12140"/>
                </a:lnTo>
                <a:lnTo>
                  <a:pt x="22119" y="12844"/>
                </a:lnTo>
                <a:lnTo>
                  <a:pt x="22119" y="13372"/>
                </a:lnTo>
                <a:lnTo>
                  <a:pt x="22119" y="33607"/>
                </a:lnTo>
                <a:lnTo>
                  <a:pt x="1658" y="40117"/>
                </a:lnTo>
                <a:lnTo>
                  <a:pt x="1105" y="40293"/>
                </a:lnTo>
                <a:lnTo>
                  <a:pt x="737" y="40645"/>
                </a:lnTo>
                <a:lnTo>
                  <a:pt x="552" y="41173"/>
                </a:lnTo>
                <a:lnTo>
                  <a:pt x="368" y="41524"/>
                </a:lnTo>
                <a:lnTo>
                  <a:pt x="0" y="42052"/>
                </a:lnTo>
                <a:lnTo>
                  <a:pt x="0" y="42580"/>
                </a:lnTo>
                <a:lnTo>
                  <a:pt x="368" y="42932"/>
                </a:lnTo>
                <a:lnTo>
                  <a:pt x="552" y="43460"/>
                </a:lnTo>
                <a:lnTo>
                  <a:pt x="13271" y="60175"/>
                </a:lnTo>
                <a:lnTo>
                  <a:pt x="552" y="76539"/>
                </a:lnTo>
                <a:lnTo>
                  <a:pt x="368" y="77067"/>
                </a:lnTo>
                <a:lnTo>
                  <a:pt x="0" y="77595"/>
                </a:lnTo>
                <a:lnTo>
                  <a:pt x="0" y="78123"/>
                </a:lnTo>
                <a:lnTo>
                  <a:pt x="368" y="78475"/>
                </a:lnTo>
                <a:lnTo>
                  <a:pt x="552" y="79178"/>
                </a:lnTo>
                <a:lnTo>
                  <a:pt x="737" y="79530"/>
                </a:lnTo>
                <a:lnTo>
                  <a:pt x="1105" y="79706"/>
                </a:lnTo>
                <a:lnTo>
                  <a:pt x="1658" y="79882"/>
                </a:lnTo>
                <a:lnTo>
                  <a:pt x="22119" y="86392"/>
                </a:lnTo>
                <a:lnTo>
                  <a:pt x="22119" y="106803"/>
                </a:lnTo>
                <a:lnTo>
                  <a:pt x="22119" y="107331"/>
                </a:lnTo>
                <a:lnTo>
                  <a:pt x="22304" y="107859"/>
                </a:lnTo>
                <a:lnTo>
                  <a:pt x="22672" y="108211"/>
                </a:lnTo>
                <a:lnTo>
                  <a:pt x="23041" y="108563"/>
                </a:lnTo>
                <a:lnTo>
                  <a:pt x="23594" y="108914"/>
                </a:lnTo>
                <a:lnTo>
                  <a:pt x="24147" y="108914"/>
                </a:lnTo>
                <a:lnTo>
                  <a:pt x="24516" y="108914"/>
                </a:lnTo>
                <a:lnTo>
                  <a:pt x="25253" y="108914"/>
                </a:lnTo>
                <a:lnTo>
                  <a:pt x="45714" y="102580"/>
                </a:lnTo>
                <a:lnTo>
                  <a:pt x="58248" y="119120"/>
                </a:lnTo>
                <a:lnTo>
                  <a:pt x="58617" y="119648"/>
                </a:lnTo>
                <a:lnTo>
                  <a:pt x="58986" y="119824"/>
                </a:lnTo>
                <a:lnTo>
                  <a:pt x="59354" y="119999"/>
                </a:lnTo>
                <a:lnTo>
                  <a:pt x="60092" y="119999"/>
                </a:lnTo>
                <a:lnTo>
                  <a:pt x="60645" y="119999"/>
                </a:lnTo>
                <a:lnTo>
                  <a:pt x="61013" y="119824"/>
                </a:lnTo>
                <a:lnTo>
                  <a:pt x="61382" y="119648"/>
                </a:lnTo>
                <a:lnTo>
                  <a:pt x="61751" y="119120"/>
                </a:lnTo>
                <a:lnTo>
                  <a:pt x="74470" y="102580"/>
                </a:lnTo>
                <a:lnTo>
                  <a:pt x="95115" y="108914"/>
                </a:lnTo>
                <a:lnTo>
                  <a:pt x="95483" y="108914"/>
                </a:lnTo>
                <a:lnTo>
                  <a:pt x="96036" y="108914"/>
                </a:lnTo>
                <a:lnTo>
                  <a:pt x="96405" y="108914"/>
                </a:lnTo>
                <a:lnTo>
                  <a:pt x="96958" y="108563"/>
                </a:lnTo>
                <a:lnTo>
                  <a:pt x="97511" y="108211"/>
                </a:lnTo>
                <a:lnTo>
                  <a:pt x="97695" y="107859"/>
                </a:lnTo>
                <a:lnTo>
                  <a:pt x="97880" y="107331"/>
                </a:lnTo>
                <a:lnTo>
                  <a:pt x="97880" y="106803"/>
                </a:lnTo>
                <a:lnTo>
                  <a:pt x="97880" y="86392"/>
                </a:lnTo>
                <a:lnTo>
                  <a:pt x="118341" y="79882"/>
                </a:lnTo>
                <a:lnTo>
                  <a:pt x="118894" y="79706"/>
                </a:lnTo>
                <a:lnTo>
                  <a:pt x="119262" y="79530"/>
                </a:lnTo>
                <a:lnTo>
                  <a:pt x="119447" y="79178"/>
                </a:lnTo>
                <a:lnTo>
                  <a:pt x="119815" y="78475"/>
                </a:lnTo>
                <a:lnTo>
                  <a:pt x="120000" y="78123"/>
                </a:lnTo>
                <a:lnTo>
                  <a:pt x="120000" y="77595"/>
                </a:lnTo>
                <a:lnTo>
                  <a:pt x="119815" y="77067"/>
                </a:lnTo>
                <a:lnTo>
                  <a:pt x="119447" y="76539"/>
                </a:lnTo>
                <a:close/>
                <a:moveTo>
                  <a:pt x="97327" y="75131"/>
                </a:moveTo>
                <a:lnTo>
                  <a:pt x="95483" y="78475"/>
                </a:lnTo>
                <a:lnTo>
                  <a:pt x="93456" y="81818"/>
                </a:lnTo>
                <a:lnTo>
                  <a:pt x="91244" y="84633"/>
                </a:lnTo>
                <a:lnTo>
                  <a:pt x="88663" y="87272"/>
                </a:lnTo>
                <a:lnTo>
                  <a:pt x="85714" y="89736"/>
                </a:lnTo>
                <a:lnTo>
                  <a:pt x="82764" y="92023"/>
                </a:lnTo>
                <a:lnTo>
                  <a:pt x="79262" y="93958"/>
                </a:lnTo>
                <a:lnTo>
                  <a:pt x="75760" y="95542"/>
                </a:lnTo>
                <a:lnTo>
                  <a:pt x="73732" y="96246"/>
                </a:lnTo>
                <a:lnTo>
                  <a:pt x="71889" y="96950"/>
                </a:lnTo>
                <a:lnTo>
                  <a:pt x="70046" y="97478"/>
                </a:lnTo>
                <a:lnTo>
                  <a:pt x="68018" y="97829"/>
                </a:lnTo>
                <a:lnTo>
                  <a:pt x="66175" y="98357"/>
                </a:lnTo>
                <a:lnTo>
                  <a:pt x="64147" y="98533"/>
                </a:lnTo>
                <a:lnTo>
                  <a:pt x="61935" y="98709"/>
                </a:lnTo>
                <a:lnTo>
                  <a:pt x="60092" y="98709"/>
                </a:lnTo>
                <a:lnTo>
                  <a:pt x="58064" y="98709"/>
                </a:lnTo>
                <a:lnTo>
                  <a:pt x="56036" y="98533"/>
                </a:lnTo>
                <a:lnTo>
                  <a:pt x="54009" y="98357"/>
                </a:lnTo>
                <a:lnTo>
                  <a:pt x="51981" y="97829"/>
                </a:lnTo>
                <a:lnTo>
                  <a:pt x="50138" y="97478"/>
                </a:lnTo>
                <a:lnTo>
                  <a:pt x="48110" y="96950"/>
                </a:lnTo>
                <a:lnTo>
                  <a:pt x="46267" y="96246"/>
                </a:lnTo>
                <a:lnTo>
                  <a:pt x="44239" y="95542"/>
                </a:lnTo>
                <a:lnTo>
                  <a:pt x="40737" y="93958"/>
                </a:lnTo>
                <a:lnTo>
                  <a:pt x="37235" y="92023"/>
                </a:lnTo>
                <a:lnTo>
                  <a:pt x="34285" y="89736"/>
                </a:lnTo>
                <a:lnTo>
                  <a:pt x="31520" y="87272"/>
                </a:lnTo>
                <a:lnTo>
                  <a:pt x="28940" y="84633"/>
                </a:lnTo>
                <a:lnTo>
                  <a:pt x="26543" y="81818"/>
                </a:lnTo>
                <a:lnTo>
                  <a:pt x="24516" y="78475"/>
                </a:lnTo>
                <a:lnTo>
                  <a:pt x="22857" y="75131"/>
                </a:lnTo>
                <a:lnTo>
                  <a:pt x="21935" y="73196"/>
                </a:lnTo>
                <a:lnTo>
                  <a:pt x="21382" y="71436"/>
                </a:lnTo>
                <a:lnTo>
                  <a:pt x="20829" y="69677"/>
                </a:lnTo>
                <a:lnTo>
                  <a:pt x="20460" y="67741"/>
                </a:lnTo>
                <a:lnTo>
                  <a:pt x="19907" y="65806"/>
                </a:lnTo>
                <a:lnTo>
                  <a:pt x="19723" y="63870"/>
                </a:lnTo>
                <a:lnTo>
                  <a:pt x="19539" y="61935"/>
                </a:lnTo>
                <a:lnTo>
                  <a:pt x="19539" y="60175"/>
                </a:lnTo>
                <a:lnTo>
                  <a:pt x="19539" y="58240"/>
                </a:lnTo>
                <a:lnTo>
                  <a:pt x="19723" y="56129"/>
                </a:lnTo>
                <a:lnTo>
                  <a:pt x="19907" y="54193"/>
                </a:lnTo>
                <a:lnTo>
                  <a:pt x="20460" y="52434"/>
                </a:lnTo>
                <a:lnTo>
                  <a:pt x="20829" y="50674"/>
                </a:lnTo>
                <a:lnTo>
                  <a:pt x="21382" y="48739"/>
                </a:lnTo>
                <a:lnTo>
                  <a:pt x="21935" y="46979"/>
                </a:lnTo>
                <a:lnTo>
                  <a:pt x="22857" y="45043"/>
                </a:lnTo>
                <a:lnTo>
                  <a:pt x="24516" y="41700"/>
                </a:lnTo>
                <a:lnTo>
                  <a:pt x="26543" y="38357"/>
                </a:lnTo>
                <a:lnTo>
                  <a:pt x="28940" y="35542"/>
                </a:lnTo>
                <a:lnTo>
                  <a:pt x="31520" y="32727"/>
                </a:lnTo>
                <a:lnTo>
                  <a:pt x="34285" y="30263"/>
                </a:lnTo>
                <a:lnTo>
                  <a:pt x="37235" y="28152"/>
                </a:lnTo>
                <a:lnTo>
                  <a:pt x="40737" y="26217"/>
                </a:lnTo>
                <a:lnTo>
                  <a:pt x="44239" y="24633"/>
                </a:lnTo>
                <a:lnTo>
                  <a:pt x="46267" y="23753"/>
                </a:lnTo>
                <a:lnTo>
                  <a:pt x="48110" y="23225"/>
                </a:lnTo>
                <a:lnTo>
                  <a:pt x="50138" y="22697"/>
                </a:lnTo>
                <a:lnTo>
                  <a:pt x="51981" y="22346"/>
                </a:lnTo>
                <a:lnTo>
                  <a:pt x="54009" y="21994"/>
                </a:lnTo>
                <a:lnTo>
                  <a:pt x="56036" y="21642"/>
                </a:lnTo>
                <a:lnTo>
                  <a:pt x="58064" y="21466"/>
                </a:lnTo>
                <a:lnTo>
                  <a:pt x="60092" y="21466"/>
                </a:lnTo>
                <a:lnTo>
                  <a:pt x="61935" y="21466"/>
                </a:lnTo>
                <a:lnTo>
                  <a:pt x="64147" y="21642"/>
                </a:lnTo>
                <a:lnTo>
                  <a:pt x="66175" y="21994"/>
                </a:lnTo>
                <a:lnTo>
                  <a:pt x="68018" y="22346"/>
                </a:lnTo>
                <a:lnTo>
                  <a:pt x="70046" y="22697"/>
                </a:lnTo>
                <a:lnTo>
                  <a:pt x="71889" y="23225"/>
                </a:lnTo>
                <a:lnTo>
                  <a:pt x="73732" y="23753"/>
                </a:lnTo>
                <a:lnTo>
                  <a:pt x="75760" y="24633"/>
                </a:lnTo>
                <a:lnTo>
                  <a:pt x="79262" y="26217"/>
                </a:lnTo>
                <a:lnTo>
                  <a:pt x="82764" y="28152"/>
                </a:lnTo>
                <a:lnTo>
                  <a:pt x="85714" y="30263"/>
                </a:lnTo>
                <a:lnTo>
                  <a:pt x="88663" y="32727"/>
                </a:lnTo>
                <a:lnTo>
                  <a:pt x="91244" y="35542"/>
                </a:lnTo>
                <a:lnTo>
                  <a:pt x="93456" y="38357"/>
                </a:lnTo>
                <a:lnTo>
                  <a:pt x="95483" y="41700"/>
                </a:lnTo>
                <a:lnTo>
                  <a:pt x="97327" y="45043"/>
                </a:lnTo>
                <a:lnTo>
                  <a:pt x="98064" y="46979"/>
                </a:lnTo>
                <a:lnTo>
                  <a:pt x="98617" y="48739"/>
                </a:lnTo>
                <a:lnTo>
                  <a:pt x="99170" y="50674"/>
                </a:lnTo>
                <a:lnTo>
                  <a:pt x="99539" y="52434"/>
                </a:lnTo>
                <a:lnTo>
                  <a:pt x="100092" y="54193"/>
                </a:lnTo>
                <a:lnTo>
                  <a:pt x="100276" y="56129"/>
                </a:lnTo>
                <a:lnTo>
                  <a:pt x="100460" y="58240"/>
                </a:lnTo>
                <a:lnTo>
                  <a:pt x="100460" y="60175"/>
                </a:lnTo>
                <a:lnTo>
                  <a:pt x="100460" y="61935"/>
                </a:lnTo>
                <a:lnTo>
                  <a:pt x="100276" y="63870"/>
                </a:lnTo>
                <a:lnTo>
                  <a:pt x="100092" y="65806"/>
                </a:lnTo>
                <a:lnTo>
                  <a:pt x="99539" y="67741"/>
                </a:lnTo>
                <a:lnTo>
                  <a:pt x="99170" y="69677"/>
                </a:lnTo>
                <a:lnTo>
                  <a:pt x="98617" y="71436"/>
                </a:lnTo>
                <a:lnTo>
                  <a:pt x="98064" y="73196"/>
                </a:lnTo>
                <a:lnTo>
                  <a:pt x="97327" y="75131"/>
                </a:lnTo>
                <a:close/>
              </a:path>
            </a:pathLst>
          </a:custGeom>
          <a:solidFill>
            <a:schemeClr val="bg1"/>
          </a:solidFill>
          <a:ln>
            <a:noFill/>
          </a:ln>
        </p:spPr>
        <p:txBody>
          <a:bodyPr lIns="243770" tIns="121868" rIns="243770" bIns="121868" anchor="t" anchorCtr="0">
            <a:noAutofit/>
          </a:bodyPr>
          <a:lstStyle/>
          <a:p>
            <a:endParaRPr sz="2400">
              <a:solidFill>
                <a:schemeClr val="dk1"/>
              </a:solidFill>
              <a:cs typeface="+mn-ea"/>
              <a:sym typeface="+mn-lt"/>
            </a:endParaRPr>
          </a:p>
        </p:txBody>
      </p:sp>
      <p:sp>
        <p:nvSpPr>
          <p:cNvPr id="46" name="Shape 10008"/>
          <p:cNvSpPr/>
          <p:nvPr/>
        </p:nvSpPr>
        <p:spPr>
          <a:xfrm>
            <a:off x="6641077" y="2355370"/>
            <a:ext cx="686507" cy="635321"/>
          </a:xfrm>
          <a:custGeom>
            <a:avLst/>
            <a:gdLst/>
            <a:ahLst/>
            <a:cxnLst/>
            <a:rect l="0" t="0" r="0" b="0"/>
            <a:pathLst>
              <a:path w="120000" h="120000" extrusionOk="0">
                <a:moveTo>
                  <a:pt x="118771" y="106161"/>
                </a:moveTo>
                <a:lnTo>
                  <a:pt x="67543" y="4739"/>
                </a:lnTo>
                <a:lnTo>
                  <a:pt x="66842" y="3601"/>
                </a:lnTo>
                <a:lnTo>
                  <a:pt x="66140" y="2654"/>
                </a:lnTo>
                <a:lnTo>
                  <a:pt x="65263" y="1895"/>
                </a:lnTo>
                <a:lnTo>
                  <a:pt x="64210" y="1137"/>
                </a:lnTo>
                <a:lnTo>
                  <a:pt x="63333" y="568"/>
                </a:lnTo>
                <a:lnTo>
                  <a:pt x="62456" y="189"/>
                </a:lnTo>
                <a:lnTo>
                  <a:pt x="61228" y="0"/>
                </a:lnTo>
                <a:lnTo>
                  <a:pt x="60175" y="0"/>
                </a:lnTo>
                <a:lnTo>
                  <a:pt x="60175" y="0"/>
                </a:lnTo>
                <a:lnTo>
                  <a:pt x="59824" y="0"/>
                </a:lnTo>
                <a:lnTo>
                  <a:pt x="58771" y="0"/>
                </a:lnTo>
                <a:lnTo>
                  <a:pt x="57719" y="189"/>
                </a:lnTo>
                <a:lnTo>
                  <a:pt x="56666" y="568"/>
                </a:lnTo>
                <a:lnTo>
                  <a:pt x="55789" y="1137"/>
                </a:lnTo>
                <a:lnTo>
                  <a:pt x="54736" y="1895"/>
                </a:lnTo>
                <a:lnTo>
                  <a:pt x="53859" y="2654"/>
                </a:lnTo>
                <a:lnTo>
                  <a:pt x="53157" y="3601"/>
                </a:lnTo>
                <a:lnTo>
                  <a:pt x="52456" y="4739"/>
                </a:lnTo>
                <a:lnTo>
                  <a:pt x="1228" y="106161"/>
                </a:lnTo>
                <a:lnTo>
                  <a:pt x="877" y="107488"/>
                </a:lnTo>
                <a:lnTo>
                  <a:pt x="350" y="108436"/>
                </a:lnTo>
                <a:lnTo>
                  <a:pt x="175" y="109763"/>
                </a:lnTo>
                <a:lnTo>
                  <a:pt x="0" y="110710"/>
                </a:lnTo>
                <a:lnTo>
                  <a:pt x="175" y="112037"/>
                </a:lnTo>
                <a:lnTo>
                  <a:pt x="350" y="113175"/>
                </a:lnTo>
                <a:lnTo>
                  <a:pt x="877" y="114123"/>
                </a:lnTo>
                <a:lnTo>
                  <a:pt x="1403" y="115450"/>
                </a:lnTo>
                <a:lnTo>
                  <a:pt x="1929" y="116398"/>
                </a:lnTo>
                <a:lnTo>
                  <a:pt x="2631" y="117345"/>
                </a:lnTo>
                <a:lnTo>
                  <a:pt x="3684" y="118104"/>
                </a:lnTo>
                <a:lnTo>
                  <a:pt x="4561" y="118672"/>
                </a:lnTo>
                <a:lnTo>
                  <a:pt x="5614" y="119052"/>
                </a:lnTo>
                <a:lnTo>
                  <a:pt x="6491" y="119431"/>
                </a:lnTo>
                <a:lnTo>
                  <a:pt x="7543" y="120000"/>
                </a:lnTo>
                <a:lnTo>
                  <a:pt x="8771" y="120000"/>
                </a:lnTo>
                <a:lnTo>
                  <a:pt x="111228" y="120000"/>
                </a:lnTo>
                <a:lnTo>
                  <a:pt x="112456" y="120000"/>
                </a:lnTo>
                <a:lnTo>
                  <a:pt x="113508" y="119431"/>
                </a:lnTo>
                <a:lnTo>
                  <a:pt x="114561" y="119052"/>
                </a:lnTo>
                <a:lnTo>
                  <a:pt x="115438" y="118672"/>
                </a:lnTo>
                <a:lnTo>
                  <a:pt x="116315" y="118104"/>
                </a:lnTo>
                <a:lnTo>
                  <a:pt x="117368" y="117345"/>
                </a:lnTo>
                <a:lnTo>
                  <a:pt x="118070" y="116398"/>
                </a:lnTo>
                <a:lnTo>
                  <a:pt x="118596" y="115450"/>
                </a:lnTo>
                <a:lnTo>
                  <a:pt x="119298" y="114123"/>
                </a:lnTo>
                <a:lnTo>
                  <a:pt x="119649" y="113175"/>
                </a:lnTo>
                <a:lnTo>
                  <a:pt x="119824" y="112037"/>
                </a:lnTo>
                <a:lnTo>
                  <a:pt x="120000" y="110710"/>
                </a:lnTo>
                <a:lnTo>
                  <a:pt x="119824" y="109763"/>
                </a:lnTo>
                <a:lnTo>
                  <a:pt x="119649" y="108436"/>
                </a:lnTo>
                <a:lnTo>
                  <a:pt x="119298" y="107488"/>
                </a:lnTo>
                <a:lnTo>
                  <a:pt x="118771" y="106161"/>
                </a:lnTo>
                <a:close/>
                <a:moveTo>
                  <a:pt x="68596" y="99146"/>
                </a:moveTo>
                <a:lnTo>
                  <a:pt x="68421" y="100094"/>
                </a:lnTo>
                <a:lnTo>
                  <a:pt x="67894" y="100663"/>
                </a:lnTo>
                <a:lnTo>
                  <a:pt x="67368" y="101232"/>
                </a:lnTo>
                <a:lnTo>
                  <a:pt x="66315" y="101421"/>
                </a:lnTo>
                <a:lnTo>
                  <a:pt x="53684" y="101421"/>
                </a:lnTo>
                <a:lnTo>
                  <a:pt x="52631" y="101232"/>
                </a:lnTo>
                <a:lnTo>
                  <a:pt x="52105" y="100663"/>
                </a:lnTo>
                <a:lnTo>
                  <a:pt x="51578" y="100094"/>
                </a:lnTo>
                <a:lnTo>
                  <a:pt x="51403" y="99146"/>
                </a:lnTo>
                <a:lnTo>
                  <a:pt x="51403" y="85308"/>
                </a:lnTo>
                <a:lnTo>
                  <a:pt x="51578" y="84549"/>
                </a:lnTo>
                <a:lnTo>
                  <a:pt x="52105" y="83791"/>
                </a:lnTo>
                <a:lnTo>
                  <a:pt x="52631" y="83033"/>
                </a:lnTo>
                <a:lnTo>
                  <a:pt x="53684" y="82843"/>
                </a:lnTo>
                <a:lnTo>
                  <a:pt x="66315" y="82843"/>
                </a:lnTo>
                <a:lnTo>
                  <a:pt x="67368" y="83033"/>
                </a:lnTo>
                <a:lnTo>
                  <a:pt x="67894" y="83791"/>
                </a:lnTo>
                <a:lnTo>
                  <a:pt x="68421" y="84549"/>
                </a:lnTo>
                <a:lnTo>
                  <a:pt x="68596" y="85308"/>
                </a:lnTo>
                <a:lnTo>
                  <a:pt x="68596" y="99146"/>
                </a:lnTo>
                <a:close/>
                <a:moveTo>
                  <a:pt x="68421" y="72037"/>
                </a:moveTo>
                <a:lnTo>
                  <a:pt x="68245" y="72606"/>
                </a:lnTo>
                <a:lnTo>
                  <a:pt x="67719" y="73175"/>
                </a:lnTo>
                <a:lnTo>
                  <a:pt x="66842" y="73744"/>
                </a:lnTo>
                <a:lnTo>
                  <a:pt x="66140" y="73744"/>
                </a:lnTo>
                <a:lnTo>
                  <a:pt x="53859" y="73744"/>
                </a:lnTo>
                <a:lnTo>
                  <a:pt x="52982" y="73744"/>
                </a:lnTo>
                <a:lnTo>
                  <a:pt x="52105" y="73175"/>
                </a:lnTo>
                <a:lnTo>
                  <a:pt x="51754" y="72606"/>
                </a:lnTo>
                <a:lnTo>
                  <a:pt x="51578" y="72037"/>
                </a:lnTo>
                <a:lnTo>
                  <a:pt x="50350" y="39052"/>
                </a:lnTo>
                <a:lnTo>
                  <a:pt x="50350" y="38672"/>
                </a:lnTo>
                <a:lnTo>
                  <a:pt x="50701" y="38293"/>
                </a:lnTo>
                <a:lnTo>
                  <a:pt x="50877" y="37914"/>
                </a:lnTo>
                <a:lnTo>
                  <a:pt x="51052" y="37725"/>
                </a:lnTo>
                <a:lnTo>
                  <a:pt x="51929" y="36966"/>
                </a:lnTo>
                <a:lnTo>
                  <a:pt x="52631" y="36777"/>
                </a:lnTo>
                <a:lnTo>
                  <a:pt x="67368" y="36777"/>
                </a:lnTo>
                <a:lnTo>
                  <a:pt x="68070" y="36966"/>
                </a:lnTo>
                <a:lnTo>
                  <a:pt x="68947" y="37725"/>
                </a:lnTo>
                <a:lnTo>
                  <a:pt x="69298" y="38293"/>
                </a:lnTo>
                <a:lnTo>
                  <a:pt x="69649" y="39052"/>
                </a:lnTo>
                <a:lnTo>
                  <a:pt x="68421" y="72037"/>
                </a:lnTo>
                <a:close/>
              </a:path>
            </a:pathLst>
          </a:custGeom>
          <a:solidFill>
            <a:schemeClr val="bg1"/>
          </a:solidFill>
          <a:ln>
            <a:noFill/>
          </a:ln>
        </p:spPr>
        <p:txBody>
          <a:bodyPr lIns="243770" tIns="121868" rIns="243770" bIns="121868" anchor="t" anchorCtr="0">
            <a:noAutofit/>
          </a:bodyPr>
          <a:lstStyle/>
          <a:p>
            <a:endParaRPr sz="2400">
              <a:solidFill>
                <a:schemeClr val="dk1"/>
              </a:solidFill>
              <a:cs typeface="+mn-ea"/>
              <a:sym typeface="+mn-lt"/>
            </a:endParaRPr>
          </a:p>
        </p:txBody>
      </p:sp>
      <p:sp>
        <p:nvSpPr>
          <p:cNvPr id="47" name="Shape 9963"/>
          <p:cNvSpPr/>
          <p:nvPr/>
        </p:nvSpPr>
        <p:spPr>
          <a:xfrm>
            <a:off x="4847622" y="3913995"/>
            <a:ext cx="846446" cy="685621"/>
          </a:xfrm>
          <a:custGeom>
            <a:avLst/>
            <a:gdLst/>
            <a:ahLst/>
            <a:cxnLst/>
            <a:rect l="0" t="0" r="0" b="0"/>
            <a:pathLst>
              <a:path w="120000" h="120000" extrusionOk="0">
                <a:moveTo>
                  <a:pt x="120000" y="14291"/>
                </a:moveTo>
                <a:lnTo>
                  <a:pt x="116400" y="16016"/>
                </a:lnTo>
                <a:lnTo>
                  <a:pt x="112800" y="17248"/>
                </a:lnTo>
                <a:lnTo>
                  <a:pt x="109400" y="18234"/>
                </a:lnTo>
                <a:lnTo>
                  <a:pt x="106000" y="19219"/>
                </a:lnTo>
                <a:lnTo>
                  <a:pt x="107600" y="17494"/>
                </a:lnTo>
                <a:lnTo>
                  <a:pt x="109600" y="15770"/>
                </a:lnTo>
                <a:lnTo>
                  <a:pt x="111000" y="13798"/>
                </a:lnTo>
                <a:lnTo>
                  <a:pt x="112600" y="11827"/>
                </a:lnTo>
                <a:lnTo>
                  <a:pt x="113600" y="9856"/>
                </a:lnTo>
                <a:lnTo>
                  <a:pt x="115000" y="7392"/>
                </a:lnTo>
                <a:lnTo>
                  <a:pt x="115800" y="4928"/>
                </a:lnTo>
                <a:lnTo>
                  <a:pt x="116800" y="2464"/>
                </a:lnTo>
                <a:lnTo>
                  <a:pt x="112800" y="4681"/>
                </a:lnTo>
                <a:lnTo>
                  <a:pt x="109200" y="6899"/>
                </a:lnTo>
                <a:lnTo>
                  <a:pt x="105000" y="8377"/>
                </a:lnTo>
                <a:lnTo>
                  <a:pt x="101000" y="9609"/>
                </a:lnTo>
                <a:lnTo>
                  <a:pt x="99200" y="7392"/>
                </a:lnTo>
                <a:lnTo>
                  <a:pt x="97200" y="5667"/>
                </a:lnTo>
                <a:lnTo>
                  <a:pt x="95200" y="3942"/>
                </a:lnTo>
                <a:lnTo>
                  <a:pt x="93000" y="2464"/>
                </a:lnTo>
                <a:lnTo>
                  <a:pt x="90600" y="1478"/>
                </a:lnTo>
                <a:lnTo>
                  <a:pt x="88200" y="739"/>
                </a:lnTo>
                <a:lnTo>
                  <a:pt x="85600" y="246"/>
                </a:lnTo>
                <a:lnTo>
                  <a:pt x="83000" y="0"/>
                </a:lnTo>
                <a:lnTo>
                  <a:pt x="80600" y="246"/>
                </a:lnTo>
                <a:lnTo>
                  <a:pt x="78200" y="739"/>
                </a:lnTo>
                <a:lnTo>
                  <a:pt x="75800" y="1232"/>
                </a:lnTo>
                <a:lnTo>
                  <a:pt x="73800" y="2464"/>
                </a:lnTo>
                <a:lnTo>
                  <a:pt x="71600" y="3449"/>
                </a:lnTo>
                <a:lnTo>
                  <a:pt x="69400" y="4928"/>
                </a:lnTo>
                <a:lnTo>
                  <a:pt x="67400" y="6899"/>
                </a:lnTo>
                <a:lnTo>
                  <a:pt x="65800" y="9117"/>
                </a:lnTo>
                <a:lnTo>
                  <a:pt x="64000" y="11088"/>
                </a:lnTo>
                <a:lnTo>
                  <a:pt x="62400" y="13552"/>
                </a:lnTo>
                <a:lnTo>
                  <a:pt x="61200" y="16262"/>
                </a:lnTo>
                <a:lnTo>
                  <a:pt x="60400" y="18973"/>
                </a:lnTo>
                <a:lnTo>
                  <a:pt x="59400" y="21437"/>
                </a:lnTo>
                <a:lnTo>
                  <a:pt x="59000" y="24394"/>
                </a:lnTo>
                <a:lnTo>
                  <a:pt x="58600" y="27351"/>
                </a:lnTo>
                <a:lnTo>
                  <a:pt x="58400" y="30308"/>
                </a:lnTo>
                <a:lnTo>
                  <a:pt x="58600" y="33757"/>
                </a:lnTo>
                <a:lnTo>
                  <a:pt x="59000" y="37207"/>
                </a:lnTo>
                <a:lnTo>
                  <a:pt x="55400" y="36960"/>
                </a:lnTo>
                <a:lnTo>
                  <a:pt x="51600" y="36468"/>
                </a:lnTo>
                <a:lnTo>
                  <a:pt x="48000" y="35728"/>
                </a:lnTo>
                <a:lnTo>
                  <a:pt x="44600" y="34496"/>
                </a:lnTo>
                <a:lnTo>
                  <a:pt x="40800" y="33264"/>
                </a:lnTo>
                <a:lnTo>
                  <a:pt x="37400" y="31540"/>
                </a:lnTo>
                <a:lnTo>
                  <a:pt x="34200" y="30061"/>
                </a:lnTo>
                <a:lnTo>
                  <a:pt x="30800" y="27843"/>
                </a:lnTo>
                <a:lnTo>
                  <a:pt x="27400" y="25872"/>
                </a:lnTo>
                <a:lnTo>
                  <a:pt x="24400" y="23408"/>
                </a:lnTo>
                <a:lnTo>
                  <a:pt x="21400" y="20944"/>
                </a:lnTo>
                <a:lnTo>
                  <a:pt x="18600" y="18234"/>
                </a:lnTo>
                <a:lnTo>
                  <a:pt x="15800" y="15277"/>
                </a:lnTo>
                <a:lnTo>
                  <a:pt x="13200" y="12320"/>
                </a:lnTo>
                <a:lnTo>
                  <a:pt x="10800" y="9117"/>
                </a:lnTo>
                <a:lnTo>
                  <a:pt x="8400" y="5667"/>
                </a:lnTo>
                <a:lnTo>
                  <a:pt x="7600" y="7392"/>
                </a:lnTo>
                <a:lnTo>
                  <a:pt x="7000" y="9363"/>
                </a:lnTo>
                <a:lnTo>
                  <a:pt x="6400" y="11088"/>
                </a:lnTo>
                <a:lnTo>
                  <a:pt x="5800" y="13059"/>
                </a:lnTo>
                <a:lnTo>
                  <a:pt x="5400" y="14784"/>
                </a:lnTo>
                <a:lnTo>
                  <a:pt x="5200" y="16755"/>
                </a:lnTo>
                <a:lnTo>
                  <a:pt x="5000" y="18973"/>
                </a:lnTo>
                <a:lnTo>
                  <a:pt x="5000" y="20944"/>
                </a:lnTo>
                <a:lnTo>
                  <a:pt x="5200" y="24640"/>
                </a:lnTo>
                <a:lnTo>
                  <a:pt x="5800" y="28336"/>
                </a:lnTo>
                <a:lnTo>
                  <a:pt x="6800" y="31786"/>
                </a:lnTo>
                <a:lnTo>
                  <a:pt x="8000" y="35236"/>
                </a:lnTo>
                <a:lnTo>
                  <a:pt x="9600" y="38439"/>
                </a:lnTo>
                <a:lnTo>
                  <a:pt x="11600" y="41396"/>
                </a:lnTo>
                <a:lnTo>
                  <a:pt x="13600" y="43860"/>
                </a:lnTo>
                <a:lnTo>
                  <a:pt x="16000" y="46078"/>
                </a:lnTo>
                <a:lnTo>
                  <a:pt x="13000" y="45831"/>
                </a:lnTo>
                <a:lnTo>
                  <a:pt x="10200" y="44845"/>
                </a:lnTo>
                <a:lnTo>
                  <a:pt x="7600" y="43860"/>
                </a:lnTo>
                <a:lnTo>
                  <a:pt x="4800" y="42381"/>
                </a:lnTo>
                <a:lnTo>
                  <a:pt x="4800" y="42628"/>
                </a:lnTo>
                <a:lnTo>
                  <a:pt x="5000" y="45585"/>
                </a:lnTo>
                <a:lnTo>
                  <a:pt x="5200" y="47802"/>
                </a:lnTo>
                <a:lnTo>
                  <a:pt x="5600" y="50513"/>
                </a:lnTo>
                <a:lnTo>
                  <a:pt x="6400" y="52977"/>
                </a:lnTo>
                <a:lnTo>
                  <a:pt x="7200" y="55195"/>
                </a:lnTo>
                <a:lnTo>
                  <a:pt x="8000" y="57659"/>
                </a:lnTo>
                <a:lnTo>
                  <a:pt x="9200" y="59876"/>
                </a:lnTo>
                <a:lnTo>
                  <a:pt x="10400" y="61848"/>
                </a:lnTo>
                <a:lnTo>
                  <a:pt x="12000" y="63819"/>
                </a:lnTo>
                <a:lnTo>
                  <a:pt x="13400" y="65790"/>
                </a:lnTo>
                <a:lnTo>
                  <a:pt x="15200" y="67268"/>
                </a:lnTo>
                <a:lnTo>
                  <a:pt x="17000" y="68501"/>
                </a:lnTo>
                <a:lnTo>
                  <a:pt x="18600" y="69979"/>
                </a:lnTo>
                <a:lnTo>
                  <a:pt x="20600" y="70965"/>
                </a:lnTo>
                <a:lnTo>
                  <a:pt x="22600" y="71704"/>
                </a:lnTo>
                <a:lnTo>
                  <a:pt x="24600" y="72443"/>
                </a:lnTo>
                <a:lnTo>
                  <a:pt x="21400" y="73182"/>
                </a:lnTo>
                <a:lnTo>
                  <a:pt x="18200" y="73429"/>
                </a:lnTo>
                <a:lnTo>
                  <a:pt x="15800" y="73429"/>
                </a:lnTo>
                <a:lnTo>
                  <a:pt x="13400" y="72936"/>
                </a:lnTo>
                <a:lnTo>
                  <a:pt x="14200" y="75154"/>
                </a:lnTo>
                <a:lnTo>
                  <a:pt x="15000" y="77371"/>
                </a:lnTo>
                <a:lnTo>
                  <a:pt x="15800" y="79342"/>
                </a:lnTo>
                <a:lnTo>
                  <a:pt x="17000" y="81067"/>
                </a:lnTo>
                <a:lnTo>
                  <a:pt x="18000" y="83039"/>
                </a:lnTo>
                <a:lnTo>
                  <a:pt x="19200" y="84763"/>
                </a:lnTo>
                <a:lnTo>
                  <a:pt x="20600" y="86488"/>
                </a:lnTo>
                <a:lnTo>
                  <a:pt x="22000" y="87720"/>
                </a:lnTo>
                <a:lnTo>
                  <a:pt x="23800" y="89445"/>
                </a:lnTo>
                <a:lnTo>
                  <a:pt x="25600" y="90431"/>
                </a:lnTo>
                <a:lnTo>
                  <a:pt x="27000" y="91416"/>
                </a:lnTo>
                <a:lnTo>
                  <a:pt x="29000" y="92402"/>
                </a:lnTo>
                <a:lnTo>
                  <a:pt x="30800" y="93141"/>
                </a:lnTo>
                <a:lnTo>
                  <a:pt x="32600" y="93388"/>
                </a:lnTo>
                <a:lnTo>
                  <a:pt x="34600" y="93880"/>
                </a:lnTo>
                <a:lnTo>
                  <a:pt x="36600" y="93880"/>
                </a:lnTo>
                <a:lnTo>
                  <a:pt x="33200" y="97084"/>
                </a:lnTo>
                <a:lnTo>
                  <a:pt x="29600" y="99548"/>
                </a:lnTo>
                <a:lnTo>
                  <a:pt x="26000" y="101765"/>
                </a:lnTo>
                <a:lnTo>
                  <a:pt x="22000" y="103737"/>
                </a:lnTo>
                <a:lnTo>
                  <a:pt x="18200" y="104969"/>
                </a:lnTo>
                <a:lnTo>
                  <a:pt x="14400" y="106201"/>
                </a:lnTo>
                <a:lnTo>
                  <a:pt x="10200" y="106694"/>
                </a:lnTo>
                <a:lnTo>
                  <a:pt x="5800" y="106940"/>
                </a:lnTo>
                <a:lnTo>
                  <a:pt x="2800" y="106694"/>
                </a:lnTo>
                <a:lnTo>
                  <a:pt x="0" y="106447"/>
                </a:lnTo>
                <a:lnTo>
                  <a:pt x="4400" y="109650"/>
                </a:lnTo>
                <a:lnTo>
                  <a:pt x="9000" y="112607"/>
                </a:lnTo>
                <a:lnTo>
                  <a:pt x="13400" y="114579"/>
                </a:lnTo>
                <a:lnTo>
                  <a:pt x="18000" y="116796"/>
                </a:lnTo>
                <a:lnTo>
                  <a:pt x="22800" y="118028"/>
                </a:lnTo>
                <a:lnTo>
                  <a:pt x="27800" y="119260"/>
                </a:lnTo>
                <a:lnTo>
                  <a:pt x="32600" y="120000"/>
                </a:lnTo>
                <a:lnTo>
                  <a:pt x="37800" y="120000"/>
                </a:lnTo>
                <a:lnTo>
                  <a:pt x="41200" y="120000"/>
                </a:lnTo>
                <a:lnTo>
                  <a:pt x="44200" y="119753"/>
                </a:lnTo>
                <a:lnTo>
                  <a:pt x="47400" y="119507"/>
                </a:lnTo>
                <a:lnTo>
                  <a:pt x="50400" y="119014"/>
                </a:lnTo>
                <a:lnTo>
                  <a:pt x="53400" y="118028"/>
                </a:lnTo>
                <a:lnTo>
                  <a:pt x="56400" y="117289"/>
                </a:lnTo>
                <a:lnTo>
                  <a:pt x="59400" y="116303"/>
                </a:lnTo>
                <a:lnTo>
                  <a:pt x="62200" y="114825"/>
                </a:lnTo>
                <a:lnTo>
                  <a:pt x="65000" y="113593"/>
                </a:lnTo>
                <a:lnTo>
                  <a:pt x="67800" y="112361"/>
                </a:lnTo>
                <a:lnTo>
                  <a:pt x="70400" y="110636"/>
                </a:lnTo>
                <a:lnTo>
                  <a:pt x="73000" y="109158"/>
                </a:lnTo>
                <a:lnTo>
                  <a:pt x="75400" y="107186"/>
                </a:lnTo>
                <a:lnTo>
                  <a:pt x="77600" y="105215"/>
                </a:lnTo>
                <a:lnTo>
                  <a:pt x="80000" y="103490"/>
                </a:lnTo>
                <a:lnTo>
                  <a:pt x="82000" y="101273"/>
                </a:lnTo>
                <a:lnTo>
                  <a:pt x="86000" y="96837"/>
                </a:lnTo>
                <a:lnTo>
                  <a:pt x="89400" y="91909"/>
                </a:lnTo>
                <a:lnTo>
                  <a:pt x="93000" y="86981"/>
                </a:lnTo>
                <a:lnTo>
                  <a:pt x="96000" y="81560"/>
                </a:lnTo>
                <a:lnTo>
                  <a:pt x="98800" y="75893"/>
                </a:lnTo>
                <a:lnTo>
                  <a:pt x="101200" y="70225"/>
                </a:lnTo>
                <a:lnTo>
                  <a:pt x="103000" y="64312"/>
                </a:lnTo>
                <a:lnTo>
                  <a:pt x="104800" y="58151"/>
                </a:lnTo>
                <a:lnTo>
                  <a:pt x="106200" y="51991"/>
                </a:lnTo>
                <a:lnTo>
                  <a:pt x="107000" y="46078"/>
                </a:lnTo>
                <a:lnTo>
                  <a:pt x="107600" y="40164"/>
                </a:lnTo>
                <a:lnTo>
                  <a:pt x="107600" y="34004"/>
                </a:lnTo>
                <a:lnTo>
                  <a:pt x="107600" y="31540"/>
                </a:lnTo>
                <a:lnTo>
                  <a:pt x="107600" y="30061"/>
                </a:lnTo>
                <a:lnTo>
                  <a:pt x="111000" y="26611"/>
                </a:lnTo>
                <a:lnTo>
                  <a:pt x="114400" y="22915"/>
                </a:lnTo>
                <a:lnTo>
                  <a:pt x="117400" y="18973"/>
                </a:lnTo>
                <a:lnTo>
                  <a:pt x="120000" y="14291"/>
                </a:lnTo>
                <a:close/>
              </a:path>
            </a:pathLst>
          </a:custGeom>
          <a:solidFill>
            <a:schemeClr val="bg1"/>
          </a:solidFill>
          <a:ln>
            <a:noFill/>
          </a:ln>
        </p:spPr>
        <p:txBody>
          <a:bodyPr lIns="243770" tIns="121868" rIns="243770" bIns="121868" anchor="t" anchorCtr="0">
            <a:noAutofit/>
          </a:bodyPr>
          <a:lstStyle/>
          <a:p>
            <a:endParaRPr sz="2400">
              <a:solidFill>
                <a:schemeClr val="dk1"/>
              </a:solidFill>
              <a:cs typeface="+mn-ea"/>
              <a:sym typeface="+mn-lt"/>
            </a:endParaRPr>
          </a:p>
        </p:txBody>
      </p:sp>
      <p:sp>
        <p:nvSpPr>
          <p:cNvPr id="48" name="Shape 9919"/>
          <p:cNvSpPr/>
          <p:nvPr/>
        </p:nvSpPr>
        <p:spPr>
          <a:xfrm>
            <a:off x="6639097" y="3914698"/>
            <a:ext cx="688487" cy="684918"/>
          </a:xfrm>
          <a:custGeom>
            <a:avLst/>
            <a:gdLst/>
            <a:ahLst/>
            <a:cxnLst/>
            <a:rect l="0" t="0" r="0" b="0"/>
            <a:pathLst>
              <a:path w="120000" h="120000" extrusionOk="0">
                <a:moveTo>
                  <a:pt x="117088" y="63847"/>
                </a:moveTo>
                <a:lnTo>
                  <a:pt x="60519" y="7279"/>
                </a:lnTo>
                <a:lnTo>
                  <a:pt x="58648" y="5823"/>
                </a:lnTo>
                <a:lnTo>
                  <a:pt x="56984" y="4575"/>
                </a:lnTo>
                <a:lnTo>
                  <a:pt x="54904" y="3119"/>
                </a:lnTo>
                <a:lnTo>
                  <a:pt x="52409" y="2079"/>
                </a:lnTo>
                <a:lnTo>
                  <a:pt x="49913" y="1247"/>
                </a:lnTo>
                <a:lnTo>
                  <a:pt x="47417" y="415"/>
                </a:lnTo>
                <a:lnTo>
                  <a:pt x="45337" y="207"/>
                </a:lnTo>
                <a:lnTo>
                  <a:pt x="43258" y="0"/>
                </a:lnTo>
                <a:lnTo>
                  <a:pt x="10190" y="0"/>
                </a:lnTo>
                <a:lnTo>
                  <a:pt x="8110" y="207"/>
                </a:lnTo>
                <a:lnTo>
                  <a:pt x="6447" y="623"/>
                </a:lnTo>
                <a:lnTo>
                  <a:pt x="4575" y="1871"/>
                </a:lnTo>
                <a:lnTo>
                  <a:pt x="2911" y="2911"/>
                </a:lnTo>
                <a:lnTo>
                  <a:pt x="1663" y="4575"/>
                </a:lnTo>
                <a:lnTo>
                  <a:pt x="831" y="6239"/>
                </a:lnTo>
                <a:lnTo>
                  <a:pt x="415" y="8110"/>
                </a:lnTo>
                <a:lnTo>
                  <a:pt x="0" y="10190"/>
                </a:lnTo>
                <a:lnTo>
                  <a:pt x="0" y="43258"/>
                </a:lnTo>
                <a:lnTo>
                  <a:pt x="415" y="45129"/>
                </a:lnTo>
                <a:lnTo>
                  <a:pt x="623" y="47417"/>
                </a:lnTo>
                <a:lnTo>
                  <a:pt x="1247" y="49913"/>
                </a:lnTo>
                <a:lnTo>
                  <a:pt x="2079" y="52409"/>
                </a:lnTo>
                <a:lnTo>
                  <a:pt x="3327" y="54904"/>
                </a:lnTo>
                <a:lnTo>
                  <a:pt x="4575" y="56776"/>
                </a:lnTo>
                <a:lnTo>
                  <a:pt x="6031" y="58648"/>
                </a:lnTo>
                <a:lnTo>
                  <a:pt x="7279" y="60519"/>
                </a:lnTo>
                <a:lnTo>
                  <a:pt x="63847" y="117088"/>
                </a:lnTo>
                <a:lnTo>
                  <a:pt x="65511" y="118336"/>
                </a:lnTo>
                <a:lnTo>
                  <a:pt x="66967" y="119376"/>
                </a:lnTo>
                <a:lnTo>
                  <a:pt x="69046" y="119792"/>
                </a:lnTo>
                <a:lnTo>
                  <a:pt x="71126" y="120000"/>
                </a:lnTo>
                <a:lnTo>
                  <a:pt x="72790" y="119792"/>
                </a:lnTo>
                <a:lnTo>
                  <a:pt x="74870" y="119376"/>
                </a:lnTo>
                <a:lnTo>
                  <a:pt x="76741" y="118336"/>
                </a:lnTo>
                <a:lnTo>
                  <a:pt x="78197" y="117088"/>
                </a:lnTo>
                <a:lnTo>
                  <a:pt x="117088" y="77989"/>
                </a:lnTo>
                <a:lnTo>
                  <a:pt x="118336" y="76533"/>
                </a:lnTo>
                <a:lnTo>
                  <a:pt x="119168" y="74870"/>
                </a:lnTo>
                <a:lnTo>
                  <a:pt x="119792" y="72998"/>
                </a:lnTo>
                <a:lnTo>
                  <a:pt x="120000" y="70918"/>
                </a:lnTo>
                <a:lnTo>
                  <a:pt x="119792" y="69046"/>
                </a:lnTo>
                <a:lnTo>
                  <a:pt x="119168" y="67175"/>
                </a:lnTo>
                <a:lnTo>
                  <a:pt x="118336" y="65303"/>
                </a:lnTo>
                <a:lnTo>
                  <a:pt x="117088" y="63847"/>
                </a:lnTo>
                <a:close/>
                <a:moveTo>
                  <a:pt x="32651" y="32651"/>
                </a:moveTo>
                <a:lnTo>
                  <a:pt x="30987" y="33899"/>
                </a:lnTo>
                <a:lnTo>
                  <a:pt x="29324" y="34939"/>
                </a:lnTo>
                <a:lnTo>
                  <a:pt x="27452" y="35355"/>
                </a:lnTo>
                <a:lnTo>
                  <a:pt x="25372" y="35563"/>
                </a:lnTo>
                <a:lnTo>
                  <a:pt x="23500" y="35355"/>
                </a:lnTo>
                <a:lnTo>
                  <a:pt x="21421" y="34939"/>
                </a:lnTo>
                <a:lnTo>
                  <a:pt x="19757" y="33899"/>
                </a:lnTo>
                <a:lnTo>
                  <a:pt x="18301" y="32651"/>
                </a:lnTo>
                <a:lnTo>
                  <a:pt x="16845" y="30987"/>
                </a:lnTo>
                <a:lnTo>
                  <a:pt x="16013" y="29324"/>
                </a:lnTo>
                <a:lnTo>
                  <a:pt x="15389" y="27452"/>
                </a:lnTo>
                <a:lnTo>
                  <a:pt x="15389" y="25372"/>
                </a:lnTo>
                <a:lnTo>
                  <a:pt x="15389" y="23500"/>
                </a:lnTo>
                <a:lnTo>
                  <a:pt x="16013" y="21629"/>
                </a:lnTo>
                <a:lnTo>
                  <a:pt x="16845" y="19757"/>
                </a:lnTo>
                <a:lnTo>
                  <a:pt x="18301" y="18301"/>
                </a:lnTo>
                <a:lnTo>
                  <a:pt x="19757" y="16845"/>
                </a:lnTo>
                <a:lnTo>
                  <a:pt x="21421" y="16013"/>
                </a:lnTo>
                <a:lnTo>
                  <a:pt x="23500" y="15597"/>
                </a:lnTo>
                <a:lnTo>
                  <a:pt x="25372" y="15389"/>
                </a:lnTo>
                <a:lnTo>
                  <a:pt x="27452" y="15597"/>
                </a:lnTo>
                <a:lnTo>
                  <a:pt x="29324" y="16013"/>
                </a:lnTo>
                <a:lnTo>
                  <a:pt x="30987" y="16845"/>
                </a:lnTo>
                <a:lnTo>
                  <a:pt x="32651" y="18301"/>
                </a:lnTo>
                <a:lnTo>
                  <a:pt x="33691" y="19757"/>
                </a:lnTo>
                <a:lnTo>
                  <a:pt x="34731" y="21629"/>
                </a:lnTo>
                <a:lnTo>
                  <a:pt x="35355" y="23500"/>
                </a:lnTo>
                <a:lnTo>
                  <a:pt x="35563" y="25372"/>
                </a:lnTo>
                <a:lnTo>
                  <a:pt x="35355" y="27452"/>
                </a:lnTo>
                <a:lnTo>
                  <a:pt x="34731" y="29324"/>
                </a:lnTo>
                <a:lnTo>
                  <a:pt x="33691" y="30987"/>
                </a:lnTo>
                <a:lnTo>
                  <a:pt x="32651" y="32651"/>
                </a:lnTo>
                <a:close/>
              </a:path>
            </a:pathLst>
          </a:custGeom>
          <a:solidFill>
            <a:schemeClr val="bg1"/>
          </a:solidFill>
          <a:ln>
            <a:noFill/>
          </a:ln>
        </p:spPr>
        <p:txBody>
          <a:bodyPr lIns="243770" tIns="121868" rIns="243770" bIns="121868" anchor="t" anchorCtr="0">
            <a:noAutofit/>
          </a:bodyPr>
          <a:lstStyle/>
          <a:p>
            <a:endParaRPr sz="2400">
              <a:solidFill>
                <a:schemeClr val="dk1"/>
              </a:solidFill>
              <a:cs typeface="+mn-ea"/>
              <a:sym typeface="+mn-lt"/>
            </a:endParaRPr>
          </a:p>
        </p:txBody>
      </p:sp>
      <p:sp>
        <p:nvSpPr>
          <p:cNvPr id="49" name="文本框 48"/>
          <p:cNvSpPr txBox="1"/>
          <p:nvPr/>
        </p:nvSpPr>
        <p:spPr>
          <a:xfrm>
            <a:off x="2164003" y="2108278"/>
            <a:ext cx="851515" cy="292388"/>
          </a:xfrm>
          <a:prstGeom prst="rect">
            <a:avLst/>
          </a:prstGeom>
          <a:noFill/>
        </p:spPr>
        <p:txBody>
          <a:bodyPr wrap="none" rtlCol="0" anchor="t">
            <a:spAutoFit/>
          </a:bodyPr>
          <a:lstStyle/>
          <a:p>
            <a:r>
              <a:rPr lang="zh-CN" altLang="en-US" sz="1300" dirty="0">
                <a:solidFill>
                  <a:schemeClr val="bg2">
                    <a:lumMod val="25000"/>
                  </a:schemeClr>
                </a:solidFill>
                <a:cs typeface="+mn-ea"/>
                <a:sym typeface="+mn-lt"/>
              </a:rPr>
              <a:t>添加标题</a:t>
            </a:r>
          </a:p>
        </p:txBody>
      </p:sp>
      <p:sp>
        <p:nvSpPr>
          <p:cNvPr id="50" name="文本框 49"/>
          <p:cNvSpPr txBox="1"/>
          <p:nvPr/>
        </p:nvSpPr>
        <p:spPr>
          <a:xfrm>
            <a:off x="1712864" y="2466701"/>
            <a:ext cx="2052839" cy="562846"/>
          </a:xfrm>
          <a:prstGeom prst="rect">
            <a:avLst/>
          </a:prstGeom>
          <a:noFill/>
        </p:spPr>
        <p:txBody>
          <a:bodyPr wrap="square" rtlCol="0" anchor="t">
            <a:spAutoFit/>
          </a:bodyPr>
          <a:lstStyle/>
          <a:p>
            <a:pPr>
              <a:lnSpc>
                <a:spcPct val="130000"/>
              </a:lnSpc>
            </a:pPr>
            <a:r>
              <a:rPr lang="zh-CN" altLang="en-US" sz="1175" dirty="0">
                <a:solidFill>
                  <a:schemeClr val="bg2">
                    <a:lumMod val="25000"/>
                  </a:schemeClr>
                </a:solidFill>
                <a:cs typeface="+mn-ea"/>
                <a:sym typeface="+mn-lt"/>
              </a:rPr>
              <a:t>请在此添加您的文字内容，请在此添加您的文字内容。</a:t>
            </a:r>
          </a:p>
        </p:txBody>
      </p:sp>
      <p:sp>
        <p:nvSpPr>
          <p:cNvPr id="51" name="文本框 50"/>
          <p:cNvSpPr txBox="1"/>
          <p:nvPr/>
        </p:nvSpPr>
        <p:spPr>
          <a:xfrm>
            <a:off x="2164003" y="3837731"/>
            <a:ext cx="851515" cy="292388"/>
          </a:xfrm>
          <a:prstGeom prst="rect">
            <a:avLst/>
          </a:prstGeom>
          <a:noFill/>
        </p:spPr>
        <p:txBody>
          <a:bodyPr wrap="none" rtlCol="0" anchor="t">
            <a:spAutoFit/>
          </a:bodyPr>
          <a:lstStyle/>
          <a:p>
            <a:r>
              <a:rPr lang="zh-CN" altLang="en-US" sz="1300" dirty="0">
                <a:solidFill>
                  <a:schemeClr val="bg2">
                    <a:lumMod val="25000"/>
                  </a:schemeClr>
                </a:solidFill>
                <a:cs typeface="+mn-ea"/>
                <a:sym typeface="+mn-lt"/>
              </a:rPr>
              <a:t>添加标题</a:t>
            </a:r>
          </a:p>
        </p:txBody>
      </p:sp>
      <p:sp>
        <p:nvSpPr>
          <p:cNvPr id="52" name="文本框 51"/>
          <p:cNvSpPr txBox="1"/>
          <p:nvPr/>
        </p:nvSpPr>
        <p:spPr>
          <a:xfrm>
            <a:off x="1712864" y="4196154"/>
            <a:ext cx="2052839" cy="562846"/>
          </a:xfrm>
          <a:prstGeom prst="rect">
            <a:avLst/>
          </a:prstGeom>
          <a:noFill/>
        </p:spPr>
        <p:txBody>
          <a:bodyPr wrap="square" rtlCol="0" anchor="t">
            <a:spAutoFit/>
          </a:bodyPr>
          <a:lstStyle/>
          <a:p>
            <a:pPr>
              <a:lnSpc>
                <a:spcPct val="130000"/>
              </a:lnSpc>
            </a:pPr>
            <a:r>
              <a:rPr lang="zh-CN" altLang="en-US" sz="1175" dirty="0">
                <a:solidFill>
                  <a:schemeClr val="bg2">
                    <a:lumMod val="25000"/>
                  </a:schemeClr>
                </a:solidFill>
                <a:cs typeface="+mn-ea"/>
                <a:sym typeface="+mn-lt"/>
              </a:rPr>
              <a:t>请在此添加您的文字内容，请在此添加您的文字内容。</a:t>
            </a:r>
          </a:p>
        </p:txBody>
      </p:sp>
      <p:sp>
        <p:nvSpPr>
          <p:cNvPr id="53" name="文本框 52"/>
          <p:cNvSpPr txBox="1"/>
          <p:nvPr/>
        </p:nvSpPr>
        <p:spPr>
          <a:xfrm>
            <a:off x="9324824" y="2147181"/>
            <a:ext cx="851515" cy="292388"/>
          </a:xfrm>
          <a:prstGeom prst="rect">
            <a:avLst/>
          </a:prstGeom>
          <a:noFill/>
        </p:spPr>
        <p:txBody>
          <a:bodyPr wrap="none" rtlCol="0" anchor="t">
            <a:spAutoFit/>
          </a:bodyPr>
          <a:lstStyle/>
          <a:p>
            <a:r>
              <a:rPr lang="zh-CN" altLang="en-US" sz="1300" dirty="0">
                <a:solidFill>
                  <a:schemeClr val="bg2">
                    <a:lumMod val="25000"/>
                  </a:schemeClr>
                </a:solidFill>
                <a:cs typeface="+mn-ea"/>
                <a:sym typeface="+mn-lt"/>
              </a:rPr>
              <a:t>添加标题</a:t>
            </a:r>
          </a:p>
        </p:txBody>
      </p:sp>
      <p:sp>
        <p:nvSpPr>
          <p:cNvPr id="54" name="文本框 53"/>
          <p:cNvSpPr txBox="1"/>
          <p:nvPr/>
        </p:nvSpPr>
        <p:spPr>
          <a:xfrm>
            <a:off x="8873685" y="2505604"/>
            <a:ext cx="2052839" cy="562846"/>
          </a:xfrm>
          <a:prstGeom prst="rect">
            <a:avLst/>
          </a:prstGeom>
          <a:noFill/>
        </p:spPr>
        <p:txBody>
          <a:bodyPr wrap="square" rtlCol="0" anchor="t">
            <a:spAutoFit/>
          </a:bodyPr>
          <a:lstStyle/>
          <a:p>
            <a:pPr>
              <a:lnSpc>
                <a:spcPct val="130000"/>
              </a:lnSpc>
            </a:pPr>
            <a:r>
              <a:rPr lang="zh-CN" altLang="en-US" sz="1175" dirty="0">
                <a:solidFill>
                  <a:schemeClr val="bg2">
                    <a:lumMod val="25000"/>
                  </a:schemeClr>
                </a:solidFill>
                <a:cs typeface="+mn-ea"/>
                <a:sym typeface="+mn-lt"/>
              </a:rPr>
              <a:t>请在此添加您的文字内容，请在此添加您的文字内容。</a:t>
            </a:r>
          </a:p>
        </p:txBody>
      </p:sp>
      <p:sp>
        <p:nvSpPr>
          <p:cNvPr id="55" name="文本框 54"/>
          <p:cNvSpPr txBox="1"/>
          <p:nvPr/>
        </p:nvSpPr>
        <p:spPr>
          <a:xfrm>
            <a:off x="9340008" y="3913995"/>
            <a:ext cx="851515" cy="292388"/>
          </a:xfrm>
          <a:prstGeom prst="rect">
            <a:avLst/>
          </a:prstGeom>
          <a:noFill/>
        </p:spPr>
        <p:txBody>
          <a:bodyPr wrap="none" rtlCol="0" anchor="t">
            <a:spAutoFit/>
          </a:bodyPr>
          <a:lstStyle/>
          <a:p>
            <a:r>
              <a:rPr lang="zh-CN" altLang="en-US" sz="1300" dirty="0">
                <a:solidFill>
                  <a:schemeClr val="bg2">
                    <a:lumMod val="25000"/>
                  </a:schemeClr>
                </a:solidFill>
                <a:cs typeface="+mn-ea"/>
                <a:sym typeface="+mn-lt"/>
              </a:rPr>
              <a:t>添加标题</a:t>
            </a:r>
          </a:p>
        </p:txBody>
      </p:sp>
      <p:sp>
        <p:nvSpPr>
          <p:cNvPr id="56" name="文本框 55"/>
          <p:cNvSpPr txBox="1"/>
          <p:nvPr/>
        </p:nvSpPr>
        <p:spPr>
          <a:xfrm>
            <a:off x="8888869" y="4272418"/>
            <a:ext cx="2052839" cy="562846"/>
          </a:xfrm>
          <a:prstGeom prst="rect">
            <a:avLst/>
          </a:prstGeom>
          <a:noFill/>
        </p:spPr>
        <p:txBody>
          <a:bodyPr wrap="square" rtlCol="0" anchor="t">
            <a:spAutoFit/>
          </a:bodyPr>
          <a:lstStyle/>
          <a:p>
            <a:pPr>
              <a:lnSpc>
                <a:spcPct val="130000"/>
              </a:lnSpc>
            </a:pPr>
            <a:r>
              <a:rPr lang="zh-CN" altLang="en-US" sz="1175" dirty="0">
                <a:solidFill>
                  <a:schemeClr val="bg2">
                    <a:lumMod val="25000"/>
                  </a:schemeClr>
                </a:solidFill>
                <a:cs typeface="+mn-ea"/>
                <a:sym typeface="+mn-lt"/>
              </a:rPr>
              <a:t>请在此添加您的文字内容，请在此添加您的文字内容。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anim calcmode="lin" valueType="num">
                                      <p:cBhvr>
                                        <p:cTn id="8" dur="2000" fill="hold"/>
                                        <p:tgtEl>
                                          <p:spTgt spid="49"/>
                                        </p:tgtEl>
                                        <p:attrNameLst>
                                          <p:attrName>ppt_w</p:attrName>
                                        </p:attrNameLst>
                                      </p:cBhvr>
                                      <p:tavLst>
                                        <p:tav tm="0" fmla="#ppt_w*sin(2.5*pi*$)">
                                          <p:val>
                                            <p:fltVal val="0"/>
                                          </p:val>
                                        </p:tav>
                                        <p:tav tm="100000">
                                          <p:val>
                                            <p:fltVal val="1"/>
                                          </p:val>
                                        </p:tav>
                                      </p:tavLst>
                                    </p:anim>
                                    <p:anim calcmode="lin" valueType="num">
                                      <p:cBhvr>
                                        <p:cTn id="9" dur="2000" fill="hold"/>
                                        <p:tgtEl>
                                          <p:spTgt spid="4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2000"/>
                                        <p:tgtEl>
                                          <p:spTgt spid="50"/>
                                        </p:tgtEl>
                                      </p:cBhvr>
                                    </p:animEffect>
                                    <p:anim calcmode="lin" valueType="num">
                                      <p:cBhvr>
                                        <p:cTn id="13" dur="2000" fill="hold"/>
                                        <p:tgtEl>
                                          <p:spTgt spid="50"/>
                                        </p:tgtEl>
                                        <p:attrNameLst>
                                          <p:attrName>ppt_w</p:attrName>
                                        </p:attrNameLst>
                                      </p:cBhvr>
                                      <p:tavLst>
                                        <p:tav tm="0" fmla="#ppt_w*sin(2.5*pi*$)">
                                          <p:val>
                                            <p:fltVal val="0"/>
                                          </p:val>
                                        </p:tav>
                                        <p:tav tm="100000">
                                          <p:val>
                                            <p:fltVal val="1"/>
                                          </p:val>
                                        </p:tav>
                                      </p:tavLst>
                                    </p:anim>
                                    <p:anim calcmode="lin" valueType="num">
                                      <p:cBhvr>
                                        <p:cTn id="14" dur="2000" fill="hold"/>
                                        <p:tgtEl>
                                          <p:spTgt spid="5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2000"/>
                                        <p:tgtEl>
                                          <p:spTgt spid="51"/>
                                        </p:tgtEl>
                                      </p:cBhvr>
                                    </p:animEffect>
                                    <p:anim calcmode="lin" valueType="num">
                                      <p:cBhvr>
                                        <p:cTn id="18" dur="2000" fill="hold"/>
                                        <p:tgtEl>
                                          <p:spTgt spid="51"/>
                                        </p:tgtEl>
                                        <p:attrNameLst>
                                          <p:attrName>ppt_w</p:attrName>
                                        </p:attrNameLst>
                                      </p:cBhvr>
                                      <p:tavLst>
                                        <p:tav tm="0" fmla="#ppt_w*sin(2.5*pi*$)">
                                          <p:val>
                                            <p:fltVal val="0"/>
                                          </p:val>
                                        </p:tav>
                                        <p:tav tm="100000">
                                          <p:val>
                                            <p:fltVal val="1"/>
                                          </p:val>
                                        </p:tav>
                                      </p:tavLst>
                                    </p:anim>
                                    <p:anim calcmode="lin" valueType="num">
                                      <p:cBhvr>
                                        <p:cTn id="19" dur="2000" fill="hold"/>
                                        <p:tgtEl>
                                          <p:spTgt spid="51"/>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2000"/>
                                        <p:tgtEl>
                                          <p:spTgt spid="52"/>
                                        </p:tgtEl>
                                      </p:cBhvr>
                                    </p:animEffect>
                                    <p:anim calcmode="lin" valueType="num">
                                      <p:cBhvr>
                                        <p:cTn id="23" dur="2000" fill="hold"/>
                                        <p:tgtEl>
                                          <p:spTgt spid="52"/>
                                        </p:tgtEl>
                                        <p:attrNameLst>
                                          <p:attrName>ppt_w</p:attrName>
                                        </p:attrNameLst>
                                      </p:cBhvr>
                                      <p:tavLst>
                                        <p:tav tm="0" fmla="#ppt_w*sin(2.5*pi*$)">
                                          <p:val>
                                            <p:fltVal val="0"/>
                                          </p:val>
                                        </p:tav>
                                        <p:tav tm="100000">
                                          <p:val>
                                            <p:fltVal val="1"/>
                                          </p:val>
                                        </p:tav>
                                      </p:tavLst>
                                    </p:anim>
                                    <p:anim calcmode="lin" valueType="num">
                                      <p:cBhvr>
                                        <p:cTn id="24" dur="2000" fill="hold"/>
                                        <p:tgtEl>
                                          <p:spTgt spid="52"/>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000"/>
                                        <p:tgtEl>
                                          <p:spTgt spid="53"/>
                                        </p:tgtEl>
                                      </p:cBhvr>
                                    </p:animEffect>
                                    <p:anim calcmode="lin" valueType="num">
                                      <p:cBhvr>
                                        <p:cTn id="28" dur="2000" fill="hold"/>
                                        <p:tgtEl>
                                          <p:spTgt spid="53"/>
                                        </p:tgtEl>
                                        <p:attrNameLst>
                                          <p:attrName>ppt_w</p:attrName>
                                        </p:attrNameLst>
                                      </p:cBhvr>
                                      <p:tavLst>
                                        <p:tav tm="0" fmla="#ppt_w*sin(2.5*pi*$)">
                                          <p:val>
                                            <p:fltVal val="0"/>
                                          </p:val>
                                        </p:tav>
                                        <p:tav tm="100000">
                                          <p:val>
                                            <p:fltVal val="1"/>
                                          </p:val>
                                        </p:tav>
                                      </p:tavLst>
                                    </p:anim>
                                    <p:anim calcmode="lin" valueType="num">
                                      <p:cBhvr>
                                        <p:cTn id="29" dur="2000" fill="hold"/>
                                        <p:tgtEl>
                                          <p:spTgt spid="53"/>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2000"/>
                                        <p:tgtEl>
                                          <p:spTgt spid="54"/>
                                        </p:tgtEl>
                                      </p:cBhvr>
                                    </p:animEffect>
                                    <p:anim calcmode="lin" valueType="num">
                                      <p:cBhvr>
                                        <p:cTn id="33" dur="2000" fill="hold"/>
                                        <p:tgtEl>
                                          <p:spTgt spid="54"/>
                                        </p:tgtEl>
                                        <p:attrNameLst>
                                          <p:attrName>ppt_w</p:attrName>
                                        </p:attrNameLst>
                                      </p:cBhvr>
                                      <p:tavLst>
                                        <p:tav tm="0" fmla="#ppt_w*sin(2.5*pi*$)">
                                          <p:val>
                                            <p:fltVal val="0"/>
                                          </p:val>
                                        </p:tav>
                                        <p:tav tm="100000">
                                          <p:val>
                                            <p:fltVal val="1"/>
                                          </p:val>
                                        </p:tav>
                                      </p:tavLst>
                                    </p:anim>
                                    <p:anim calcmode="lin" valueType="num">
                                      <p:cBhvr>
                                        <p:cTn id="34" dur="2000" fill="hold"/>
                                        <p:tgtEl>
                                          <p:spTgt spid="5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2000"/>
                                        <p:tgtEl>
                                          <p:spTgt spid="55"/>
                                        </p:tgtEl>
                                      </p:cBhvr>
                                    </p:animEffect>
                                    <p:anim calcmode="lin" valueType="num">
                                      <p:cBhvr>
                                        <p:cTn id="38" dur="2000" fill="hold"/>
                                        <p:tgtEl>
                                          <p:spTgt spid="55"/>
                                        </p:tgtEl>
                                        <p:attrNameLst>
                                          <p:attrName>ppt_w</p:attrName>
                                        </p:attrNameLst>
                                      </p:cBhvr>
                                      <p:tavLst>
                                        <p:tav tm="0" fmla="#ppt_w*sin(2.5*pi*$)">
                                          <p:val>
                                            <p:fltVal val="0"/>
                                          </p:val>
                                        </p:tav>
                                        <p:tav tm="100000">
                                          <p:val>
                                            <p:fltVal val="1"/>
                                          </p:val>
                                        </p:tav>
                                      </p:tavLst>
                                    </p:anim>
                                    <p:anim calcmode="lin" valueType="num">
                                      <p:cBhvr>
                                        <p:cTn id="39" dur="2000" fill="hold"/>
                                        <p:tgtEl>
                                          <p:spTgt spid="55"/>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2000"/>
                                        <p:tgtEl>
                                          <p:spTgt spid="56"/>
                                        </p:tgtEl>
                                      </p:cBhvr>
                                    </p:animEffect>
                                    <p:anim calcmode="lin" valueType="num">
                                      <p:cBhvr>
                                        <p:cTn id="43" dur="2000" fill="hold"/>
                                        <p:tgtEl>
                                          <p:spTgt spid="56"/>
                                        </p:tgtEl>
                                        <p:attrNameLst>
                                          <p:attrName>ppt_w</p:attrName>
                                        </p:attrNameLst>
                                      </p:cBhvr>
                                      <p:tavLst>
                                        <p:tav tm="0" fmla="#ppt_w*sin(2.5*pi*$)">
                                          <p:val>
                                            <p:fltVal val="0"/>
                                          </p:val>
                                        </p:tav>
                                        <p:tav tm="100000">
                                          <p:val>
                                            <p:fltVal val="1"/>
                                          </p:val>
                                        </p:tav>
                                      </p:tavLst>
                                    </p:anim>
                                    <p:anim calcmode="lin" valueType="num">
                                      <p:cBhvr>
                                        <p:cTn id="44" dur="2000" fill="hold"/>
                                        <p:tgtEl>
                                          <p:spTgt spid="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3"/>
          <p:cNvSpPr txBox="1"/>
          <p:nvPr/>
        </p:nvSpPr>
        <p:spPr>
          <a:xfrm>
            <a:off x="4647209" y="1864385"/>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添加文字标题一</a:t>
            </a:r>
          </a:p>
        </p:txBody>
      </p:sp>
      <p:sp>
        <p:nvSpPr>
          <p:cNvPr id="5" name="TextBox 24"/>
          <p:cNvSpPr txBox="1"/>
          <p:nvPr/>
        </p:nvSpPr>
        <p:spPr>
          <a:xfrm>
            <a:off x="4647209" y="2687010"/>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添加文字标题二</a:t>
            </a:r>
          </a:p>
        </p:txBody>
      </p:sp>
      <p:sp>
        <p:nvSpPr>
          <p:cNvPr id="6" name="文本框 8"/>
          <p:cNvSpPr txBox="1">
            <a:spLocks noChangeArrowheads="1"/>
          </p:cNvSpPr>
          <p:nvPr/>
        </p:nvSpPr>
        <p:spPr bwMode="auto">
          <a:xfrm>
            <a:off x="4288135" y="733983"/>
            <a:ext cx="3877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sz="1300">
                <a:solidFill>
                  <a:schemeClr val="tx1"/>
                </a:solidFill>
                <a:latin typeface="Lao UI" panose="020B0502040204020203" pitchFamily="34" charset="0"/>
                <a:ea typeface="微软雅黑" panose="020B0503020204020204" pitchFamily="34" charset="-122"/>
              </a:defRPr>
            </a:lvl1pPr>
            <a:lvl2pPr eaLnBrk="0" hangingPunct="0">
              <a:defRPr sz="1300">
                <a:solidFill>
                  <a:schemeClr val="tx1"/>
                </a:solidFill>
                <a:latin typeface="Lao UI" panose="020B0502040204020203" pitchFamily="34" charset="0"/>
                <a:ea typeface="微软雅黑" panose="020B0503020204020204" pitchFamily="34" charset="-122"/>
              </a:defRPr>
            </a:lvl2pPr>
            <a:lvl3pPr eaLnBrk="0" hangingPunct="0">
              <a:defRPr sz="1300">
                <a:solidFill>
                  <a:schemeClr val="tx1"/>
                </a:solidFill>
                <a:latin typeface="Lao UI" panose="020B0502040204020203" pitchFamily="34" charset="0"/>
                <a:ea typeface="微软雅黑" panose="020B0503020204020204" pitchFamily="34" charset="-122"/>
              </a:defRPr>
            </a:lvl3pPr>
            <a:lvl4pPr eaLnBrk="0" hangingPunct="0">
              <a:defRPr sz="1300">
                <a:solidFill>
                  <a:schemeClr val="tx1"/>
                </a:solidFill>
                <a:latin typeface="Lao UI" panose="020B0502040204020203" pitchFamily="34" charset="0"/>
                <a:ea typeface="微软雅黑" panose="020B0503020204020204" pitchFamily="34" charset="-122"/>
              </a:defRPr>
            </a:lvl4pPr>
            <a:lvl5pPr eaLnBrk="0" hangingPunct="0">
              <a:defRPr sz="1300">
                <a:solidFill>
                  <a:schemeClr val="tx1"/>
                </a:solidFill>
                <a:latin typeface="Lao UI" panose="020B0502040204020203" pitchFamily="34" charset="0"/>
                <a:ea typeface="微软雅黑" panose="020B0503020204020204" pitchFamily="34" charset="-122"/>
              </a:defRPr>
            </a:lvl5pPr>
            <a:lvl6pPr marL="18288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6pPr>
            <a:lvl7pPr marL="22860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7pPr>
            <a:lvl8pPr marL="27432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8pPr>
            <a:lvl9pPr marL="32004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9pPr>
          </a:lstStyle>
          <a:p>
            <a:pPr eaLnBrk="1" hangingPunct="1"/>
            <a:r>
              <a:rPr lang="zh-CN" altLang="en-US" sz="4800" b="1" dirty="0">
                <a:solidFill>
                  <a:schemeClr val="tx1">
                    <a:lumMod val="85000"/>
                    <a:lumOff val="15000"/>
                  </a:schemeClr>
                </a:solidFill>
                <a:latin typeface="+mn-lt"/>
                <a:ea typeface="+mn-ea"/>
                <a:cs typeface="+mn-ea"/>
                <a:sym typeface="+mn-lt"/>
              </a:rPr>
              <a:t>点击输入标题</a:t>
            </a:r>
          </a:p>
        </p:txBody>
      </p:sp>
      <p:sp>
        <p:nvSpPr>
          <p:cNvPr id="7" name="TextBox 23"/>
          <p:cNvSpPr txBox="1"/>
          <p:nvPr/>
        </p:nvSpPr>
        <p:spPr>
          <a:xfrm>
            <a:off x="4647209" y="3483827"/>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添加文字标题四</a:t>
            </a:r>
          </a:p>
        </p:txBody>
      </p:sp>
      <p:sp>
        <p:nvSpPr>
          <p:cNvPr id="8" name="TextBox 24"/>
          <p:cNvSpPr txBox="1"/>
          <p:nvPr/>
        </p:nvSpPr>
        <p:spPr>
          <a:xfrm>
            <a:off x="4647209" y="4280644"/>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添加文字标题五</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13875" y="908120"/>
            <a:ext cx="7485177" cy="707886"/>
            <a:chOff x="4113876" y="860446"/>
            <a:chExt cx="5184576" cy="490314"/>
          </a:xfrm>
        </p:grpSpPr>
        <p:sp>
          <p:nvSpPr>
            <p:cNvPr id="39" name="TextBox 18"/>
            <p:cNvSpPr txBox="1"/>
            <p:nvPr/>
          </p:nvSpPr>
          <p:spPr>
            <a:xfrm>
              <a:off x="4751356" y="860446"/>
              <a:ext cx="4547096" cy="461665"/>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zh-CN" altLang="en-US" sz="3600" dirty="0">
                  <a:solidFill>
                    <a:srgbClr val="C00000"/>
                  </a:solidFill>
                  <a:cs typeface="+mn-ea"/>
                  <a:sym typeface="+mn-lt"/>
                </a:rPr>
                <a:t>插入文本或标题</a:t>
              </a:r>
            </a:p>
          </p:txBody>
        </p:sp>
        <p:grpSp>
          <p:nvGrpSpPr>
            <p:cNvPr id="43" name="组合 42"/>
            <p:cNvGrpSpPr/>
            <p:nvPr/>
          </p:nvGrpSpPr>
          <p:grpSpPr>
            <a:xfrm>
              <a:off x="4113876" y="860446"/>
              <a:ext cx="864096" cy="490314"/>
              <a:chOff x="2165941" y="1740295"/>
              <a:chExt cx="864096" cy="490314"/>
            </a:xfrm>
          </p:grpSpPr>
          <p:sp>
            <p:nvSpPr>
              <p:cNvPr id="44" name="五边形 23"/>
              <p:cNvSpPr/>
              <p:nvPr/>
            </p:nvSpPr>
            <p:spPr>
              <a:xfrm>
                <a:off x="2165941" y="1740295"/>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TextBox 36"/>
              <p:cNvSpPr txBox="1"/>
              <p:nvPr/>
            </p:nvSpPr>
            <p:spPr>
              <a:xfrm>
                <a:off x="2277315" y="1740295"/>
                <a:ext cx="346640" cy="490314"/>
              </a:xfrm>
              <a:prstGeom prst="rect">
                <a:avLst/>
              </a:prstGeom>
              <a:noFill/>
            </p:spPr>
            <p:txBody>
              <a:bodyPr wrap="none" rtlCol="0">
                <a:spAutoFit/>
              </a:bodyPr>
              <a:lstStyle/>
              <a:p>
                <a:r>
                  <a:rPr lang="en-US" altLang="zh-CN" sz="4000" b="1" dirty="0">
                    <a:solidFill>
                      <a:schemeClr val="bg1"/>
                    </a:solidFill>
                    <a:cs typeface="+mn-ea"/>
                    <a:sym typeface="+mn-lt"/>
                  </a:rPr>
                  <a:t>1</a:t>
                </a:r>
                <a:endParaRPr lang="zh-CN" altLang="en-US" sz="4000" b="1" dirty="0">
                  <a:solidFill>
                    <a:schemeClr val="bg1"/>
                  </a:solidFill>
                  <a:cs typeface="+mn-ea"/>
                  <a:sym typeface="+mn-lt"/>
                </a:endParaRPr>
              </a:p>
            </p:txBody>
          </p:sp>
        </p:grpSp>
      </p:grpSp>
      <p:grpSp>
        <p:nvGrpSpPr>
          <p:cNvPr id="3" name="组合 2"/>
          <p:cNvGrpSpPr/>
          <p:nvPr/>
        </p:nvGrpSpPr>
        <p:grpSpPr>
          <a:xfrm>
            <a:off x="4113867" y="2275295"/>
            <a:ext cx="7485177" cy="707886"/>
            <a:chOff x="4113876" y="2420222"/>
            <a:chExt cx="5184576" cy="490314"/>
          </a:xfrm>
        </p:grpSpPr>
        <p:sp>
          <p:nvSpPr>
            <p:cNvPr id="41" name="TextBox 19"/>
            <p:cNvSpPr txBox="1"/>
            <p:nvPr/>
          </p:nvSpPr>
          <p:spPr>
            <a:xfrm>
              <a:off x="4751356" y="2420222"/>
              <a:ext cx="4547096" cy="461665"/>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no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600" b="0" dirty="0">
                  <a:solidFill>
                    <a:srgbClr val="C00000"/>
                  </a:solidFill>
                  <a:latin typeface="+mn-lt"/>
                  <a:ea typeface="+mn-ea"/>
                  <a:cs typeface="+mn-ea"/>
                  <a:sym typeface="+mn-lt"/>
                </a:rPr>
                <a:t>插入文本或标题</a:t>
              </a:r>
            </a:p>
          </p:txBody>
        </p:sp>
        <p:grpSp>
          <p:nvGrpSpPr>
            <p:cNvPr id="46" name="组合 45"/>
            <p:cNvGrpSpPr/>
            <p:nvPr/>
          </p:nvGrpSpPr>
          <p:grpSpPr>
            <a:xfrm>
              <a:off x="4113876" y="2420222"/>
              <a:ext cx="864096" cy="490314"/>
              <a:chOff x="2165941" y="2479984"/>
              <a:chExt cx="864096" cy="490314"/>
            </a:xfrm>
          </p:grpSpPr>
          <p:sp>
            <p:nvSpPr>
              <p:cNvPr id="47" name="五边形 38"/>
              <p:cNvSpPr/>
              <p:nvPr/>
            </p:nvSpPr>
            <p:spPr>
              <a:xfrm>
                <a:off x="2165941" y="2479984"/>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TextBox 42"/>
              <p:cNvSpPr txBox="1"/>
              <p:nvPr/>
            </p:nvSpPr>
            <p:spPr>
              <a:xfrm>
                <a:off x="2273440" y="2479984"/>
                <a:ext cx="346640" cy="490314"/>
              </a:xfrm>
              <a:prstGeom prst="rect">
                <a:avLst/>
              </a:prstGeom>
              <a:noFill/>
            </p:spPr>
            <p:txBody>
              <a:bodyPr wrap="none" rtlCol="0">
                <a:spAutoFit/>
              </a:bodyPr>
              <a:lstStyle/>
              <a:p>
                <a:r>
                  <a:rPr lang="en-US" altLang="zh-CN" sz="4000" b="1" dirty="0">
                    <a:solidFill>
                      <a:schemeClr val="bg1"/>
                    </a:solidFill>
                    <a:cs typeface="+mn-ea"/>
                    <a:sym typeface="+mn-lt"/>
                  </a:rPr>
                  <a:t>2</a:t>
                </a:r>
                <a:endParaRPr lang="zh-CN" altLang="en-US" sz="4000" b="1" dirty="0">
                  <a:solidFill>
                    <a:schemeClr val="bg1"/>
                  </a:solidFill>
                  <a:cs typeface="+mn-ea"/>
                  <a:sym typeface="+mn-lt"/>
                </a:endParaRPr>
              </a:p>
            </p:txBody>
          </p:sp>
        </p:grpSp>
      </p:grpSp>
      <p:grpSp>
        <p:nvGrpSpPr>
          <p:cNvPr id="4" name="组合 3"/>
          <p:cNvGrpSpPr/>
          <p:nvPr/>
        </p:nvGrpSpPr>
        <p:grpSpPr>
          <a:xfrm>
            <a:off x="4113867" y="3697055"/>
            <a:ext cx="7485177" cy="707886"/>
            <a:chOff x="4700876" y="5393170"/>
            <a:chExt cx="5184576" cy="490314"/>
          </a:xfrm>
        </p:grpSpPr>
        <p:sp>
          <p:nvSpPr>
            <p:cNvPr id="42" name="TextBox 20"/>
            <p:cNvSpPr txBox="1"/>
            <p:nvPr/>
          </p:nvSpPr>
          <p:spPr>
            <a:xfrm>
              <a:off x="5338356" y="5393170"/>
              <a:ext cx="4547096" cy="461665"/>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no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600" b="0" dirty="0">
                  <a:solidFill>
                    <a:srgbClr val="C00000"/>
                  </a:solidFill>
                  <a:latin typeface="+mn-lt"/>
                  <a:ea typeface="+mn-ea"/>
                  <a:cs typeface="+mn-ea"/>
                  <a:sym typeface="+mn-lt"/>
                </a:rPr>
                <a:t>插入文本或标题</a:t>
              </a:r>
            </a:p>
          </p:txBody>
        </p:sp>
        <p:grpSp>
          <p:nvGrpSpPr>
            <p:cNvPr id="49" name="组合 48"/>
            <p:cNvGrpSpPr/>
            <p:nvPr/>
          </p:nvGrpSpPr>
          <p:grpSpPr>
            <a:xfrm>
              <a:off x="4700876" y="5393170"/>
              <a:ext cx="864096" cy="490314"/>
              <a:chOff x="2165941" y="3219673"/>
              <a:chExt cx="864096" cy="490314"/>
            </a:xfrm>
          </p:grpSpPr>
          <p:sp>
            <p:nvSpPr>
              <p:cNvPr id="50" name="五边形 44"/>
              <p:cNvSpPr/>
              <p:nvPr/>
            </p:nvSpPr>
            <p:spPr>
              <a:xfrm>
                <a:off x="2165941" y="3219673"/>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TextBox 45"/>
              <p:cNvSpPr txBox="1"/>
              <p:nvPr/>
            </p:nvSpPr>
            <p:spPr>
              <a:xfrm>
                <a:off x="2273441" y="3219673"/>
                <a:ext cx="346640" cy="490314"/>
              </a:xfrm>
              <a:prstGeom prst="rect">
                <a:avLst/>
              </a:prstGeom>
              <a:noFill/>
            </p:spPr>
            <p:txBody>
              <a:bodyPr wrap="none" rtlCol="0">
                <a:spAutoFit/>
              </a:bodyPr>
              <a:lstStyle/>
              <a:p>
                <a:r>
                  <a:rPr lang="en-US" altLang="zh-CN" sz="4000" b="1" dirty="0">
                    <a:solidFill>
                      <a:schemeClr val="bg1"/>
                    </a:solidFill>
                    <a:cs typeface="+mn-ea"/>
                    <a:sym typeface="+mn-lt"/>
                  </a:rPr>
                  <a:t>3</a:t>
                </a:r>
                <a:endParaRPr lang="zh-CN" altLang="en-US" sz="4000" b="1" dirty="0">
                  <a:solidFill>
                    <a:schemeClr val="bg1"/>
                  </a:solidFill>
                  <a:cs typeface="+mn-ea"/>
                  <a:sym typeface="+mn-lt"/>
                </a:endParaRPr>
              </a:p>
            </p:txBody>
          </p:sp>
        </p:grpSp>
      </p:grpSp>
      <p:grpSp>
        <p:nvGrpSpPr>
          <p:cNvPr id="5" name="组合 4"/>
          <p:cNvGrpSpPr/>
          <p:nvPr/>
        </p:nvGrpSpPr>
        <p:grpSpPr>
          <a:xfrm>
            <a:off x="4113874" y="5118807"/>
            <a:ext cx="7485170" cy="707886"/>
            <a:chOff x="2051720" y="3626848"/>
            <a:chExt cx="5184576" cy="490315"/>
          </a:xfrm>
        </p:grpSpPr>
        <p:sp>
          <p:nvSpPr>
            <p:cNvPr id="52" name="TextBox 21"/>
            <p:cNvSpPr txBox="1"/>
            <p:nvPr/>
          </p:nvSpPr>
          <p:spPr>
            <a:xfrm>
              <a:off x="2689200" y="3643159"/>
              <a:ext cx="4547096" cy="461665"/>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no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600" b="0" dirty="0">
                  <a:solidFill>
                    <a:srgbClr val="C00000"/>
                  </a:solidFill>
                  <a:latin typeface="+mn-lt"/>
                  <a:ea typeface="+mn-ea"/>
                  <a:cs typeface="+mn-ea"/>
                  <a:sym typeface="+mn-lt"/>
                </a:rPr>
                <a:t>插入文本或标题</a:t>
              </a:r>
            </a:p>
          </p:txBody>
        </p:sp>
        <p:grpSp>
          <p:nvGrpSpPr>
            <p:cNvPr id="53" name="组合 52"/>
            <p:cNvGrpSpPr/>
            <p:nvPr/>
          </p:nvGrpSpPr>
          <p:grpSpPr>
            <a:xfrm>
              <a:off x="2051720" y="3626848"/>
              <a:ext cx="864096" cy="490315"/>
              <a:chOff x="2165941" y="3943051"/>
              <a:chExt cx="864096" cy="490315"/>
            </a:xfrm>
          </p:grpSpPr>
          <p:sp>
            <p:nvSpPr>
              <p:cNvPr id="54" name="五边形 47"/>
              <p:cNvSpPr/>
              <p:nvPr/>
            </p:nvSpPr>
            <p:spPr>
              <a:xfrm>
                <a:off x="2165941" y="3959362"/>
                <a:ext cx="864096" cy="4616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TextBox 48"/>
              <p:cNvSpPr txBox="1"/>
              <p:nvPr/>
            </p:nvSpPr>
            <p:spPr>
              <a:xfrm>
                <a:off x="2273442" y="3943051"/>
                <a:ext cx="346641" cy="490315"/>
              </a:xfrm>
              <a:prstGeom prst="rect">
                <a:avLst/>
              </a:prstGeom>
              <a:noFill/>
            </p:spPr>
            <p:txBody>
              <a:bodyPr wrap="none" rtlCol="0">
                <a:spAutoFit/>
              </a:bodyPr>
              <a:lstStyle/>
              <a:p>
                <a:r>
                  <a:rPr lang="en-US" altLang="zh-CN" sz="4000" b="1" dirty="0">
                    <a:solidFill>
                      <a:schemeClr val="bg1"/>
                    </a:solidFill>
                    <a:cs typeface="+mn-ea"/>
                    <a:sym typeface="+mn-lt"/>
                  </a:rPr>
                  <a:t>4</a:t>
                </a:r>
                <a:endParaRPr lang="zh-CN" altLang="en-US" sz="4000" b="1" dirty="0">
                  <a:solidFill>
                    <a:schemeClr val="bg1"/>
                  </a:solidFill>
                  <a:cs typeface="+mn-ea"/>
                  <a:sym typeface="+mn-lt"/>
                </a:endParaRPr>
              </a:p>
            </p:txBody>
          </p:sp>
        </p:grpSp>
      </p:grpSp>
      <p:sp>
        <p:nvSpPr>
          <p:cNvPr id="6" name="椭圆 5"/>
          <p:cNvSpPr/>
          <p:nvPr/>
        </p:nvSpPr>
        <p:spPr>
          <a:xfrm>
            <a:off x="995339" y="2356003"/>
            <a:ext cx="1882588" cy="1882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062808d3-19bb-4b60-80f0-018e4af9ac5a"/>
          <p:cNvGrpSpPr>
            <a:grpSpLocks noChangeAspect="1"/>
          </p:cNvGrpSpPr>
          <p:nvPr/>
        </p:nvGrpSpPr>
        <p:grpSpPr>
          <a:xfrm>
            <a:off x="1433359" y="1911753"/>
            <a:ext cx="9398485" cy="1769357"/>
            <a:chOff x="686365" y="1773088"/>
            <a:chExt cx="10675556" cy="2009774"/>
          </a:xfrm>
        </p:grpSpPr>
        <p:sp>
          <p:nvSpPr>
            <p:cNvPr id="12" name="ïšḻïďê-Oval 29"/>
            <p:cNvSpPr/>
            <p:nvPr/>
          </p:nvSpPr>
          <p:spPr>
            <a:xfrm>
              <a:off x="972114" y="1773088"/>
              <a:ext cx="10389807" cy="1733550"/>
            </a:xfrm>
            <a:prstGeom prst="round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3" name="ïšḻïďê-Rectangle: Rounded Corners 30"/>
            <p:cNvSpPr/>
            <p:nvPr/>
          </p:nvSpPr>
          <p:spPr>
            <a:xfrm>
              <a:off x="686365" y="3049437"/>
              <a:ext cx="733425" cy="733425"/>
            </a:xfrm>
            <a:prstGeom prst="roundRect">
              <a:avLst/>
            </a:prstGeom>
            <a:solidFill>
              <a:srgbClr val="EDB3A7"/>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dirty="0">
                  <a:solidFill>
                    <a:schemeClr val="bg1"/>
                  </a:solidFill>
                  <a:cs typeface="+mn-ea"/>
                  <a:sym typeface="+mn-lt"/>
                </a:rPr>
                <a:t>1</a:t>
              </a:r>
            </a:p>
          </p:txBody>
        </p:sp>
        <p:sp>
          <p:nvSpPr>
            <p:cNvPr id="35" name="ïšḻïďê-Rectangle 52"/>
            <p:cNvSpPr/>
            <p:nvPr/>
          </p:nvSpPr>
          <p:spPr>
            <a:xfrm>
              <a:off x="1265155" y="2494790"/>
              <a:ext cx="2020976" cy="325410"/>
            </a:xfrm>
            <a:prstGeom prst="rect">
              <a:avLst/>
            </a:prstGeom>
          </p:spPr>
          <p:txBody>
            <a:bodyPr wrap="none" lIns="0" tIns="0" rIns="0" bIns="0" anchor="ctr" anchorCtr="1">
              <a:noAutofit/>
            </a:bodyPr>
            <a:lstStyle/>
            <a:p>
              <a:pPr lvl="0" algn="ctr" defTabSz="913765">
                <a:spcBef>
                  <a:spcPct val="0"/>
                </a:spcBef>
                <a:defRPr/>
              </a:pPr>
              <a:r>
                <a:rPr lang="zh-CN" altLang="en-US" sz="2000" b="1" dirty="0">
                  <a:solidFill>
                    <a:schemeClr val="bg1"/>
                  </a:solidFill>
                  <a:cs typeface="+mn-ea"/>
                  <a:sym typeface="+mn-lt"/>
                </a:rPr>
                <a:t>标题文本预设</a:t>
              </a:r>
            </a:p>
          </p:txBody>
        </p:sp>
        <p:sp>
          <p:nvSpPr>
            <p:cNvPr id="20" name="ïšḻïďê-Oval 37"/>
            <p:cNvSpPr/>
            <p:nvPr/>
          </p:nvSpPr>
          <p:spPr>
            <a:xfrm>
              <a:off x="3649213" y="1773088"/>
              <a:ext cx="6988121" cy="1733550"/>
            </a:xfrm>
            <a:prstGeom prst="roundRect">
              <a:avLst/>
            </a:prstGeom>
            <a:solidFill>
              <a:srgbClr val="EDB3A7"/>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1" name="ïšḻïďê-Rectangle: Rounded Corners 38"/>
            <p:cNvSpPr/>
            <p:nvPr/>
          </p:nvSpPr>
          <p:spPr>
            <a:xfrm>
              <a:off x="3302358" y="2950311"/>
              <a:ext cx="733426" cy="733425"/>
            </a:xfrm>
            <a:prstGeom prst="round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dirty="0">
                  <a:solidFill>
                    <a:schemeClr val="bg1"/>
                  </a:solidFill>
                  <a:cs typeface="+mn-ea"/>
                  <a:sym typeface="+mn-lt"/>
                </a:rPr>
                <a:t>2</a:t>
              </a:r>
            </a:p>
          </p:txBody>
        </p:sp>
        <p:sp>
          <p:nvSpPr>
            <p:cNvPr id="31" name="ïšḻïďê-Rectangle 48"/>
            <p:cNvSpPr/>
            <p:nvPr/>
          </p:nvSpPr>
          <p:spPr>
            <a:xfrm>
              <a:off x="4011525" y="2504183"/>
              <a:ext cx="2020976" cy="325410"/>
            </a:xfrm>
            <a:prstGeom prst="rect">
              <a:avLst/>
            </a:prstGeom>
          </p:spPr>
          <p:txBody>
            <a:bodyPr wrap="none" lIns="0" tIns="0" rIns="0" bIns="0" anchor="ctr" anchorCtr="1">
              <a:noAutofit/>
            </a:bodyPr>
            <a:lstStyle/>
            <a:p>
              <a:pPr lvl="0" algn="ctr" defTabSz="913765">
                <a:spcBef>
                  <a:spcPct val="0"/>
                </a:spcBef>
                <a:defRPr/>
              </a:pPr>
              <a:r>
                <a:rPr lang="zh-CN" altLang="en-US" sz="2000" b="1" dirty="0">
                  <a:solidFill>
                    <a:schemeClr val="bg1"/>
                  </a:solidFill>
                  <a:cs typeface="+mn-ea"/>
                  <a:sym typeface="+mn-lt"/>
                </a:rPr>
                <a:t>标题文本预设</a:t>
              </a:r>
            </a:p>
          </p:txBody>
        </p:sp>
        <p:sp>
          <p:nvSpPr>
            <p:cNvPr id="24" name="ïšḻïďê-Oval 41"/>
            <p:cNvSpPr/>
            <p:nvPr/>
          </p:nvSpPr>
          <p:spPr>
            <a:xfrm>
              <a:off x="6365205" y="1773088"/>
              <a:ext cx="3763228" cy="1733550"/>
            </a:xfrm>
            <a:prstGeom prst="round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5" name="ïšḻïďê-Rectangle: Rounded Corners 42"/>
            <p:cNvSpPr/>
            <p:nvPr/>
          </p:nvSpPr>
          <p:spPr>
            <a:xfrm>
              <a:off x="6083250" y="2944586"/>
              <a:ext cx="733426" cy="733425"/>
            </a:xfrm>
            <a:prstGeom prst="roundRect">
              <a:avLst/>
            </a:prstGeom>
            <a:solidFill>
              <a:srgbClr val="EDB3A7"/>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dirty="0">
                  <a:solidFill>
                    <a:schemeClr val="bg1"/>
                  </a:solidFill>
                  <a:cs typeface="+mn-ea"/>
                  <a:sym typeface="+mn-lt"/>
                </a:rPr>
                <a:t>3</a:t>
              </a:r>
            </a:p>
          </p:txBody>
        </p:sp>
        <p:sp>
          <p:nvSpPr>
            <p:cNvPr id="29" name="ïšḻïďê-Rectangle 46"/>
            <p:cNvSpPr/>
            <p:nvPr/>
          </p:nvSpPr>
          <p:spPr>
            <a:xfrm>
              <a:off x="6816676" y="2477157"/>
              <a:ext cx="2020976" cy="325410"/>
            </a:xfrm>
            <a:prstGeom prst="rect">
              <a:avLst/>
            </a:prstGeom>
          </p:spPr>
          <p:txBody>
            <a:bodyPr wrap="none" lIns="0" tIns="0" rIns="0" bIns="0" anchor="ctr" anchorCtr="1">
              <a:noAutofit/>
            </a:bodyPr>
            <a:lstStyle/>
            <a:p>
              <a:pPr lvl="0" algn="ctr" defTabSz="913765">
                <a:spcBef>
                  <a:spcPct val="0"/>
                </a:spcBef>
                <a:defRPr/>
              </a:pPr>
              <a:r>
                <a:rPr lang="zh-CN" altLang="en-US" sz="2000" b="1" dirty="0">
                  <a:solidFill>
                    <a:schemeClr val="bg1"/>
                  </a:solidFill>
                  <a:cs typeface="+mn-ea"/>
                  <a:sym typeface="+mn-lt"/>
                </a:rPr>
                <a:t>标题文本预设</a:t>
              </a:r>
            </a:p>
          </p:txBody>
        </p:sp>
        <p:sp>
          <p:nvSpPr>
            <p:cNvPr id="16" name="ïšḻïďê-Oval 33"/>
            <p:cNvSpPr/>
            <p:nvPr/>
          </p:nvSpPr>
          <p:spPr>
            <a:xfrm>
              <a:off x="9189327" y="1790720"/>
              <a:ext cx="2172594" cy="1733550"/>
            </a:xfrm>
            <a:prstGeom prst="roundRect">
              <a:avLst/>
            </a:prstGeom>
            <a:solidFill>
              <a:srgbClr val="EDB3A7"/>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7" name="ïšḻïďê-Rectangle: Rounded Corners 34"/>
            <p:cNvSpPr/>
            <p:nvPr/>
          </p:nvSpPr>
          <p:spPr>
            <a:xfrm>
              <a:off x="9065957" y="2944586"/>
              <a:ext cx="733426" cy="733425"/>
            </a:xfrm>
            <a:prstGeom prst="round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dirty="0">
                  <a:solidFill>
                    <a:schemeClr val="bg1"/>
                  </a:solidFill>
                  <a:cs typeface="+mn-ea"/>
                  <a:sym typeface="+mn-lt"/>
                </a:rPr>
                <a:t>4</a:t>
              </a:r>
            </a:p>
          </p:txBody>
        </p:sp>
        <p:sp>
          <p:nvSpPr>
            <p:cNvPr id="33" name="ïšḻïďê-Rectangle 50"/>
            <p:cNvSpPr/>
            <p:nvPr/>
          </p:nvSpPr>
          <p:spPr>
            <a:xfrm>
              <a:off x="9265136" y="2484760"/>
              <a:ext cx="2020976" cy="325410"/>
            </a:xfrm>
            <a:prstGeom prst="rect">
              <a:avLst/>
            </a:prstGeom>
          </p:spPr>
          <p:txBody>
            <a:bodyPr wrap="none" lIns="0" tIns="0" rIns="0" bIns="0" anchor="ctr" anchorCtr="1">
              <a:noAutofit/>
            </a:bodyPr>
            <a:lstStyle/>
            <a:p>
              <a:pPr lvl="0" algn="ctr" defTabSz="913765">
                <a:spcBef>
                  <a:spcPct val="0"/>
                </a:spcBef>
                <a:defRPr/>
              </a:pPr>
              <a:r>
                <a:rPr lang="zh-CN" altLang="en-US" sz="2000" b="1" dirty="0">
                  <a:solidFill>
                    <a:schemeClr val="bg1"/>
                  </a:solidFill>
                  <a:cs typeface="+mn-ea"/>
                  <a:sym typeface="+mn-lt"/>
                </a:rPr>
                <a:t>标题文本预设</a:t>
              </a:r>
            </a:p>
          </p:txBody>
        </p:sp>
      </p:grpSp>
      <p:sp>
        <p:nvSpPr>
          <p:cNvPr id="36" name="矩形 35"/>
          <p:cNvSpPr/>
          <p:nvPr/>
        </p:nvSpPr>
        <p:spPr>
          <a:xfrm>
            <a:off x="1060117" y="4030220"/>
            <a:ext cx="2410322" cy="155459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37" name="矩形 36"/>
          <p:cNvSpPr/>
          <p:nvPr/>
        </p:nvSpPr>
        <p:spPr>
          <a:xfrm>
            <a:off x="3729637" y="4041037"/>
            <a:ext cx="2410322" cy="155459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38" name="矩形 37"/>
          <p:cNvSpPr/>
          <p:nvPr/>
        </p:nvSpPr>
        <p:spPr>
          <a:xfrm>
            <a:off x="6353413" y="4044669"/>
            <a:ext cx="2410322" cy="155459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39" name="矩形 38"/>
          <p:cNvSpPr/>
          <p:nvPr/>
        </p:nvSpPr>
        <p:spPr>
          <a:xfrm>
            <a:off x="8768697" y="4030219"/>
            <a:ext cx="2410322" cy="155459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28" name="TextBox 8"/>
          <p:cNvSpPr txBox="1"/>
          <p:nvPr/>
        </p:nvSpPr>
        <p:spPr>
          <a:xfrm>
            <a:off x="4224485" y="720980"/>
            <a:ext cx="3743030" cy="369199"/>
          </a:xfrm>
          <a:prstGeom prst="rect">
            <a:avLst/>
          </a:prstGeom>
          <a:noFill/>
        </p:spPr>
        <p:txBody>
          <a:bodyPr wrap="square" lIns="0" tIns="0" rIns="0" bIns="0" rtlCol="0" anchor="ctr">
            <a:spAutoFit/>
          </a:bodyPr>
          <a:lstStyle/>
          <a:p>
            <a:pPr algn="dist"/>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íṩľíḍè-矩形: 圆角 10"/>
          <p:cNvSpPr/>
          <p:nvPr/>
        </p:nvSpPr>
        <p:spPr>
          <a:xfrm>
            <a:off x="2018378" y="1398560"/>
            <a:ext cx="3359837" cy="1833230"/>
          </a:xfrm>
          <a:prstGeom prst="roundRect">
            <a:avLst>
              <a:gd name="adj" fmla="val 5067"/>
            </a:avLst>
          </a:prstGeom>
          <a:solidFill>
            <a:srgbClr val="EDB3A7">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3" name="íṩľíḍè-矩形: 圆角 11"/>
          <p:cNvSpPr/>
          <p:nvPr/>
        </p:nvSpPr>
        <p:spPr>
          <a:xfrm>
            <a:off x="1870487" y="2178934"/>
            <a:ext cx="2750517" cy="1646469"/>
          </a:xfrm>
          <a:prstGeom prst="roundRect">
            <a:avLst>
              <a:gd name="adj" fmla="val 5067"/>
            </a:avLst>
          </a:prstGeom>
          <a:solidFill>
            <a:srgbClr val="EDB3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4" name="íṩľíḍè-矩形: 圆角 12"/>
          <p:cNvSpPr/>
          <p:nvPr/>
        </p:nvSpPr>
        <p:spPr>
          <a:xfrm>
            <a:off x="6282286" y="1402292"/>
            <a:ext cx="3662028" cy="1829498"/>
          </a:xfrm>
          <a:prstGeom prst="roundRect">
            <a:avLst>
              <a:gd name="adj" fmla="val 5067"/>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5" name="íṩľíḍè-矩形: 圆角 13"/>
          <p:cNvSpPr/>
          <p:nvPr/>
        </p:nvSpPr>
        <p:spPr>
          <a:xfrm>
            <a:off x="6813787" y="2166458"/>
            <a:ext cx="3326748" cy="1595422"/>
          </a:xfrm>
          <a:prstGeom prst="roundRect">
            <a:avLst>
              <a:gd name="adj" fmla="val 50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6" name="íṩľíḍè-矩形: 圆角 14"/>
          <p:cNvSpPr/>
          <p:nvPr/>
        </p:nvSpPr>
        <p:spPr>
          <a:xfrm>
            <a:off x="2077952" y="4095557"/>
            <a:ext cx="3359837" cy="1742127"/>
          </a:xfrm>
          <a:prstGeom prst="roundRect">
            <a:avLst>
              <a:gd name="adj" fmla="val 5067"/>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7" name="íṩľíḍè-矩形: 圆角 15"/>
          <p:cNvSpPr/>
          <p:nvPr/>
        </p:nvSpPr>
        <p:spPr>
          <a:xfrm>
            <a:off x="1923628" y="4631251"/>
            <a:ext cx="2750517" cy="1833229"/>
          </a:xfrm>
          <a:prstGeom prst="roundRect">
            <a:avLst>
              <a:gd name="adj" fmla="val 50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8" name="íṩľíḍè-矩形: 圆角 16"/>
          <p:cNvSpPr/>
          <p:nvPr/>
        </p:nvSpPr>
        <p:spPr>
          <a:xfrm>
            <a:off x="6282286" y="4080916"/>
            <a:ext cx="3775895" cy="1742127"/>
          </a:xfrm>
          <a:prstGeom prst="roundRect">
            <a:avLst>
              <a:gd name="adj" fmla="val 5067"/>
            </a:avLst>
          </a:prstGeom>
          <a:solidFill>
            <a:srgbClr val="EDB3A7">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9" name="íṩľíḍè-矩形: 圆角 17"/>
          <p:cNvSpPr/>
          <p:nvPr/>
        </p:nvSpPr>
        <p:spPr>
          <a:xfrm>
            <a:off x="6863156" y="4686526"/>
            <a:ext cx="3277379" cy="1722677"/>
          </a:xfrm>
          <a:prstGeom prst="roundRect">
            <a:avLst>
              <a:gd name="adj" fmla="val 5067"/>
            </a:avLst>
          </a:prstGeom>
          <a:solidFill>
            <a:srgbClr val="EDB3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20" name="组合 19"/>
          <p:cNvGrpSpPr/>
          <p:nvPr/>
        </p:nvGrpSpPr>
        <p:grpSpPr>
          <a:xfrm>
            <a:off x="1359080" y="1711545"/>
            <a:ext cx="1282618" cy="690446"/>
            <a:chOff x="952500" y="1676438"/>
            <a:chExt cx="1282618" cy="690446"/>
          </a:xfrm>
        </p:grpSpPr>
        <p:sp>
          <p:nvSpPr>
            <p:cNvPr id="36" name="íṩľíḍè-任意多边形: 形状 36"/>
            <p:cNvSpPr/>
            <p:nvPr/>
          </p:nvSpPr>
          <p:spPr>
            <a:xfrm>
              <a:off x="952500" y="1676438"/>
              <a:ext cx="554390" cy="690446"/>
            </a:xfrm>
            <a:custGeom>
              <a:avLst/>
              <a:gdLst/>
              <a:ahLst/>
              <a:cxnLst/>
              <a:rect l="l" t="t" r="r" b="b"/>
              <a:pathLst>
                <a:path w="121891" h="151805">
                  <a:moveTo>
                    <a:pt x="54248" y="100459"/>
                  </a:moveTo>
                  <a:lnTo>
                    <a:pt x="60722" y="100459"/>
                  </a:lnTo>
                  <a:lnTo>
                    <a:pt x="82823" y="151805"/>
                  </a:lnTo>
                  <a:lnTo>
                    <a:pt x="76349" y="151805"/>
                  </a:lnTo>
                  <a:close/>
                  <a:moveTo>
                    <a:pt x="46435" y="100459"/>
                  </a:moveTo>
                  <a:lnTo>
                    <a:pt x="52685" y="100459"/>
                  </a:lnTo>
                  <a:lnTo>
                    <a:pt x="52685" y="151805"/>
                  </a:lnTo>
                  <a:lnTo>
                    <a:pt x="46435" y="151805"/>
                  </a:lnTo>
                  <a:close/>
                  <a:moveTo>
                    <a:pt x="37505" y="100459"/>
                  </a:moveTo>
                  <a:lnTo>
                    <a:pt x="44425" y="100459"/>
                  </a:lnTo>
                  <a:lnTo>
                    <a:pt x="18529" y="151805"/>
                  </a:lnTo>
                  <a:lnTo>
                    <a:pt x="11832" y="151805"/>
                  </a:lnTo>
                  <a:close/>
                  <a:moveTo>
                    <a:pt x="121891" y="56481"/>
                  </a:moveTo>
                  <a:lnTo>
                    <a:pt x="114300" y="78358"/>
                  </a:lnTo>
                  <a:lnTo>
                    <a:pt x="121891" y="99120"/>
                  </a:lnTo>
                  <a:lnTo>
                    <a:pt x="86172" y="83939"/>
                  </a:lnTo>
                  <a:lnTo>
                    <a:pt x="86172" y="69652"/>
                  </a:lnTo>
                  <a:close/>
                  <a:moveTo>
                    <a:pt x="53355" y="32147"/>
                  </a:moveTo>
                  <a:cubicBezTo>
                    <a:pt x="52016" y="38398"/>
                    <a:pt x="48965" y="43533"/>
                    <a:pt x="44202" y="47551"/>
                  </a:cubicBezTo>
                  <a:cubicBezTo>
                    <a:pt x="41672" y="49560"/>
                    <a:pt x="38975" y="51067"/>
                    <a:pt x="36110" y="52072"/>
                  </a:cubicBezTo>
                  <a:lnTo>
                    <a:pt x="28360" y="53355"/>
                  </a:lnTo>
                  <a:lnTo>
                    <a:pt x="78135" y="53355"/>
                  </a:lnTo>
                  <a:lnTo>
                    <a:pt x="70433" y="52072"/>
                  </a:lnTo>
                  <a:cubicBezTo>
                    <a:pt x="67605" y="51067"/>
                    <a:pt x="64964" y="49560"/>
                    <a:pt x="62508" y="47551"/>
                  </a:cubicBezTo>
                  <a:cubicBezTo>
                    <a:pt x="57597" y="43533"/>
                    <a:pt x="54546" y="38398"/>
                    <a:pt x="53355" y="32147"/>
                  </a:cubicBezTo>
                  <a:close/>
                  <a:moveTo>
                    <a:pt x="79251" y="19199"/>
                  </a:moveTo>
                  <a:cubicBezTo>
                    <a:pt x="77168" y="19199"/>
                    <a:pt x="75345" y="19906"/>
                    <a:pt x="73782" y="21320"/>
                  </a:cubicBezTo>
                  <a:cubicBezTo>
                    <a:pt x="72219" y="22734"/>
                    <a:pt x="71438" y="24483"/>
                    <a:pt x="71438" y="26566"/>
                  </a:cubicBezTo>
                  <a:cubicBezTo>
                    <a:pt x="71438" y="28650"/>
                    <a:pt x="72219" y="30436"/>
                    <a:pt x="73782" y="31924"/>
                  </a:cubicBezTo>
                  <a:cubicBezTo>
                    <a:pt x="75345" y="33412"/>
                    <a:pt x="77168" y="34156"/>
                    <a:pt x="79251" y="34156"/>
                  </a:cubicBezTo>
                  <a:cubicBezTo>
                    <a:pt x="81484" y="34156"/>
                    <a:pt x="83344" y="33412"/>
                    <a:pt x="84832" y="31924"/>
                  </a:cubicBezTo>
                  <a:cubicBezTo>
                    <a:pt x="86321" y="30436"/>
                    <a:pt x="87065" y="28650"/>
                    <a:pt x="87065" y="26566"/>
                  </a:cubicBezTo>
                  <a:cubicBezTo>
                    <a:pt x="87065" y="24483"/>
                    <a:pt x="86321" y="22734"/>
                    <a:pt x="84832" y="21320"/>
                  </a:cubicBezTo>
                  <a:cubicBezTo>
                    <a:pt x="83344" y="19906"/>
                    <a:pt x="81484" y="19199"/>
                    <a:pt x="79251" y="19199"/>
                  </a:cubicBezTo>
                  <a:close/>
                  <a:moveTo>
                    <a:pt x="26566" y="19199"/>
                  </a:moveTo>
                  <a:cubicBezTo>
                    <a:pt x="24483" y="19199"/>
                    <a:pt x="22659" y="19906"/>
                    <a:pt x="21097" y="21320"/>
                  </a:cubicBezTo>
                  <a:cubicBezTo>
                    <a:pt x="19534" y="22734"/>
                    <a:pt x="18753" y="24483"/>
                    <a:pt x="18753" y="26566"/>
                  </a:cubicBezTo>
                  <a:cubicBezTo>
                    <a:pt x="18753" y="28650"/>
                    <a:pt x="19534" y="30436"/>
                    <a:pt x="21097" y="31924"/>
                  </a:cubicBezTo>
                  <a:cubicBezTo>
                    <a:pt x="22659" y="33412"/>
                    <a:pt x="24483" y="34156"/>
                    <a:pt x="26566" y="34156"/>
                  </a:cubicBezTo>
                  <a:cubicBezTo>
                    <a:pt x="28799" y="34156"/>
                    <a:pt x="30659" y="33412"/>
                    <a:pt x="32147" y="31924"/>
                  </a:cubicBezTo>
                  <a:cubicBezTo>
                    <a:pt x="33635" y="30436"/>
                    <a:pt x="34380" y="28650"/>
                    <a:pt x="34380" y="26566"/>
                  </a:cubicBezTo>
                  <a:cubicBezTo>
                    <a:pt x="34380" y="24483"/>
                    <a:pt x="33635" y="22734"/>
                    <a:pt x="32147" y="21320"/>
                  </a:cubicBezTo>
                  <a:cubicBezTo>
                    <a:pt x="30659" y="19906"/>
                    <a:pt x="28799" y="19199"/>
                    <a:pt x="26566" y="19199"/>
                  </a:cubicBezTo>
                  <a:close/>
                  <a:moveTo>
                    <a:pt x="27013" y="0"/>
                  </a:moveTo>
                  <a:cubicBezTo>
                    <a:pt x="33412" y="0"/>
                    <a:pt x="39142" y="2084"/>
                    <a:pt x="44202" y="6251"/>
                  </a:cubicBezTo>
                  <a:cubicBezTo>
                    <a:pt x="48965" y="10270"/>
                    <a:pt x="52016" y="15330"/>
                    <a:pt x="53355" y="21432"/>
                  </a:cubicBezTo>
                  <a:cubicBezTo>
                    <a:pt x="54546" y="15330"/>
                    <a:pt x="57597" y="10270"/>
                    <a:pt x="62508" y="6251"/>
                  </a:cubicBezTo>
                  <a:cubicBezTo>
                    <a:pt x="67419" y="2084"/>
                    <a:pt x="73075" y="0"/>
                    <a:pt x="79475" y="0"/>
                  </a:cubicBezTo>
                  <a:cubicBezTo>
                    <a:pt x="86916" y="0"/>
                    <a:pt x="93316" y="2679"/>
                    <a:pt x="98673" y="8037"/>
                  </a:cubicBezTo>
                  <a:cubicBezTo>
                    <a:pt x="103882" y="13097"/>
                    <a:pt x="106487" y="19422"/>
                    <a:pt x="106487" y="27013"/>
                  </a:cubicBezTo>
                  <a:cubicBezTo>
                    <a:pt x="106487" y="34305"/>
                    <a:pt x="103882" y="40630"/>
                    <a:pt x="98673" y="45988"/>
                  </a:cubicBezTo>
                  <a:cubicBezTo>
                    <a:pt x="95994" y="48518"/>
                    <a:pt x="93055" y="50416"/>
                    <a:pt x="89855" y="51681"/>
                  </a:cubicBezTo>
                  <a:lnTo>
                    <a:pt x="80696" y="53355"/>
                  </a:lnTo>
                  <a:lnTo>
                    <a:pt x="85949" y="53355"/>
                  </a:lnTo>
                  <a:lnTo>
                    <a:pt x="85949" y="100013"/>
                  </a:lnTo>
                  <a:lnTo>
                    <a:pt x="15404" y="100013"/>
                  </a:lnTo>
                  <a:lnTo>
                    <a:pt x="15404" y="53355"/>
                  </a:lnTo>
                  <a:lnTo>
                    <a:pt x="25785" y="53355"/>
                  </a:lnTo>
                  <a:lnTo>
                    <a:pt x="16576" y="51681"/>
                  </a:lnTo>
                  <a:cubicBezTo>
                    <a:pt x="13413" y="50416"/>
                    <a:pt x="10567" y="48518"/>
                    <a:pt x="8037" y="45988"/>
                  </a:cubicBezTo>
                  <a:cubicBezTo>
                    <a:pt x="2679" y="40630"/>
                    <a:pt x="0" y="34305"/>
                    <a:pt x="0" y="27013"/>
                  </a:cubicBezTo>
                  <a:cubicBezTo>
                    <a:pt x="0" y="19422"/>
                    <a:pt x="2679" y="13097"/>
                    <a:pt x="8037" y="8037"/>
                  </a:cubicBezTo>
                  <a:cubicBezTo>
                    <a:pt x="13097" y="2679"/>
                    <a:pt x="19422" y="0"/>
                    <a:pt x="27013" y="0"/>
                  </a:cubicBezTo>
                  <a:close/>
                </a:path>
              </a:pathLst>
            </a:custGeom>
            <a:solidFill>
              <a:srgbClr val="7FAF75"/>
            </a:solidFill>
            <a:ln>
              <a:noFill/>
            </a:ln>
            <a:effectLst/>
          </p:spPr>
          <p:txBody>
            <a:bodyPr anchor="ctr"/>
            <a:lstStyle/>
            <a:p>
              <a:pPr algn="ctr"/>
              <a:endParaRPr dirty="0">
                <a:cs typeface="+mn-ea"/>
                <a:sym typeface="+mn-lt"/>
              </a:endParaRPr>
            </a:p>
          </p:txBody>
        </p:sp>
        <p:sp>
          <p:nvSpPr>
            <p:cNvPr id="38" name="íślíḋè-Rectangle 72"/>
            <p:cNvSpPr/>
            <p:nvPr/>
          </p:nvSpPr>
          <p:spPr>
            <a:xfrm>
              <a:off x="1671372" y="1793691"/>
              <a:ext cx="563746" cy="219173"/>
            </a:xfrm>
            <a:prstGeom prst="rect">
              <a:avLst/>
            </a:prstGeom>
          </p:spPr>
          <p:txBody>
            <a:bodyPr wrap="none" lIns="0" tIns="0" rIns="0" bIns="0" anchor="ctr" anchorCtr="0">
              <a:noAutofit/>
            </a:bodyPr>
            <a:lstStyle/>
            <a:p>
              <a:r>
                <a:rPr lang="zh-CN" altLang="en-US" sz="2000" b="1" dirty="0">
                  <a:solidFill>
                    <a:schemeClr val="dk1">
                      <a:lumMod val="100000"/>
                    </a:schemeClr>
                  </a:solidFill>
                  <a:effectLst/>
                  <a:cs typeface="+mn-ea"/>
                  <a:sym typeface="+mn-lt"/>
                </a:rPr>
                <a:t>关键词</a:t>
              </a:r>
            </a:p>
          </p:txBody>
        </p:sp>
      </p:grpSp>
      <p:grpSp>
        <p:nvGrpSpPr>
          <p:cNvPr id="21" name="组合 20"/>
          <p:cNvGrpSpPr/>
          <p:nvPr/>
        </p:nvGrpSpPr>
        <p:grpSpPr>
          <a:xfrm>
            <a:off x="1315260" y="4191080"/>
            <a:ext cx="1462753" cy="529859"/>
            <a:chOff x="952500" y="5446331"/>
            <a:chExt cx="1462753" cy="529859"/>
          </a:xfrm>
        </p:grpSpPr>
        <p:sp>
          <p:nvSpPr>
            <p:cNvPr id="33" name="íślíḋè-任意多边形: 形状 42"/>
            <p:cNvSpPr/>
            <p:nvPr/>
          </p:nvSpPr>
          <p:spPr>
            <a:xfrm>
              <a:off x="952500" y="5505657"/>
              <a:ext cx="718872" cy="470533"/>
            </a:xfrm>
            <a:custGeom>
              <a:avLst/>
              <a:gdLst/>
              <a:ahLst/>
              <a:cxnLst/>
              <a:rect l="l" t="t" r="r" b="b"/>
              <a:pathLst>
                <a:path w="171897" h="112514">
                  <a:moveTo>
                    <a:pt x="54025" y="36835"/>
                  </a:moveTo>
                  <a:cubicBezTo>
                    <a:pt x="60276" y="36835"/>
                    <a:pt x="65559" y="39067"/>
                    <a:pt x="69875" y="43532"/>
                  </a:cubicBezTo>
                  <a:cubicBezTo>
                    <a:pt x="74340" y="47848"/>
                    <a:pt x="76572" y="53281"/>
                    <a:pt x="76572" y="59829"/>
                  </a:cubicBezTo>
                  <a:cubicBezTo>
                    <a:pt x="76572" y="65931"/>
                    <a:pt x="74340" y="71214"/>
                    <a:pt x="69875" y="75679"/>
                  </a:cubicBezTo>
                  <a:cubicBezTo>
                    <a:pt x="65559" y="80144"/>
                    <a:pt x="60276" y="82376"/>
                    <a:pt x="54025" y="82376"/>
                  </a:cubicBezTo>
                  <a:cubicBezTo>
                    <a:pt x="47625" y="82376"/>
                    <a:pt x="42193" y="80144"/>
                    <a:pt x="37728" y="75679"/>
                  </a:cubicBezTo>
                  <a:cubicBezTo>
                    <a:pt x="33263" y="71214"/>
                    <a:pt x="31031" y="65931"/>
                    <a:pt x="31031" y="59829"/>
                  </a:cubicBezTo>
                  <a:cubicBezTo>
                    <a:pt x="31031" y="53281"/>
                    <a:pt x="33263" y="47848"/>
                    <a:pt x="37728" y="43532"/>
                  </a:cubicBezTo>
                  <a:cubicBezTo>
                    <a:pt x="42193" y="39067"/>
                    <a:pt x="47625" y="36835"/>
                    <a:pt x="54025" y="36835"/>
                  </a:cubicBezTo>
                  <a:close/>
                  <a:moveTo>
                    <a:pt x="54025" y="24110"/>
                  </a:moveTo>
                  <a:cubicBezTo>
                    <a:pt x="44202" y="24110"/>
                    <a:pt x="35868" y="27608"/>
                    <a:pt x="29022" y="34603"/>
                  </a:cubicBezTo>
                  <a:cubicBezTo>
                    <a:pt x="22176" y="41449"/>
                    <a:pt x="18753" y="49857"/>
                    <a:pt x="18753" y="59829"/>
                  </a:cubicBezTo>
                  <a:cubicBezTo>
                    <a:pt x="18753" y="69354"/>
                    <a:pt x="22176" y="77540"/>
                    <a:pt x="29022" y="84386"/>
                  </a:cubicBezTo>
                  <a:cubicBezTo>
                    <a:pt x="35868" y="91232"/>
                    <a:pt x="44202" y="94655"/>
                    <a:pt x="54025" y="94655"/>
                  </a:cubicBezTo>
                  <a:cubicBezTo>
                    <a:pt x="63699" y="94655"/>
                    <a:pt x="71959" y="91232"/>
                    <a:pt x="78805" y="84386"/>
                  </a:cubicBezTo>
                  <a:cubicBezTo>
                    <a:pt x="85651" y="77540"/>
                    <a:pt x="89074" y="69354"/>
                    <a:pt x="89074" y="59829"/>
                  </a:cubicBezTo>
                  <a:cubicBezTo>
                    <a:pt x="89074" y="49857"/>
                    <a:pt x="85651" y="41449"/>
                    <a:pt x="78805" y="34603"/>
                  </a:cubicBezTo>
                  <a:cubicBezTo>
                    <a:pt x="71959" y="27608"/>
                    <a:pt x="63699" y="24110"/>
                    <a:pt x="54025" y="24110"/>
                  </a:cubicBezTo>
                  <a:close/>
                  <a:moveTo>
                    <a:pt x="135732" y="23887"/>
                  </a:moveTo>
                  <a:cubicBezTo>
                    <a:pt x="131118" y="23887"/>
                    <a:pt x="127174" y="24557"/>
                    <a:pt x="123900" y="25896"/>
                  </a:cubicBezTo>
                  <a:cubicBezTo>
                    <a:pt x="120477" y="27533"/>
                    <a:pt x="118765" y="29468"/>
                    <a:pt x="118765" y="31700"/>
                  </a:cubicBezTo>
                  <a:cubicBezTo>
                    <a:pt x="118765" y="33635"/>
                    <a:pt x="120477" y="35421"/>
                    <a:pt x="123900" y="37058"/>
                  </a:cubicBezTo>
                  <a:cubicBezTo>
                    <a:pt x="127174" y="38547"/>
                    <a:pt x="131118" y="39291"/>
                    <a:pt x="135732" y="39291"/>
                  </a:cubicBezTo>
                  <a:cubicBezTo>
                    <a:pt x="140345" y="39291"/>
                    <a:pt x="144364" y="38547"/>
                    <a:pt x="147787" y="37058"/>
                  </a:cubicBezTo>
                  <a:cubicBezTo>
                    <a:pt x="151061" y="35421"/>
                    <a:pt x="152698" y="33635"/>
                    <a:pt x="152698" y="31700"/>
                  </a:cubicBezTo>
                  <a:cubicBezTo>
                    <a:pt x="152698" y="29468"/>
                    <a:pt x="151061" y="27533"/>
                    <a:pt x="147787" y="25896"/>
                  </a:cubicBezTo>
                  <a:cubicBezTo>
                    <a:pt x="144364" y="24557"/>
                    <a:pt x="140345" y="23887"/>
                    <a:pt x="135732" y="23887"/>
                  </a:cubicBezTo>
                  <a:close/>
                  <a:moveTo>
                    <a:pt x="135732" y="0"/>
                  </a:moveTo>
                  <a:cubicBezTo>
                    <a:pt x="140345" y="0"/>
                    <a:pt x="144364" y="447"/>
                    <a:pt x="147787" y="1340"/>
                  </a:cubicBezTo>
                  <a:cubicBezTo>
                    <a:pt x="151061" y="2084"/>
                    <a:pt x="152698" y="3051"/>
                    <a:pt x="152698" y="4242"/>
                  </a:cubicBezTo>
                  <a:cubicBezTo>
                    <a:pt x="152698" y="5432"/>
                    <a:pt x="153665" y="6474"/>
                    <a:pt x="155600" y="7367"/>
                  </a:cubicBezTo>
                  <a:cubicBezTo>
                    <a:pt x="157684" y="8111"/>
                    <a:pt x="159916" y="8483"/>
                    <a:pt x="162297" y="8483"/>
                  </a:cubicBezTo>
                  <a:cubicBezTo>
                    <a:pt x="165125" y="8483"/>
                    <a:pt x="167432" y="11385"/>
                    <a:pt x="169218" y="17190"/>
                  </a:cubicBezTo>
                  <a:cubicBezTo>
                    <a:pt x="171004" y="22994"/>
                    <a:pt x="171897" y="30138"/>
                    <a:pt x="171897" y="38621"/>
                  </a:cubicBezTo>
                  <a:lnTo>
                    <a:pt x="171897" y="82376"/>
                  </a:lnTo>
                  <a:cubicBezTo>
                    <a:pt x="171897" y="90562"/>
                    <a:pt x="168995" y="97706"/>
                    <a:pt x="163190" y="103808"/>
                  </a:cubicBezTo>
                  <a:cubicBezTo>
                    <a:pt x="157088" y="109612"/>
                    <a:pt x="150019" y="112514"/>
                    <a:pt x="141982" y="112514"/>
                  </a:cubicBezTo>
                  <a:lnTo>
                    <a:pt x="30138" y="112514"/>
                  </a:lnTo>
                  <a:cubicBezTo>
                    <a:pt x="21952" y="112514"/>
                    <a:pt x="14809" y="109612"/>
                    <a:pt x="8707" y="103808"/>
                  </a:cubicBezTo>
                  <a:cubicBezTo>
                    <a:pt x="2902" y="97706"/>
                    <a:pt x="0" y="90562"/>
                    <a:pt x="0" y="82376"/>
                  </a:cubicBezTo>
                  <a:lnTo>
                    <a:pt x="0" y="38621"/>
                  </a:lnTo>
                  <a:cubicBezTo>
                    <a:pt x="0" y="30138"/>
                    <a:pt x="2902" y="22994"/>
                    <a:pt x="8707" y="17190"/>
                  </a:cubicBezTo>
                  <a:cubicBezTo>
                    <a:pt x="14809" y="11385"/>
                    <a:pt x="21952" y="8483"/>
                    <a:pt x="30138" y="8483"/>
                  </a:cubicBezTo>
                  <a:lnTo>
                    <a:pt x="88627" y="8483"/>
                  </a:lnTo>
                  <a:cubicBezTo>
                    <a:pt x="96962" y="8483"/>
                    <a:pt x="104106" y="8111"/>
                    <a:pt x="110059" y="7367"/>
                  </a:cubicBezTo>
                  <a:cubicBezTo>
                    <a:pt x="115863" y="6474"/>
                    <a:pt x="118765" y="5432"/>
                    <a:pt x="118765" y="4242"/>
                  </a:cubicBezTo>
                  <a:cubicBezTo>
                    <a:pt x="118765" y="3051"/>
                    <a:pt x="120477" y="2084"/>
                    <a:pt x="123900" y="1340"/>
                  </a:cubicBezTo>
                  <a:cubicBezTo>
                    <a:pt x="127174" y="447"/>
                    <a:pt x="131118" y="0"/>
                    <a:pt x="135732" y="0"/>
                  </a:cubicBezTo>
                  <a:close/>
                </a:path>
              </a:pathLst>
            </a:custGeom>
            <a:solidFill>
              <a:srgbClr val="EDB3A7"/>
            </a:solidFill>
            <a:ln>
              <a:noFill/>
            </a:ln>
            <a:effectLst/>
          </p:spPr>
          <p:txBody>
            <a:bodyPr anchor="ctr"/>
            <a:lstStyle/>
            <a:p>
              <a:pPr algn="ctr"/>
              <a:endParaRPr dirty="0">
                <a:cs typeface="+mn-ea"/>
                <a:sym typeface="+mn-lt"/>
              </a:endParaRPr>
            </a:p>
          </p:txBody>
        </p:sp>
        <p:sp>
          <p:nvSpPr>
            <p:cNvPr id="34" name="íślíḋè-Rectangle 57"/>
            <p:cNvSpPr/>
            <p:nvPr/>
          </p:nvSpPr>
          <p:spPr>
            <a:xfrm>
              <a:off x="1851507" y="5446331"/>
              <a:ext cx="563746" cy="219173"/>
            </a:xfrm>
            <a:prstGeom prst="rect">
              <a:avLst/>
            </a:prstGeom>
          </p:spPr>
          <p:txBody>
            <a:bodyPr wrap="none" lIns="0" tIns="0" rIns="0" bIns="0" anchor="ctr" anchorCtr="0">
              <a:noAutofit/>
            </a:bodyPr>
            <a:lstStyle/>
            <a:p>
              <a:r>
                <a:rPr lang="zh-CN" altLang="en-US" sz="2000" b="1" dirty="0">
                  <a:solidFill>
                    <a:schemeClr val="dk1">
                      <a:lumMod val="100000"/>
                    </a:schemeClr>
                  </a:solidFill>
                  <a:effectLst/>
                  <a:cs typeface="+mn-ea"/>
                  <a:sym typeface="+mn-lt"/>
                </a:rPr>
                <a:t>关键词</a:t>
              </a:r>
            </a:p>
          </p:txBody>
        </p:sp>
      </p:grpSp>
      <p:grpSp>
        <p:nvGrpSpPr>
          <p:cNvPr id="22" name="组合 21"/>
          <p:cNvGrpSpPr/>
          <p:nvPr/>
        </p:nvGrpSpPr>
        <p:grpSpPr>
          <a:xfrm>
            <a:off x="9279639" y="1632423"/>
            <a:ext cx="1441766" cy="694944"/>
            <a:chOff x="9762902" y="1600200"/>
            <a:chExt cx="1441766" cy="694944"/>
          </a:xfrm>
        </p:grpSpPr>
        <p:sp>
          <p:nvSpPr>
            <p:cNvPr id="29" name="íślíḋè-任意多边形: 形状 39"/>
            <p:cNvSpPr/>
            <p:nvPr/>
          </p:nvSpPr>
          <p:spPr>
            <a:xfrm>
              <a:off x="10509724" y="1600200"/>
              <a:ext cx="694944" cy="694944"/>
            </a:xfrm>
            <a:custGeom>
              <a:avLst/>
              <a:gdLst/>
              <a:ahLst/>
              <a:cxnLst/>
              <a:rect l="l" t="t" r="r" b="b"/>
              <a:pathLst>
                <a:path w="146902" h="145220">
                  <a:moveTo>
                    <a:pt x="137410" y="123064"/>
                  </a:moveTo>
                  <a:cubicBezTo>
                    <a:pt x="137707" y="122915"/>
                    <a:pt x="138005" y="122915"/>
                    <a:pt x="138303" y="123064"/>
                  </a:cubicBezTo>
                  <a:lnTo>
                    <a:pt x="138303" y="123510"/>
                  </a:lnTo>
                  <a:cubicBezTo>
                    <a:pt x="138600" y="123510"/>
                    <a:pt x="138823" y="123510"/>
                    <a:pt x="138972" y="123510"/>
                  </a:cubicBezTo>
                  <a:cubicBezTo>
                    <a:pt x="139270" y="123659"/>
                    <a:pt x="139419" y="123808"/>
                    <a:pt x="139419" y="123957"/>
                  </a:cubicBezTo>
                  <a:cubicBezTo>
                    <a:pt x="138675" y="126636"/>
                    <a:pt x="137707" y="128868"/>
                    <a:pt x="136517" y="130654"/>
                  </a:cubicBezTo>
                  <a:cubicBezTo>
                    <a:pt x="134582" y="133035"/>
                    <a:pt x="133466" y="134226"/>
                    <a:pt x="133168" y="134226"/>
                  </a:cubicBezTo>
                  <a:cubicBezTo>
                    <a:pt x="132870" y="134226"/>
                    <a:pt x="132721" y="134003"/>
                    <a:pt x="132721" y="133556"/>
                  </a:cubicBezTo>
                  <a:cubicBezTo>
                    <a:pt x="132721" y="133556"/>
                    <a:pt x="132498" y="133408"/>
                    <a:pt x="132052" y="133110"/>
                  </a:cubicBezTo>
                  <a:cubicBezTo>
                    <a:pt x="131903" y="132812"/>
                    <a:pt x="131754" y="132440"/>
                    <a:pt x="131605" y="131994"/>
                  </a:cubicBezTo>
                  <a:cubicBezTo>
                    <a:pt x="131605" y="131547"/>
                    <a:pt x="131754" y="131026"/>
                    <a:pt x="132052" y="130431"/>
                  </a:cubicBezTo>
                  <a:cubicBezTo>
                    <a:pt x="134284" y="126561"/>
                    <a:pt x="135624" y="124403"/>
                    <a:pt x="136070" y="123957"/>
                  </a:cubicBezTo>
                  <a:cubicBezTo>
                    <a:pt x="136517" y="123362"/>
                    <a:pt x="136963" y="123064"/>
                    <a:pt x="137410" y="123064"/>
                  </a:cubicBezTo>
                  <a:close/>
                  <a:moveTo>
                    <a:pt x="7929" y="123064"/>
                  </a:moveTo>
                  <a:cubicBezTo>
                    <a:pt x="8078" y="122915"/>
                    <a:pt x="8376" y="122915"/>
                    <a:pt x="8822" y="123064"/>
                  </a:cubicBezTo>
                  <a:cubicBezTo>
                    <a:pt x="9269" y="123064"/>
                    <a:pt x="9715" y="123362"/>
                    <a:pt x="10162" y="123957"/>
                  </a:cubicBezTo>
                  <a:cubicBezTo>
                    <a:pt x="10608" y="124403"/>
                    <a:pt x="11947" y="126561"/>
                    <a:pt x="14180" y="130431"/>
                  </a:cubicBezTo>
                  <a:cubicBezTo>
                    <a:pt x="14478" y="131026"/>
                    <a:pt x="14626" y="131547"/>
                    <a:pt x="14626" y="131994"/>
                  </a:cubicBezTo>
                  <a:cubicBezTo>
                    <a:pt x="14329" y="132440"/>
                    <a:pt x="14105" y="132812"/>
                    <a:pt x="13957" y="133110"/>
                  </a:cubicBezTo>
                  <a:cubicBezTo>
                    <a:pt x="13659" y="133408"/>
                    <a:pt x="13510" y="133556"/>
                    <a:pt x="13510" y="133556"/>
                  </a:cubicBezTo>
                  <a:cubicBezTo>
                    <a:pt x="13510" y="134003"/>
                    <a:pt x="13361" y="134226"/>
                    <a:pt x="13064" y="134226"/>
                  </a:cubicBezTo>
                  <a:cubicBezTo>
                    <a:pt x="12766" y="134226"/>
                    <a:pt x="11650" y="133035"/>
                    <a:pt x="9715" y="130654"/>
                  </a:cubicBezTo>
                  <a:cubicBezTo>
                    <a:pt x="8524" y="128868"/>
                    <a:pt x="7557" y="126636"/>
                    <a:pt x="6813" y="123957"/>
                  </a:cubicBezTo>
                  <a:cubicBezTo>
                    <a:pt x="6813" y="123808"/>
                    <a:pt x="6962" y="123659"/>
                    <a:pt x="7259" y="123510"/>
                  </a:cubicBezTo>
                  <a:cubicBezTo>
                    <a:pt x="7408" y="123510"/>
                    <a:pt x="7631" y="123510"/>
                    <a:pt x="7929" y="123510"/>
                  </a:cubicBezTo>
                  <a:close/>
                  <a:moveTo>
                    <a:pt x="125578" y="80425"/>
                  </a:moveTo>
                  <a:cubicBezTo>
                    <a:pt x="127661" y="80127"/>
                    <a:pt x="129001" y="80350"/>
                    <a:pt x="129596" y="81094"/>
                  </a:cubicBezTo>
                  <a:lnTo>
                    <a:pt x="130936" y="82657"/>
                  </a:lnTo>
                  <a:cubicBezTo>
                    <a:pt x="132424" y="82062"/>
                    <a:pt x="133838" y="81913"/>
                    <a:pt x="135177" y="82211"/>
                  </a:cubicBezTo>
                  <a:cubicBezTo>
                    <a:pt x="136517" y="82657"/>
                    <a:pt x="137038" y="83699"/>
                    <a:pt x="136740" y="85336"/>
                  </a:cubicBezTo>
                  <a:cubicBezTo>
                    <a:pt x="131977" y="100814"/>
                    <a:pt x="125355" y="113613"/>
                    <a:pt x="116871" y="123734"/>
                  </a:cubicBezTo>
                  <a:cubicBezTo>
                    <a:pt x="106156" y="136831"/>
                    <a:pt x="99607" y="143379"/>
                    <a:pt x="97226" y="143379"/>
                  </a:cubicBezTo>
                  <a:cubicBezTo>
                    <a:pt x="95589" y="143379"/>
                    <a:pt x="94770" y="142263"/>
                    <a:pt x="94770" y="140030"/>
                  </a:cubicBezTo>
                  <a:cubicBezTo>
                    <a:pt x="94770" y="139286"/>
                    <a:pt x="93729" y="137947"/>
                    <a:pt x="91645" y="136012"/>
                  </a:cubicBezTo>
                  <a:cubicBezTo>
                    <a:pt x="90603" y="134970"/>
                    <a:pt x="90008" y="133408"/>
                    <a:pt x="89859" y="131324"/>
                  </a:cubicBezTo>
                  <a:cubicBezTo>
                    <a:pt x="89561" y="128347"/>
                    <a:pt x="90305" y="125371"/>
                    <a:pt x="92091" y="122394"/>
                  </a:cubicBezTo>
                  <a:cubicBezTo>
                    <a:pt x="106379" y="100070"/>
                    <a:pt x="114937" y="87568"/>
                    <a:pt x="117764" y="84890"/>
                  </a:cubicBezTo>
                  <a:cubicBezTo>
                    <a:pt x="120592" y="82211"/>
                    <a:pt x="123196" y="80722"/>
                    <a:pt x="125578" y="80425"/>
                  </a:cubicBezTo>
                  <a:close/>
                  <a:moveTo>
                    <a:pt x="22217" y="78416"/>
                  </a:moveTo>
                  <a:cubicBezTo>
                    <a:pt x="24747" y="78862"/>
                    <a:pt x="27351" y="80425"/>
                    <a:pt x="30030" y="83104"/>
                  </a:cubicBezTo>
                  <a:cubicBezTo>
                    <a:pt x="32858" y="85931"/>
                    <a:pt x="40597" y="98656"/>
                    <a:pt x="53247" y="121278"/>
                  </a:cubicBezTo>
                  <a:cubicBezTo>
                    <a:pt x="54884" y="124255"/>
                    <a:pt x="55554" y="127231"/>
                    <a:pt x="55256" y="130208"/>
                  </a:cubicBezTo>
                  <a:cubicBezTo>
                    <a:pt x="54959" y="132291"/>
                    <a:pt x="54215" y="133854"/>
                    <a:pt x="53024" y="134896"/>
                  </a:cubicBezTo>
                  <a:cubicBezTo>
                    <a:pt x="50940" y="136831"/>
                    <a:pt x="49899" y="138170"/>
                    <a:pt x="49899" y="138914"/>
                  </a:cubicBezTo>
                  <a:cubicBezTo>
                    <a:pt x="49750" y="141295"/>
                    <a:pt x="48857" y="142486"/>
                    <a:pt x="47220" y="142486"/>
                  </a:cubicBezTo>
                  <a:cubicBezTo>
                    <a:pt x="44838" y="142486"/>
                    <a:pt x="38588" y="135789"/>
                    <a:pt x="28467" y="122394"/>
                  </a:cubicBezTo>
                  <a:cubicBezTo>
                    <a:pt x="20728" y="111976"/>
                    <a:pt x="14924" y="98879"/>
                    <a:pt x="11055" y="83104"/>
                  </a:cubicBezTo>
                  <a:cubicBezTo>
                    <a:pt x="10906" y="81615"/>
                    <a:pt x="11501" y="80648"/>
                    <a:pt x="12840" y="80201"/>
                  </a:cubicBezTo>
                  <a:cubicBezTo>
                    <a:pt x="14180" y="79904"/>
                    <a:pt x="15594" y="80053"/>
                    <a:pt x="17082" y="80648"/>
                  </a:cubicBezTo>
                  <a:lnTo>
                    <a:pt x="17975" y="79085"/>
                  </a:lnTo>
                  <a:cubicBezTo>
                    <a:pt x="18868" y="78341"/>
                    <a:pt x="20282" y="78118"/>
                    <a:pt x="22217" y="78416"/>
                  </a:cubicBezTo>
                  <a:close/>
                  <a:moveTo>
                    <a:pt x="78027" y="58"/>
                  </a:moveTo>
                  <a:cubicBezTo>
                    <a:pt x="109430" y="1099"/>
                    <a:pt x="130340" y="15982"/>
                    <a:pt x="140758" y="44706"/>
                  </a:cubicBezTo>
                  <a:cubicBezTo>
                    <a:pt x="145818" y="59142"/>
                    <a:pt x="147753" y="73579"/>
                    <a:pt x="146563" y="88015"/>
                  </a:cubicBezTo>
                  <a:cubicBezTo>
                    <a:pt x="146265" y="90545"/>
                    <a:pt x="145744" y="92257"/>
                    <a:pt x="145000" y="93150"/>
                  </a:cubicBezTo>
                  <a:lnTo>
                    <a:pt x="143660" y="94266"/>
                  </a:lnTo>
                  <a:cubicBezTo>
                    <a:pt x="145744" y="105130"/>
                    <a:pt x="142693" y="115325"/>
                    <a:pt x="134507" y="124850"/>
                  </a:cubicBezTo>
                  <a:cubicBezTo>
                    <a:pt x="122750" y="138244"/>
                    <a:pt x="114490" y="145016"/>
                    <a:pt x="109728" y="145165"/>
                  </a:cubicBezTo>
                  <a:cubicBezTo>
                    <a:pt x="105560" y="145314"/>
                    <a:pt x="103402" y="145165"/>
                    <a:pt x="103254" y="144718"/>
                  </a:cubicBezTo>
                  <a:cubicBezTo>
                    <a:pt x="115755" y="131026"/>
                    <a:pt x="124238" y="120608"/>
                    <a:pt x="128703" y="113465"/>
                  </a:cubicBezTo>
                  <a:cubicBezTo>
                    <a:pt x="137186" y="98731"/>
                    <a:pt x="140907" y="88461"/>
                    <a:pt x="139865" y="82657"/>
                  </a:cubicBezTo>
                  <a:cubicBezTo>
                    <a:pt x="139865" y="82657"/>
                    <a:pt x="139865" y="81467"/>
                    <a:pt x="139865" y="79085"/>
                  </a:cubicBezTo>
                  <a:cubicBezTo>
                    <a:pt x="140163" y="76555"/>
                    <a:pt x="140088" y="74025"/>
                    <a:pt x="139642" y="71495"/>
                  </a:cubicBezTo>
                  <a:cubicBezTo>
                    <a:pt x="139047" y="63012"/>
                    <a:pt x="137335" y="55124"/>
                    <a:pt x="134507" y="47831"/>
                  </a:cubicBezTo>
                  <a:cubicBezTo>
                    <a:pt x="124982" y="25061"/>
                    <a:pt x="105635" y="13080"/>
                    <a:pt x="76464" y="11889"/>
                  </a:cubicBezTo>
                  <a:cubicBezTo>
                    <a:pt x="47443" y="10699"/>
                    <a:pt x="27128" y="22233"/>
                    <a:pt x="15519" y="46492"/>
                  </a:cubicBezTo>
                  <a:cubicBezTo>
                    <a:pt x="9864" y="58696"/>
                    <a:pt x="7111" y="71049"/>
                    <a:pt x="7259" y="83550"/>
                  </a:cubicBezTo>
                  <a:cubicBezTo>
                    <a:pt x="13361" y="101707"/>
                    <a:pt x="19761" y="115102"/>
                    <a:pt x="26458" y="123734"/>
                  </a:cubicBezTo>
                  <a:cubicBezTo>
                    <a:pt x="33453" y="132515"/>
                    <a:pt x="38588" y="138989"/>
                    <a:pt x="41862" y="143156"/>
                  </a:cubicBezTo>
                  <a:cubicBezTo>
                    <a:pt x="37844" y="145835"/>
                    <a:pt x="33676" y="145760"/>
                    <a:pt x="29360" y="142933"/>
                  </a:cubicBezTo>
                  <a:cubicBezTo>
                    <a:pt x="16859" y="134003"/>
                    <a:pt x="8599" y="123287"/>
                    <a:pt x="4580" y="110786"/>
                  </a:cubicBezTo>
                  <a:cubicBezTo>
                    <a:pt x="1604" y="100665"/>
                    <a:pt x="860" y="94787"/>
                    <a:pt x="2348" y="93150"/>
                  </a:cubicBezTo>
                  <a:cubicBezTo>
                    <a:pt x="1306" y="92108"/>
                    <a:pt x="637" y="89354"/>
                    <a:pt x="339" y="84890"/>
                  </a:cubicBezTo>
                  <a:cubicBezTo>
                    <a:pt x="-1149" y="71346"/>
                    <a:pt x="2274" y="56091"/>
                    <a:pt x="10608" y="39125"/>
                  </a:cubicBezTo>
                  <a:cubicBezTo>
                    <a:pt x="23705" y="12038"/>
                    <a:pt x="46178" y="-984"/>
                    <a:pt x="78027" y="58"/>
                  </a:cubicBezTo>
                  <a:close/>
                </a:path>
              </a:pathLst>
            </a:custGeom>
            <a:solidFill>
              <a:srgbClr val="EDB3A7"/>
            </a:solidFill>
            <a:ln>
              <a:noFill/>
            </a:ln>
            <a:effectLst/>
          </p:spPr>
          <p:txBody>
            <a:bodyPr anchor="ctr"/>
            <a:lstStyle/>
            <a:p>
              <a:pPr algn="ctr"/>
              <a:endParaRPr dirty="0">
                <a:cs typeface="+mn-ea"/>
                <a:sym typeface="+mn-lt"/>
              </a:endParaRPr>
            </a:p>
          </p:txBody>
        </p:sp>
        <p:sp>
          <p:nvSpPr>
            <p:cNvPr id="31" name="íślíḋè-Rectangle 43"/>
            <p:cNvSpPr/>
            <p:nvPr/>
          </p:nvSpPr>
          <p:spPr>
            <a:xfrm>
              <a:off x="9762902" y="1692750"/>
              <a:ext cx="563746" cy="219173"/>
            </a:xfrm>
            <a:prstGeom prst="rect">
              <a:avLst/>
            </a:prstGeom>
          </p:spPr>
          <p:txBody>
            <a:bodyPr wrap="none" lIns="0" tIns="0" rIns="0" bIns="0" anchor="ctr" anchorCtr="0">
              <a:noAutofit/>
            </a:bodyPr>
            <a:lstStyle/>
            <a:p>
              <a:pPr algn="r"/>
              <a:r>
                <a:rPr lang="zh-CN" altLang="en-US" sz="2000" b="1" dirty="0">
                  <a:solidFill>
                    <a:schemeClr val="dk1">
                      <a:lumMod val="100000"/>
                    </a:schemeClr>
                  </a:solidFill>
                  <a:effectLst/>
                  <a:cs typeface="+mn-ea"/>
                  <a:sym typeface="+mn-lt"/>
                </a:rPr>
                <a:t>关键词</a:t>
              </a:r>
            </a:p>
          </p:txBody>
        </p:sp>
      </p:grpSp>
      <p:grpSp>
        <p:nvGrpSpPr>
          <p:cNvPr id="23" name="组合 22"/>
          <p:cNvGrpSpPr/>
          <p:nvPr/>
        </p:nvGrpSpPr>
        <p:grpSpPr>
          <a:xfrm>
            <a:off x="9360408" y="3845730"/>
            <a:ext cx="1334835" cy="951688"/>
            <a:chOff x="9904665" y="5024502"/>
            <a:chExt cx="1334835" cy="951688"/>
          </a:xfrm>
        </p:grpSpPr>
        <p:sp>
          <p:nvSpPr>
            <p:cNvPr id="24" name="íślíḋè-任意多边形: 形状 45"/>
            <p:cNvSpPr/>
            <p:nvPr/>
          </p:nvSpPr>
          <p:spPr>
            <a:xfrm>
              <a:off x="10555698" y="5325443"/>
              <a:ext cx="683802" cy="650747"/>
            </a:xfrm>
            <a:custGeom>
              <a:avLst/>
              <a:gdLst/>
              <a:ahLst/>
              <a:cxnLst/>
              <a:rect l="l" t="t" r="r" b="b"/>
              <a:pathLst>
                <a:path w="114130" h="108613">
                  <a:moveTo>
                    <a:pt x="95409" y="60149"/>
                  </a:moveTo>
                  <a:lnTo>
                    <a:pt x="76199" y="67013"/>
                  </a:lnTo>
                  <a:lnTo>
                    <a:pt x="61334" y="82341"/>
                  </a:lnTo>
                  <a:lnTo>
                    <a:pt x="45554" y="62666"/>
                  </a:lnTo>
                  <a:lnTo>
                    <a:pt x="35034" y="87145"/>
                  </a:lnTo>
                  <a:lnTo>
                    <a:pt x="35034" y="96983"/>
                  </a:lnTo>
                  <a:lnTo>
                    <a:pt x="103643" y="96983"/>
                  </a:lnTo>
                  <a:lnTo>
                    <a:pt x="103643" y="78680"/>
                  </a:lnTo>
                  <a:close/>
                  <a:moveTo>
                    <a:pt x="27280" y="45548"/>
                  </a:moveTo>
                  <a:lnTo>
                    <a:pt x="109798" y="45548"/>
                  </a:lnTo>
                  <a:cubicBezTo>
                    <a:pt x="111076" y="45581"/>
                    <a:pt x="112111" y="46028"/>
                    <a:pt x="112904" y="46888"/>
                  </a:cubicBezTo>
                  <a:cubicBezTo>
                    <a:pt x="113698" y="47748"/>
                    <a:pt x="114106" y="48823"/>
                    <a:pt x="114130" y="50111"/>
                  </a:cubicBezTo>
                  <a:lnTo>
                    <a:pt x="114130" y="104052"/>
                  </a:lnTo>
                  <a:cubicBezTo>
                    <a:pt x="114106" y="105339"/>
                    <a:pt x="113698" y="106413"/>
                    <a:pt x="112904" y="107273"/>
                  </a:cubicBezTo>
                  <a:cubicBezTo>
                    <a:pt x="112111" y="108133"/>
                    <a:pt x="111076" y="108579"/>
                    <a:pt x="109798" y="108613"/>
                  </a:cubicBezTo>
                  <a:lnTo>
                    <a:pt x="27280" y="108613"/>
                  </a:lnTo>
                  <a:cubicBezTo>
                    <a:pt x="26002" y="108579"/>
                    <a:pt x="24966" y="108133"/>
                    <a:pt x="24173" y="107273"/>
                  </a:cubicBezTo>
                  <a:cubicBezTo>
                    <a:pt x="23379" y="106413"/>
                    <a:pt x="22971" y="105339"/>
                    <a:pt x="22947" y="104052"/>
                  </a:cubicBezTo>
                  <a:lnTo>
                    <a:pt x="22947" y="50111"/>
                  </a:lnTo>
                  <a:cubicBezTo>
                    <a:pt x="22971" y="48823"/>
                    <a:pt x="23379" y="47748"/>
                    <a:pt x="24173" y="46888"/>
                  </a:cubicBezTo>
                  <a:cubicBezTo>
                    <a:pt x="24966" y="46028"/>
                    <a:pt x="26002" y="45581"/>
                    <a:pt x="27280" y="45548"/>
                  </a:cubicBezTo>
                  <a:close/>
                  <a:moveTo>
                    <a:pt x="80544" y="285"/>
                  </a:moveTo>
                  <a:cubicBezTo>
                    <a:pt x="81731" y="-144"/>
                    <a:pt x="82845" y="-87"/>
                    <a:pt x="83889" y="456"/>
                  </a:cubicBezTo>
                  <a:cubicBezTo>
                    <a:pt x="84932" y="999"/>
                    <a:pt x="85647" y="1856"/>
                    <a:pt x="86033" y="3028"/>
                  </a:cubicBezTo>
                  <a:lnTo>
                    <a:pt x="97925" y="35261"/>
                  </a:lnTo>
                  <a:lnTo>
                    <a:pt x="86490" y="35261"/>
                  </a:lnTo>
                  <a:lnTo>
                    <a:pt x="72311" y="18116"/>
                  </a:lnTo>
                  <a:lnTo>
                    <a:pt x="47612" y="35261"/>
                  </a:lnTo>
                  <a:lnTo>
                    <a:pt x="27280" y="35261"/>
                  </a:lnTo>
                  <a:cubicBezTo>
                    <a:pt x="23075" y="35366"/>
                    <a:pt x="19611" y="36813"/>
                    <a:pt x="16888" y="39603"/>
                  </a:cubicBezTo>
                  <a:cubicBezTo>
                    <a:pt x="14165" y="42393"/>
                    <a:pt x="12755" y="45895"/>
                    <a:pt x="12660" y="50111"/>
                  </a:cubicBezTo>
                  <a:lnTo>
                    <a:pt x="12660" y="68385"/>
                  </a:lnTo>
                  <a:lnTo>
                    <a:pt x="315" y="34346"/>
                  </a:lnTo>
                  <a:cubicBezTo>
                    <a:pt x="-123" y="33151"/>
                    <a:pt x="-104" y="31998"/>
                    <a:pt x="373" y="30889"/>
                  </a:cubicBezTo>
                  <a:cubicBezTo>
                    <a:pt x="849" y="29779"/>
                    <a:pt x="1668" y="29026"/>
                    <a:pt x="2830" y="28631"/>
                  </a:cubicBezTo>
                  <a:close/>
                </a:path>
              </a:pathLst>
            </a:custGeom>
            <a:solidFill>
              <a:srgbClr val="7FAF75"/>
            </a:solidFill>
            <a:ln>
              <a:noFill/>
            </a:ln>
            <a:effectLst/>
          </p:spPr>
          <p:txBody>
            <a:bodyPr anchor="ctr"/>
            <a:lstStyle/>
            <a:p>
              <a:pPr algn="ctr"/>
              <a:endParaRPr dirty="0">
                <a:cs typeface="+mn-ea"/>
                <a:sym typeface="+mn-lt"/>
              </a:endParaRPr>
            </a:p>
          </p:txBody>
        </p:sp>
        <p:sp>
          <p:nvSpPr>
            <p:cNvPr id="25" name="íślíḋè-任意多边形: 形状 88"/>
            <p:cNvSpPr/>
            <p:nvPr/>
          </p:nvSpPr>
          <p:spPr bwMode="auto">
            <a:xfrm>
              <a:off x="11010558" y="5024502"/>
              <a:ext cx="126010" cy="297276"/>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rgbClr val="EDB3A7"/>
            </a:solidFill>
            <a:ln>
              <a:noFill/>
            </a:ln>
          </p:spPr>
          <p:txBody>
            <a:bodyPr anchor="ctr"/>
            <a:lstStyle/>
            <a:p>
              <a:pPr algn="ctr"/>
              <a:endParaRPr dirty="0">
                <a:cs typeface="+mn-ea"/>
                <a:sym typeface="+mn-lt"/>
              </a:endParaRPr>
            </a:p>
          </p:txBody>
        </p:sp>
        <p:sp>
          <p:nvSpPr>
            <p:cNvPr id="27" name="íślíḋè-Rectangle 28"/>
            <p:cNvSpPr/>
            <p:nvPr/>
          </p:nvSpPr>
          <p:spPr>
            <a:xfrm>
              <a:off x="9904665" y="5500534"/>
              <a:ext cx="563746" cy="219173"/>
            </a:xfrm>
            <a:prstGeom prst="rect">
              <a:avLst/>
            </a:prstGeom>
          </p:spPr>
          <p:txBody>
            <a:bodyPr wrap="none" lIns="0" tIns="0" rIns="0" bIns="0" anchor="ctr" anchorCtr="0">
              <a:noAutofit/>
            </a:bodyPr>
            <a:lstStyle/>
            <a:p>
              <a:pPr algn="r"/>
              <a:r>
                <a:rPr lang="zh-CN" altLang="en-US" sz="2000" b="1" dirty="0">
                  <a:solidFill>
                    <a:schemeClr val="dk1">
                      <a:lumMod val="100000"/>
                    </a:schemeClr>
                  </a:solidFill>
                  <a:effectLst/>
                  <a:cs typeface="+mn-ea"/>
                  <a:sym typeface="+mn-lt"/>
                </a:rPr>
                <a:t>关键词</a:t>
              </a:r>
            </a:p>
          </p:txBody>
        </p:sp>
      </p:grpSp>
      <p:sp>
        <p:nvSpPr>
          <p:cNvPr id="40" name="矩形 39"/>
          <p:cNvSpPr/>
          <p:nvPr/>
        </p:nvSpPr>
        <p:spPr>
          <a:xfrm>
            <a:off x="1861225" y="2207286"/>
            <a:ext cx="2551012" cy="155459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solidFill>
                <a:cs typeface="+mn-ea"/>
                <a:sym typeface="+mn-lt"/>
              </a:rPr>
              <a:t>用户可以在投影仪或者计算机上进行演示也可以将演示文稿打印出来制作成胶片以便应用到更广泛的领域中。</a:t>
            </a:r>
          </a:p>
        </p:txBody>
      </p:sp>
      <p:sp>
        <p:nvSpPr>
          <p:cNvPr id="41" name="矩形 40"/>
          <p:cNvSpPr/>
          <p:nvPr/>
        </p:nvSpPr>
        <p:spPr>
          <a:xfrm>
            <a:off x="1956922" y="4869040"/>
            <a:ext cx="2741928" cy="12741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solidFill>
                <a:cs typeface="+mn-ea"/>
                <a:sym typeface="+mn-lt"/>
              </a:rPr>
              <a:t>用户可以在投影仪或者计算机上进行演示也可以将演示文稿打印出来制作成胶片以便应用到更广泛的领域中。</a:t>
            </a:r>
          </a:p>
        </p:txBody>
      </p:sp>
      <p:sp>
        <p:nvSpPr>
          <p:cNvPr id="42" name="矩形 41"/>
          <p:cNvSpPr/>
          <p:nvPr/>
        </p:nvSpPr>
        <p:spPr>
          <a:xfrm>
            <a:off x="6863156" y="2250308"/>
            <a:ext cx="3264826" cy="12741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solidFill>
                <a:cs typeface="+mn-ea"/>
                <a:sym typeface="+mn-lt"/>
              </a:rPr>
              <a:t>用户可以在投影仪或者计算机上进行演示也可以将演示文稿打印出来制作成胶片以便应用到更广泛的领域中。</a:t>
            </a:r>
          </a:p>
        </p:txBody>
      </p:sp>
      <p:sp>
        <p:nvSpPr>
          <p:cNvPr id="43" name="矩形 42"/>
          <p:cNvSpPr/>
          <p:nvPr/>
        </p:nvSpPr>
        <p:spPr>
          <a:xfrm>
            <a:off x="7040287" y="4877893"/>
            <a:ext cx="2873747" cy="12741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solidFill>
                <a:cs typeface="+mn-ea"/>
                <a:sym typeface="+mn-lt"/>
              </a:rPr>
              <a:t>用户可以在投影仪或者计算机上进行演示也可以将演示文稿打印出来制作成胶片以便应用到更广泛的领域中。</a:t>
            </a:r>
          </a:p>
        </p:txBody>
      </p:sp>
      <p:sp>
        <p:nvSpPr>
          <p:cNvPr id="32" name="TextBox 8"/>
          <p:cNvSpPr txBox="1"/>
          <p:nvPr/>
        </p:nvSpPr>
        <p:spPr>
          <a:xfrm>
            <a:off x="4224485" y="720980"/>
            <a:ext cx="3743030" cy="369199"/>
          </a:xfrm>
          <a:prstGeom prst="rect">
            <a:avLst/>
          </a:prstGeom>
          <a:noFill/>
        </p:spPr>
        <p:txBody>
          <a:bodyPr wrap="square" lIns="0" tIns="0" rIns="0" bIns="0" rtlCol="0" anchor="ctr">
            <a:spAutoFit/>
          </a:bodyPr>
          <a:lstStyle/>
          <a:p>
            <a:pPr algn="dist"/>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1a597827-6b16-4730-8e35-b5f5b3ece29a"/>
          <p:cNvGrpSpPr>
            <a:grpSpLocks noChangeAspect="1"/>
          </p:cNvGrpSpPr>
          <p:nvPr/>
        </p:nvGrpSpPr>
        <p:grpSpPr>
          <a:xfrm>
            <a:off x="945208" y="1973160"/>
            <a:ext cx="10301584" cy="4065544"/>
            <a:chOff x="1123008" y="1812617"/>
            <a:chExt cx="10301584" cy="4065544"/>
          </a:xfrm>
        </p:grpSpPr>
        <p:sp>
          <p:nvSpPr>
            <p:cNvPr id="50" name="iS1ide-矩形: 圆角 43"/>
            <p:cNvSpPr/>
            <p:nvPr/>
          </p:nvSpPr>
          <p:spPr bwMode="auto">
            <a:xfrm>
              <a:off x="4892757" y="1812617"/>
              <a:ext cx="2941896" cy="992391"/>
            </a:xfrm>
            <a:prstGeom prst="roundRect">
              <a:avLst>
                <a:gd name="adj" fmla="val 11236"/>
              </a:avLst>
            </a:prstGeom>
            <a:solidFill>
              <a:schemeClr val="accent1"/>
            </a:solidFill>
            <a:ln w="19050">
              <a:noFill/>
            </a:ln>
          </p:spPr>
          <p:txBody>
            <a:bodyPr lIns="0" tIns="0" rIns="0" bIns="0" anchor="ctr"/>
            <a:lstStyle/>
            <a:p>
              <a:pPr algn="ctr"/>
              <a:endParaRPr dirty="0">
                <a:cs typeface="+mn-ea"/>
                <a:sym typeface="+mn-lt"/>
              </a:endParaRPr>
            </a:p>
          </p:txBody>
        </p:sp>
        <p:grpSp>
          <p:nvGrpSpPr>
            <p:cNvPr id="21" name="组合 20"/>
            <p:cNvGrpSpPr/>
            <p:nvPr/>
          </p:nvGrpSpPr>
          <p:grpSpPr>
            <a:xfrm>
              <a:off x="4741855" y="1981480"/>
              <a:ext cx="3357854" cy="658147"/>
              <a:chOff x="-2770136" y="3621303"/>
              <a:chExt cx="4268888" cy="836712"/>
            </a:xfrm>
          </p:grpSpPr>
          <p:sp>
            <p:nvSpPr>
              <p:cNvPr id="49" name="iS1ide-任意多边形: 形状 103"/>
              <p:cNvSpPr>
                <a:spLocks noChangeAspect="1"/>
              </p:cNvSpPr>
              <p:nvPr/>
            </p:nvSpPr>
            <p:spPr bwMode="auto">
              <a:xfrm>
                <a:off x="1161783" y="3641891"/>
                <a:ext cx="336969" cy="304760"/>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bg1"/>
              </a:solidFill>
              <a:ln>
                <a:noFill/>
              </a:ln>
            </p:spPr>
            <p:txBody>
              <a:bodyPr lIns="0" tIns="0" rIns="0" bIns="0" anchor="ctr"/>
              <a:lstStyle/>
              <a:p>
                <a:pPr algn="ctr"/>
                <a:endParaRPr dirty="0">
                  <a:cs typeface="+mn-ea"/>
                  <a:sym typeface="+mn-lt"/>
                </a:endParaRPr>
              </a:p>
            </p:txBody>
          </p:sp>
          <p:sp>
            <p:nvSpPr>
              <p:cNvPr id="2" name="iS1ide-矩形: 圆角 102"/>
              <p:cNvSpPr/>
              <p:nvPr/>
            </p:nvSpPr>
            <p:spPr bwMode="auto">
              <a:xfrm>
                <a:off x="-2770136" y="3621303"/>
                <a:ext cx="4118850" cy="836712"/>
              </a:xfrm>
              <a:prstGeom prst="leftRightArrow">
                <a:avLst/>
              </a:prstGeom>
              <a:solidFill>
                <a:srgbClr val="EDB3A7"/>
              </a:solidFill>
              <a:ln w="19050">
                <a:noFill/>
              </a:ln>
            </p:spPr>
            <p:txBody>
              <a:bodyPr lIns="0" tIns="0" rIns="0" bIns="0" anchor="ctr"/>
              <a:lstStyle/>
              <a:p>
                <a:pPr algn="ctr"/>
                <a:endParaRPr dirty="0">
                  <a:cs typeface="+mn-ea"/>
                  <a:sym typeface="+mn-lt"/>
                </a:endParaRPr>
              </a:p>
            </p:txBody>
          </p:sp>
        </p:grpSp>
        <p:sp>
          <p:nvSpPr>
            <p:cNvPr id="46" name="iS1ide-矩形: 圆角 108"/>
            <p:cNvSpPr/>
            <p:nvPr/>
          </p:nvSpPr>
          <p:spPr bwMode="auto">
            <a:xfrm>
              <a:off x="4892758" y="3414086"/>
              <a:ext cx="2941896" cy="994143"/>
            </a:xfrm>
            <a:prstGeom prst="roundRect">
              <a:avLst>
                <a:gd name="adj" fmla="val 11236"/>
              </a:avLst>
            </a:prstGeom>
            <a:solidFill>
              <a:schemeClr val="accent1"/>
            </a:solidFill>
            <a:ln w="19050">
              <a:noFill/>
            </a:ln>
          </p:spPr>
          <p:txBody>
            <a:bodyPr lIns="0" tIns="0" rIns="0" bIns="0" anchor="ctr"/>
            <a:lstStyle/>
            <a:p>
              <a:pPr algn="ctr"/>
              <a:endParaRPr dirty="0">
                <a:cs typeface="+mn-ea"/>
                <a:sym typeface="+mn-lt"/>
              </a:endParaRPr>
            </a:p>
          </p:txBody>
        </p:sp>
        <p:sp>
          <p:nvSpPr>
            <p:cNvPr id="42" name="iS1ide-矩形: 圆角 68"/>
            <p:cNvSpPr/>
            <p:nvPr/>
          </p:nvSpPr>
          <p:spPr bwMode="auto">
            <a:xfrm>
              <a:off x="4741853" y="3600002"/>
              <a:ext cx="3239836" cy="674032"/>
            </a:xfrm>
            <a:prstGeom prst="leftRightArrow">
              <a:avLst/>
            </a:prstGeom>
            <a:solidFill>
              <a:srgbClr val="EDB3A7"/>
            </a:solidFill>
            <a:ln w="19050">
              <a:noFill/>
            </a:ln>
          </p:spPr>
          <p:txBody>
            <a:bodyPr lIns="0" tIns="0" rIns="0" bIns="0" anchor="ctr"/>
            <a:lstStyle/>
            <a:p>
              <a:pPr algn="ctr"/>
              <a:endParaRPr dirty="0">
                <a:cs typeface="+mn-ea"/>
                <a:sym typeface="+mn-lt"/>
              </a:endParaRPr>
            </a:p>
          </p:txBody>
        </p:sp>
        <p:sp>
          <p:nvSpPr>
            <p:cNvPr id="26" name="iS1ide-文本框 41"/>
            <p:cNvSpPr txBox="1"/>
            <p:nvPr/>
          </p:nvSpPr>
          <p:spPr bwMode="auto">
            <a:xfrm>
              <a:off x="1123008" y="1836166"/>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gn="r" eaLnBrk="1" hangingPunct="1">
                <a:lnSpc>
                  <a:spcPct val="120000"/>
                </a:lnSpc>
                <a:spcBef>
                  <a:spcPct val="0"/>
                </a:spcBef>
                <a:buFontTx/>
                <a:buNone/>
              </a:pPr>
              <a:r>
                <a:rPr lang="zh-CN" altLang="en-US" sz="2000" b="1" dirty="0">
                  <a:solidFill>
                    <a:srgbClr val="735945"/>
                  </a:solidFill>
                  <a:cs typeface="+mn-ea"/>
                  <a:sym typeface="+mn-lt"/>
                </a:rPr>
                <a:t>标题文本预设</a:t>
              </a:r>
            </a:p>
          </p:txBody>
        </p:sp>
        <p:sp>
          <p:nvSpPr>
            <p:cNvPr id="28" name="iS1ide-文本框 100"/>
            <p:cNvSpPr txBox="1"/>
            <p:nvPr/>
          </p:nvSpPr>
          <p:spPr bwMode="auto">
            <a:xfrm>
              <a:off x="8317305" y="1836166"/>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eaLnBrk="1" hangingPunct="1">
                <a:lnSpc>
                  <a:spcPct val="120000"/>
                </a:lnSpc>
                <a:spcBef>
                  <a:spcPct val="0"/>
                </a:spcBef>
                <a:buFontTx/>
                <a:buNone/>
              </a:pPr>
              <a:r>
                <a:rPr lang="zh-CN" altLang="en-US" sz="2000" b="1" dirty="0">
                  <a:solidFill>
                    <a:srgbClr val="735945"/>
                  </a:solidFill>
                  <a:cs typeface="+mn-ea"/>
                  <a:sym typeface="+mn-lt"/>
                </a:rPr>
                <a:t>标题文本预设</a:t>
              </a:r>
            </a:p>
          </p:txBody>
        </p:sp>
        <p:sp>
          <p:nvSpPr>
            <p:cNvPr id="30" name="iS1ide-文本框 106"/>
            <p:cNvSpPr txBox="1"/>
            <p:nvPr/>
          </p:nvSpPr>
          <p:spPr bwMode="auto">
            <a:xfrm>
              <a:off x="8317305" y="3496442"/>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eaLnBrk="1" hangingPunct="1">
                <a:lnSpc>
                  <a:spcPct val="120000"/>
                </a:lnSpc>
                <a:spcBef>
                  <a:spcPct val="0"/>
                </a:spcBef>
                <a:buFontTx/>
                <a:buNone/>
              </a:pPr>
              <a:r>
                <a:rPr lang="zh-CN" altLang="en-US" sz="2000" b="1" dirty="0">
                  <a:solidFill>
                    <a:srgbClr val="735945"/>
                  </a:solidFill>
                  <a:cs typeface="+mn-ea"/>
                  <a:sym typeface="+mn-lt"/>
                </a:rPr>
                <a:t>标题文本预设</a:t>
              </a:r>
            </a:p>
          </p:txBody>
        </p:sp>
        <p:sp>
          <p:nvSpPr>
            <p:cNvPr id="32" name="iS1ide-文本框 112"/>
            <p:cNvSpPr txBox="1"/>
            <p:nvPr/>
          </p:nvSpPr>
          <p:spPr bwMode="auto">
            <a:xfrm>
              <a:off x="8320496" y="5005237"/>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eaLnBrk="1" hangingPunct="1">
                <a:lnSpc>
                  <a:spcPct val="120000"/>
                </a:lnSpc>
                <a:spcBef>
                  <a:spcPct val="0"/>
                </a:spcBef>
                <a:buFontTx/>
                <a:buNone/>
              </a:pPr>
              <a:r>
                <a:rPr lang="zh-CN" altLang="en-US" sz="2000" b="1" dirty="0">
                  <a:solidFill>
                    <a:srgbClr val="735945"/>
                  </a:solidFill>
                  <a:cs typeface="+mn-ea"/>
                  <a:sym typeface="+mn-lt"/>
                </a:rPr>
                <a:t>标题文本预设</a:t>
              </a:r>
            </a:p>
          </p:txBody>
        </p:sp>
        <p:sp>
          <p:nvSpPr>
            <p:cNvPr id="34" name="iS1ide-文本框 66"/>
            <p:cNvSpPr txBox="1"/>
            <p:nvPr/>
          </p:nvSpPr>
          <p:spPr bwMode="auto">
            <a:xfrm>
              <a:off x="1123008" y="3496442"/>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gn="r" eaLnBrk="1" hangingPunct="1">
                <a:lnSpc>
                  <a:spcPct val="120000"/>
                </a:lnSpc>
                <a:spcBef>
                  <a:spcPct val="0"/>
                </a:spcBef>
                <a:buFontTx/>
                <a:buNone/>
              </a:pPr>
              <a:r>
                <a:rPr lang="zh-CN" altLang="en-US" sz="2000" b="1" dirty="0">
                  <a:solidFill>
                    <a:srgbClr val="735945"/>
                  </a:solidFill>
                  <a:cs typeface="+mn-ea"/>
                  <a:sym typeface="+mn-lt"/>
                </a:rPr>
                <a:t>标题文本预设</a:t>
              </a:r>
            </a:p>
          </p:txBody>
        </p:sp>
        <p:sp>
          <p:nvSpPr>
            <p:cNvPr id="36" name="iS1ide-文本框 72"/>
            <p:cNvSpPr txBox="1"/>
            <p:nvPr/>
          </p:nvSpPr>
          <p:spPr bwMode="auto">
            <a:xfrm>
              <a:off x="1208679" y="5005237"/>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gn="r" eaLnBrk="1" hangingPunct="1">
                <a:lnSpc>
                  <a:spcPct val="120000"/>
                </a:lnSpc>
                <a:spcBef>
                  <a:spcPct val="0"/>
                </a:spcBef>
                <a:buFontTx/>
                <a:buNone/>
              </a:pPr>
              <a:r>
                <a:rPr lang="zh-CN" altLang="en-US" sz="2000" b="1" dirty="0">
                  <a:solidFill>
                    <a:srgbClr val="735945"/>
                  </a:solidFill>
                  <a:cs typeface="+mn-ea"/>
                  <a:sym typeface="+mn-lt"/>
                </a:rPr>
                <a:t>标题文本预设</a:t>
              </a:r>
            </a:p>
          </p:txBody>
        </p:sp>
        <p:sp>
          <p:nvSpPr>
            <p:cNvPr id="40" name="iS1ide-矩形: 圆角 74"/>
            <p:cNvSpPr/>
            <p:nvPr/>
          </p:nvSpPr>
          <p:spPr bwMode="auto">
            <a:xfrm>
              <a:off x="4931540" y="4887934"/>
              <a:ext cx="2941896" cy="990227"/>
            </a:xfrm>
            <a:prstGeom prst="roundRect">
              <a:avLst>
                <a:gd name="adj" fmla="val 11236"/>
              </a:avLst>
            </a:prstGeom>
            <a:solidFill>
              <a:schemeClr val="accent1"/>
            </a:solidFill>
            <a:ln w="19050">
              <a:noFill/>
            </a:ln>
          </p:spPr>
          <p:txBody>
            <a:bodyPr lIns="0" tIns="0" rIns="0" bIns="0" anchor="ctr"/>
            <a:lstStyle/>
            <a:p>
              <a:pPr algn="ctr"/>
              <a:endParaRPr dirty="0">
                <a:cs typeface="+mn-ea"/>
                <a:sym typeface="+mn-lt"/>
              </a:endParaRPr>
            </a:p>
          </p:txBody>
        </p:sp>
        <p:sp>
          <p:nvSpPr>
            <p:cNvPr id="44" name="iS1ide-矩形: 圆角 114"/>
            <p:cNvSpPr/>
            <p:nvPr/>
          </p:nvSpPr>
          <p:spPr bwMode="auto">
            <a:xfrm>
              <a:off x="4781400" y="5022129"/>
              <a:ext cx="3200289" cy="750630"/>
            </a:xfrm>
            <a:prstGeom prst="leftRightArrow">
              <a:avLst/>
            </a:prstGeom>
            <a:solidFill>
              <a:srgbClr val="EDB3A7"/>
            </a:solidFill>
            <a:ln w="19050">
              <a:noFill/>
            </a:ln>
          </p:spPr>
          <p:txBody>
            <a:bodyPr lIns="0" tIns="0" rIns="0" bIns="0" anchor="ctr"/>
            <a:lstStyle/>
            <a:p>
              <a:pPr algn="ctr"/>
              <a:endParaRPr dirty="0">
                <a:cs typeface="+mn-ea"/>
                <a:sym typeface="+mn-lt"/>
              </a:endParaRPr>
            </a:p>
          </p:txBody>
        </p:sp>
      </p:grpSp>
      <p:sp>
        <p:nvSpPr>
          <p:cNvPr id="52" name="矩形 51"/>
          <p:cNvSpPr/>
          <p:nvPr/>
        </p:nvSpPr>
        <p:spPr>
          <a:xfrm>
            <a:off x="1746218" y="2382470"/>
            <a:ext cx="241032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53" name="矩形 52"/>
          <p:cNvSpPr/>
          <p:nvPr/>
        </p:nvSpPr>
        <p:spPr>
          <a:xfrm>
            <a:off x="1746218" y="3963030"/>
            <a:ext cx="241032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54" name="矩形 53"/>
          <p:cNvSpPr/>
          <p:nvPr/>
        </p:nvSpPr>
        <p:spPr>
          <a:xfrm>
            <a:off x="1746218" y="5543591"/>
            <a:ext cx="241032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55" name="矩形 54"/>
          <p:cNvSpPr/>
          <p:nvPr/>
        </p:nvSpPr>
        <p:spPr>
          <a:xfrm>
            <a:off x="8064367" y="2337995"/>
            <a:ext cx="241032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56" name="矩形 55"/>
          <p:cNvSpPr/>
          <p:nvPr/>
        </p:nvSpPr>
        <p:spPr>
          <a:xfrm>
            <a:off x="8064367" y="3918555"/>
            <a:ext cx="241032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57" name="矩形 56"/>
          <p:cNvSpPr/>
          <p:nvPr/>
        </p:nvSpPr>
        <p:spPr>
          <a:xfrm>
            <a:off x="8064367" y="5499116"/>
            <a:ext cx="241032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58" name="TextBox 8"/>
          <p:cNvSpPr txBox="1"/>
          <p:nvPr/>
        </p:nvSpPr>
        <p:spPr>
          <a:xfrm>
            <a:off x="4224485" y="720980"/>
            <a:ext cx="3743030" cy="369199"/>
          </a:xfrm>
          <a:prstGeom prst="rect">
            <a:avLst/>
          </a:prstGeom>
          <a:noFill/>
        </p:spPr>
        <p:txBody>
          <a:bodyPr wrap="square" lIns="0" tIns="0" rIns="0" bIns="0" rtlCol="0" anchor="ctr">
            <a:spAutoFit/>
          </a:bodyPr>
          <a:lstStyle/>
          <a:p>
            <a:pPr algn="dist"/>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
        <p:nvSpPr>
          <p:cNvPr id="5" name="箭头: 五边形 4"/>
          <p:cNvSpPr/>
          <p:nvPr/>
        </p:nvSpPr>
        <p:spPr>
          <a:xfrm rot="5400000">
            <a:off x="3708031" y="3446219"/>
            <a:ext cx="5096653" cy="992391"/>
          </a:xfrm>
          <a:prstGeom prst="homePlate">
            <a:avLst/>
          </a:prstGeom>
          <a:solidFill>
            <a:srgbClr val="C0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ïšḻïďê-Rectangle 52"/>
          <p:cNvSpPr/>
          <p:nvPr/>
        </p:nvSpPr>
        <p:spPr>
          <a:xfrm>
            <a:off x="5338823" y="3914640"/>
            <a:ext cx="1779215" cy="286483"/>
          </a:xfrm>
          <a:prstGeom prst="rect">
            <a:avLst/>
          </a:prstGeom>
        </p:spPr>
        <p:txBody>
          <a:bodyPr vert="eaVert" wrap="none" lIns="0" tIns="0" rIns="0" bIns="0" anchor="ctr" anchorCtr="1">
            <a:noAutofit/>
          </a:bodyPr>
          <a:lstStyle/>
          <a:p>
            <a:pPr lvl="0" algn="ctr" defTabSz="913765">
              <a:spcBef>
                <a:spcPct val="0"/>
              </a:spcBef>
              <a:defRPr/>
            </a:pPr>
            <a:r>
              <a:rPr lang="zh-CN" altLang="en-US" sz="2800" b="1" dirty="0">
                <a:solidFill>
                  <a:schemeClr val="bg1"/>
                </a:solidFill>
                <a:cs typeface="+mn-ea"/>
                <a:sym typeface="+mn-lt"/>
              </a:rPr>
              <a:t>关键词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flipH="1">
            <a:off x="4632833" y="1868591"/>
            <a:ext cx="6414415" cy="4048547"/>
            <a:chOff x="6080182" y="2248925"/>
            <a:chExt cx="4276739" cy="4049484"/>
          </a:xfrm>
          <a:solidFill>
            <a:srgbClr val="6B7EAD"/>
          </a:solidFill>
        </p:grpSpPr>
        <p:sp>
          <p:nvSpPr>
            <p:cNvPr id="34" name="Rectangle 170"/>
            <p:cNvSpPr/>
            <p:nvPr/>
          </p:nvSpPr>
          <p:spPr>
            <a:xfrm flipH="1">
              <a:off x="6080182" y="2248925"/>
              <a:ext cx="4276739" cy="87080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cs typeface="+mn-ea"/>
                <a:sym typeface="+mn-lt"/>
              </a:endParaRPr>
            </a:p>
          </p:txBody>
        </p:sp>
        <p:sp>
          <p:nvSpPr>
            <p:cNvPr id="35" name="Rectangle 171"/>
            <p:cNvSpPr/>
            <p:nvPr/>
          </p:nvSpPr>
          <p:spPr>
            <a:xfrm flipH="1">
              <a:off x="6080182" y="3317260"/>
              <a:ext cx="4276739" cy="87080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cs typeface="+mn-ea"/>
                <a:sym typeface="+mn-lt"/>
              </a:endParaRPr>
            </a:p>
          </p:txBody>
        </p:sp>
        <p:sp>
          <p:nvSpPr>
            <p:cNvPr id="36" name="Rectangle 24"/>
            <p:cNvSpPr/>
            <p:nvPr/>
          </p:nvSpPr>
          <p:spPr bwMode="auto">
            <a:xfrm>
              <a:off x="6329709" y="2511154"/>
              <a:ext cx="3152121" cy="625210"/>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bg1"/>
                  </a:solidFill>
                  <a:cs typeface="+mn-ea"/>
                  <a:sym typeface="+mn-lt"/>
                </a:rPr>
                <a:t>输入替换内容输入替换内容输入替换内容输入替换内容输入替换内容输入替换内容输入替换内容输入替换内容</a:t>
              </a:r>
              <a:endParaRPr lang="en-US" altLang="zh-CN" sz="1200" dirty="0">
                <a:solidFill>
                  <a:schemeClr val="bg1"/>
                </a:solidFill>
                <a:cs typeface="+mn-ea"/>
                <a:sym typeface="+mn-lt"/>
              </a:endParaRPr>
            </a:p>
          </p:txBody>
        </p:sp>
        <p:sp>
          <p:nvSpPr>
            <p:cNvPr id="37" name="Rectangle 24"/>
            <p:cNvSpPr/>
            <p:nvPr/>
          </p:nvSpPr>
          <p:spPr bwMode="auto">
            <a:xfrm>
              <a:off x="6229974" y="3536533"/>
              <a:ext cx="3151397" cy="625210"/>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bg1"/>
                  </a:solidFill>
                  <a:cs typeface="+mn-ea"/>
                  <a:sym typeface="+mn-lt"/>
                </a:rPr>
                <a:t>输入替换内容输入替换内容输入替换内容输入替换内容输入替换内容输入替换内容输入替换内容输入替换内容</a:t>
              </a:r>
              <a:endParaRPr lang="en-US" altLang="zh-CN" sz="1200" dirty="0">
                <a:solidFill>
                  <a:schemeClr val="bg1"/>
                </a:solidFill>
                <a:cs typeface="+mn-ea"/>
                <a:sym typeface="+mn-lt"/>
              </a:endParaRPr>
            </a:p>
            <a:p>
              <a:endParaRPr lang="en-US" altLang="zh-CN" sz="1200" dirty="0">
                <a:solidFill>
                  <a:schemeClr val="bg1"/>
                </a:solidFill>
                <a:cs typeface="+mn-ea"/>
                <a:sym typeface="+mn-lt"/>
              </a:endParaRPr>
            </a:p>
          </p:txBody>
        </p:sp>
        <p:sp>
          <p:nvSpPr>
            <p:cNvPr id="38" name="Rectangle 174"/>
            <p:cNvSpPr/>
            <p:nvPr/>
          </p:nvSpPr>
          <p:spPr>
            <a:xfrm flipH="1">
              <a:off x="6080182" y="4359270"/>
              <a:ext cx="4276739" cy="87080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cs typeface="+mn-ea"/>
                <a:sym typeface="+mn-lt"/>
              </a:endParaRPr>
            </a:p>
          </p:txBody>
        </p:sp>
        <p:sp>
          <p:nvSpPr>
            <p:cNvPr id="39" name="Rectangle 175"/>
            <p:cNvSpPr/>
            <p:nvPr/>
          </p:nvSpPr>
          <p:spPr>
            <a:xfrm flipH="1">
              <a:off x="6080182" y="5427604"/>
              <a:ext cx="4276739" cy="87080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cs typeface="+mn-ea"/>
                <a:sym typeface="+mn-lt"/>
              </a:endParaRPr>
            </a:p>
          </p:txBody>
        </p:sp>
        <p:sp>
          <p:nvSpPr>
            <p:cNvPr id="40" name="Rectangle 24"/>
            <p:cNvSpPr/>
            <p:nvPr/>
          </p:nvSpPr>
          <p:spPr bwMode="auto">
            <a:xfrm>
              <a:off x="6229973" y="4568644"/>
              <a:ext cx="3151399" cy="625210"/>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bg1"/>
                  </a:solidFill>
                  <a:cs typeface="+mn-ea"/>
                  <a:sym typeface="+mn-lt"/>
                </a:rPr>
                <a:t>输入替换内容输入替换内容输入替换内容输入替换内容输入替换内容输入替换内容输入替换内容输入替换内容</a:t>
              </a:r>
              <a:endParaRPr lang="en-US" altLang="zh-CN" sz="1200" dirty="0">
                <a:solidFill>
                  <a:schemeClr val="bg1"/>
                </a:solidFill>
                <a:cs typeface="+mn-ea"/>
                <a:sym typeface="+mn-lt"/>
              </a:endParaRPr>
            </a:p>
            <a:p>
              <a:endParaRPr lang="en-US" altLang="zh-CN" sz="1200" dirty="0">
                <a:solidFill>
                  <a:schemeClr val="bg1"/>
                </a:solidFill>
                <a:cs typeface="+mn-ea"/>
                <a:sym typeface="+mn-lt"/>
              </a:endParaRPr>
            </a:p>
          </p:txBody>
        </p:sp>
        <p:sp>
          <p:nvSpPr>
            <p:cNvPr id="41" name="Rectangle 24"/>
            <p:cNvSpPr/>
            <p:nvPr/>
          </p:nvSpPr>
          <p:spPr bwMode="auto">
            <a:xfrm>
              <a:off x="6229974" y="5673199"/>
              <a:ext cx="3242937" cy="625210"/>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bg1"/>
                  </a:solidFill>
                  <a:cs typeface="+mn-ea"/>
                  <a:sym typeface="+mn-lt"/>
                </a:rPr>
                <a:t>输入替换内容输入替换内容输入替换内容输入替换内容输入替换内容输入替换内容输入替换内容输入替换内容</a:t>
              </a:r>
              <a:endParaRPr lang="en-US" altLang="zh-CN" sz="1200" dirty="0">
                <a:solidFill>
                  <a:schemeClr val="bg1"/>
                </a:solidFill>
                <a:cs typeface="+mn-ea"/>
                <a:sym typeface="+mn-lt"/>
              </a:endParaRPr>
            </a:p>
            <a:p>
              <a:endParaRPr lang="en-US" altLang="zh-CN" sz="1200" dirty="0">
                <a:solidFill>
                  <a:schemeClr val="bg1"/>
                </a:solidFill>
                <a:cs typeface="+mn-ea"/>
                <a:sym typeface="+mn-lt"/>
              </a:endParaRPr>
            </a:p>
          </p:txBody>
        </p:sp>
      </p:grpSp>
      <p:sp>
        <p:nvSpPr>
          <p:cNvPr id="46" name="TextBox 8"/>
          <p:cNvSpPr txBox="1"/>
          <p:nvPr/>
        </p:nvSpPr>
        <p:spPr>
          <a:xfrm>
            <a:off x="4224485" y="720980"/>
            <a:ext cx="3743030" cy="369199"/>
          </a:xfrm>
          <a:prstGeom prst="rect">
            <a:avLst/>
          </a:prstGeom>
          <a:noFill/>
        </p:spPr>
        <p:txBody>
          <a:bodyPr wrap="square" lIns="0" tIns="0" rIns="0" bIns="0" rtlCol="0" anchor="ctr">
            <a:spAutoFit/>
          </a:bodyPr>
          <a:lstStyle/>
          <a:p>
            <a:pPr algn="dist"/>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443475" y="600075"/>
            <a:ext cx="6414415" cy="64144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0"/>
          <p:cNvSpPr/>
          <p:nvPr/>
        </p:nvSpPr>
        <p:spPr>
          <a:xfrm>
            <a:off x="2234407" y="1809173"/>
            <a:ext cx="8828334" cy="438176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cs typeface="+mn-ea"/>
              <a:sym typeface="+mn-lt"/>
            </a:endParaRPr>
          </a:p>
        </p:txBody>
      </p:sp>
      <p:sp>
        <p:nvSpPr>
          <p:cNvPr id="2" name="文本框 1"/>
          <p:cNvSpPr txBox="1"/>
          <p:nvPr/>
        </p:nvSpPr>
        <p:spPr>
          <a:xfrm>
            <a:off x="3951762" y="2182921"/>
            <a:ext cx="5032147" cy="2646878"/>
          </a:xfrm>
          <a:prstGeom prst="rect">
            <a:avLst/>
          </a:prstGeom>
          <a:noFill/>
        </p:spPr>
        <p:txBody>
          <a:bodyPr vert="horz" wrap="none" rtlCol="0">
            <a:spAutoFit/>
          </a:bodyPr>
          <a:lstStyle/>
          <a:p>
            <a:r>
              <a:rPr lang="zh-CN" altLang="en-US" sz="16600" dirty="0">
                <a:solidFill>
                  <a:schemeClr val="bg1"/>
                </a:solidFill>
                <a:cs typeface="+mn-ea"/>
                <a:sym typeface="+mn-lt"/>
              </a:rPr>
              <a:t>谢 谢</a:t>
            </a:r>
          </a:p>
        </p:txBody>
      </p:sp>
      <p:sp>
        <p:nvSpPr>
          <p:cNvPr id="8" name="Rectangle 170"/>
          <p:cNvSpPr/>
          <p:nvPr/>
        </p:nvSpPr>
        <p:spPr>
          <a:xfrm>
            <a:off x="2234407" y="4872979"/>
            <a:ext cx="8828334" cy="5420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3"/>
          <p:cNvSpPr txBox="1"/>
          <p:nvPr/>
        </p:nvSpPr>
        <p:spPr>
          <a:xfrm>
            <a:off x="4647209" y="1864385"/>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添加文字标题一</a:t>
            </a:r>
          </a:p>
        </p:txBody>
      </p:sp>
      <p:sp>
        <p:nvSpPr>
          <p:cNvPr id="5" name="TextBox 24"/>
          <p:cNvSpPr txBox="1"/>
          <p:nvPr/>
        </p:nvSpPr>
        <p:spPr>
          <a:xfrm>
            <a:off x="4647209" y="2687010"/>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添加文字标题二</a:t>
            </a:r>
          </a:p>
        </p:txBody>
      </p:sp>
      <p:sp>
        <p:nvSpPr>
          <p:cNvPr id="6" name="文本框 8"/>
          <p:cNvSpPr txBox="1">
            <a:spLocks noChangeArrowheads="1"/>
          </p:cNvSpPr>
          <p:nvPr/>
        </p:nvSpPr>
        <p:spPr bwMode="auto">
          <a:xfrm>
            <a:off x="4288135" y="733983"/>
            <a:ext cx="3877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sz="1300">
                <a:solidFill>
                  <a:schemeClr val="tx1"/>
                </a:solidFill>
                <a:latin typeface="Lao UI" panose="020B0502040204020203" pitchFamily="34" charset="0"/>
                <a:ea typeface="微软雅黑" panose="020B0503020204020204" pitchFamily="34" charset="-122"/>
              </a:defRPr>
            </a:lvl1pPr>
            <a:lvl2pPr eaLnBrk="0" hangingPunct="0">
              <a:defRPr sz="1300">
                <a:solidFill>
                  <a:schemeClr val="tx1"/>
                </a:solidFill>
                <a:latin typeface="Lao UI" panose="020B0502040204020203" pitchFamily="34" charset="0"/>
                <a:ea typeface="微软雅黑" panose="020B0503020204020204" pitchFamily="34" charset="-122"/>
              </a:defRPr>
            </a:lvl2pPr>
            <a:lvl3pPr eaLnBrk="0" hangingPunct="0">
              <a:defRPr sz="1300">
                <a:solidFill>
                  <a:schemeClr val="tx1"/>
                </a:solidFill>
                <a:latin typeface="Lao UI" panose="020B0502040204020203" pitchFamily="34" charset="0"/>
                <a:ea typeface="微软雅黑" panose="020B0503020204020204" pitchFamily="34" charset="-122"/>
              </a:defRPr>
            </a:lvl3pPr>
            <a:lvl4pPr eaLnBrk="0" hangingPunct="0">
              <a:defRPr sz="1300">
                <a:solidFill>
                  <a:schemeClr val="tx1"/>
                </a:solidFill>
                <a:latin typeface="Lao UI" panose="020B0502040204020203" pitchFamily="34" charset="0"/>
                <a:ea typeface="微软雅黑" panose="020B0503020204020204" pitchFamily="34" charset="-122"/>
              </a:defRPr>
            </a:lvl4pPr>
            <a:lvl5pPr eaLnBrk="0" hangingPunct="0">
              <a:defRPr sz="1300">
                <a:solidFill>
                  <a:schemeClr val="tx1"/>
                </a:solidFill>
                <a:latin typeface="Lao UI" panose="020B0502040204020203" pitchFamily="34" charset="0"/>
                <a:ea typeface="微软雅黑" panose="020B0503020204020204" pitchFamily="34" charset="-122"/>
              </a:defRPr>
            </a:lvl5pPr>
            <a:lvl6pPr marL="18288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6pPr>
            <a:lvl7pPr marL="22860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7pPr>
            <a:lvl8pPr marL="27432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8pPr>
            <a:lvl9pPr marL="32004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9pPr>
          </a:lstStyle>
          <a:p>
            <a:pPr eaLnBrk="1" hangingPunct="1"/>
            <a:r>
              <a:rPr lang="zh-CN" altLang="en-US" sz="4800" b="1" dirty="0">
                <a:solidFill>
                  <a:schemeClr val="tx1">
                    <a:lumMod val="85000"/>
                    <a:lumOff val="15000"/>
                  </a:schemeClr>
                </a:solidFill>
                <a:latin typeface="+mn-lt"/>
                <a:ea typeface="+mn-ea"/>
                <a:cs typeface="+mn-ea"/>
                <a:sym typeface="+mn-lt"/>
              </a:rPr>
              <a:t>点击输入标题</a:t>
            </a:r>
          </a:p>
        </p:txBody>
      </p:sp>
      <p:sp>
        <p:nvSpPr>
          <p:cNvPr id="7" name="TextBox 23"/>
          <p:cNvSpPr txBox="1"/>
          <p:nvPr/>
        </p:nvSpPr>
        <p:spPr>
          <a:xfrm>
            <a:off x="4647209" y="3483827"/>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添加文字标题四</a:t>
            </a:r>
          </a:p>
        </p:txBody>
      </p:sp>
      <p:sp>
        <p:nvSpPr>
          <p:cNvPr id="8" name="TextBox 24"/>
          <p:cNvSpPr txBox="1"/>
          <p:nvPr/>
        </p:nvSpPr>
        <p:spPr>
          <a:xfrm>
            <a:off x="4647209" y="4280644"/>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添加文字标题五</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8"/>
          <p:cNvSpPr txBox="1"/>
          <p:nvPr/>
        </p:nvSpPr>
        <p:spPr>
          <a:xfrm>
            <a:off x="4224485" y="659358"/>
            <a:ext cx="3743030" cy="492443"/>
          </a:xfrm>
          <a:prstGeom prst="rect">
            <a:avLst/>
          </a:prstGeom>
          <a:noFill/>
        </p:spPr>
        <p:txBody>
          <a:bodyPr wrap="square" lIns="0" tIns="0" rIns="0" bIns="0" rtlCol="0" anchor="ctr">
            <a:spAutoFit/>
          </a:bodyPr>
          <a:lstStyle/>
          <a:p>
            <a:pPr algn="dist"/>
            <a:r>
              <a:rPr lang="zh-CN" altLang="en-US" sz="3200" b="1" dirty="0">
                <a:solidFill>
                  <a:schemeClr val="tx1">
                    <a:lumMod val="75000"/>
                    <a:lumOff val="25000"/>
                  </a:schemeClr>
                </a:solidFill>
                <a:cs typeface="+mn-ea"/>
                <a:sym typeface="+mn-lt"/>
              </a:rPr>
              <a:t>点击输入您的标题</a:t>
            </a:r>
            <a:endParaRPr lang="zh-CN" altLang="en-US" sz="3600" b="1" dirty="0">
              <a:solidFill>
                <a:schemeClr val="tx1">
                  <a:lumMod val="75000"/>
                  <a:lumOff val="25000"/>
                </a:schemeClr>
              </a:solidFill>
              <a:cs typeface="+mn-ea"/>
              <a:sym typeface="+mn-lt"/>
            </a:endParaRPr>
          </a:p>
        </p:txBody>
      </p:sp>
      <p:sp>
        <p:nvSpPr>
          <p:cNvPr id="46" name="Oval 11"/>
          <p:cNvSpPr>
            <a:spLocks noChangeArrowheads="1"/>
          </p:cNvSpPr>
          <p:nvPr/>
        </p:nvSpPr>
        <p:spPr bwMode="auto">
          <a:xfrm>
            <a:off x="4812799" y="4709075"/>
            <a:ext cx="830867" cy="830281"/>
          </a:xfrm>
          <a:prstGeom prst="ellipse">
            <a:avLst/>
          </a:prstGeom>
          <a:solidFill>
            <a:srgbClr val="C00000"/>
          </a:solidFill>
          <a:ln w="38100">
            <a:gradFill flip="none" rotWithShape="1">
              <a:gsLst>
                <a:gs pos="100000">
                  <a:srgbClr val="E0E0E0"/>
                </a:gs>
                <a:gs pos="0">
                  <a:schemeClr val="bg1"/>
                </a:gs>
              </a:gsLst>
              <a:lin ang="0" scaled="0"/>
              <a:tileRect/>
            </a:gra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sp>
        <p:nvSpPr>
          <p:cNvPr id="47" name="Oval 10"/>
          <p:cNvSpPr>
            <a:spLocks noChangeArrowheads="1"/>
          </p:cNvSpPr>
          <p:nvPr/>
        </p:nvSpPr>
        <p:spPr bwMode="auto">
          <a:xfrm>
            <a:off x="6218481" y="3775960"/>
            <a:ext cx="830389" cy="831238"/>
          </a:xfrm>
          <a:prstGeom prst="ellipse">
            <a:avLst/>
          </a:prstGeom>
          <a:solidFill>
            <a:srgbClr val="C00000"/>
          </a:solidFill>
          <a:ln w="38100">
            <a:gradFill flip="none" rotWithShape="1">
              <a:gsLst>
                <a:gs pos="100000">
                  <a:srgbClr val="E0E0E0"/>
                </a:gs>
                <a:gs pos="0">
                  <a:schemeClr val="bg1"/>
                </a:gs>
              </a:gsLst>
              <a:lin ang="0" scaled="0"/>
              <a:tileRect/>
            </a:gra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48" name="Oval 9"/>
          <p:cNvSpPr>
            <a:spLocks noChangeArrowheads="1"/>
          </p:cNvSpPr>
          <p:nvPr/>
        </p:nvSpPr>
        <p:spPr bwMode="auto">
          <a:xfrm>
            <a:off x="4870446" y="2655951"/>
            <a:ext cx="830389" cy="830281"/>
          </a:xfrm>
          <a:prstGeom prst="ellipse">
            <a:avLst/>
          </a:prstGeom>
          <a:solidFill>
            <a:srgbClr val="C00000"/>
          </a:solidFill>
          <a:ln w="38100">
            <a:gradFill flip="none" rotWithShape="1">
              <a:gsLst>
                <a:gs pos="100000">
                  <a:srgbClr val="E0E0E0"/>
                </a:gs>
                <a:gs pos="0">
                  <a:schemeClr val="bg1"/>
                </a:gs>
              </a:gsLst>
              <a:lin ang="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49" name="Oval 8"/>
          <p:cNvSpPr>
            <a:spLocks noChangeArrowheads="1"/>
          </p:cNvSpPr>
          <p:nvPr/>
        </p:nvSpPr>
        <p:spPr bwMode="auto">
          <a:xfrm>
            <a:off x="6356199" y="1795270"/>
            <a:ext cx="830389" cy="831716"/>
          </a:xfrm>
          <a:prstGeom prst="ellipse">
            <a:avLst/>
          </a:prstGeom>
          <a:solidFill>
            <a:srgbClr val="C00000"/>
          </a:solidFill>
          <a:ln w="38100">
            <a:gradFill flip="none" rotWithShape="1">
              <a:gsLst>
                <a:gs pos="100000">
                  <a:srgbClr val="E0E0E0"/>
                </a:gs>
                <a:gs pos="0">
                  <a:schemeClr val="bg1"/>
                </a:gs>
              </a:gsLst>
              <a:lin ang="0" scaled="0"/>
              <a:tileRect/>
            </a:gra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50" name="Freeform 7"/>
          <p:cNvSpPr/>
          <p:nvPr/>
        </p:nvSpPr>
        <p:spPr bwMode="auto">
          <a:xfrm>
            <a:off x="5875097" y="1748667"/>
            <a:ext cx="129508" cy="4286373"/>
          </a:xfrm>
          <a:prstGeom prst="downArrow">
            <a:avLst/>
          </a:prstGeom>
          <a:noFill/>
          <a:ln w="12700"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dirty="0">
              <a:cs typeface="+mn-ea"/>
              <a:sym typeface="+mn-lt"/>
            </a:endParaRPr>
          </a:p>
        </p:txBody>
      </p:sp>
      <p:sp>
        <p:nvSpPr>
          <p:cNvPr id="51" name="Line 16"/>
          <p:cNvSpPr>
            <a:spLocks noChangeShapeType="1"/>
          </p:cNvSpPr>
          <p:nvPr/>
        </p:nvSpPr>
        <p:spPr bwMode="auto">
          <a:xfrm flipH="1">
            <a:off x="5012537" y="2165722"/>
            <a:ext cx="771554"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52" name="TextBox 59"/>
          <p:cNvSpPr txBox="1"/>
          <p:nvPr/>
        </p:nvSpPr>
        <p:spPr>
          <a:xfrm>
            <a:off x="1300862" y="2120053"/>
            <a:ext cx="3547658" cy="489365"/>
          </a:xfrm>
          <a:prstGeom prst="rect">
            <a:avLst/>
          </a:prstGeom>
          <a:noFill/>
        </p:spPr>
        <p:txBody>
          <a:bodyPr wrap="square" lIns="68580" tIns="34290" rIns="68580" bIns="34290" rtlCol="0">
            <a:spAutoFit/>
          </a:bodyPr>
          <a:lstStyle/>
          <a:p>
            <a:pPr algn="r">
              <a:lnSpc>
                <a:spcPct val="130000"/>
              </a:lnSpc>
            </a:pPr>
            <a:r>
              <a:rPr lang="zh-CN" altLang="en-US" sz="1050" dirty="0">
                <a:solidFill>
                  <a:schemeClr val="tx1">
                    <a:lumMod val="50000"/>
                    <a:lumOff val="50000"/>
                  </a:schemeClr>
                </a:solidFill>
                <a:cs typeface="+mn-ea"/>
                <a:sym typeface="+mn-lt"/>
              </a:rPr>
              <a:t>您的内容打在这里，或者通过复制您的文本后，在此框中选择粘贴，并选择只保留文字。您的内容打在这里。</a:t>
            </a:r>
          </a:p>
        </p:txBody>
      </p:sp>
      <p:sp>
        <p:nvSpPr>
          <p:cNvPr id="53" name="TextBox 60"/>
          <p:cNvSpPr txBox="1"/>
          <p:nvPr/>
        </p:nvSpPr>
        <p:spPr>
          <a:xfrm>
            <a:off x="3564002" y="1803420"/>
            <a:ext cx="1320966" cy="288349"/>
          </a:xfrm>
          <a:prstGeom prst="rect">
            <a:avLst/>
          </a:prstGeom>
          <a:noFill/>
        </p:spPr>
        <p:txBody>
          <a:bodyPr wrap="square" lIns="68580" tIns="0" rIns="68580" bIns="0" rtlCol="0" anchor="t">
            <a:spAutoFit/>
          </a:bodyPr>
          <a:lstStyle/>
          <a:p>
            <a:pPr algn="r">
              <a:lnSpc>
                <a:spcPct val="150000"/>
              </a:lnSpc>
            </a:pPr>
            <a:r>
              <a:rPr lang="zh-CN" altLang="en-US" sz="1400" dirty="0">
                <a:solidFill>
                  <a:srgbClr val="C03243"/>
                </a:solidFill>
                <a:cs typeface="+mn-ea"/>
                <a:sym typeface="+mn-lt"/>
              </a:rPr>
              <a:t>一标题</a:t>
            </a:r>
          </a:p>
        </p:txBody>
      </p:sp>
      <p:sp>
        <p:nvSpPr>
          <p:cNvPr id="54" name="TextBox 77"/>
          <p:cNvSpPr txBox="1"/>
          <p:nvPr/>
        </p:nvSpPr>
        <p:spPr>
          <a:xfrm>
            <a:off x="7237527" y="2936951"/>
            <a:ext cx="3947024" cy="489365"/>
          </a:xfrm>
          <a:prstGeom prst="rect">
            <a:avLst/>
          </a:prstGeom>
          <a:noFill/>
        </p:spPr>
        <p:txBody>
          <a:bodyPr wrap="square" lIns="68580" tIns="34290" rIns="68580" bIns="34290" rtlCol="0">
            <a:spAutoFit/>
          </a:bodyPr>
          <a:lstStyle/>
          <a:p>
            <a:pPr>
              <a:lnSpc>
                <a:spcPct val="130000"/>
              </a:lnSpc>
            </a:pPr>
            <a:r>
              <a:rPr lang="zh-CN" altLang="en-US" sz="1050" dirty="0">
                <a:solidFill>
                  <a:schemeClr val="tx1">
                    <a:lumMod val="50000"/>
                    <a:lumOff val="50000"/>
                  </a:schemeClr>
                </a:solidFill>
                <a:cs typeface="+mn-ea"/>
                <a:sym typeface="+mn-lt"/>
              </a:rPr>
              <a:t>您的内容打在这里，或者通过复制您的文本后，在此框中选择粘贴，并选择只保留文字。您的内容打在这里。</a:t>
            </a:r>
          </a:p>
        </p:txBody>
      </p:sp>
      <p:sp>
        <p:nvSpPr>
          <p:cNvPr id="55" name="TextBox 78"/>
          <p:cNvSpPr txBox="1"/>
          <p:nvPr/>
        </p:nvSpPr>
        <p:spPr>
          <a:xfrm>
            <a:off x="7062706" y="2567536"/>
            <a:ext cx="1202284" cy="288349"/>
          </a:xfrm>
          <a:prstGeom prst="rect">
            <a:avLst/>
          </a:prstGeom>
          <a:noFill/>
        </p:spPr>
        <p:txBody>
          <a:bodyPr wrap="square" lIns="68580" tIns="0" rIns="68580" bIns="0" rtlCol="0" anchor="t">
            <a:spAutoFit/>
          </a:bodyPr>
          <a:lstStyle/>
          <a:p>
            <a:pPr algn="r">
              <a:lnSpc>
                <a:spcPct val="150000"/>
              </a:lnSpc>
            </a:pPr>
            <a:r>
              <a:rPr lang="zh-CN" altLang="en-US" sz="1400" dirty="0">
                <a:solidFill>
                  <a:srgbClr val="C03243"/>
                </a:solidFill>
                <a:cs typeface="+mn-ea"/>
                <a:sym typeface="+mn-lt"/>
              </a:rPr>
              <a:t>二标题</a:t>
            </a:r>
          </a:p>
        </p:txBody>
      </p:sp>
      <p:sp>
        <p:nvSpPr>
          <p:cNvPr id="56" name="TextBox 79"/>
          <p:cNvSpPr txBox="1"/>
          <p:nvPr/>
        </p:nvSpPr>
        <p:spPr>
          <a:xfrm>
            <a:off x="1239424" y="4073013"/>
            <a:ext cx="3711981" cy="489365"/>
          </a:xfrm>
          <a:prstGeom prst="rect">
            <a:avLst/>
          </a:prstGeom>
          <a:noFill/>
        </p:spPr>
        <p:txBody>
          <a:bodyPr wrap="square" lIns="68580" tIns="34290" rIns="68580" bIns="34290" rtlCol="0">
            <a:spAutoFit/>
          </a:bodyPr>
          <a:lstStyle/>
          <a:p>
            <a:pPr algn="r">
              <a:lnSpc>
                <a:spcPct val="130000"/>
              </a:lnSpc>
            </a:pPr>
            <a:r>
              <a:rPr lang="zh-CN" altLang="en-US" sz="1050" dirty="0">
                <a:solidFill>
                  <a:schemeClr val="tx1">
                    <a:lumMod val="50000"/>
                    <a:lumOff val="50000"/>
                  </a:schemeClr>
                </a:solidFill>
                <a:cs typeface="+mn-ea"/>
                <a:sym typeface="+mn-lt"/>
              </a:rPr>
              <a:t>您的内容打在这里，或者通过复制您的文本后，在此框中选择粘贴，并选择只保留文字。您的内容打在这里。</a:t>
            </a:r>
          </a:p>
        </p:txBody>
      </p:sp>
      <p:sp>
        <p:nvSpPr>
          <p:cNvPr id="57" name="TextBox 80"/>
          <p:cNvSpPr txBox="1"/>
          <p:nvPr/>
        </p:nvSpPr>
        <p:spPr>
          <a:xfrm>
            <a:off x="3670297" y="3691904"/>
            <a:ext cx="1178223" cy="288349"/>
          </a:xfrm>
          <a:prstGeom prst="rect">
            <a:avLst/>
          </a:prstGeom>
          <a:noFill/>
        </p:spPr>
        <p:txBody>
          <a:bodyPr wrap="square" lIns="68580" tIns="0" rIns="68580" bIns="0" rtlCol="0" anchor="t">
            <a:spAutoFit/>
          </a:bodyPr>
          <a:lstStyle/>
          <a:p>
            <a:pPr algn="r">
              <a:lnSpc>
                <a:spcPct val="150000"/>
              </a:lnSpc>
            </a:pPr>
            <a:r>
              <a:rPr lang="zh-CN" altLang="en-US" sz="1400" dirty="0">
                <a:solidFill>
                  <a:srgbClr val="C03243"/>
                </a:solidFill>
                <a:cs typeface="+mn-ea"/>
                <a:sym typeface="+mn-lt"/>
              </a:rPr>
              <a:t>三标题</a:t>
            </a:r>
          </a:p>
        </p:txBody>
      </p:sp>
      <p:sp>
        <p:nvSpPr>
          <p:cNvPr id="58" name="TextBox 81"/>
          <p:cNvSpPr txBox="1"/>
          <p:nvPr/>
        </p:nvSpPr>
        <p:spPr>
          <a:xfrm>
            <a:off x="6981747" y="5281747"/>
            <a:ext cx="4602387" cy="489365"/>
          </a:xfrm>
          <a:prstGeom prst="rect">
            <a:avLst/>
          </a:prstGeom>
          <a:noFill/>
        </p:spPr>
        <p:txBody>
          <a:bodyPr wrap="square" lIns="68580" tIns="34290" rIns="68580" bIns="34290" rtlCol="0">
            <a:spAutoFit/>
          </a:bodyPr>
          <a:lstStyle/>
          <a:p>
            <a:pPr>
              <a:lnSpc>
                <a:spcPct val="130000"/>
              </a:lnSpc>
            </a:pPr>
            <a:r>
              <a:rPr lang="zh-CN" altLang="en-US" sz="1050" dirty="0">
                <a:solidFill>
                  <a:schemeClr val="tx1">
                    <a:lumMod val="50000"/>
                    <a:lumOff val="50000"/>
                  </a:schemeClr>
                </a:solidFill>
                <a:cs typeface="+mn-ea"/>
                <a:sym typeface="+mn-lt"/>
              </a:rPr>
              <a:t>您的内容打在这里，或者通过复制您的文本后，在此框中选择粘贴，并选择只保留文字。您的内容打在这里。</a:t>
            </a:r>
          </a:p>
        </p:txBody>
      </p:sp>
      <p:sp>
        <p:nvSpPr>
          <p:cNvPr id="59" name="TextBox 82"/>
          <p:cNvSpPr txBox="1"/>
          <p:nvPr/>
        </p:nvSpPr>
        <p:spPr>
          <a:xfrm>
            <a:off x="6490811" y="4767187"/>
            <a:ext cx="1333894" cy="288349"/>
          </a:xfrm>
          <a:prstGeom prst="rect">
            <a:avLst/>
          </a:prstGeom>
          <a:noFill/>
        </p:spPr>
        <p:txBody>
          <a:bodyPr wrap="square" lIns="68580" tIns="0" rIns="68580" bIns="0" rtlCol="0" anchor="t">
            <a:spAutoFit/>
          </a:bodyPr>
          <a:lstStyle/>
          <a:p>
            <a:pPr algn="r">
              <a:lnSpc>
                <a:spcPct val="150000"/>
              </a:lnSpc>
            </a:pPr>
            <a:r>
              <a:rPr lang="zh-CN" altLang="en-US" sz="1400" dirty="0">
                <a:solidFill>
                  <a:srgbClr val="C03243"/>
                </a:solidFill>
                <a:cs typeface="+mn-ea"/>
                <a:sym typeface="+mn-lt"/>
              </a:rPr>
              <a:t>四标题</a:t>
            </a:r>
          </a:p>
        </p:txBody>
      </p:sp>
      <p:sp>
        <p:nvSpPr>
          <p:cNvPr id="60" name="Line 17"/>
          <p:cNvSpPr>
            <a:spLocks noChangeShapeType="1"/>
          </p:cNvSpPr>
          <p:nvPr/>
        </p:nvSpPr>
        <p:spPr bwMode="auto">
          <a:xfrm flipH="1">
            <a:off x="6105034" y="3188970"/>
            <a:ext cx="771554"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61" name="Line 18"/>
          <p:cNvSpPr>
            <a:spLocks noChangeShapeType="1"/>
          </p:cNvSpPr>
          <p:nvPr/>
        </p:nvSpPr>
        <p:spPr bwMode="auto">
          <a:xfrm flipH="1" flipV="1">
            <a:off x="5042411" y="4281555"/>
            <a:ext cx="771554" cy="2"/>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62" name="Line 19"/>
          <p:cNvSpPr>
            <a:spLocks noChangeShapeType="1"/>
          </p:cNvSpPr>
          <p:nvPr/>
        </p:nvSpPr>
        <p:spPr bwMode="auto">
          <a:xfrm flipH="1">
            <a:off x="6105991" y="5169182"/>
            <a:ext cx="770597"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cxnSp>
        <p:nvCxnSpPr>
          <p:cNvPr id="63" name="直接连接符 62"/>
          <p:cNvCxnSpPr/>
          <p:nvPr/>
        </p:nvCxnSpPr>
        <p:spPr>
          <a:xfrm>
            <a:off x="2570316" y="1219991"/>
            <a:ext cx="729632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51"/>
          <p:cNvSpPr>
            <a:spLocks noChangeArrowheads="1"/>
          </p:cNvSpPr>
          <p:nvPr/>
        </p:nvSpPr>
        <p:spPr bwMode="auto">
          <a:xfrm>
            <a:off x="6393483" y="2540552"/>
            <a:ext cx="447571" cy="447571"/>
          </a:xfrm>
          <a:prstGeom prst="parallelogram">
            <a:avLst/>
          </a:prstGeom>
          <a:solidFill>
            <a:schemeClr val="accent1"/>
          </a:solidFill>
          <a:ln>
            <a:noFill/>
          </a:ln>
        </p:spPr>
        <p:txBody>
          <a:bodyPr anchor="ctr"/>
          <a:lstStyle/>
          <a:p>
            <a:pPr algn="ctr" eaLnBrk="1" hangingPunct="1">
              <a:buFont typeface="Arial" panose="020B0604020202020204" pitchFamily="34" charset="0"/>
              <a:buNone/>
            </a:pPr>
            <a:endParaRPr lang="zh-CN" altLang="en-US" sz="1600" dirty="0">
              <a:solidFill>
                <a:srgbClr val="FFFFFF"/>
              </a:solidFill>
              <a:cs typeface="+mn-ea"/>
              <a:sym typeface="+mn-lt"/>
            </a:endParaRPr>
          </a:p>
        </p:txBody>
      </p:sp>
      <p:sp>
        <p:nvSpPr>
          <p:cNvPr id="31" name="椭圆 52"/>
          <p:cNvSpPr>
            <a:spLocks noChangeArrowheads="1"/>
          </p:cNvSpPr>
          <p:nvPr/>
        </p:nvSpPr>
        <p:spPr bwMode="auto">
          <a:xfrm>
            <a:off x="6309896" y="3751534"/>
            <a:ext cx="447571" cy="447571"/>
          </a:xfrm>
          <a:prstGeom prst="parallelogram">
            <a:avLst/>
          </a:prstGeom>
          <a:solidFill>
            <a:schemeClr val="accent2"/>
          </a:solidFill>
          <a:ln>
            <a:noFill/>
          </a:ln>
        </p:spPr>
        <p:txBody>
          <a:bodyPr anchor="ctr"/>
          <a:lstStyle/>
          <a:p>
            <a:pPr algn="ctr" eaLnBrk="1" hangingPunct="1">
              <a:buFont typeface="Arial" panose="020B0604020202020204" pitchFamily="34" charset="0"/>
              <a:buNone/>
            </a:pPr>
            <a:endParaRPr lang="zh-CN" altLang="en-US" sz="1600" dirty="0">
              <a:solidFill>
                <a:srgbClr val="FFFFFF"/>
              </a:solidFill>
              <a:cs typeface="+mn-ea"/>
              <a:sym typeface="+mn-lt"/>
            </a:endParaRPr>
          </a:p>
        </p:txBody>
      </p:sp>
      <p:sp>
        <p:nvSpPr>
          <p:cNvPr id="32" name="椭圆 53"/>
          <p:cNvSpPr>
            <a:spLocks noChangeArrowheads="1"/>
          </p:cNvSpPr>
          <p:nvPr/>
        </p:nvSpPr>
        <p:spPr bwMode="auto">
          <a:xfrm>
            <a:off x="6309895" y="4962516"/>
            <a:ext cx="447571" cy="447571"/>
          </a:xfrm>
          <a:prstGeom prst="parallelogram">
            <a:avLst/>
          </a:prstGeom>
          <a:solidFill>
            <a:schemeClr val="accent1"/>
          </a:solidFill>
          <a:ln>
            <a:noFill/>
          </a:ln>
        </p:spPr>
        <p:txBody>
          <a:bodyPr anchor="ctr"/>
          <a:lstStyle/>
          <a:p>
            <a:pPr algn="ctr" eaLnBrk="1" hangingPunct="1">
              <a:buFont typeface="Arial" panose="020B0604020202020204" pitchFamily="34" charset="0"/>
              <a:buNone/>
            </a:pPr>
            <a:endParaRPr lang="zh-CN" altLang="en-US" sz="1600" dirty="0">
              <a:solidFill>
                <a:srgbClr val="FFFFFF"/>
              </a:solidFill>
              <a:cs typeface="+mn-ea"/>
              <a:sym typeface="+mn-lt"/>
            </a:endParaRPr>
          </a:p>
        </p:txBody>
      </p:sp>
      <p:sp>
        <p:nvSpPr>
          <p:cNvPr id="33" name="文本框 54"/>
          <p:cNvSpPr>
            <a:spLocks noChangeArrowheads="1"/>
          </p:cNvSpPr>
          <p:nvPr/>
        </p:nvSpPr>
        <p:spPr bwMode="auto">
          <a:xfrm>
            <a:off x="7187193" y="2432869"/>
            <a:ext cx="292091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tx1">
                    <a:lumMod val="85000"/>
                    <a:lumOff val="15000"/>
                  </a:schemeClr>
                </a:solidFill>
                <a:cs typeface="+mn-ea"/>
                <a:sym typeface="+mn-lt"/>
              </a:rPr>
              <a:t>输入替换内容输入替换内容输入替换内容输入替换内容</a:t>
            </a:r>
            <a:endParaRPr lang="en-US" altLang="zh-CN" sz="1600" dirty="0">
              <a:solidFill>
                <a:schemeClr val="tx1">
                  <a:lumMod val="85000"/>
                  <a:lumOff val="15000"/>
                </a:schemeClr>
              </a:solidFill>
              <a:cs typeface="+mn-ea"/>
              <a:sym typeface="+mn-lt"/>
            </a:endParaRPr>
          </a:p>
        </p:txBody>
      </p:sp>
      <p:sp>
        <p:nvSpPr>
          <p:cNvPr id="34" name="文本框 55"/>
          <p:cNvSpPr>
            <a:spLocks noChangeArrowheads="1"/>
          </p:cNvSpPr>
          <p:nvPr/>
        </p:nvSpPr>
        <p:spPr bwMode="auto">
          <a:xfrm>
            <a:off x="7187193" y="3675822"/>
            <a:ext cx="292091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tx1">
                    <a:lumMod val="85000"/>
                    <a:lumOff val="15000"/>
                  </a:schemeClr>
                </a:solidFill>
                <a:cs typeface="+mn-ea"/>
                <a:sym typeface="+mn-lt"/>
              </a:rPr>
              <a:t>输入替换内容输入替换内容输入替换内容输入替换内容</a:t>
            </a:r>
            <a:endParaRPr lang="en-US" altLang="zh-CN" sz="1600" dirty="0">
              <a:solidFill>
                <a:schemeClr val="tx1">
                  <a:lumMod val="85000"/>
                  <a:lumOff val="15000"/>
                </a:schemeClr>
              </a:solidFill>
              <a:cs typeface="+mn-ea"/>
              <a:sym typeface="+mn-lt"/>
            </a:endParaRPr>
          </a:p>
        </p:txBody>
      </p:sp>
      <p:sp>
        <p:nvSpPr>
          <p:cNvPr id="35" name="文本框 56"/>
          <p:cNvSpPr>
            <a:spLocks noChangeArrowheads="1"/>
          </p:cNvSpPr>
          <p:nvPr/>
        </p:nvSpPr>
        <p:spPr bwMode="auto">
          <a:xfrm>
            <a:off x="7187193" y="4854833"/>
            <a:ext cx="292091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tx1">
                    <a:lumMod val="85000"/>
                    <a:lumOff val="15000"/>
                  </a:schemeClr>
                </a:solidFill>
                <a:cs typeface="+mn-ea"/>
                <a:sym typeface="+mn-lt"/>
              </a:rPr>
              <a:t>输入替换内容输入替换内容输入替换内容输入替换内容</a:t>
            </a:r>
            <a:endParaRPr lang="en-US" altLang="zh-CN" sz="1600" dirty="0">
              <a:solidFill>
                <a:schemeClr val="tx1">
                  <a:lumMod val="85000"/>
                  <a:lumOff val="15000"/>
                </a:schemeClr>
              </a:solidFill>
              <a:cs typeface="+mn-ea"/>
              <a:sym typeface="+mn-lt"/>
            </a:endParaRPr>
          </a:p>
        </p:txBody>
      </p:sp>
      <p:sp>
        <p:nvSpPr>
          <p:cNvPr id="36" name="TextBox 8"/>
          <p:cNvSpPr txBox="1"/>
          <p:nvPr/>
        </p:nvSpPr>
        <p:spPr>
          <a:xfrm>
            <a:off x="4350975" y="955470"/>
            <a:ext cx="3744178" cy="492443"/>
          </a:xfrm>
          <a:prstGeom prst="rect">
            <a:avLst/>
          </a:prstGeom>
          <a:noFill/>
        </p:spPr>
        <p:txBody>
          <a:bodyPr wrap="square" lIns="0" tIns="0" rIns="0" bIns="0" rtlCol="0" anchor="ctr">
            <a:spAutoFit/>
          </a:bodyPr>
          <a:lstStyle/>
          <a:p>
            <a:pPr algn="dist"/>
            <a:r>
              <a:rPr lang="zh-CN" altLang="en-US" sz="3200" dirty="0">
                <a:solidFill>
                  <a:schemeClr val="tx1">
                    <a:lumMod val="85000"/>
                    <a:lumOff val="15000"/>
                  </a:schemeClr>
                </a:solidFill>
                <a:cs typeface="+mn-ea"/>
                <a:sym typeface="+mn-lt"/>
              </a:rPr>
              <a:t>点击输入您的标题</a:t>
            </a:r>
            <a:endParaRPr lang="zh-CN" altLang="en-US" sz="4000" dirty="0">
              <a:solidFill>
                <a:schemeClr val="tx1">
                  <a:lumMod val="85000"/>
                  <a:lumOff val="15000"/>
                </a:schemeClr>
              </a:solidFill>
              <a:cs typeface="+mn-ea"/>
              <a:sym typeface="+mn-lt"/>
            </a:endParaRP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345361" y="1858323"/>
            <a:ext cx="3659448" cy="3659448"/>
          </a:xfrm>
          <a:prstGeom prst="rect">
            <a:avLst/>
          </a:prstGeom>
        </p:spPr>
      </p:pic>
      <p:cxnSp>
        <p:nvCxnSpPr>
          <p:cNvPr id="3" name="直接连接符 2"/>
          <p:cNvCxnSpPr/>
          <p:nvPr/>
        </p:nvCxnSpPr>
        <p:spPr>
          <a:xfrm>
            <a:off x="2745318" y="1471451"/>
            <a:ext cx="729632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50"/>
                                        <p:tgtEl>
                                          <p:spTgt spid="31"/>
                                        </p:tgtEl>
                                      </p:cBhvr>
                                    </p:animEffect>
                                    <p:anim calcmode="lin" valueType="num">
                                      <p:cBhvr>
                                        <p:cTn id="14" dur="250" fill="hold"/>
                                        <p:tgtEl>
                                          <p:spTgt spid="31"/>
                                        </p:tgtEl>
                                        <p:attrNameLst>
                                          <p:attrName>ppt_x</p:attrName>
                                        </p:attrNameLst>
                                      </p:cBhvr>
                                      <p:tavLst>
                                        <p:tav tm="0">
                                          <p:val>
                                            <p:strVal val="#ppt_x"/>
                                          </p:val>
                                        </p:tav>
                                        <p:tav tm="100000">
                                          <p:val>
                                            <p:strVal val="#ppt_x"/>
                                          </p:val>
                                        </p:tav>
                                      </p:tavLst>
                                    </p:anim>
                                    <p:anim calcmode="lin" valueType="num">
                                      <p:cBhvr>
                                        <p:cTn id="15" dur="25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50"/>
                                        <p:tgtEl>
                                          <p:spTgt spid="32"/>
                                        </p:tgtEl>
                                      </p:cBhvr>
                                    </p:animEffect>
                                    <p:anim calcmode="lin" valueType="num">
                                      <p:cBhvr>
                                        <p:cTn id="20" dur="250" fill="hold"/>
                                        <p:tgtEl>
                                          <p:spTgt spid="32"/>
                                        </p:tgtEl>
                                        <p:attrNameLst>
                                          <p:attrName>ppt_x</p:attrName>
                                        </p:attrNameLst>
                                      </p:cBhvr>
                                      <p:tavLst>
                                        <p:tav tm="0">
                                          <p:val>
                                            <p:strVal val="#ppt_x"/>
                                          </p:val>
                                        </p:tav>
                                        <p:tav tm="100000">
                                          <p:val>
                                            <p:strVal val="#ppt_x"/>
                                          </p:val>
                                        </p:tav>
                                      </p:tavLst>
                                    </p:anim>
                                    <p:anim calcmode="lin" valueType="num">
                                      <p:cBhvr>
                                        <p:cTn id="21" dur="25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250"/>
                                        <p:tgtEl>
                                          <p:spTgt spid="33"/>
                                        </p:tgtEl>
                                      </p:cBhvr>
                                    </p:animEffect>
                                    <p:anim calcmode="lin" valueType="num">
                                      <p:cBhvr>
                                        <p:cTn id="26" dur="250" fill="hold"/>
                                        <p:tgtEl>
                                          <p:spTgt spid="33"/>
                                        </p:tgtEl>
                                        <p:attrNameLst>
                                          <p:attrName>ppt_x</p:attrName>
                                        </p:attrNameLst>
                                      </p:cBhvr>
                                      <p:tavLst>
                                        <p:tav tm="0">
                                          <p:val>
                                            <p:strVal val="#ppt_x"/>
                                          </p:val>
                                        </p:tav>
                                        <p:tav tm="100000">
                                          <p:val>
                                            <p:strVal val="#ppt_x"/>
                                          </p:val>
                                        </p:tav>
                                      </p:tavLst>
                                    </p:anim>
                                    <p:anim calcmode="lin" valueType="num">
                                      <p:cBhvr>
                                        <p:cTn id="27" dur="25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50"/>
                                        <p:tgtEl>
                                          <p:spTgt spid="34"/>
                                        </p:tgtEl>
                                      </p:cBhvr>
                                    </p:animEffect>
                                    <p:anim calcmode="lin" valueType="num">
                                      <p:cBhvr>
                                        <p:cTn id="32" dur="250" fill="hold"/>
                                        <p:tgtEl>
                                          <p:spTgt spid="34"/>
                                        </p:tgtEl>
                                        <p:attrNameLst>
                                          <p:attrName>ppt_x</p:attrName>
                                        </p:attrNameLst>
                                      </p:cBhvr>
                                      <p:tavLst>
                                        <p:tav tm="0">
                                          <p:val>
                                            <p:strVal val="#ppt_x"/>
                                          </p:val>
                                        </p:tav>
                                        <p:tav tm="100000">
                                          <p:val>
                                            <p:strVal val="#ppt_x"/>
                                          </p:val>
                                        </p:tav>
                                      </p:tavLst>
                                    </p:anim>
                                    <p:anim calcmode="lin" valueType="num">
                                      <p:cBhvr>
                                        <p:cTn id="33" dur="25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250"/>
                                        <p:tgtEl>
                                          <p:spTgt spid="35"/>
                                        </p:tgtEl>
                                      </p:cBhvr>
                                    </p:animEffect>
                                    <p:anim calcmode="lin" valueType="num">
                                      <p:cBhvr>
                                        <p:cTn id="38" dur="250" fill="hold"/>
                                        <p:tgtEl>
                                          <p:spTgt spid="35"/>
                                        </p:tgtEl>
                                        <p:attrNameLst>
                                          <p:attrName>ppt_x</p:attrName>
                                        </p:attrNameLst>
                                      </p:cBhvr>
                                      <p:tavLst>
                                        <p:tav tm="0">
                                          <p:val>
                                            <p:strVal val="#ppt_x"/>
                                          </p:val>
                                        </p:tav>
                                        <p:tav tm="100000">
                                          <p:val>
                                            <p:strVal val="#ppt_x"/>
                                          </p:val>
                                        </p:tav>
                                      </p:tavLst>
                                    </p:anim>
                                    <p:anim calcmode="lin" valueType="num">
                                      <p:cBhvr>
                                        <p:cTn id="39" dur="2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noEditPoints="1"/>
          </p:cNvSpPr>
          <p:nvPr/>
        </p:nvSpPr>
        <p:spPr bwMode="auto">
          <a:xfrm>
            <a:off x="8001000" y="3839155"/>
            <a:ext cx="493827" cy="493827"/>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tx1">
                  <a:lumMod val="65000"/>
                  <a:lumOff val="35000"/>
                </a:schemeClr>
              </a:solidFill>
              <a:cs typeface="+mn-ea"/>
              <a:sym typeface="+mn-lt"/>
            </a:endParaRPr>
          </a:p>
        </p:txBody>
      </p:sp>
      <p:sp>
        <p:nvSpPr>
          <p:cNvPr id="26" name="Freeform 216"/>
          <p:cNvSpPr>
            <a:spLocks noEditPoints="1"/>
          </p:cNvSpPr>
          <p:nvPr/>
        </p:nvSpPr>
        <p:spPr bwMode="auto">
          <a:xfrm>
            <a:off x="3730594" y="3858941"/>
            <a:ext cx="452125" cy="4552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tx1">
                  <a:lumMod val="65000"/>
                  <a:lumOff val="35000"/>
                </a:schemeClr>
              </a:solidFill>
              <a:cs typeface="+mn-ea"/>
              <a:sym typeface="+mn-lt"/>
            </a:endParaRPr>
          </a:p>
        </p:txBody>
      </p:sp>
      <p:sp>
        <p:nvSpPr>
          <p:cNvPr id="30" name="TextBox 29"/>
          <p:cNvSpPr txBox="1"/>
          <p:nvPr/>
        </p:nvSpPr>
        <p:spPr>
          <a:xfrm>
            <a:off x="1284355" y="4398015"/>
            <a:ext cx="2633453" cy="1061829"/>
          </a:xfrm>
          <a:prstGeom prst="rect">
            <a:avLst/>
          </a:prstGeom>
          <a:noFill/>
        </p:spPr>
        <p:txBody>
          <a:bodyPr wrap="square" rtlCol="0">
            <a:spAutoFit/>
          </a:bodyPr>
          <a:lstStyle/>
          <a:p>
            <a:pPr algn="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id-ID" altLang="zh-CN" sz="1400" dirty="0">
              <a:solidFill>
                <a:schemeClr val="tx1">
                  <a:lumMod val="50000"/>
                  <a:lumOff val="50000"/>
                </a:schemeClr>
              </a:solidFill>
              <a:cs typeface="+mn-ea"/>
              <a:sym typeface="+mn-lt"/>
            </a:endParaRPr>
          </a:p>
        </p:txBody>
      </p:sp>
      <p:sp>
        <p:nvSpPr>
          <p:cNvPr id="31" name="TextBox 30"/>
          <p:cNvSpPr txBox="1"/>
          <p:nvPr/>
        </p:nvSpPr>
        <p:spPr>
          <a:xfrm>
            <a:off x="7842532" y="4340721"/>
            <a:ext cx="2633453" cy="1061829"/>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id-ID" altLang="zh-CN" sz="1400" dirty="0">
              <a:solidFill>
                <a:schemeClr val="tx1">
                  <a:lumMod val="50000"/>
                  <a:lumOff val="50000"/>
                </a:schemeClr>
              </a:solidFill>
              <a:cs typeface="+mn-ea"/>
              <a:sym typeface="+mn-lt"/>
            </a:endParaRPr>
          </a:p>
        </p:txBody>
      </p:sp>
      <p:sp>
        <p:nvSpPr>
          <p:cNvPr id="32" name="TextBox 31"/>
          <p:cNvSpPr txBox="1"/>
          <p:nvPr/>
        </p:nvSpPr>
        <p:spPr>
          <a:xfrm>
            <a:off x="1501463" y="2180277"/>
            <a:ext cx="2633453" cy="1061829"/>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id-ID" altLang="zh-CN" sz="1400" dirty="0">
              <a:solidFill>
                <a:schemeClr val="tx1">
                  <a:lumMod val="50000"/>
                  <a:lumOff val="50000"/>
                </a:schemeClr>
              </a:solidFill>
              <a:cs typeface="+mn-ea"/>
              <a:sym typeface="+mn-lt"/>
            </a:endParaRPr>
          </a:p>
        </p:txBody>
      </p:sp>
      <p:sp>
        <p:nvSpPr>
          <p:cNvPr id="33" name="TextBox 32"/>
          <p:cNvSpPr txBox="1"/>
          <p:nvPr/>
        </p:nvSpPr>
        <p:spPr>
          <a:xfrm>
            <a:off x="7980840" y="2180277"/>
            <a:ext cx="2633453" cy="1061829"/>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cs typeface="+mn-ea"/>
                <a:sym typeface="+mn-lt"/>
              </a:rPr>
              <a:t>从顾客的角度出发，从排版到设计制作，为您打造最佳的</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演示。</a:t>
            </a:r>
            <a:endParaRPr lang="id-ID" altLang="zh-CN" sz="1400" dirty="0">
              <a:solidFill>
                <a:schemeClr val="tx1">
                  <a:lumMod val="50000"/>
                  <a:lumOff val="50000"/>
                </a:schemeClr>
              </a:solidFill>
              <a:cs typeface="+mn-ea"/>
              <a:sym typeface="+mn-lt"/>
            </a:endParaRPr>
          </a:p>
        </p:txBody>
      </p:sp>
      <p:sp>
        <p:nvSpPr>
          <p:cNvPr id="34" name="TextBox 8"/>
          <p:cNvSpPr txBox="1"/>
          <p:nvPr/>
        </p:nvSpPr>
        <p:spPr>
          <a:xfrm>
            <a:off x="4259535" y="686638"/>
            <a:ext cx="3744178" cy="492443"/>
          </a:xfrm>
          <a:prstGeom prst="rect">
            <a:avLst/>
          </a:prstGeom>
          <a:noFill/>
        </p:spPr>
        <p:txBody>
          <a:bodyPr wrap="square" lIns="0" tIns="0" rIns="0" bIns="0" rtlCol="0" anchor="ctr">
            <a:spAutoFit/>
          </a:bodyPr>
          <a:lstStyle/>
          <a:p>
            <a:pPr algn="dist"/>
            <a:r>
              <a:rPr lang="zh-CN" altLang="en-US" sz="3200" dirty="0">
                <a:solidFill>
                  <a:schemeClr val="tx1">
                    <a:lumMod val="85000"/>
                    <a:lumOff val="15000"/>
                  </a:schemeClr>
                </a:solidFill>
                <a:cs typeface="+mn-ea"/>
                <a:sym typeface="+mn-lt"/>
              </a:rPr>
              <a:t>点击输入您的标题</a:t>
            </a:r>
            <a:endParaRPr lang="zh-CN" altLang="en-US" sz="4000" dirty="0">
              <a:solidFill>
                <a:schemeClr val="tx1">
                  <a:lumMod val="85000"/>
                  <a:lumOff val="15000"/>
                </a:schemeClr>
              </a:solidFill>
              <a:cs typeface="+mn-ea"/>
              <a:sym typeface="+mn-lt"/>
            </a:endParaRPr>
          </a:p>
        </p:txBody>
      </p:sp>
      <p:cxnSp>
        <p:nvCxnSpPr>
          <p:cNvPr id="35" name="直接连接符 34"/>
          <p:cNvCxnSpPr/>
          <p:nvPr/>
        </p:nvCxnSpPr>
        <p:spPr>
          <a:xfrm>
            <a:off x="2745318" y="1471451"/>
            <a:ext cx="7296329"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Freeform 5"/>
          <p:cNvSpPr/>
          <p:nvPr/>
        </p:nvSpPr>
        <p:spPr bwMode="auto">
          <a:xfrm>
            <a:off x="6098067" y="2041529"/>
            <a:ext cx="1844655" cy="188394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chemeClr val="accent2"/>
          </a:solidFill>
          <a:ln w="28575">
            <a:solidFill>
              <a:schemeClr val="bg1"/>
            </a:solidFill>
          </a:ln>
        </p:spPr>
        <p:txBody>
          <a:bodyPr vert="horz" wrap="square" lIns="121920" tIns="60960" rIns="121920" bIns="60960" numCol="1" anchor="t" anchorCtr="0" compatLnSpc="1"/>
          <a:lstStyle/>
          <a:p>
            <a:endParaRPr lang="en-US" sz="2400">
              <a:cs typeface="+mn-ea"/>
              <a:sym typeface="+mn-lt"/>
            </a:endParaRPr>
          </a:p>
        </p:txBody>
      </p:sp>
      <p:sp>
        <p:nvSpPr>
          <p:cNvPr id="37" name="Freeform 6"/>
          <p:cNvSpPr/>
          <p:nvPr/>
        </p:nvSpPr>
        <p:spPr bwMode="auto">
          <a:xfrm>
            <a:off x="4445737" y="1840933"/>
            <a:ext cx="1888083" cy="1854995"/>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chemeClr val="accent1"/>
          </a:solidFill>
          <a:ln w="28575">
            <a:solidFill>
              <a:schemeClr val="bg1"/>
            </a:solidFill>
          </a:ln>
        </p:spPr>
        <p:txBody>
          <a:bodyPr vert="horz" wrap="square" lIns="121920" tIns="60960" rIns="121920" bIns="60960" numCol="1" anchor="t" anchorCtr="0" compatLnSpc="1"/>
          <a:lstStyle/>
          <a:p>
            <a:endParaRPr lang="en-US" sz="2400">
              <a:cs typeface="+mn-ea"/>
              <a:sym typeface="+mn-lt"/>
            </a:endParaRPr>
          </a:p>
        </p:txBody>
      </p:sp>
      <p:sp>
        <p:nvSpPr>
          <p:cNvPr id="38" name="Freeform 7"/>
          <p:cNvSpPr/>
          <p:nvPr/>
        </p:nvSpPr>
        <p:spPr bwMode="auto">
          <a:xfrm>
            <a:off x="4249277" y="3464312"/>
            <a:ext cx="1848790" cy="1879811"/>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4"/>
          </a:solidFill>
          <a:ln w="28575">
            <a:solidFill>
              <a:schemeClr val="bg1"/>
            </a:solidFill>
          </a:ln>
        </p:spPr>
        <p:txBody>
          <a:bodyPr vert="horz" wrap="square" lIns="121920" tIns="60960" rIns="121920" bIns="60960" numCol="1" anchor="t" anchorCtr="0" compatLnSpc="1"/>
          <a:lstStyle/>
          <a:p>
            <a:endParaRPr lang="en-US" sz="2400">
              <a:cs typeface="+mn-ea"/>
              <a:sym typeface="+mn-lt"/>
            </a:endParaRPr>
          </a:p>
        </p:txBody>
      </p:sp>
      <p:sp>
        <p:nvSpPr>
          <p:cNvPr id="39" name="Freeform 8"/>
          <p:cNvSpPr/>
          <p:nvPr/>
        </p:nvSpPr>
        <p:spPr bwMode="auto">
          <a:xfrm>
            <a:off x="5862315" y="3782784"/>
            <a:ext cx="1883947" cy="1737119"/>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chemeClr val="accent3"/>
          </a:solidFill>
          <a:ln w="28575">
            <a:solidFill>
              <a:schemeClr val="bg1"/>
            </a:solidFill>
          </a:ln>
        </p:spPr>
        <p:txBody>
          <a:bodyPr vert="horz" wrap="square" lIns="121920" tIns="60960" rIns="121920" bIns="60960" numCol="1" anchor="t" anchorCtr="0" compatLnSpc="1"/>
          <a:lstStyle/>
          <a:p>
            <a:endParaRPr lang="en-US" sz="2400">
              <a:cs typeface="+mn-ea"/>
              <a:sym typeface="+mn-lt"/>
            </a:endParaRPr>
          </a:p>
        </p:txBody>
      </p:sp>
      <p:grpSp>
        <p:nvGrpSpPr>
          <p:cNvPr id="40" name="Group 8"/>
          <p:cNvGrpSpPr/>
          <p:nvPr/>
        </p:nvGrpSpPr>
        <p:grpSpPr>
          <a:xfrm>
            <a:off x="5332114" y="2928519"/>
            <a:ext cx="1527772" cy="1534818"/>
            <a:chOff x="6256338" y="0"/>
            <a:chExt cx="3441701" cy="3457575"/>
          </a:xfrm>
        </p:grpSpPr>
        <p:sp>
          <p:nvSpPr>
            <p:cNvPr id="41" name="Freeform 7"/>
            <p:cNvSpPr>
              <a:spLocks noEditPoints="1"/>
            </p:cNvSpPr>
            <p:nvPr/>
          </p:nvSpPr>
          <p:spPr bwMode="auto">
            <a:xfrm>
              <a:off x="7491413" y="1550988"/>
              <a:ext cx="989013" cy="911225"/>
            </a:xfrm>
            <a:custGeom>
              <a:avLst/>
              <a:gdLst>
                <a:gd name="T0" fmla="*/ 553 w 623"/>
                <a:gd name="T1" fmla="*/ 11 h 574"/>
                <a:gd name="T2" fmla="*/ 475 w 623"/>
                <a:gd name="T3" fmla="*/ 50 h 574"/>
                <a:gd name="T4" fmla="*/ 433 w 623"/>
                <a:gd name="T5" fmla="*/ 133 h 574"/>
                <a:gd name="T6" fmla="*/ 382 w 623"/>
                <a:gd name="T7" fmla="*/ 117 h 574"/>
                <a:gd name="T8" fmla="*/ 404 w 623"/>
                <a:gd name="T9" fmla="*/ 78 h 574"/>
                <a:gd name="T10" fmla="*/ 386 w 623"/>
                <a:gd name="T11" fmla="*/ 31 h 574"/>
                <a:gd name="T12" fmla="*/ 311 w 623"/>
                <a:gd name="T13" fmla="*/ 0 h 574"/>
                <a:gd name="T14" fmla="*/ 249 w 623"/>
                <a:gd name="T15" fmla="*/ 21 h 574"/>
                <a:gd name="T16" fmla="*/ 220 w 623"/>
                <a:gd name="T17" fmla="*/ 68 h 574"/>
                <a:gd name="T18" fmla="*/ 233 w 623"/>
                <a:gd name="T19" fmla="*/ 109 h 574"/>
                <a:gd name="T20" fmla="*/ 190 w 623"/>
                <a:gd name="T21" fmla="*/ 133 h 574"/>
                <a:gd name="T22" fmla="*/ 148 w 623"/>
                <a:gd name="T23" fmla="*/ 50 h 574"/>
                <a:gd name="T24" fmla="*/ 85 w 623"/>
                <a:gd name="T25" fmla="*/ 13 h 574"/>
                <a:gd name="T26" fmla="*/ 33 w 623"/>
                <a:gd name="T27" fmla="*/ 21 h 574"/>
                <a:gd name="T28" fmla="*/ 2 w 623"/>
                <a:gd name="T29" fmla="*/ 58 h 574"/>
                <a:gd name="T30" fmla="*/ 5 w 623"/>
                <a:gd name="T31" fmla="*/ 97 h 574"/>
                <a:gd name="T32" fmla="*/ 39 w 623"/>
                <a:gd name="T33" fmla="*/ 141 h 574"/>
                <a:gd name="T34" fmla="*/ 104 w 623"/>
                <a:gd name="T35" fmla="*/ 172 h 574"/>
                <a:gd name="T36" fmla="*/ 174 w 623"/>
                <a:gd name="T37" fmla="*/ 276 h 574"/>
                <a:gd name="T38" fmla="*/ 200 w 623"/>
                <a:gd name="T39" fmla="*/ 551 h 574"/>
                <a:gd name="T40" fmla="*/ 220 w 623"/>
                <a:gd name="T41" fmla="*/ 574 h 574"/>
                <a:gd name="T42" fmla="*/ 246 w 623"/>
                <a:gd name="T43" fmla="*/ 560 h 574"/>
                <a:gd name="T44" fmla="*/ 233 w 623"/>
                <a:gd name="T45" fmla="*/ 351 h 574"/>
                <a:gd name="T46" fmla="*/ 226 w 623"/>
                <a:gd name="T47" fmla="*/ 177 h 574"/>
                <a:gd name="T48" fmla="*/ 311 w 623"/>
                <a:gd name="T49" fmla="*/ 154 h 574"/>
                <a:gd name="T50" fmla="*/ 373 w 623"/>
                <a:gd name="T51" fmla="*/ 172 h 574"/>
                <a:gd name="T52" fmla="*/ 397 w 623"/>
                <a:gd name="T53" fmla="*/ 293 h 574"/>
                <a:gd name="T54" fmla="*/ 376 w 623"/>
                <a:gd name="T55" fmla="*/ 550 h 574"/>
                <a:gd name="T56" fmla="*/ 399 w 623"/>
                <a:gd name="T57" fmla="*/ 574 h 574"/>
                <a:gd name="T58" fmla="*/ 423 w 623"/>
                <a:gd name="T59" fmla="*/ 551 h 574"/>
                <a:gd name="T60" fmla="*/ 441 w 623"/>
                <a:gd name="T61" fmla="*/ 328 h 574"/>
                <a:gd name="T62" fmla="*/ 493 w 623"/>
                <a:gd name="T63" fmla="*/ 177 h 574"/>
                <a:gd name="T64" fmla="*/ 575 w 623"/>
                <a:gd name="T65" fmla="*/ 149 h 574"/>
                <a:gd name="T66" fmla="*/ 614 w 623"/>
                <a:gd name="T67" fmla="*/ 107 h 574"/>
                <a:gd name="T68" fmla="*/ 623 w 623"/>
                <a:gd name="T69" fmla="*/ 66 h 574"/>
                <a:gd name="T70" fmla="*/ 599 w 623"/>
                <a:gd name="T71" fmla="*/ 26 h 574"/>
                <a:gd name="T72" fmla="*/ 59 w 623"/>
                <a:gd name="T73" fmla="*/ 96 h 574"/>
                <a:gd name="T74" fmla="*/ 49 w 623"/>
                <a:gd name="T75" fmla="*/ 68 h 574"/>
                <a:gd name="T76" fmla="*/ 65 w 623"/>
                <a:gd name="T77" fmla="*/ 58 h 574"/>
                <a:gd name="T78" fmla="*/ 104 w 623"/>
                <a:gd name="T79" fmla="*/ 73 h 574"/>
                <a:gd name="T80" fmla="*/ 133 w 623"/>
                <a:gd name="T81" fmla="*/ 115 h 574"/>
                <a:gd name="T82" fmla="*/ 94 w 623"/>
                <a:gd name="T83" fmla="*/ 120 h 574"/>
                <a:gd name="T84" fmla="*/ 277 w 623"/>
                <a:gd name="T85" fmla="*/ 84 h 574"/>
                <a:gd name="T86" fmla="*/ 269 w 623"/>
                <a:gd name="T87" fmla="*/ 68 h 574"/>
                <a:gd name="T88" fmla="*/ 311 w 623"/>
                <a:gd name="T89" fmla="*/ 47 h 574"/>
                <a:gd name="T90" fmla="*/ 352 w 623"/>
                <a:gd name="T91" fmla="*/ 63 h 574"/>
                <a:gd name="T92" fmla="*/ 355 w 623"/>
                <a:gd name="T93" fmla="*/ 76 h 574"/>
                <a:gd name="T94" fmla="*/ 542 w 623"/>
                <a:gd name="T95" fmla="*/ 114 h 574"/>
                <a:gd name="T96" fmla="*/ 482 w 623"/>
                <a:gd name="T97" fmla="*/ 131 h 574"/>
                <a:gd name="T98" fmla="*/ 509 w 623"/>
                <a:gd name="T99" fmla="*/ 81 h 574"/>
                <a:gd name="T100" fmla="*/ 550 w 623"/>
                <a:gd name="T101" fmla="*/ 58 h 574"/>
                <a:gd name="T102" fmla="*/ 571 w 623"/>
                <a:gd name="T103" fmla="*/ 65 h 574"/>
                <a:gd name="T104" fmla="*/ 571 w 623"/>
                <a:gd name="T105" fmla="*/ 8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574">
                  <a:moveTo>
                    <a:pt x="591" y="21"/>
                  </a:moveTo>
                  <a:lnTo>
                    <a:pt x="591" y="21"/>
                  </a:lnTo>
                  <a:lnTo>
                    <a:pt x="579" y="16"/>
                  </a:lnTo>
                  <a:lnTo>
                    <a:pt x="566" y="13"/>
                  </a:lnTo>
                  <a:lnTo>
                    <a:pt x="553" y="11"/>
                  </a:lnTo>
                  <a:lnTo>
                    <a:pt x="539" y="13"/>
                  </a:lnTo>
                  <a:lnTo>
                    <a:pt x="522" y="16"/>
                  </a:lnTo>
                  <a:lnTo>
                    <a:pt x="508" y="24"/>
                  </a:lnTo>
                  <a:lnTo>
                    <a:pt x="492" y="35"/>
                  </a:lnTo>
                  <a:lnTo>
                    <a:pt x="475" y="50"/>
                  </a:lnTo>
                  <a:lnTo>
                    <a:pt x="475" y="50"/>
                  </a:lnTo>
                  <a:lnTo>
                    <a:pt x="462" y="65"/>
                  </a:lnTo>
                  <a:lnTo>
                    <a:pt x="452" y="84"/>
                  </a:lnTo>
                  <a:lnTo>
                    <a:pt x="441" y="107"/>
                  </a:lnTo>
                  <a:lnTo>
                    <a:pt x="433" y="133"/>
                  </a:lnTo>
                  <a:lnTo>
                    <a:pt x="433" y="133"/>
                  </a:lnTo>
                  <a:lnTo>
                    <a:pt x="402" y="130"/>
                  </a:lnTo>
                  <a:lnTo>
                    <a:pt x="371" y="123"/>
                  </a:lnTo>
                  <a:lnTo>
                    <a:pt x="371" y="123"/>
                  </a:lnTo>
                  <a:lnTo>
                    <a:pt x="382" y="117"/>
                  </a:lnTo>
                  <a:lnTo>
                    <a:pt x="389" y="109"/>
                  </a:lnTo>
                  <a:lnTo>
                    <a:pt x="395" y="101"/>
                  </a:lnTo>
                  <a:lnTo>
                    <a:pt x="399" y="92"/>
                  </a:lnTo>
                  <a:lnTo>
                    <a:pt x="402" y="84"/>
                  </a:lnTo>
                  <a:lnTo>
                    <a:pt x="404" y="78"/>
                  </a:lnTo>
                  <a:lnTo>
                    <a:pt x="404" y="68"/>
                  </a:lnTo>
                  <a:lnTo>
                    <a:pt x="404" y="68"/>
                  </a:lnTo>
                  <a:lnTo>
                    <a:pt x="400" y="55"/>
                  </a:lnTo>
                  <a:lnTo>
                    <a:pt x="395" y="42"/>
                  </a:lnTo>
                  <a:lnTo>
                    <a:pt x="386" y="31"/>
                  </a:lnTo>
                  <a:lnTo>
                    <a:pt x="374" y="21"/>
                  </a:lnTo>
                  <a:lnTo>
                    <a:pt x="361" y="11"/>
                  </a:lnTo>
                  <a:lnTo>
                    <a:pt x="345" y="5"/>
                  </a:lnTo>
                  <a:lnTo>
                    <a:pt x="329" y="1"/>
                  </a:lnTo>
                  <a:lnTo>
                    <a:pt x="311" y="0"/>
                  </a:lnTo>
                  <a:lnTo>
                    <a:pt x="311" y="0"/>
                  </a:lnTo>
                  <a:lnTo>
                    <a:pt x="295" y="1"/>
                  </a:lnTo>
                  <a:lnTo>
                    <a:pt x="277" y="5"/>
                  </a:lnTo>
                  <a:lnTo>
                    <a:pt x="262" y="11"/>
                  </a:lnTo>
                  <a:lnTo>
                    <a:pt x="249" y="21"/>
                  </a:lnTo>
                  <a:lnTo>
                    <a:pt x="238" y="31"/>
                  </a:lnTo>
                  <a:lnTo>
                    <a:pt x="228" y="42"/>
                  </a:lnTo>
                  <a:lnTo>
                    <a:pt x="221" y="55"/>
                  </a:lnTo>
                  <a:lnTo>
                    <a:pt x="220" y="68"/>
                  </a:lnTo>
                  <a:lnTo>
                    <a:pt x="220" y="68"/>
                  </a:lnTo>
                  <a:lnTo>
                    <a:pt x="220" y="78"/>
                  </a:lnTo>
                  <a:lnTo>
                    <a:pt x="221" y="84"/>
                  </a:lnTo>
                  <a:lnTo>
                    <a:pt x="223" y="92"/>
                  </a:lnTo>
                  <a:lnTo>
                    <a:pt x="228" y="101"/>
                  </a:lnTo>
                  <a:lnTo>
                    <a:pt x="233" y="109"/>
                  </a:lnTo>
                  <a:lnTo>
                    <a:pt x="241" y="117"/>
                  </a:lnTo>
                  <a:lnTo>
                    <a:pt x="251" y="123"/>
                  </a:lnTo>
                  <a:lnTo>
                    <a:pt x="251" y="123"/>
                  </a:lnTo>
                  <a:lnTo>
                    <a:pt x="221" y="130"/>
                  </a:lnTo>
                  <a:lnTo>
                    <a:pt x="190" y="133"/>
                  </a:lnTo>
                  <a:lnTo>
                    <a:pt x="190" y="133"/>
                  </a:lnTo>
                  <a:lnTo>
                    <a:pt x="181" y="107"/>
                  </a:lnTo>
                  <a:lnTo>
                    <a:pt x="171" y="84"/>
                  </a:lnTo>
                  <a:lnTo>
                    <a:pt x="159" y="65"/>
                  </a:lnTo>
                  <a:lnTo>
                    <a:pt x="148" y="50"/>
                  </a:lnTo>
                  <a:lnTo>
                    <a:pt x="148" y="50"/>
                  </a:lnTo>
                  <a:lnTo>
                    <a:pt x="132" y="35"/>
                  </a:lnTo>
                  <a:lnTo>
                    <a:pt x="116" y="24"/>
                  </a:lnTo>
                  <a:lnTo>
                    <a:pt x="99" y="16"/>
                  </a:lnTo>
                  <a:lnTo>
                    <a:pt x="85" y="13"/>
                  </a:lnTo>
                  <a:lnTo>
                    <a:pt x="70" y="11"/>
                  </a:lnTo>
                  <a:lnTo>
                    <a:pt x="55" y="13"/>
                  </a:lnTo>
                  <a:lnTo>
                    <a:pt x="42" y="16"/>
                  </a:lnTo>
                  <a:lnTo>
                    <a:pt x="33" y="21"/>
                  </a:lnTo>
                  <a:lnTo>
                    <a:pt x="33" y="21"/>
                  </a:lnTo>
                  <a:lnTo>
                    <a:pt x="23" y="26"/>
                  </a:lnTo>
                  <a:lnTo>
                    <a:pt x="16" y="32"/>
                  </a:lnTo>
                  <a:lnTo>
                    <a:pt x="10" y="40"/>
                  </a:lnTo>
                  <a:lnTo>
                    <a:pt x="5" y="48"/>
                  </a:lnTo>
                  <a:lnTo>
                    <a:pt x="2" y="58"/>
                  </a:lnTo>
                  <a:lnTo>
                    <a:pt x="0" y="66"/>
                  </a:lnTo>
                  <a:lnTo>
                    <a:pt x="0" y="76"/>
                  </a:lnTo>
                  <a:lnTo>
                    <a:pt x="2" y="86"/>
                  </a:lnTo>
                  <a:lnTo>
                    <a:pt x="2" y="86"/>
                  </a:lnTo>
                  <a:lnTo>
                    <a:pt x="5" y="97"/>
                  </a:lnTo>
                  <a:lnTo>
                    <a:pt x="10" y="107"/>
                  </a:lnTo>
                  <a:lnTo>
                    <a:pt x="15" y="117"/>
                  </a:lnTo>
                  <a:lnTo>
                    <a:pt x="21" y="125"/>
                  </a:lnTo>
                  <a:lnTo>
                    <a:pt x="29" y="135"/>
                  </a:lnTo>
                  <a:lnTo>
                    <a:pt x="39" y="141"/>
                  </a:lnTo>
                  <a:lnTo>
                    <a:pt x="47" y="149"/>
                  </a:lnTo>
                  <a:lnTo>
                    <a:pt x="59" y="156"/>
                  </a:lnTo>
                  <a:lnTo>
                    <a:pt x="59" y="156"/>
                  </a:lnTo>
                  <a:lnTo>
                    <a:pt x="80" y="166"/>
                  </a:lnTo>
                  <a:lnTo>
                    <a:pt x="104" y="172"/>
                  </a:lnTo>
                  <a:lnTo>
                    <a:pt x="129" y="177"/>
                  </a:lnTo>
                  <a:lnTo>
                    <a:pt x="155" y="180"/>
                  </a:lnTo>
                  <a:lnTo>
                    <a:pt x="155" y="180"/>
                  </a:lnTo>
                  <a:lnTo>
                    <a:pt x="166" y="226"/>
                  </a:lnTo>
                  <a:lnTo>
                    <a:pt x="174" y="276"/>
                  </a:lnTo>
                  <a:lnTo>
                    <a:pt x="182" y="328"/>
                  </a:lnTo>
                  <a:lnTo>
                    <a:pt x="189" y="379"/>
                  </a:lnTo>
                  <a:lnTo>
                    <a:pt x="192" y="429"/>
                  </a:lnTo>
                  <a:lnTo>
                    <a:pt x="197" y="477"/>
                  </a:lnTo>
                  <a:lnTo>
                    <a:pt x="200" y="551"/>
                  </a:lnTo>
                  <a:lnTo>
                    <a:pt x="200" y="551"/>
                  </a:lnTo>
                  <a:lnTo>
                    <a:pt x="202" y="560"/>
                  </a:lnTo>
                  <a:lnTo>
                    <a:pt x="207" y="568"/>
                  </a:lnTo>
                  <a:lnTo>
                    <a:pt x="215" y="573"/>
                  </a:lnTo>
                  <a:lnTo>
                    <a:pt x="220" y="574"/>
                  </a:lnTo>
                  <a:lnTo>
                    <a:pt x="225" y="574"/>
                  </a:lnTo>
                  <a:lnTo>
                    <a:pt x="225" y="574"/>
                  </a:lnTo>
                  <a:lnTo>
                    <a:pt x="233" y="571"/>
                  </a:lnTo>
                  <a:lnTo>
                    <a:pt x="241" y="566"/>
                  </a:lnTo>
                  <a:lnTo>
                    <a:pt x="246" y="560"/>
                  </a:lnTo>
                  <a:lnTo>
                    <a:pt x="247" y="550"/>
                  </a:lnTo>
                  <a:lnTo>
                    <a:pt x="247" y="550"/>
                  </a:lnTo>
                  <a:lnTo>
                    <a:pt x="246" y="499"/>
                  </a:lnTo>
                  <a:lnTo>
                    <a:pt x="239" y="407"/>
                  </a:lnTo>
                  <a:lnTo>
                    <a:pt x="233" y="351"/>
                  </a:lnTo>
                  <a:lnTo>
                    <a:pt x="226" y="293"/>
                  </a:lnTo>
                  <a:lnTo>
                    <a:pt x="216" y="234"/>
                  </a:lnTo>
                  <a:lnTo>
                    <a:pt x="203" y="179"/>
                  </a:lnTo>
                  <a:lnTo>
                    <a:pt x="203" y="179"/>
                  </a:lnTo>
                  <a:lnTo>
                    <a:pt x="226" y="177"/>
                  </a:lnTo>
                  <a:lnTo>
                    <a:pt x="249" y="172"/>
                  </a:lnTo>
                  <a:lnTo>
                    <a:pt x="270" y="167"/>
                  </a:lnTo>
                  <a:lnTo>
                    <a:pt x="291" y="162"/>
                  </a:lnTo>
                  <a:lnTo>
                    <a:pt x="291" y="162"/>
                  </a:lnTo>
                  <a:lnTo>
                    <a:pt x="311" y="154"/>
                  </a:lnTo>
                  <a:lnTo>
                    <a:pt x="311" y="154"/>
                  </a:lnTo>
                  <a:lnTo>
                    <a:pt x="332" y="162"/>
                  </a:lnTo>
                  <a:lnTo>
                    <a:pt x="332" y="162"/>
                  </a:lnTo>
                  <a:lnTo>
                    <a:pt x="352" y="167"/>
                  </a:lnTo>
                  <a:lnTo>
                    <a:pt x="373" y="172"/>
                  </a:lnTo>
                  <a:lnTo>
                    <a:pt x="395" y="177"/>
                  </a:lnTo>
                  <a:lnTo>
                    <a:pt x="418" y="179"/>
                  </a:lnTo>
                  <a:lnTo>
                    <a:pt x="418" y="179"/>
                  </a:lnTo>
                  <a:lnTo>
                    <a:pt x="407" y="234"/>
                  </a:lnTo>
                  <a:lnTo>
                    <a:pt x="397" y="293"/>
                  </a:lnTo>
                  <a:lnTo>
                    <a:pt x="389" y="351"/>
                  </a:lnTo>
                  <a:lnTo>
                    <a:pt x="384" y="407"/>
                  </a:lnTo>
                  <a:lnTo>
                    <a:pt x="378" y="499"/>
                  </a:lnTo>
                  <a:lnTo>
                    <a:pt x="376" y="550"/>
                  </a:lnTo>
                  <a:lnTo>
                    <a:pt x="376" y="550"/>
                  </a:lnTo>
                  <a:lnTo>
                    <a:pt x="378" y="560"/>
                  </a:lnTo>
                  <a:lnTo>
                    <a:pt x="382" y="566"/>
                  </a:lnTo>
                  <a:lnTo>
                    <a:pt x="389" y="571"/>
                  </a:lnTo>
                  <a:lnTo>
                    <a:pt x="399" y="574"/>
                  </a:lnTo>
                  <a:lnTo>
                    <a:pt x="399" y="574"/>
                  </a:lnTo>
                  <a:lnTo>
                    <a:pt x="404" y="574"/>
                  </a:lnTo>
                  <a:lnTo>
                    <a:pt x="409" y="573"/>
                  </a:lnTo>
                  <a:lnTo>
                    <a:pt x="415" y="568"/>
                  </a:lnTo>
                  <a:lnTo>
                    <a:pt x="422" y="560"/>
                  </a:lnTo>
                  <a:lnTo>
                    <a:pt x="423" y="551"/>
                  </a:lnTo>
                  <a:lnTo>
                    <a:pt x="423" y="551"/>
                  </a:lnTo>
                  <a:lnTo>
                    <a:pt x="426" y="477"/>
                  </a:lnTo>
                  <a:lnTo>
                    <a:pt x="430" y="429"/>
                  </a:lnTo>
                  <a:lnTo>
                    <a:pt x="435" y="379"/>
                  </a:lnTo>
                  <a:lnTo>
                    <a:pt x="441" y="328"/>
                  </a:lnTo>
                  <a:lnTo>
                    <a:pt x="448" y="276"/>
                  </a:lnTo>
                  <a:lnTo>
                    <a:pt x="457" y="226"/>
                  </a:lnTo>
                  <a:lnTo>
                    <a:pt x="467" y="180"/>
                  </a:lnTo>
                  <a:lnTo>
                    <a:pt x="467" y="180"/>
                  </a:lnTo>
                  <a:lnTo>
                    <a:pt x="493" y="177"/>
                  </a:lnTo>
                  <a:lnTo>
                    <a:pt x="519" y="172"/>
                  </a:lnTo>
                  <a:lnTo>
                    <a:pt x="542" y="166"/>
                  </a:lnTo>
                  <a:lnTo>
                    <a:pt x="565" y="156"/>
                  </a:lnTo>
                  <a:lnTo>
                    <a:pt x="565" y="156"/>
                  </a:lnTo>
                  <a:lnTo>
                    <a:pt x="575" y="149"/>
                  </a:lnTo>
                  <a:lnTo>
                    <a:pt x="584" y="141"/>
                  </a:lnTo>
                  <a:lnTo>
                    <a:pt x="592" y="135"/>
                  </a:lnTo>
                  <a:lnTo>
                    <a:pt x="601" y="125"/>
                  </a:lnTo>
                  <a:lnTo>
                    <a:pt x="607" y="117"/>
                  </a:lnTo>
                  <a:lnTo>
                    <a:pt x="614" y="107"/>
                  </a:lnTo>
                  <a:lnTo>
                    <a:pt x="618" y="97"/>
                  </a:lnTo>
                  <a:lnTo>
                    <a:pt x="622" y="86"/>
                  </a:lnTo>
                  <a:lnTo>
                    <a:pt x="622" y="86"/>
                  </a:lnTo>
                  <a:lnTo>
                    <a:pt x="623" y="76"/>
                  </a:lnTo>
                  <a:lnTo>
                    <a:pt x="623" y="66"/>
                  </a:lnTo>
                  <a:lnTo>
                    <a:pt x="622" y="58"/>
                  </a:lnTo>
                  <a:lnTo>
                    <a:pt x="618" y="48"/>
                  </a:lnTo>
                  <a:lnTo>
                    <a:pt x="614" y="40"/>
                  </a:lnTo>
                  <a:lnTo>
                    <a:pt x="607" y="32"/>
                  </a:lnTo>
                  <a:lnTo>
                    <a:pt x="599" y="26"/>
                  </a:lnTo>
                  <a:lnTo>
                    <a:pt x="591" y="21"/>
                  </a:lnTo>
                  <a:close/>
                  <a:moveTo>
                    <a:pt x="81" y="114"/>
                  </a:moveTo>
                  <a:lnTo>
                    <a:pt x="81" y="114"/>
                  </a:lnTo>
                  <a:lnTo>
                    <a:pt x="68" y="105"/>
                  </a:lnTo>
                  <a:lnTo>
                    <a:pt x="59" y="96"/>
                  </a:lnTo>
                  <a:lnTo>
                    <a:pt x="52" y="86"/>
                  </a:lnTo>
                  <a:lnTo>
                    <a:pt x="47" y="73"/>
                  </a:lnTo>
                  <a:lnTo>
                    <a:pt x="47" y="73"/>
                  </a:lnTo>
                  <a:lnTo>
                    <a:pt x="47" y="71"/>
                  </a:lnTo>
                  <a:lnTo>
                    <a:pt x="49" y="68"/>
                  </a:lnTo>
                  <a:lnTo>
                    <a:pt x="52" y="65"/>
                  </a:lnTo>
                  <a:lnTo>
                    <a:pt x="55" y="61"/>
                  </a:lnTo>
                  <a:lnTo>
                    <a:pt x="55" y="61"/>
                  </a:lnTo>
                  <a:lnTo>
                    <a:pt x="60" y="60"/>
                  </a:lnTo>
                  <a:lnTo>
                    <a:pt x="65" y="58"/>
                  </a:lnTo>
                  <a:lnTo>
                    <a:pt x="72" y="58"/>
                  </a:lnTo>
                  <a:lnTo>
                    <a:pt x="80" y="60"/>
                  </a:lnTo>
                  <a:lnTo>
                    <a:pt x="88" y="63"/>
                  </a:lnTo>
                  <a:lnTo>
                    <a:pt x="96" y="66"/>
                  </a:lnTo>
                  <a:lnTo>
                    <a:pt x="104" y="73"/>
                  </a:lnTo>
                  <a:lnTo>
                    <a:pt x="112" y="81"/>
                  </a:lnTo>
                  <a:lnTo>
                    <a:pt x="112" y="81"/>
                  </a:lnTo>
                  <a:lnTo>
                    <a:pt x="120" y="91"/>
                  </a:lnTo>
                  <a:lnTo>
                    <a:pt x="127" y="102"/>
                  </a:lnTo>
                  <a:lnTo>
                    <a:pt x="133" y="115"/>
                  </a:lnTo>
                  <a:lnTo>
                    <a:pt x="140" y="131"/>
                  </a:lnTo>
                  <a:lnTo>
                    <a:pt x="140" y="131"/>
                  </a:lnTo>
                  <a:lnTo>
                    <a:pt x="124" y="128"/>
                  </a:lnTo>
                  <a:lnTo>
                    <a:pt x="109" y="125"/>
                  </a:lnTo>
                  <a:lnTo>
                    <a:pt x="94" y="120"/>
                  </a:lnTo>
                  <a:lnTo>
                    <a:pt x="81" y="114"/>
                  </a:lnTo>
                  <a:close/>
                  <a:moveTo>
                    <a:pt x="311" y="101"/>
                  </a:moveTo>
                  <a:lnTo>
                    <a:pt x="311" y="101"/>
                  </a:lnTo>
                  <a:lnTo>
                    <a:pt x="290" y="92"/>
                  </a:lnTo>
                  <a:lnTo>
                    <a:pt x="277" y="84"/>
                  </a:lnTo>
                  <a:lnTo>
                    <a:pt x="269" y="76"/>
                  </a:lnTo>
                  <a:lnTo>
                    <a:pt x="267" y="73"/>
                  </a:lnTo>
                  <a:lnTo>
                    <a:pt x="267" y="70"/>
                  </a:lnTo>
                  <a:lnTo>
                    <a:pt x="267" y="70"/>
                  </a:lnTo>
                  <a:lnTo>
                    <a:pt x="269" y="68"/>
                  </a:lnTo>
                  <a:lnTo>
                    <a:pt x="270" y="63"/>
                  </a:lnTo>
                  <a:lnTo>
                    <a:pt x="282" y="55"/>
                  </a:lnTo>
                  <a:lnTo>
                    <a:pt x="296" y="50"/>
                  </a:lnTo>
                  <a:lnTo>
                    <a:pt x="304" y="47"/>
                  </a:lnTo>
                  <a:lnTo>
                    <a:pt x="311" y="47"/>
                  </a:lnTo>
                  <a:lnTo>
                    <a:pt x="311" y="47"/>
                  </a:lnTo>
                  <a:lnTo>
                    <a:pt x="319" y="47"/>
                  </a:lnTo>
                  <a:lnTo>
                    <a:pt x="327" y="50"/>
                  </a:lnTo>
                  <a:lnTo>
                    <a:pt x="340" y="55"/>
                  </a:lnTo>
                  <a:lnTo>
                    <a:pt x="352" y="63"/>
                  </a:lnTo>
                  <a:lnTo>
                    <a:pt x="355" y="68"/>
                  </a:lnTo>
                  <a:lnTo>
                    <a:pt x="356" y="70"/>
                  </a:lnTo>
                  <a:lnTo>
                    <a:pt x="356" y="70"/>
                  </a:lnTo>
                  <a:lnTo>
                    <a:pt x="356" y="73"/>
                  </a:lnTo>
                  <a:lnTo>
                    <a:pt x="355" y="76"/>
                  </a:lnTo>
                  <a:lnTo>
                    <a:pt x="347" y="84"/>
                  </a:lnTo>
                  <a:lnTo>
                    <a:pt x="332" y="92"/>
                  </a:lnTo>
                  <a:lnTo>
                    <a:pt x="311" y="101"/>
                  </a:lnTo>
                  <a:close/>
                  <a:moveTo>
                    <a:pt x="542" y="114"/>
                  </a:moveTo>
                  <a:lnTo>
                    <a:pt x="542" y="114"/>
                  </a:lnTo>
                  <a:lnTo>
                    <a:pt x="529" y="120"/>
                  </a:lnTo>
                  <a:lnTo>
                    <a:pt x="514" y="125"/>
                  </a:lnTo>
                  <a:lnTo>
                    <a:pt x="498" y="128"/>
                  </a:lnTo>
                  <a:lnTo>
                    <a:pt x="482" y="131"/>
                  </a:lnTo>
                  <a:lnTo>
                    <a:pt x="482" y="131"/>
                  </a:lnTo>
                  <a:lnTo>
                    <a:pt x="488" y="115"/>
                  </a:lnTo>
                  <a:lnTo>
                    <a:pt x="495" y="102"/>
                  </a:lnTo>
                  <a:lnTo>
                    <a:pt x="503" y="91"/>
                  </a:lnTo>
                  <a:lnTo>
                    <a:pt x="509" y="81"/>
                  </a:lnTo>
                  <a:lnTo>
                    <a:pt x="509" y="81"/>
                  </a:lnTo>
                  <a:lnTo>
                    <a:pt x="519" y="73"/>
                  </a:lnTo>
                  <a:lnTo>
                    <a:pt x="527" y="66"/>
                  </a:lnTo>
                  <a:lnTo>
                    <a:pt x="535" y="63"/>
                  </a:lnTo>
                  <a:lnTo>
                    <a:pt x="544" y="60"/>
                  </a:lnTo>
                  <a:lnTo>
                    <a:pt x="550" y="58"/>
                  </a:lnTo>
                  <a:lnTo>
                    <a:pt x="557" y="58"/>
                  </a:lnTo>
                  <a:lnTo>
                    <a:pt x="563" y="60"/>
                  </a:lnTo>
                  <a:lnTo>
                    <a:pt x="568" y="61"/>
                  </a:lnTo>
                  <a:lnTo>
                    <a:pt x="568" y="61"/>
                  </a:lnTo>
                  <a:lnTo>
                    <a:pt x="571" y="65"/>
                  </a:lnTo>
                  <a:lnTo>
                    <a:pt x="575" y="68"/>
                  </a:lnTo>
                  <a:lnTo>
                    <a:pt x="576" y="71"/>
                  </a:lnTo>
                  <a:lnTo>
                    <a:pt x="576" y="73"/>
                  </a:lnTo>
                  <a:lnTo>
                    <a:pt x="576" y="73"/>
                  </a:lnTo>
                  <a:lnTo>
                    <a:pt x="571" y="86"/>
                  </a:lnTo>
                  <a:lnTo>
                    <a:pt x="563" y="96"/>
                  </a:lnTo>
                  <a:lnTo>
                    <a:pt x="553" y="105"/>
                  </a:lnTo>
                  <a:lnTo>
                    <a:pt x="542" y="114"/>
                  </a:lnTo>
                  <a:close/>
                </a:path>
              </a:pathLst>
            </a:custGeom>
            <a:solidFill>
              <a:srgbClr val="003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2" name="Freeform 8"/>
            <p:cNvSpPr/>
            <p:nvPr/>
          </p:nvSpPr>
          <p:spPr bwMode="auto">
            <a:xfrm>
              <a:off x="7491413" y="1550988"/>
              <a:ext cx="989013" cy="911225"/>
            </a:xfrm>
            <a:custGeom>
              <a:avLst/>
              <a:gdLst>
                <a:gd name="T0" fmla="*/ 579 w 623"/>
                <a:gd name="T1" fmla="*/ 16 h 574"/>
                <a:gd name="T2" fmla="*/ 539 w 623"/>
                <a:gd name="T3" fmla="*/ 13 h 574"/>
                <a:gd name="T4" fmla="*/ 492 w 623"/>
                <a:gd name="T5" fmla="*/ 35 h 574"/>
                <a:gd name="T6" fmla="*/ 462 w 623"/>
                <a:gd name="T7" fmla="*/ 65 h 574"/>
                <a:gd name="T8" fmla="*/ 433 w 623"/>
                <a:gd name="T9" fmla="*/ 133 h 574"/>
                <a:gd name="T10" fmla="*/ 371 w 623"/>
                <a:gd name="T11" fmla="*/ 123 h 574"/>
                <a:gd name="T12" fmla="*/ 389 w 623"/>
                <a:gd name="T13" fmla="*/ 109 h 574"/>
                <a:gd name="T14" fmla="*/ 402 w 623"/>
                <a:gd name="T15" fmla="*/ 84 h 574"/>
                <a:gd name="T16" fmla="*/ 404 w 623"/>
                <a:gd name="T17" fmla="*/ 68 h 574"/>
                <a:gd name="T18" fmla="*/ 386 w 623"/>
                <a:gd name="T19" fmla="*/ 31 h 574"/>
                <a:gd name="T20" fmla="*/ 345 w 623"/>
                <a:gd name="T21" fmla="*/ 5 h 574"/>
                <a:gd name="T22" fmla="*/ 311 w 623"/>
                <a:gd name="T23" fmla="*/ 0 h 574"/>
                <a:gd name="T24" fmla="*/ 262 w 623"/>
                <a:gd name="T25" fmla="*/ 11 h 574"/>
                <a:gd name="T26" fmla="*/ 228 w 623"/>
                <a:gd name="T27" fmla="*/ 42 h 574"/>
                <a:gd name="T28" fmla="*/ 220 w 623"/>
                <a:gd name="T29" fmla="*/ 68 h 574"/>
                <a:gd name="T30" fmla="*/ 223 w 623"/>
                <a:gd name="T31" fmla="*/ 92 h 574"/>
                <a:gd name="T32" fmla="*/ 241 w 623"/>
                <a:gd name="T33" fmla="*/ 117 h 574"/>
                <a:gd name="T34" fmla="*/ 221 w 623"/>
                <a:gd name="T35" fmla="*/ 130 h 574"/>
                <a:gd name="T36" fmla="*/ 181 w 623"/>
                <a:gd name="T37" fmla="*/ 107 h 574"/>
                <a:gd name="T38" fmla="*/ 148 w 623"/>
                <a:gd name="T39" fmla="*/ 50 h 574"/>
                <a:gd name="T40" fmla="*/ 116 w 623"/>
                <a:gd name="T41" fmla="*/ 24 h 574"/>
                <a:gd name="T42" fmla="*/ 70 w 623"/>
                <a:gd name="T43" fmla="*/ 11 h 574"/>
                <a:gd name="T44" fmla="*/ 33 w 623"/>
                <a:gd name="T45" fmla="*/ 21 h 574"/>
                <a:gd name="T46" fmla="*/ 16 w 623"/>
                <a:gd name="T47" fmla="*/ 32 h 574"/>
                <a:gd name="T48" fmla="*/ 2 w 623"/>
                <a:gd name="T49" fmla="*/ 58 h 574"/>
                <a:gd name="T50" fmla="*/ 2 w 623"/>
                <a:gd name="T51" fmla="*/ 86 h 574"/>
                <a:gd name="T52" fmla="*/ 10 w 623"/>
                <a:gd name="T53" fmla="*/ 107 h 574"/>
                <a:gd name="T54" fmla="*/ 29 w 623"/>
                <a:gd name="T55" fmla="*/ 135 h 574"/>
                <a:gd name="T56" fmla="*/ 59 w 623"/>
                <a:gd name="T57" fmla="*/ 156 h 574"/>
                <a:gd name="T58" fmla="*/ 104 w 623"/>
                <a:gd name="T59" fmla="*/ 172 h 574"/>
                <a:gd name="T60" fmla="*/ 155 w 623"/>
                <a:gd name="T61" fmla="*/ 180 h 574"/>
                <a:gd name="T62" fmla="*/ 182 w 623"/>
                <a:gd name="T63" fmla="*/ 328 h 574"/>
                <a:gd name="T64" fmla="*/ 197 w 623"/>
                <a:gd name="T65" fmla="*/ 477 h 574"/>
                <a:gd name="T66" fmla="*/ 202 w 623"/>
                <a:gd name="T67" fmla="*/ 560 h 574"/>
                <a:gd name="T68" fmla="*/ 220 w 623"/>
                <a:gd name="T69" fmla="*/ 574 h 574"/>
                <a:gd name="T70" fmla="*/ 233 w 623"/>
                <a:gd name="T71" fmla="*/ 571 h 574"/>
                <a:gd name="T72" fmla="*/ 247 w 623"/>
                <a:gd name="T73" fmla="*/ 550 h 574"/>
                <a:gd name="T74" fmla="*/ 239 w 623"/>
                <a:gd name="T75" fmla="*/ 407 h 574"/>
                <a:gd name="T76" fmla="*/ 216 w 623"/>
                <a:gd name="T77" fmla="*/ 234 h 574"/>
                <a:gd name="T78" fmla="*/ 226 w 623"/>
                <a:gd name="T79" fmla="*/ 177 h 574"/>
                <a:gd name="T80" fmla="*/ 291 w 623"/>
                <a:gd name="T81" fmla="*/ 162 h 574"/>
                <a:gd name="T82" fmla="*/ 311 w 623"/>
                <a:gd name="T83" fmla="*/ 154 h 574"/>
                <a:gd name="T84" fmla="*/ 352 w 623"/>
                <a:gd name="T85" fmla="*/ 167 h 574"/>
                <a:gd name="T86" fmla="*/ 418 w 623"/>
                <a:gd name="T87" fmla="*/ 179 h 574"/>
                <a:gd name="T88" fmla="*/ 397 w 623"/>
                <a:gd name="T89" fmla="*/ 293 h 574"/>
                <a:gd name="T90" fmla="*/ 378 w 623"/>
                <a:gd name="T91" fmla="*/ 499 h 574"/>
                <a:gd name="T92" fmla="*/ 378 w 623"/>
                <a:gd name="T93" fmla="*/ 560 h 574"/>
                <a:gd name="T94" fmla="*/ 399 w 623"/>
                <a:gd name="T95" fmla="*/ 574 h 574"/>
                <a:gd name="T96" fmla="*/ 409 w 623"/>
                <a:gd name="T97" fmla="*/ 573 h 574"/>
                <a:gd name="T98" fmla="*/ 423 w 623"/>
                <a:gd name="T99" fmla="*/ 551 h 574"/>
                <a:gd name="T100" fmla="*/ 430 w 623"/>
                <a:gd name="T101" fmla="*/ 429 h 574"/>
                <a:gd name="T102" fmla="*/ 448 w 623"/>
                <a:gd name="T103" fmla="*/ 276 h 574"/>
                <a:gd name="T104" fmla="*/ 467 w 623"/>
                <a:gd name="T105" fmla="*/ 180 h 574"/>
                <a:gd name="T106" fmla="*/ 542 w 623"/>
                <a:gd name="T107" fmla="*/ 166 h 574"/>
                <a:gd name="T108" fmla="*/ 575 w 623"/>
                <a:gd name="T109" fmla="*/ 149 h 574"/>
                <a:gd name="T110" fmla="*/ 601 w 623"/>
                <a:gd name="T111" fmla="*/ 125 h 574"/>
                <a:gd name="T112" fmla="*/ 618 w 623"/>
                <a:gd name="T113" fmla="*/ 97 h 574"/>
                <a:gd name="T114" fmla="*/ 623 w 623"/>
                <a:gd name="T115" fmla="*/ 76 h 574"/>
                <a:gd name="T116" fmla="*/ 618 w 623"/>
                <a:gd name="T117" fmla="*/ 48 h 574"/>
                <a:gd name="T118" fmla="*/ 599 w 623"/>
                <a:gd name="T119" fmla="*/ 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3" h="574">
                  <a:moveTo>
                    <a:pt x="591" y="21"/>
                  </a:moveTo>
                  <a:lnTo>
                    <a:pt x="591" y="21"/>
                  </a:lnTo>
                  <a:lnTo>
                    <a:pt x="579" y="16"/>
                  </a:lnTo>
                  <a:lnTo>
                    <a:pt x="566" y="13"/>
                  </a:lnTo>
                  <a:lnTo>
                    <a:pt x="553" y="11"/>
                  </a:lnTo>
                  <a:lnTo>
                    <a:pt x="539" y="13"/>
                  </a:lnTo>
                  <a:lnTo>
                    <a:pt x="522" y="16"/>
                  </a:lnTo>
                  <a:lnTo>
                    <a:pt x="508" y="24"/>
                  </a:lnTo>
                  <a:lnTo>
                    <a:pt x="492" y="35"/>
                  </a:lnTo>
                  <a:lnTo>
                    <a:pt x="475" y="50"/>
                  </a:lnTo>
                  <a:lnTo>
                    <a:pt x="475" y="50"/>
                  </a:lnTo>
                  <a:lnTo>
                    <a:pt x="462" y="65"/>
                  </a:lnTo>
                  <a:lnTo>
                    <a:pt x="452" y="84"/>
                  </a:lnTo>
                  <a:lnTo>
                    <a:pt x="441" y="107"/>
                  </a:lnTo>
                  <a:lnTo>
                    <a:pt x="433" y="133"/>
                  </a:lnTo>
                  <a:lnTo>
                    <a:pt x="433" y="133"/>
                  </a:lnTo>
                  <a:lnTo>
                    <a:pt x="402" y="130"/>
                  </a:lnTo>
                  <a:lnTo>
                    <a:pt x="371" y="123"/>
                  </a:lnTo>
                  <a:lnTo>
                    <a:pt x="371" y="123"/>
                  </a:lnTo>
                  <a:lnTo>
                    <a:pt x="382" y="117"/>
                  </a:lnTo>
                  <a:lnTo>
                    <a:pt x="389" y="109"/>
                  </a:lnTo>
                  <a:lnTo>
                    <a:pt x="395" y="101"/>
                  </a:lnTo>
                  <a:lnTo>
                    <a:pt x="399" y="92"/>
                  </a:lnTo>
                  <a:lnTo>
                    <a:pt x="402" y="84"/>
                  </a:lnTo>
                  <a:lnTo>
                    <a:pt x="404" y="78"/>
                  </a:lnTo>
                  <a:lnTo>
                    <a:pt x="404" y="68"/>
                  </a:lnTo>
                  <a:lnTo>
                    <a:pt x="404" y="68"/>
                  </a:lnTo>
                  <a:lnTo>
                    <a:pt x="400" y="55"/>
                  </a:lnTo>
                  <a:lnTo>
                    <a:pt x="395" y="42"/>
                  </a:lnTo>
                  <a:lnTo>
                    <a:pt x="386" y="31"/>
                  </a:lnTo>
                  <a:lnTo>
                    <a:pt x="374" y="21"/>
                  </a:lnTo>
                  <a:lnTo>
                    <a:pt x="361" y="11"/>
                  </a:lnTo>
                  <a:lnTo>
                    <a:pt x="345" y="5"/>
                  </a:lnTo>
                  <a:lnTo>
                    <a:pt x="329" y="1"/>
                  </a:lnTo>
                  <a:lnTo>
                    <a:pt x="311" y="0"/>
                  </a:lnTo>
                  <a:lnTo>
                    <a:pt x="311" y="0"/>
                  </a:lnTo>
                  <a:lnTo>
                    <a:pt x="295" y="1"/>
                  </a:lnTo>
                  <a:lnTo>
                    <a:pt x="277" y="5"/>
                  </a:lnTo>
                  <a:lnTo>
                    <a:pt x="262" y="11"/>
                  </a:lnTo>
                  <a:lnTo>
                    <a:pt x="249" y="21"/>
                  </a:lnTo>
                  <a:lnTo>
                    <a:pt x="238" y="31"/>
                  </a:lnTo>
                  <a:lnTo>
                    <a:pt x="228" y="42"/>
                  </a:lnTo>
                  <a:lnTo>
                    <a:pt x="221" y="55"/>
                  </a:lnTo>
                  <a:lnTo>
                    <a:pt x="220" y="68"/>
                  </a:lnTo>
                  <a:lnTo>
                    <a:pt x="220" y="68"/>
                  </a:lnTo>
                  <a:lnTo>
                    <a:pt x="220" y="78"/>
                  </a:lnTo>
                  <a:lnTo>
                    <a:pt x="221" y="84"/>
                  </a:lnTo>
                  <a:lnTo>
                    <a:pt x="223" y="92"/>
                  </a:lnTo>
                  <a:lnTo>
                    <a:pt x="228" y="101"/>
                  </a:lnTo>
                  <a:lnTo>
                    <a:pt x="233" y="109"/>
                  </a:lnTo>
                  <a:lnTo>
                    <a:pt x="241" y="117"/>
                  </a:lnTo>
                  <a:lnTo>
                    <a:pt x="251" y="123"/>
                  </a:lnTo>
                  <a:lnTo>
                    <a:pt x="251" y="123"/>
                  </a:lnTo>
                  <a:lnTo>
                    <a:pt x="221" y="130"/>
                  </a:lnTo>
                  <a:lnTo>
                    <a:pt x="190" y="133"/>
                  </a:lnTo>
                  <a:lnTo>
                    <a:pt x="190" y="133"/>
                  </a:lnTo>
                  <a:lnTo>
                    <a:pt x="181" y="107"/>
                  </a:lnTo>
                  <a:lnTo>
                    <a:pt x="171" y="84"/>
                  </a:lnTo>
                  <a:lnTo>
                    <a:pt x="159" y="65"/>
                  </a:lnTo>
                  <a:lnTo>
                    <a:pt x="148" y="50"/>
                  </a:lnTo>
                  <a:lnTo>
                    <a:pt x="148" y="50"/>
                  </a:lnTo>
                  <a:lnTo>
                    <a:pt x="132" y="35"/>
                  </a:lnTo>
                  <a:lnTo>
                    <a:pt x="116" y="24"/>
                  </a:lnTo>
                  <a:lnTo>
                    <a:pt x="99" y="16"/>
                  </a:lnTo>
                  <a:lnTo>
                    <a:pt x="85" y="13"/>
                  </a:lnTo>
                  <a:lnTo>
                    <a:pt x="70" y="11"/>
                  </a:lnTo>
                  <a:lnTo>
                    <a:pt x="55" y="13"/>
                  </a:lnTo>
                  <a:lnTo>
                    <a:pt x="42" y="16"/>
                  </a:lnTo>
                  <a:lnTo>
                    <a:pt x="33" y="21"/>
                  </a:lnTo>
                  <a:lnTo>
                    <a:pt x="33" y="21"/>
                  </a:lnTo>
                  <a:lnTo>
                    <a:pt x="23" y="26"/>
                  </a:lnTo>
                  <a:lnTo>
                    <a:pt x="16" y="32"/>
                  </a:lnTo>
                  <a:lnTo>
                    <a:pt x="10" y="40"/>
                  </a:lnTo>
                  <a:lnTo>
                    <a:pt x="5" y="48"/>
                  </a:lnTo>
                  <a:lnTo>
                    <a:pt x="2" y="58"/>
                  </a:lnTo>
                  <a:lnTo>
                    <a:pt x="0" y="66"/>
                  </a:lnTo>
                  <a:lnTo>
                    <a:pt x="0" y="76"/>
                  </a:lnTo>
                  <a:lnTo>
                    <a:pt x="2" y="86"/>
                  </a:lnTo>
                  <a:lnTo>
                    <a:pt x="2" y="86"/>
                  </a:lnTo>
                  <a:lnTo>
                    <a:pt x="5" y="97"/>
                  </a:lnTo>
                  <a:lnTo>
                    <a:pt x="10" y="107"/>
                  </a:lnTo>
                  <a:lnTo>
                    <a:pt x="15" y="117"/>
                  </a:lnTo>
                  <a:lnTo>
                    <a:pt x="21" y="125"/>
                  </a:lnTo>
                  <a:lnTo>
                    <a:pt x="29" y="135"/>
                  </a:lnTo>
                  <a:lnTo>
                    <a:pt x="39" y="141"/>
                  </a:lnTo>
                  <a:lnTo>
                    <a:pt x="47" y="149"/>
                  </a:lnTo>
                  <a:lnTo>
                    <a:pt x="59" y="156"/>
                  </a:lnTo>
                  <a:lnTo>
                    <a:pt x="59" y="156"/>
                  </a:lnTo>
                  <a:lnTo>
                    <a:pt x="80" y="166"/>
                  </a:lnTo>
                  <a:lnTo>
                    <a:pt x="104" y="172"/>
                  </a:lnTo>
                  <a:lnTo>
                    <a:pt x="129" y="177"/>
                  </a:lnTo>
                  <a:lnTo>
                    <a:pt x="155" y="180"/>
                  </a:lnTo>
                  <a:lnTo>
                    <a:pt x="155" y="180"/>
                  </a:lnTo>
                  <a:lnTo>
                    <a:pt x="166" y="226"/>
                  </a:lnTo>
                  <a:lnTo>
                    <a:pt x="174" y="276"/>
                  </a:lnTo>
                  <a:lnTo>
                    <a:pt x="182" y="328"/>
                  </a:lnTo>
                  <a:lnTo>
                    <a:pt x="189" y="379"/>
                  </a:lnTo>
                  <a:lnTo>
                    <a:pt x="192" y="429"/>
                  </a:lnTo>
                  <a:lnTo>
                    <a:pt x="197" y="477"/>
                  </a:lnTo>
                  <a:lnTo>
                    <a:pt x="200" y="551"/>
                  </a:lnTo>
                  <a:lnTo>
                    <a:pt x="200" y="551"/>
                  </a:lnTo>
                  <a:lnTo>
                    <a:pt x="202" y="560"/>
                  </a:lnTo>
                  <a:lnTo>
                    <a:pt x="207" y="568"/>
                  </a:lnTo>
                  <a:lnTo>
                    <a:pt x="215" y="573"/>
                  </a:lnTo>
                  <a:lnTo>
                    <a:pt x="220" y="574"/>
                  </a:lnTo>
                  <a:lnTo>
                    <a:pt x="225" y="574"/>
                  </a:lnTo>
                  <a:lnTo>
                    <a:pt x="225" y="574"/>
                  </a:lnTo>
                  <a:lnTo>
                    <a:pt x="233" y="571"/>
                  </a:lnTo>
                  <a:lnTo>
                    <a:pt x="241" y="566"/>
                  </a:lnTo>
                  <a:lnTo>
                    <a:pt x="246" y="560"/>
                  </a:lnTo>
                  <a:lnTo>
                    <a:pt x="247" y="550"/>
                  </a:lnTo>
                  <a:lnTo>
                    <a:pt x="247" y="550"/>
                  </a:lnTo>
                  <a:lnTo>
                    <a:pt x="246" y="499"/>
                  </a:lnTo>
                  <a:lnTo>
                    <a:pt x="239" y="407"/>
                  </a:lnTo>
                  <a:lnTo>
                    <a:pt x="233" y="351"/>
                  </a:lnTo>
                  <a:lnTo>
                    <a:pt x="226" y="293"/>
                  </a:lnTo>
                  <a:lnTo>
                    <a:pt x="216" y="234"/>
                  </a:lnTo>
                  <a:lnTo>
                    <a:pt x="203" y="179"/>
                  </a:lnTo>
                  <a:lnTo>
                    <a:pt x="203" y="179"/>
                  </a:lnTo>
                  <a:lnTo>
                    <a:pt x="226" y="177"/>
                  </a:lnTo>
                  <a:lnTo>
                    <a:pt x="249" y="172"/>
                  </a:lnTo>
                  <a:lnTo>
                    <a:pt x="270" y="167"/>
                  </a:lnTo>
                  <a:lnTo>
                    <a:pt x="291" y="162"/>
                  </a:lnTo>
                  <a:lnTo>
                    <a:pt x="291" y="162"/>
                  </a:lnTo>
                  <a:lnTo>
                    <a:pt x="311" y="154"/>
                  </a:lnTo>
                  <a:lnTo>
                    <a:pt x="311" y="154"/>
                  </a:lnTo>
                  <a:lnTo>
                    <a:pt x="332" y="162"/>
                  </a:lnTo>
                  <a:lnTo>
                    <a:pt x="332" y="162"/>
                  </a:lnTo>
                  <a:lnTo>
                    <a:pt x="352" y="167"/>
                  </a:lnTo>
                  <a:lnTo>
                    <a:pt x="373" y="172"/>
                  </a:lnTo>
                  <a:lnTo>
                    <a:pt x="395" y="177"/>
                  </a:lnTo>
                  <a:lnTo>
                    <a:pt x="418" y="179"/>
                  </a:lnTo>
                  <a:lnTo>
                    <a:pt x="418" y="179"/>
                  </a:lnTo>
                  <a:lnTo>
                    <a:pt x="407" y="234"/>
                  </a:lnTo>
                  <a:lnTo>
                    <a:pt x="397" y="293"/>
                  </a:lnTo>
                  <a:lnTo>
                    <a:pt x="389" y="351"/>
                  </a:lnTo>
                  <a:lnTo>
                    <a:pt x="384" y="407"/>
                  </a:lnTo>
                  <a:lnTo>
                    <a:pt x="378" y="499"/>
                  </a:lnTo>
                  <a:lnTo>
                    <a:pt x="376" y="550"/>
                  </a:lnTo>
                  <a:lnTo>
                    <a:pt x="376" y="550"/>
                  </a:lnTo>
                  <a:lnTo>
                    <a:pt x="378" y="560"/>
                  </a:lnTo>
                  <a:lnTo>
                    <a:pt x="382" y="566"/>
                  </a:lnTo>
                  <a:lnTo>
                    <a:pt x="389" y="571"/>
                  </a:lnTo>
                  <a:lnTo>
                    <a:pt x="399" y="574"/>
                  </a:lnTo>
                  <a:lnTo>
                    <a:pt x="399" y="574"/>
                  </a:lnTo>
                  <a:lnTo>
                    <a:pt x="404" y="574"/>
                  </a:lnTo>
                  <a:lnTo>
                    <a:pt x="409" y="573"/>
                  </a:lnTo>
                  <a:lnTo>
                    <a:pt x="415" y="568"/>
                  </a:lnTo>
                  <a:lnTo>
                    <a:pt x="422" y="560"/>
                  </a:lnTo>
                  <a:lnTo>
                    <a:pt x="423" y="551"/>
                  </a:lnTo>
                  <a:lnTo>
                    <a:pt x="423" y="551"/>
                  </a:lnTo>
                  <a:lnTo>
                    <a:pt x="426" y="477"/>
                  </a:lnTo>
                  <a:lnTo>
                    <a:pt x="430" y="429"/>
                  </a:lnTo>
                  <a:lnTo>
                    <a:pt x="435" y="379"/>
                  </a:lnTo>
                  <a:lnTo>
                    <a:pt x="441" y="328"/>
                  </a:lnTo>
                  <a:lnTo>
                    <a:pt x="448" y="276"/>
                  </a:lnTo>
                  <a:lnTo>
                    <a:pt x="457" y="226"/>
                  </a:lnTo>
                  <a:lnTo>
                    <a:pt x="467" y="180"/>
                  </a:lnTo>
                  <a:lnTo>
                    <a:pt x="467" y="180"/>
                  </a:lnTo>
                  <a:lnTo>
                    <a:pt x="493" y="177"/>
                  </a:lnTo>
                  <a:lnTo>
                    <a:pt x="519" y="172"/>
                  </a:lnTo>
                  <a:lnTo>
                    <a:pt x="542" y="166"/>
                  </a:lnTo>
                  <a:lnTo>
                    <a:pt x="565" y="156"/>
                  </a:lnTo>
                  <a:lnTo>
                    <a:pt x="565" y="156"/>
                  </a:lnTo>
                  <a:lnTo>
                    <a:pt x="575" y="149"/>
                  </a:lnTo>
                  <a:lnTo>
                    <a:pt x="584" y="141"/>
                  </a:lnTo>
                  <a:lnTo>
                    <a:pt x="592" y="135"/>
                  </a:lnTo>
                  <a:lnTo>
                    <a:pt x="601" y="125"/>
                  </a:lnTo>
                  <a:lnTo>
                    <a:pt x="607" y="117"/>
                  </a:lnTo>
                  <a:lnTo>
                    <a:pt x="614" y="107"/>
                  </a:lnTo>
                  <a:lnTo>
                    <a:pt x="618" y="97"/>
                  </a:lnTo>
                  <a:lnTo>
                    <a:pt x="622" y="86"/>
                  </a:lnTo>
                  <a:lnTo>
                    <a:pt x="622" y="86"/>
                  </a:lnTo>
                  <a:lnTo>
                    <a:pt x="623" y="76"/>
                  </a:lnTo>
                  <a:lnTo>
                    <a:pt x="623" y="66"/>
                  </a:lnTo>
                  <a:lnTo>
                    <a:pt x="622" y="58"/>
                  </a:lnTo>
                  <a:lnTo>
                    <a:pt x="618" y="48"/>
                  </a:lnTo>
                  <a:lnTo>
                    <a:pt x="614" y="40"/>
                  </a:lnTo>
                  <a:lnTo>
                    <a:pt x="607" y="32"/>
                  </a:lnTo>
                  <a:lnTo>
                    <a:pt x="599" y="26"/>
                  </a:lnTo>
                  <a:lnTo>
                    <a:pt x="591"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3" name="Freeform 9"/>
            <p:cNvSpPr/>
            <p:nvPr/>
          </p:nvSpPr>
          <p:spPr bwMode="auto">
            <a:xfrm>
              <a:off x="7566026" y="1643063"/>
              <a:ext cx="147638" cy="115888"/>
            </a:xfrm>
            <a:custGeom>
              <a:avLst/>
              <a:gdLst>
                <a:gd name="T0" fmla="*/ 34 w 93"/>
                <a:gd name="T1" fmla="*/ 56 h 73"/>
                <a:gd name="T2" fmla="*/ 34 w 93"/>
                <a:gd name="T3" fmla="*/ 56 h 73"/>
                <a:gd name="T4" fmla="*/ 21 w 93"/>
                <a:gd name="T5" fmla="*/ 47 h 73"/>
                <a:gd name="T6" fmla="*/ 12 w 93"/>
                <a:gd name="T7" fmla="*/ 38 h 73"/>
                <a:gd name="T8" fmla="*/ 5 w 93"/>
                <a:gd name="T9" fmla="*/ 28 h 73"/>
                <a:gd name="T10" fmla="*/ 0 w 93"/>
                <a:gd name="T11" fmla="*/ 15 h 73"/>
                <a:gd name="T12" fmla="*/ 0 w 93"/>
                <a:gd name="T13" fmla="*/ 15 h 73"/>
                <a:gd name="T14" fmla="*/ 0 w 93"/>
                <a:gd name="T15" fmla="*/ 13 h 73"/>
                <a:gd name="T16" fmla="*/ 2 w 93"/>
                <a:gd name="T17" fmla="*/ 10 h 73"/>
                <a:gd name="T18" fmla="*/ 5 w 93"/>
                <a:gd name="T19" fmla="*/ 7 h 73"/>
                <a:gd name="T20" fmla="*/ 8 w 93"/>
                <a:gd name="T21" fmla="*/ 3 h 73"/>
                <a:gd name="T22" fmla="*/ 8 w 93"/>
                <a:gd name="T23" fmla="*/ 3 h 73"/>
                <a:gd name="T24" fmla="*/ 13 w 93"/>
                <a:gd name="T25" fmla="*/ 2 h 73"/>
                <a:gd name="T26" fmla="*/ 18 w 93"/>
                <a:gd name="T27" fmla="*/ 0 h 73"/>
                <a:gd name="T28" fmla="*/ 25 w 93"/>
                <a:gd name="T29" fmla="*/ 0 h 73"/>
                <a:gd name="T30" fmla="*/ 33 w 93"/>
                <a:gd name="T31" fmla="*/ 2 h 73"/>
                <a:gd name="T32" fmla="*/ 41 w 93"/>
                <a:gd name="T33" fmla="*/ 5 h 73"/>
                <a:gd name="T34" fmla="*/ 49 w 93"/>
                <a:gd name="T35" fmla="*/ 8 h 73"/>
                <a:gd name="T36" fmla="*/ 57 w 93"/>
                <a:gd name="T37" fmla="*/ 15 h 73"/>
                <a:gd name="T38" fmla="*/ 65 w 93"/>
                <a:gd name="T39" fmla="*/ 23 h 73"/>
                <a:gd name="T40" fmla="*/ 65 w 93"/>
                <a:gd name="T41" fmla="*/ 23 h 73"/>
                <a:gd name="T42" fmla="*/ 73 w 93"/>
                <a:gd name="T43" fmla="*/ 33 h 73"/>
                <a:gd name="T44" fmla="*/ 80 w 93"/>
                <a:gd name="T45" fmla="*/ 44 h 73"/>
                <a:gd name="T46" fmla="*/ 86 w 93"/>
                <a:gd name="T47" fmla="*/ 57 h 73"/>
                <a:gd name="T48" fmla="*/ 93 w 93"/>
                <a:gd name="T49" fmla="*/ 73 h 73"/>
                <a:gd name="T50" fmla="*/ 93 w 93"/>
                <a:gd name="T51" fmla="*/ 73 h 73"/>
                <a:gd name="T52" fmla="*/ 77 w 93"/>
                <a:gd name="T53" fmla="*/ 70 h 73"/>
                <a:gd name="T54" fmla="*/ 62 w 93"/>
                <a:gd name="T55" fmla="*/ 67 h 73"/>
                <a:gd name="T56" fmla="*/ 47 w 93"/>
                <a:gd name="T57" fmla="*/ 62 h 73"/>
                <a:gd name="T58" fmla="*/ 34 w 93"/>
                <a:gd name="T5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73">
                  <a:moveTo>
                    <a:pt x="34" y="56"/>
                  </a:moveTo>
                  <a:lnTo>
                    <a:pt x="34" y="56"/>
                  </a:lnTo>
                  <a:lnTo>
                    <a:pt x="21" y="47"/>
                  </a:lnTo>
                  <a:lnTo>
                    <a:pt x="12" y="38"/>
                  </a:lnTo>
                  <a:lnTo>
                    <a:pt x="5" y="28"/>
                  </a:lnTo>
                  <a:lnTo>
                    <a:pt x="0" y="15"/>
                  </a:lnTo>
                  <a:lnTo>
                    <a:pt x="0" y="15"/>
                  </a:lnTo>
                  <a:lnTo>
                    <a:pt x="0" y="13"/>
                  </a:lnTo>
                  <a:lnTo>
                    <a:pt x="2" y="10"/>
                  </a:lnTo>
                  <a:lnTo>
                    <a:pt x="5" y="7"/>
                  </a:lnTo>
                  <a:lnTo>
                    <a:pt x="8" y="3"/>
                  </a:lnTo>
                  <a:lnTo>
                    <a:pt x="8" y="3"/>
                  </a:lnTo>
                  <a:lnTo>
                    <a:pt x="13" y="2"/>
                  </a:lnTo>
                  <a:lnTo>
                    <a:pt x="18" y="0"/>
                  </a:lnTo>
                  <a:lnTo>
                    <a:pt x="25" y="0"/>
                  </a:lnTo>
                  <a:lnTo>
                    <a:pt x="33" y="2"/>
                  </a:lnTo>
                  <a:lnTo>
                    <a:pt x="41" y="5"/>
                  </a:lnTo>
                  <a:lnTo>
                    <a:pt x="49" y="8"/>
                  </a:lnTo>
                  <a:lnTo>
                    <a:pt x="57" y="15"/>
                  </a:lnTo>
                  <a:lnTo>
                    <a:pt x="65" y="23"/>
                  </a:lnTo>
                  <a:lnTo>
                    <a:pt x="65" y="23"/>
                  </a:lnTo>
                  <a:lnTo>
                    <a:pt x="73" y="33"/>
                  </a:lnTo>
                  <a:lnTo>
                    <a:pt x="80" y="44"/>
                  </a:lnTo>
                  <a:lnTo>
                    <a:pt x="86" y="57"/>
                  </a:lnTo>
                  <a:lnTo>
                    <a:pt x="93" y="73"/>
                  </a:lnTo>
                  <a:lnTo>
                    <a:pt x="93" y="73"/>
                  </a:lnTo>
                  <a:lnTo>
                    <a:pt x="77" y="70"/>
                  </a:lnTo>
                  <a:lnTo>
                    <a:pt x="62" y="67"/>
                  </a:lnTo>
                  <a:lnTo>
                    <a:pt x="47" y="62"/>
                  </a:lnTo>
                  <a:lnTo>
                    <a:pt x="34"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4" name="Freeform 10"/>
            <p:cNvSpPr/>
            <p:nvPr/>
          </p:nvSpPr>
          <p:spPr bwMode="auto">
            <a:xfrm>
              <a:off x="7915276" y="1625600"/>
              <a:ext cx="141288" cy="85725"/>
            </a:xfrm>
            <a:custGeom>
              <a:avLst/>
              <a:gdLst>
                <a:gd name="T0" fmla="*/ 44 w 89"/>
                <a:gd name="T1" fmla="*/ 54 h 54"/>
                <a:gd name="T2" fmla="*/ 44 w 89"/>
                <a:gd name="T3" fmla="*/ 54 h 54"/>
                <a:gd name="T4" fmla="*/ 23 w 89"/>
                <a:gd name="T5" fmla="*/ 45 h 54"/>
                <a:gd name="T6" fmla="*/ 10 w 89"/>
                <a:gd name="T7" fmla="*/ 37 h 54"/>
                <a:gd name="T8" fmla="*/ 2 w 89"/>
                <a:gd name="T9" fmla="*/ 29 h 54"/>
                <a:gd name="T10" fmla="*/ 0 w 89"/>
                <a:gd name="T11" fmla="*/ 26 h 54"/>
                <a:gd name="T12" fmla="*/ 0 w 89"/>
                <a:gd name="T13" fmla="*/ 23 h 54"/>
                <a:gd name="T14" fmla="*/ 0 w 89"/>
                <a:gd name="T15" fmla="*/ 23 h 54"/>
                <a:gd name="T16" fmla="*/ 2 w 89"/>
                <a:gd name="T17" fmla="*/ 21 h 54"/>
                <a:gd name="T18" fmla="*/ 3 w 89"/>
                <a:gd name="T19" fmla="*/ 16 h 54"/>
                <a:gd name="T20" fmla="*/ 15 w 89"/>
                <a:gd name="T21" fmla="*/ 8 h 54"/>
                <a:gd name="T22" fmla="*/ 29 w 89"/>
                <a:gd name="T23" fmla="*/ 3 h 54"/>
                <a:gd name="T24" fmla="*/ 37 w 89"/>
                <a:gd name="T25" fmla="*/ 0 h 54"/>
                <a:gd name="T26" fmla="*/ 44 w 89"/>
                <a:gd name="T27" fmla="*/ 0 h 54"/>
                <a:gd name="T28" fmla="*/ 44 w 89"/>
                <a:gd name="T29" fmla="*/ 0 h 54"/>
                <a:gd name="T30" fmla="*/ 52 w 89"/>
                <a:gd name="T31" fmla="*/ 0 h 54"/>
                <a:gd name="T32" fmla="*/ 60 w 89"/>
                <a:gd name="T33" fmla="*/ 3 h 54"/>
                <a:gd name="T34" fmla="*/ 73 w 89"/>
                <a:gd name="T35" fmla="*/ 8 h 54"/>
                <a:gd name="T36" fmla="*/ 85 w 89"/>
                <a:gd name="T37" fmla="*/ 16 h 54"/>
                <a:gd name="T38" fmla="*/ 88 w 89"/>
                <a:gd name="T39" fmla="*/ 21 h 54"/>
                <a:gd name="T40" fmla="*/ 89 w 89"/>
                <a:gd name="T41" fmla="*/ 23 h 54"/>
                <a:gd name="T42" fmla="*/ 89 w 89"/>
                <a:gd name="T43" fmla="*/ 23 h 54"/>
                <a:gd name="T44" fmla="*/ 89 w 89"/>
                <a:gd name="T45" fmla="*/ 26 h 54"/>
                <a:gd name="T46" fmla="*/ 88 w 89"/>
                <a:gd name="T47" fmla="*/ 29 h 54"/>
                <a:gd name="T48" fmla="*/ 80 w 89"/>
                <a:gd name="T49" fmla="*/ 37 h 54"/>
                <a:gd name="T50" fmla="*/ 65 w 89"/>
                <a:gd name="T51" fmla="*/ 45 h 54"/>
                <a:gd name="T52" fmla="*/ 44 w 89"/>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54">
                  <a:moveTo>
                    <a:pt x="44" y="54"/>
                  </a:moveTo>
                  <a:lnTo>
                    <a:pt x="44" y="54"/>
                  </a:lnTo>
                  <a:lnTo>
                    <a:pt x="23" y="45"/>
                  </a:lnTo>
                  <a:lnTo>
                    <a:pt x="10" y="37"/>
                  </a:lnTo>
                  <a:lnTo>
                    <a:pt x="2" y="29"/>
                  </a:lnTo>
                  <a:lnTo>
                    <a:pt x="0" y="26"/>
                  </a:lnTo>
                  <a:lnTo>
                    <a:pt x="0" y="23"/>
                  </a:lnTo>
                  <a:lnTo>
                    <a:pt x="0" y="23"/>
                  </a:lnTo>
                  <a:lnTo>
                    <a:pt x="2" y="21"/>
                  </a:lnTo>
                  <a:lnTo>
                    <a:pt x="3" y="16"/>
                  </a:lnTo>
                  <a:lnTo>
                    <a:pt x="15" y="8"/>
                  </a:lnTo>
                  <a:lnTo>
                    <a:pt x="29" y="3"/>
                  </a:lnTo>
                  <a:lnTo>
                    <a:pt x="37" y="0"/>
                  </a:lnTo>
                  <a:lnTo>
                    <a:pt x="44" y="0"/>
                  </a:lnTo>
                  <a:lnTo>
                    <a:pt x="44" y="0"/>
                  </a:lnTo>
                  <a:lnTo>
                    <a:pt x="52" y="0"/>
                  </a:lnTo>
                  <a:lnTo>
                    <a:pt x="60" y="3"/>
                  </a:lnTo>
                  <a:lnTo>
                    <a:pt x="73" y="8"/>
                  </a:lnTo>
                  <a:lnTo>
                    <a:pt x="85" y="16"/>
                  </a:lnTo>
                  <a:lnTo>
                    <a:pt x="88" y="21"/>
                  </a:lnTo>
                  <a:lnTo>
                    <a:pt x="89" y="23"/>
                  </a:lnTo>
                  <a:lnTo>
                    <a:pt x="89" y="23"/>
                  </a:lnTo>
                  <a:lnTo>
                    <a:pt x="89" y="26"/>
                  </a:lnTo>
                  <a:lnTo>
                    <a:pt x="88" y="29"/>
                  </a:lnTo>
                  <a:lnTo>
                    <a:pt x="80" y="37"/>
                  </a:lnTo>
                  <a:lnTo>
                    <a:pt x="65" y="45"/>
                  </a:lnTo>
                  <a:lnTo>
                    <a:pt x="44"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5" name="Freeform 11"/>
            <p:cNvSpPr/>
            <p:nvPr/>
          </p:nvSpPr>
          <p:spPr bwMode="auto">
            <a:xfrm>
              <a:off x="8256588" y="1643063"/>
              <a:ext cx="149225" cy="115888"/>
            </a:xfrm>
            <a:custGeom>
              <a:avLst/>
              <a:gdLst>
                <a:gd name="T0" fmla="*/ 60 w 94"/>
                <a:gd name="T1" fmla="*/ 56 h 73"/>
                <a:gd name="T2" fmla="*/ 60 w 94"/>
                <a:gd name="T3" fmla="*/ 56 h 73"/>
                <a:gd name="T4" fmla="*/ 47 w 94"/>
                <a:gd name="T5" fmla="*/ 62 h 73"/>
                <a:gd name="T6" fmla="*/ 32 w 94"/>
                <a:gd name="T7" fmla="*/ 67 h 73"/>
                <a:gd name="T8" fmla="*/ 16 w 94"/>
                <a:gd name="T9" fmla="*/ 70 h 73"/>
                <a:gd name="T10" fmla="*/ 0 w 94"/>
                <a:gd name="T11" fmla="*/ 73 h 73"/>
                <a:gd name="T12" fmla="*/ 0 w 94"/>
                <a:gd name="T13" fmla="*/ 73 h 73"/>
                <a:gd name="T14" fmla="*/ 6 w 94"/>
                <a:gd name="T15" fmla="*/ 57 h 73"/>
                <a:gd name="T16" fmla="*/ 13 w 94"/>
                <a:gd name="T17" fmla="*/ 44 h 73"/>
                <a:gd name="T18" fmla="*/ 21 w 94"/>
                <a:gd name="T19" fmla="*/ 33 h 73"/>
                <a:gd name="T20" fmla="*/ 27 w 94"/>
                <a:gd name="T21" fmla="*/ 23 h 73"/>
                <a:gd name="T22" fmla="*/ 27 w 94"/>
                <a:gd name="T23" fmla="*/ 23 h 73"/>
                <a:gd name="T24" fmla="*/ 37 w 94"/>
                <a:gd name="T25" fmla="*/ 15 h 73"/>
                <a:gd name="T26" fmla="*/ 45 w 94"/>
                <a:gd name="T27" fmla="*/ 8 h 73"/>
                <a:gd name="T28" fmla="*/ 53 w 94"/>
                <a:gd name="T29" fmla="*/ 5 h 73"/>
                <a:gd name="T30" fmla="*/ 62 w 94"/>
                <a:gd name="T31" fmla="*/ 2 h 73"/>
                <a:gd name="T32" fmla="*/ 68 w 94"/>
                <a:gd name="T33" fmla="*/ 0 h 73"/>
                <a:gd name="T34" fmla="*/ 75 w 94"/>
                <a:gd name="T35" fmla="*/ 0 h 73"/>
                <a:gd name="T36" fmla="*/ 81 w 94"/>
                <a:gd name="T37" fmla="*/ 2 h 73"/>
                <a:gd name="T38" fmla="*/ 86 w 94"/>
                <a:gd name="T39" fmla="*/ 3 h 73"/>
                <a:gd name="T40" fmla="*/ 86 w 94"/>
                <a:gd name="T41" fmla="*/ 3 h 73"/>
                <a:gd name="T42" fmla="*/ 89 w 94"/>
                <a:gd name="T43" fmla="*/ 7 h 73"/>
                <a:gd name="T44" fmla="*/ 93 w 94"/>
                <a:gd name="T45" fmla="*/ 10 h 73"/>
                <a:gd name="T46" fmla="*/ 94 w 94"/>
                <a:gd name="T47" fmla="*/ 13 h 73"/>
                <a:gd name="T48" fmla="*/ 94 w 94"/>
                <a:gd name="T49" fmla="*/ 15 h 73"/>
                <a:gd name="T50" fmla="*/ 94 w 94"/>
                <a:gd name="T51" fmla="*/ 15 h 73"/>
                <a:gd name="T52" fmla="*/ 89 w 94"/>
                <a:gd name="T53" fmla="*/ 28 h 73"/>
                <a:gd name="T54" fmla="*/ 81 w 94"/>
                <a:gd name="T55" fmla="*/ 38 h 73"/>
                <a:gd name="T56" fmla="*/ 71 w 94"/>
                <a:gd name="T57" fmla="*/ 47 h 73"/>
                <a:gd name="T58" fmla="*/ 60 w 94"/>
                <a:gd name="T59"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4" h="73">
                  <a:moveTo>
                    <a:pt x="60" y="56"/>
                  </a:moveTo>
                  <a:lnTo>
                    <a:pt x="60" y="56"/>
                  </a:lnTo>
                  <a:lnTo>
                    <a:pt x="47" y="62"/>
                  </a:lnTo>
                  <a:lnTo>
                    <a:pt x="32" y="67"/>
                  </a:lnTo>
                  <a:lnTo>
                    <a:pt x="16" y="70"/>
                  </a:lnTo>
                  <a:lnTo>
                    <a:pt x="0" y="73"/>
                  </a:lnTo>
                  <a:lnTo>
                    <a:pt x="0" y="73"/>
                  </a:lnTo>
                  <a:lnTo>
                    <a:pt x="6" y="57"/>
                  </a:lnTo>
                  <a:lnTo>
                    <a:pt x="13" y="44"/>
                  </a:lnTo>
                  <a:lnTo>
                    <a:pt x="21" y="33"/>
                  </a:lnTo>
                  <a:lnTo>
                    <a:pt x="27" y="23"/>
                  </a:lnTo>
                  <a:lnTo>
                    <a:pt x="27" y="23"/>
                  </a:lnTo>
                  <a:lnTo>
                    <a:pt x="37" y="15"/>
                  </a:lnTo>
                  <a:lnTo>
                    <a:pt x="45" y="8"/>
                  </a:lnTo>
                  <a:lnTo>
                    <a:pt x="53" y="5"/>
                  </a:lnTo>
                  <a:lnTo>
                    <a:pt x="62" y="2"/>
                  </a:lnTo>
                  <a:lnTo>
                    <a:pt x="68" y="0"/>
                  </a:lnTo>
                  <a:lnTo>
                    <a:pt x="75" y="0"/>
                  </a:lnTo>
                  <a:lnTo>
                    <a:pt x="81" y="2"/>
                  </a:lnTo>
                  <a:lnTo>
                    <a:pt x="86" y="3"/>
                  </a:lnTo>
                  <a:lnTo>
                    <a:pt x="86" y="3"/>
                  </a:lnTo>
                  <a:lnTo>
                    <a:pt x="89" y="7"/>
                  </a:lnTo>
                  <a:lnTo>
                    <a:pt x="93" y="10"/>
                  </a:lnTo>
                  <a:lnTo>
                    <a:pt x="94" y="13"/>
                  </a:lnTo>
                  <a:lnTo>
                    <a:pt x="94" y="15"/>
                  </a:lnTo>
                  <a:lnTo>
                    <a:pt x="94" y="15"/>
                  </a:lnTo>
                  <a:lnTo>
                    <a:pt x="89" y="28"/>
                  </a:lnTo>
                  <a:lnTo>
                    <a:pt x="81" y="38"/>
                  </a:lnTo>
                  <a:lnTo>
                    <a:pt x="71" y="47"/>
                  </a:lnTo>
                  <a:lnTo>
                    <a:pt x="60"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6" name="Freeform 12"/>
            <p:cNvSpPr/>
            <p:nvPr/>
          </p:nvSpPr>
          <p:spPr bwMode="auto">
            <a:xfrm>
              <a:off x="6940551" y="642938"/>
              <a:ext cx="2087563" cy="1831975"/>
            </a:xfrm>
            <a:custGeom>
              <a:avLst/>
              <a:gdLst>
                <a:gd name="T0" fmla="*/ 230 w 1315"/>
                <a:gd name="T1" fmla="*/ 1151 h 1154"/>
                <a:gd name="T2" fmla="*/ 187 w 1315"/>
                <a:gd name="T3" fmla="*/ 1115 h 1154"/>
                <a:gd name="T4" fmla="*/ 103 w 1315"/>
                <a:gd name="T5" fmla="*/ 1009 h 1154"/>
                <a:gd name="T6" fmla="*/ 43 w 1315"/>
                <a:gd name="T7" fmla="*/ 889 h 1154"/>
                <a:gd name="T8" fmla="*/ 8 w 1315"/>
                <a:gd name="T9" fmla="*/ 759 h 1154"/>
                <a:gd name="T10" fmla="*/ 0 w 1315"/>
                <a:gd name="T11" fmla="*/ 658 h 1154"/>
                <a:gd name="T12" fmla="*/ 15 w 1315"/>
                <a:gd name="T13" fmla="*/ 526 h 1154"/>
                <a:gd name="T14" fmla="*/ 52 w 1315"/>
                <a:gd name="T15" fmla="*/ 402 h 1154"/>
                <a:gd name="T16" fmla="*/ 114 w 1315"/>
                <a:gd name="T17" fmla="*/ 290 h 1154"/>
                <a:gd name="T18" fmla="*/ 194 w 1315"/>
                <a:gd name="T19" fmla="*/ 192 h 1154"/>
                <a:gd name="T20" fmla="*/ 292 w 1315"/>
                <a:gd name="T21" fmla="*/ 113 h 1154"/>
                <a:gd name="T22" fmla="*/ 402 w 1315"/>
                <a:gd name="T23" fmla="*/ 52 h 1154"/>
                <a:gd name="T24" fmla="*/ 526 w 1315"/>
                <a:gd name="T25" fmla="*/ 13 h 1154"/>
                <a:gd name="T26" fmla="*/ 658 w 1315"/>
                <a:gd name="T27" fmla="*/ 0 h 1154"/>
                <a:gd name="T28" fmla="*/ 759 w 1315"/>
                <a:gd name="T29" fmla="*/ 8 h 1154"/>
                <a:gd name="T30" fmla="*/ 884 w 1315"/>
                <a:gd name="T31" fmla="*/ 41 h 1154"/>
                <a:gd name="T32" fmla="*/ 1000 w 1315"/>
                <a:gd name="T33" fmla="*/ 96 h 1154"/>
                <a:gd name="T34" fmla="*/ 1101 w 1315"/>
                <a:gd name="T35" fmla="*/ 171 h 1154"/>
                <a:gd name="T36" fmla="*/ 1185 w 1315"/>
                <a:gd name="T37" fmla="*/ 264 h 1154"/>
                <a:gd name="T38" fmla="*/ 1250 w 1315"/>
                <a:gd name="T39" fmla="*/ 373 h 1154"/>
                <a:gd name="T40" fmla="*/ 1294 w 1315"/>
                <a:gd name="T41" fmla="*/ 494 h 1154"/>
                <a:gd name="T42" fmla="*/ 1315 w 1315"/>
                <a:gd name="T43" fmla="*/ 624 h 1154"/>
                <a:gd name="T44" fmla="*/ 1312 w 1315"/>
                <a:gd name="T45" fmla="*/ 725 h 1154"/>
                <a:gd name="T46" fmla="*/ 1286 w 1315"/>
                <a:gd name="T47" fmla="*/ 855 h 1154"/>
                <a:gd name="T48" fmla="*/ 1234 w 1315"/>
                <a:gd name="T49" fmla="*/ 977 h 1154"/>
                <a:gd name="T50" fmla="*/ 1158 w 1315"/>
                <a:gd name="T51" fmla="*/ 1086 h 1154"/>
                <a:gd name="T52" fmla="*/ 1102 w 1315"/>
                <a:gd name="T53" fmla="*/ 1141 h 1154"/>
                <a:gd name="T54" fmla="*/ 1060 w 1315"/>
                <a:gd name="T55" fmla="*/ 1148 h 1154"/>
                <a:gd name="T56" fmla="*/ 1032 w 1315"/>
                <a:gd name="T57" fmla="*/ 1133 h 1154"/>
                <a:gd name="T58" fmla="*/ 1016 w 1315"/>
                <a:gd name="T59" fmla="*/ 1093 h 1154"/>
                <a:gd name="T60" fmla="*/ 1034 w 1315"/>
                <a:gd name="T61" fmla="*/ 1053 h 1154"/>
                <a:gd name="T62" fmla="*/ 1091 w 1315"/>
                <a:gd name="T63" fmla="*/ 992 h 1154"/>
                <a:gd name="T64" fmla="*/ 1148 w 1315"/>
                <a:gd name="T65" fmla="*/ 897 h 1154"/>
                <a:gd name="T66" fmla="*/ 1187 w 1315"/>
                <a:gd name="T67" fmla="*/ 795 h 1154"/>
                <a:gd name="T68" fmla="*/ 1203 w 1315"/>
                <a:gd name="T69" fmla="*/ 686 h 1154"/>
                <a:gd name="T70" fmla="*/ 1201 w 1315"/>
                <a:gd name="T71" fmla="*/ 603 h 1154"/>
                <a:gd name="T72" fmla="*/ 1179 w 1315"/>
                <a:gd name="T73" fmla="*/ 495 h 1154"/>
                <a:gd name="T74" fmla="*/ 1138 w 1315"/>
                <a:gd name="T75" fmla="*/ 397 h 1154"/>
                <a:gd name="T76" fmla="*/ 1079 w 1315"/>
                <a:gd name="T77" fmla="*/ 311 h 1154"/>
                <a:gd name="T78" fmla="*/ 1005 w 1315"/>
                <a:gd name="T79" fmla="*/ 236 h 1154"/>
                <a:gd name="T80" fmla="*/ 918 w 1315"/>
                <a:gd name="T81" fmla="*/ 178 h 1154"/>
                <a:gd name="T82" fmla="*/ 821 w 1315"/>
                <a:gd name="T83" fmla="*/ 137 h 1154"/>
                <a:gd name="T84" fmla="*/ 713 w 1315"/>
                <a:gd name="T85" fmla="*/ 114 h 1154"/>
                <a:gd name="T86" fmla="*/ 630 w 1315"/>
                <a:gd name="T87" fmla="*/ 113 h 1154"/>
                <a:gd name="T88" fmla="*/ 523 w 1315"/>
                <a:gd name="T89" fmla="*/ 129 h 1154"/>
                <a:gd name="T90" fmla="*/ 422 w 1315"/>
                <a:gd name="T91" fmla="*/ 166 h 1154"/>
                <a:gd name="T92" fmla="*/ 332 w 1315"/>
                <a:gd name="T93" fmla="*/ 220 h 1154"/>
                <a:gd name="T94" fmla="*/ 254 w 1315"/>
                <a:gd name="T95" fmla="*/ 292 h 1154"/>
                <a:gd name="T96" fmla="*/ 192 w 1315"/>
                <a:gd name="T97" fmla="*/ 375 h 1154"/>
                <a:gd name="T98" fmla="*/ 147 w 1315"/>
                <a:gd name="T99" fmla="*/ 471 h 1154"/>
                <a:gd name="T100" fmla="*/ 119 w 1315"/>
                <a:gd name="T101" fmla="*/ 575 h 1154"/>
                <a:gd name="T102" fmla="*/ 113 w 1315"/>
                <a:gd name="T103" fmla="*/ 658 h 1154"/>
                <a:gd name="T104" fmla="*/ 124 w 1315"/>
                <a:gd name="T105" fmla="*/ 769 h 1154"/>
                <a:gd name="T106" fmla="*/ 158 w 1315"/>
                <a:gd name="T107" fmla="*/ 876 h 1154"/>
                <a:gd name="T108" fmla="*/ 213 w 1315"/>
                <a:gd name="T109" fmla="*/ 972 h 1154"/>
                <a:gd name="T110" fmla="*/ 287 w 1315"/>
                <a:gd name="T111" fmla="*/ 1057 h 1154"/>
                <a:gd name="T112" fmla="*/ 303 w 1315"/>
                <a:gd name="T113" fmla="*/ 1086 h 1154"/>
                <a:gd name="T114" fmla="*/ 296 w 1315"/>
                <a:gd name="T115" fmla="*/ 1127 h 1154"/>
                <a:gd name="T116" fmla="*/ 270 w 1315"/>
                <a:gd name="T117" fmla="*/ 114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5" h="1154">
                  <a:moveTo>
                    <a:pt x="249" y="1154"/>
                  </a:moveTo>
                  <a:lnTo>
                    <a:pt x="249" y="1154"/>
                  </a:lnTo>
                  <a:lnTo>
                    <a:pt x="240" y="1153"/>
                  </a:lnTo>
                  <a:lnTo>
                    <a:pt x="230" y="1151"/>
                  </a:lnTo>
                  <a:lnTo>
                    <a:pt x="220" y="1146"/>
                  </a:lnTo>
                  <a:lnTo>
                    <a:pt x="212" y="1140"/>
                  </a:lnTo>
                  <a:lnTo>
                    <a:pt x="212" y="1140"/>
                  </a:lnTo>
                  <a:lnTo>
                    <a:pt x="187" y="1115"/>
                  </a:lnTo>
                  <a:lnTo>
                    <a:pt x="163" y="1091"/>
                  </a:lnTo>
                  <a:lnTo>
                    <a:pt x="142" y="1065"/>
                  </a:lnTo>
                  <a:lnTo>
                    <a:pt x="122" y="1037"/>
                  </a:lnTo>
                  <a:lnTo>
                    <a:pt x="103" y="1009"/>
                  </a:lnTo>
                  <a:lnTo>
                    <a:pt x="87" y="980"/>
                  </a:lnTo>
                  <a:lnTo>
                    <a:pt x="70" y="951"/>
                  </a:lnTo>
                  <a:lnTo>
                    <a:pt x="56" y="920"/>
                  </a:lnTo>
                  <a:lnTo>
                    <a:pt x="43" y="889"/>
                  </a:lnTo>
                  <a:lnTo>
                    <a:pt x="33" y="858"/>
                  </a:lnTo>
                  <a:lnTo>
                    <a:pt x="23" y="826"/>
                  </a:lnTo>
                  <a:lnTo>
                    <a:pt x="15" y="793"/>
                  </a:lnTo>
                  <a:lnTo>
                    <a:pt x="8" y="759"/>
                  </a:lnTo>
                  <a:lnTo>
                    <a:pt x="5" y="726"/>
                  </a:lnTo>
                  <a:lnTo>
                    <a:pt x="2" y="692"/>
                  </a:lnTo>
                  <a:lnTo>
                    <a:pt x="0" y="658"/>
                  </a:lnTo>
                  <a:lnTo>
                    <a:pt x="0" y="658"/>
                  </a:lnTo>
                  <a:lnTo>
                    <a:pt x="2" y="624"/>
                  </a:lnTo>
                  <a:lnTo>
                    <a:pt x="5" y="591"/>
                  </a:lnTo>
                  <a:lnTo>
                    <a:pt x="8" y="557"/>
                  </a:lnTo>
                  <a:lnTo>
                    <a:pt x="15" y="526"/>
                  </a:lnTo>
                  <a:lnTo>
                    <a:pt x="21" y="494"/>
                  </a:lnTo>
                  <a:lnTo>
                    <a:pt x="31" y="463"/>
                  </a:lnTo>
                  <a:lnTo>
                    <a:pt x="41" y="432"/>
                  </a:lnTo>
                  <a:lnTo>
                    <a:pt x="52" y="402"/>
                  </a:lnTo>
                  <a:lnTo>
                    <a:pt x="65" y="373"/>
                  </a:lnTo>
                  <a:lnTo>
                    <a:pt x="80" y="345"/>
                  </a:lnTo>
                  <a:lnTo>
                    <a:pt x="96" y="318"/>
                  </a:lnTo>
                  <a:lnTo>
                    <a:pt x="114" y="290"/>
                  </a:lnTo>
                  <a:lnTo>
                    <a:pt x="132" y="264"/>
                  </a:lnTo>
                  <a:lnTo>
                    <a:pt x="152" y="240"/>
                  </a:lnTo>
                  <a:lnTo>
                    <a:pt x="171" y="215"/>
                  </a:lnTo>
                  <a:lnTo>
                    <a:pt x="194" y="192"/>
                  </a:lnTo>
                  <a:lnTo>
                    <a:pt x="217" y="171"/>
                  </a:lnTo>
                  <a:lnTo>
                    <a:pt x="241" y="150"/>
                  </a:lnTo>
                  <a:lnTo>
                    <a:pt x="266" y="131"/>
                  </a:lnTo>
                  <a:lnTo>
                    <a:pt x="292" y="113"/>
                  </a:lnTo>
                  <a:lnTo>
                    <a:pt x="318" y="96"/>
                  </a:lnTo>
                  <a:lnTo>
                    <a:pt x="345" y="80"/>
                  </a:lnTo>
                  <a:lnTo>
                    <a:pt x="373" y="65"/>
                  </a:lnTo>
                  <a:lnTo>
                    <a:pt x="402" y="52"/>
                  </a:lnTo>
                  <a:lnTo>
                    <a:pt x="433" y="41"/>
                  </a:lnTo>
                  <a:lnTo>
                    <a:pt x="463" y="30"/>
                  </a:lnTo>
                  <a:lnTo>
                    <a:pt x="493" y="21"/>
                  </a:lnTo>
                  <a:lnTo>
                    <a:pt x="526" y="13"/>
                  </a:lnTo>
                  <a:lnTo>
                    <a:pt x="559" y="8"/>
                  </a:lnTo>
                  <a:lnTo>
                    <a:pt x="591" y="4"/>
                  </a:lnTo>
                  <a:lnTo>
                    <a:pt x="625" y="2"/>
                  </a:lnTo>
                  <a:lnTo>
                    <a:pt x="658" y="0"/>
                  </a:lnTo>
                  <a:lnTo>
                    <a:pt x="658" y="0"/>
                  </a:lnTo>
                  <a:lnTo>
                    <a:pt x="692" y="2"/>
                  </a:lnTo>
                  <a:lnTo>
                    <a:pt x="726" y="4"/>
                  </a:lnTo>
                  <a:lnTo>
                    <a:pt x="759" y="8"/>
                  </a:lnTo>
                  <a:lnTo>
                    <a:pt x="791" y="13"/>
                  </a:lnTo>
                  <a:lnTo>
                    <a:pt x="822" y="21"/>
                  </a:lnTo>
                  <a:lnTo>
                    <a:pt x="853" y="30"/>
                  </a:lnTo>
                  <a:lnTo>
                    <a:pt x="884" y="41"/>
                  </a:lnTo>
                  <a:lnTo>
                    <a:pt x="913" y="52"/>
                  </a:lnTo>
                  <a:lnTo>
                    <a:pt x="943" y="65"/>
                  </a:lnTo>
                  <a:lnTo>
                    <a:pt x="972" y="80"/>
                  </a:lnTo>
                  <a:lnTo>
                    <a:pt x="1000" y="96"/>
                  </a:lnTo>
                  <a:lnTo>
                    <a:pt x="1026" y="113"/>
                  </a:lnTo>
                  <a:lnTo>
                    <a:pt x="1052" y="131"/>
                  </a:lnTo>
                  <a:lnTo>
                    <a:pt x="1076" y="150"/>
                  </a:lnTo>
                  <a:lnTo>
                    <a:pt x="1101" y="171"/>
                  </a:lnTo>
                  <a:lnTo>
                    <a:pt x="1123" y="192"/>
                  </a:lnTo>
                  <a:lnTo>
                    <a:pt x="1145" y="215"/>
                  </a:lnTo>
                  <a:lnTo>
                    <a:pt x="1166" y="240"/>
                  </a:lnTo>
                  <a:lnTo>
                    <a:pt x="1185" y="264"/>
                  </a:lnTo>
                  <a:lnTo>
                    <a:pt x="1203" y="290"/>
                  </a:lnTo>
                  <a:lnTo>
                    <a:pt x="1221" y="318"/>
                  </a:lnTo>
                  <a:lnTo>
                    <a:pt x="1236" y="345"/>
                  </a:lnTo>
                  <a:lnTo>
                    <a:pt x="1250" y="373"/>
                  </a:lnTo>
                  <a:lnTo>
                    <a:pt x="1263" y="402"/>
                  </a:lnTo>
                  <a:lnTo>
                    <a:pt x="1276" y="432"/>
                  </a:lnTo>
                  <a:lnTo>
                    <a:pt x="1286" y="463"/>
                  </a:lnTo>
                  <a:lnTo>
                    <a:pt x="1294" y="494"/>
                  </a:lnTo>
                  <a:lnTo>
                    <a:pt x="1302" y="526"/>
                  </a:lnTo>
                  <a:lnTo>
                    <a:pt x="1307" y="557"/>
                  </a:lnTo>
                  <a:lnTo>
                    <a:pt x="1312" y="591"/>
                  </a:lnTo>
                  <a:lnTo>
                    <a:pt x="1315" y="624"/>
                  </a:lnTo>
                  <a:lnTo>
                    <a:pt x="1315" y="658"/>
                  </a:lnTo>
                  <a:lnTo>
                    <a:pt x="1315" y="658"/>
                  </a:lnTo>
                  <a:lnTo>
                    <a:pt x="1315" y="692"/>
                  </a:lnTo>
                  <a:lnTo>
                    <a:pt x="1312" y="725"/>
                  </a:lnTo>
                  <a:lnTo>
                    <a:pt x="1307" y="759"/>
                  </a:lnTo>
                  <a:lnTo>
                    <a:pt x="1302" y="791"/>
                  </a:lnTo>
                  <a:lnTo>
                    <a:pt x="1294" y="824"/>
                  </a:lnTo>
                  <a:lnTo>
                    <a:pt x="1286" y="855"/>
                  </a:lnTo>
                  <a:lnTo>
                    <a:pt x="1275" y="887"/>
                  </a:lnTo>
                  <a:lnTo>
                    <a:pt x="1263" y="917"/>
                  </a:lnTo>
                  <a:lnTo>
                    <a:pt x="1249" y="948"/>
                  </a:lnTo>
                  <a:lnTo>
                    <a:pt x="1234" y="977"/>
                  </a:lnTo>
                  <a:lnTo>
                    <a:pt x="1216" y="1005"/>
                  </a:lnTo>
                  <a:lnTo>
                    <a:pt x="1198" y="1032"/>
                  </a:lnTo>
                  <a:lnTo>
                    <a:pt x="1179" y="1060"/>
                  </a:lnTo>
                  <a:lnTo>
                    <a:pt x="1158" y="1086"/>
                  </a:lnTo>
                  <a:lnTo>
                    <a:pt x="1135" y="1110"/>
                  </a:lnTo>
                  <a:lnTo>
                    <a:pt x="1110" y="1135"/>
                  </a:lnTo>
                  <a:lnTo>
                    <a:pt x="1110" y="1135"/>
                  </a:lnTo>
                  <a:lnTo>
                    <a:pt x="1102" y="1141"/>
                  </a:lnTo>
                  <a:lnTo>
                    <a:pt x="1092" y="1146"/>
                  </a:lnTo>
                  <a:lnTo>
                    <a:pt x="1081" y="1149"/>
                  </a:lnTo>
                  <a:lnTo>
                    <a:pt x="1071" y="1149"/>
                  </a:lnTo>
                  <a:lnTo>
                    <a:pt x="1060" y="1148"/>
                  </a:lnTo>
                  <a:lnTo>
                    <a:pt x="1050" y="1145"/>
                  </a:lnTo>
                  <a:lnTo>
                    <a:pt x="1040" y="1140"/>
                  </a:lnTo>
                  <a:lnTo>
                    <a:pt x="1032" y="1133"/>
                  </a:lnTo>
                  <a:lnTo>
                    <a:pt x="1032" y="1133"/>
                  </a:lnTo>
                  <a:lnTo>
                    <a:pt x="1024" y="1123"/>
                  </a:lnTo>
                  <a:lnTo>
                    <a:pt x="1019" y="1114"/>
                  </a:lnTo>
                  <a:lnTo>
                    <a:pt x="1018" y="1104"/>
                  </a:lnTo>
                  <a:lnTo>
                    <a:pt x="1016" y="1093"/>
                  </a:lnTo>
                  <a:lnTo>
                    <a:pt x="1018" y="1081"/>
                  </a:lnTo>
                  <a:lnTo>
                    <a:pt x="1021" y="1071"/>
                  </a:lnTo>
                  <a:lnTo>
                    <a:pt x="1026" y="1062"/>
                  </a:lnTo>
                  <a:lnTo>
                    <a:pt x="1034" y="1053"/>
                  </a:lnTo>
                  <a:lnTo>
                    <a:pt x="1034" y="1053"/>
                  </a:lnTo>
                  <a:lnTo>
                    <a:pt x="1053" y="1034"/>
                  </a:lnTo>
                  <a:lnTo>
                    <a:pt x="1073" y="1013"/>
                  </a:lnTo>
                  <a:lnTo>
                    <a:pt x="1091" y="992"/>
                  </a:lnTo>
                  <a:lnTo>
                    <a:pt x="1107" y="969"/>
                  </a:lnTo>
                  <a:lnTo>
                    <a:pt x="1122" y="946"/>
                  </a:lnTo>
                  <a:lnTo>
                    <a:pt x="1136" y="922"/>
                  </a:lnTo>
                  <a:lnTo>
                    <a:pt x="1148" y="897"/>
                  </a:lnTo>
                  <a:lnTo>
                    <a:pt x="1159" y="873"/>
                  </a:lnTo>
                  <a:lnTo>
                    <a:pt x="1171" y="848"/>
                  </a:lnTo>
                  <a:lnTo>
                    <a:pt x="1179" y="822"/>
                  </a:lnTo>
                  <a:lnTo>
                    <a:pt x="1187" y="795"/>
                  </a:lnTo>
                  <a:lnTo>
                    <a:pt x="1193" y="769"/>
                  </a:lnTo>
                  <a:lnTo>
                    <a:pt x="1198" y="741"/>
                  </a:lnTo>
                  <a:lnTo>
                    <a:pt x="1201" y="713"/>
                  </a:lnTo>
                  <a:lnTo>
                    <a:pt x="1203" y="686"/>
                  </a:lnTo>
                  <a:lnTo>
                    <a:pt x="1203" y="658"/>
                  </a:lnTo>
                  <a:lnTo>
                    <a:pt x="1203" y="658"/>
                  </a:lnTo>
                  <a:lnTo>
                    <a:pt x="1203" y="630"/>
                  </a:lnTo>
                  <a:lnTo>
                    <a:pt x="1201" y="603"/>
                  </a:lnTo>
                  <a:lnTo>
                    <a:pt x="1198" y="575"/>
                  </a:lnTo>
                  <a:lnTo>
                    <a:pt x="1193" y="547"/>
                  </a:lnTo>
                  <a:lnTo>
                    <a:pt x="1187" y="521"/>
                  </a:lnTo>
                  <a:lnTo>
                    <a:pt x="1179" y="495"/>
                  </a:lnTo>
                  <a:lnTo>
                    <a:pt x="1171" y="471"/>
                  </a:lnTo>
                  <a:lnTo>
                    <a:pt x="1161" y="446"/>
                  </a:lnTo>
                  <a:lnTo>
                    <a:pt x="1149" y="422"/>
                  </a:lnTo>
                  <a:lnTo>
                    <a:pt x="1138" y="397"/>
                  </a:lnTo>
                  <a:lnTo>
                    <a:pt x="1125" y="375"/>
                  </a:lnTo>
                  <a:lnTo>
                    <a:pt x="1110" y="354"/>
                  </a:lnTo>
                  <a:lnTo>
                    <a:pt x="1096" y="331"/>
                  </a:lnTo>
                  <a:lnTo>
                    <a:pt x="1079" y="311"/>
                  </a:lnTo>
                  <a:lnTo>
                    <a:pt x="1062" y="292"/>
                  </a:lnTo>
                  <a:lnTo>
                    <a:pt x="1044" y="272"/>
                  </a:lnTo>
                  <a:lnTo>
                    <a:pt x="1024" y="254"/>
                  </a:lnTo>
                  <a:lnTo>
                    <a:pt x="1005" y="236"/>
                  </a:lnTo>
                  <a:lnTo>
                    <a:pt x="985" y="220"/>
                  </a:lnTo>
                  <a:lnTo>
                    <a:pt x="964" y="205"/>
                  </a:lnTo>
                  <a:lnTo>
                    <a:pt x="941" y="191"/>
                  </a:lnTo>
                  <a:lnTo>
                    <a:pt x="918" y="178"/>
                  </a:lnTo>
                  <a:lnTo>
                    <a:pt x="894" y="166"/>
                  </a:lnTo>
                  <a:lnTo>
                    <a:pt x="871" y="155"/>
                  </a:lnTo>
                  <a:lnTo>
                    <a:pt x="845" y="145"/>
                  </a:lnTo>
                  <a:lnTo>
                    <a:pt x="821" y="137"/>
                  </a:lnTo>
                  <a:lnTo>
                    <a:pt x="795" y="129"/>
                  </a:lnTo>
                  <a:lnTo>
                    <a:pt x="769" y="124"/>
                  </a:lnTo>
                  <a:lnTo>
                    <a:pt x="741" y="119"/>
                  </a:lnTo>
                  <a:lnTo>
                    <a:pt x="713" y="114"/>
                  </a:lnTo>
                  <a:lnTo>
                    <a:pt x="687" y="113"/>
                  </a:lnTo>
                  <a:lnTo>
                    <a:pt x="658" y="113"/>
                  </a:lnTo>
                  <a:lnTo>
                    <a:pt x="658" y="113"/>
                  </a:lnTo>
                  <a:lnTo>
                    <a:pt x="630" y="113"/>
                  </a:lnTo>
                  <a:lnTo>
                    <a:pt x="603" y="114"/>
                  </a:lnTo>
                  <a:lnTo>
                    <a:pt x="575" y="119"/>
                  </a:lnTo>
                  <a:lnTo>
                    <a:pt x="549" y="124"/>
                  </a:lnTo>
                  <a:lnTo>
                    <a:pt x="523" y="129"/>
                  </a:lnTo>
                  <a:lnTo>
                    <a:pt x="497" y="137"/>
                  </a:lnTo>
                  <a:lnTo>
                    <a:pt x="471" y="145"/>
                  </a:lnTo>
                  <a:lnTo>
                    <a:pt x="446" y="155"/>
                  </a:lnTo>
                  <a:lnTo>
                    <a:pt x="422" y="166"/>
                  </a:lnTo>
                  <a:lnTo>
                    <a:pt x="399" y="178"/>
                  </a:lnTo>
                  <a:lnTo>
                    <a:pt x="376" y="191"/>
                  </a:lnTo>
                  <a:lnTo>
                    <a:pt x="353" y="205"/>
                  </a:lnTo>
                  <a:lnTo>
                    <a:pt x="332" y="220"/>
                  </a:lnTo>
                  <a:lnTo>
                    <a:pt x="311" y="236"/>
                  </a:lnTo>
                  <a:lnTo>
                    <a:pt x="292" y="254"/>
                  </a:lnTo>
                  <a:lnTo>
                    <a:pt x="272" y="272"/>
                  </a:lnTo>
                  <a:lnTo>
                    <a:pt x="254" y="292"/>
                  </a:lnTo>
                  <a:lnTo>
                    <a:pt x="238" y="311"/>
                  </a:lnTo>
                  <a:lnTo>
                    <a:pt x="222" y="331"/>
                  </a:lnTo>
                  <a:lnTo>
                    <a:pt x="207" y="354"/>
                  </a:lnTo>
                  <a:lnTo>
                    <a:pt x="192" y="375"/>
                  </a:lnTo>
                  <a:lnTo>
                    <a:pt x="179" y="397"/>
                  </a:lnTo>
                  <a:lnTo>
                    <a:pt x="166" y="422"/>
                  </a:lnTo>
                  <a:lnTo>
                    <a:pt x="157" y="446"/>
                  </a:lnTo>
                  <a:lnTo>
                    <a:pt x="147" y="471"/>
                  </a:lnTo>
                  <a:lnTo>
                    <a:pt x="137" y="495"/>
                  </a:lnTo>
                  <a:lnTo>
                    <a:pt x="130" y="521"/>
                  </a:lnTo>
                  <a:lnTo>
                    <a:pt x="124" y="547"/>
                  </a:lnTo>
                  <a:lnTo>
                    <a:pt x="119" y="575"/>
                  </a:lnTo>
                  <a:lnTo>
                    <a:pt x="116" y="603"/>
                  </a:lnTo>
                  <a:lnTo>
                    <a:pt x="114" y="630"/>
                  </a:lnTo>
                  <a:lnTo>
                    <a:pt x="113" y="658"/>
                  </a:lnTo>
                  <a:lnTo>
                    <a:pt x="113" y="658"/>
                  </a:lnTo>
                  <a:lnTo>
                    <a:pt x="114" y="686"/>
                  </a:lnTo>
                  <a:lnTo>
                    <a:pt x="116" y="713"/>
                  </a:lnTo>
                  <a:lnTo>
                    <a:pt x="119" y="743"/>
                  </a:lnTo>
                  <a:lnTo>
                    <a:pt x="124" y="769"/>
                  </a:lnTo>
                  <a:lnTo>
                    <a:pt x="130" y="796"/>
                  </a:lnTo>
                  <a:lnTo>
                    <a:pt x="139" y="824"/>
                  </a:lnTo>
                  <a:lnTo>
                    <a:pt x="148" y="850"/>
                  </a:lnTo>
                  <a:lnTo>
                    <a:pt x="158" y="876"/>
                  </a:lnTo>
                  <a:lnTo>
                    <a:pt x="170" y="900"/>
                  </a:lnTo>
                  <a:lnTo>
                    <a:pt x="184" y="925"/>
                  </a:lnTo>
                  <a:lnTo>
                    <a:pt x="197" y="949"/>
                  </a:lnTo>
                  <a:lnTo>
                    <a:pt x="213" y="972"/>
                  </a:lnTo>
                  <a:lnTo>
                    <a:pt x="230" y="995"/>
                  </a:lnTo>
                  <a:lnTo>
                    <a:pt x="248" y="1018"/>
                  </a:lnTo>
                  <a:lnTo>
                    <a:pt x="267" y="1037"/>
                  </a:lnTo>
                  <a:lnTo>
                    <a:pt x="287" y="1057"/>
                  </a:lnTo>
                  <a:lnTo>
                    <a:pt x="287" y="1057"/>
                  </a:lnTo>
                  <a:lnTo>
                    <a:pt x="295" y="1066"/>
                  </a:lnTo>
                  <a:lnTo>
                    <a:pt x="300" y="1076"/>
                  </a:lnTo>
                  <a:lnTo>
                    <a:pt x="303" y="1086"/>
                  </a:lnTo>
                  <a:lnTo>
                    <a:pt x="305" y="1096"/>
                  </a:lnTo>
                  <a:lnTo>
                    <a:pt x="305" y="1107"/>
                  </a:lnTo>
                  <a:lnTo>
                    <a:pt x="301" y="1117"/>
                  </a:lnTo>
                  <a:lnTo>
                    <a:pt x="296" y="1127"/>
                  </a:lnTo>
                  <a:lnTo>
                    <a:pt x="290" y="1136"/>
                  </a:lnTo>
                  <a:lnTo>
                    <a:pt x="290" y="1136"/>
                  </a:lnTo>
                  <a:lnTo>
                    <a:pt x="282" y="1145"/>
                  </a:lnTo>
                  <a:lnTo>
                    <a:pt x="270" y="1149"/>
                  </a:lnTo>
                  <a:lnTo>
                    <a:pt x="261" y="1153"/>
                  </a:lnTo>
                  <a:lnTo>
                    <a:pt x="249" y="1154"/>
                  </a:lnTo>
                  <a:close/>
                </a:path>
              </a:pathLst>
            </a:custGeom>
            <a:solidFill>
              <a:srgbClr val="C7C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7" name="Freeform 14"/>
            <p:cNvSpPr/>
            <p:nvPr/>
          </p:nvSpPr>
          <p:spPr bwMode="auto">
            <a:xfrm>
              <a:off x="7478713" y="2501900"/>
              <a:ext cx="1014413" cy="174625"/>
            </a:xfrm>
            <a:custGeom>
              <a:avLst/>
              <a:gdLst>
                <a:gd name="T0" fmla="*/ 639 w 639"/>
                <a:gd name="T1" fmla="*/ 55 h 110"/>
                <a:gd name="T2" fmla="*/ 639 w 639"/>
                <a:gd name="T3" fmla="*/ 55 h 110"/>
                <a:gd name="T4" fmla="*/ 638 w 639"/>
                <a:gd name="T5" fmla="*/ 66 h 110"/>
                <a:gd name="T6" fmla="*/ 635 w 639"/>
                <a:gd name="T7" fmla="*/ 76 h 110"/>
                <a:gd name="T8" fmla="*/ 630 w 639"/>
                <a:gd name="T9" fmla="*/ 86 h 110"/>
                <a:gd name="T10" fmla="*/ 623 w 639"/>
                <a:gd name="T11" fmla="*/ 94 h 110"/>
                <a:gd name="T12" fmla="*/ 615 w 639"/>
                <a:gd name="T13" fmla="*/ 101 h 110"/>
                <a:gd name="T14" fmla="*/ 605 w 639"/>
                <a:gd name="T15" fmla="*/ 105 h 110"/>
                <a:gd name="T16" fmla="*/ 596 w 639"/>
                <a:gd name="T17" fmla="*/ 109 h 110"/>
                <a:gd name="T18" fmla="*/ 584 w 639"/>
                <a:gd name="T19" fmla="*/ 110 h 110"/>
                <a:gd name="T20" fmla="*/ 55 w 639"/>
                <a:gd name="T21" fmla="*/ 110 h 110"/>
                <a:gd name="T22" fmla="*/ 55 w 639"/>
                <a:gd name="T23" fmla="*/ 110 h 110"/>
                <a:gd name="T24" fmla="*/ 44 w 639"/>
                <a:gd name="T25" fmla="*/ 109 h 110"/>
                <a:gd name="T26" fmla="*/ 32 w 639"/>
                <a:gd name="T27" fmla="*/ 105 h 110"/>
                <a:gd name="T28" fmla="*/ 24 w 639"/>
                <a:gd name="T29" fmla="*/ 101 h 110"/>
                <a:gd name="T30" fmla="*/ 16 w 639"/>
                <a:gd name="T31" fmla="*/ 94 h 110"/>
                <a:gd name="T32" fmla="*/ 10 w 639"/>
                <a:gd name="T33" fmla="*/ 86 h 110"/>
                <a:gd name="T34" fmla="*/ 3 w 639"/>
                <a:gd name="T35" fmla="*/ 76 h 110"/>
                <a:gd name="T36" fmla="*/ 0 w 639"/>
                <a:gd name="T37" fmla="*/ 66 h 110"/>
                <a:gd name="T38" fmla="*/ 0 w 639"/>
                <a:gd name="T39" fmla="*/ 55 h 110"/>
                <a:gd name="T40" fmla="*/ 0 w 639"/>
                <a:gd name="T41" fmla="*/ 55 h 110"/>
                <a:gd name="T42" fmla="*/ 0 w 639"/>
                <a:gd name="T43" fmla="*/ 44 h 110"/>
                <a:gd name="T44" fmla="*/ 3 w 639"/>
                <a:gd name="T45" fmla="*/ 34 h 110"/>
                <a:gd name="T46" fmla="*/ 10 w 639"/>
                <a:gd name="T47" fmla="*/ 24 h 110"/>
                <a:gd name="T48" fmla="*/ 16 w 639"/>
                <a:gd name="T49" fmla="*/ 16 h 110"/>
                <a:gd name="T50" fmla="*/ 24 w 639"/>
                <a:gd name="T51" fmla="*/ 9 h 110"/>
                <a:gd name="T52" fmla="*/ 32 w 639"/>
                <a:gd name="T53" fmla="*/ 5 h 110"/>
                <a:gd name="T54" fmla="*/ 44 w 639"/>
                <a:gd name="T55" fmla="*/ 1 h 110"/>
                <a:gd name="T56" fmla="*/ 55 w 639"/>
                <a:gd name="T57" fmla="*/ 0 h 110"/>
                <a:gd name="T58" fmla="*/ 584 w 639"/>
                <a:gd name="T59" fmla="*/ 0 h 110"/>
                <a:gd name="T60" fmla="*/ 584 w 639"/>
                <a:gd name="T61" fmla="*/ 0 h 110"/>
                <a:gd name="T62" fmla="*/ 596 w 639"/>
                <a:gd name="T63" fmla="*/ 1 h 110"/>
                <a:gd name="T64" fmla="*/ 605 w 639"/>
                <a:gd name="T65" fmla="*/ 5 h 110"/>
                <a:gd name="T66" fmla="*/ 615 w 639"/>
                <a:gd name="T67" fmla="*/ 9 h 110"/>
                <a:gd name="T68" fmla="*/ 623 w 639"/>
                <a:gd name="T69" fmla="*/ 16 h 110"/>
                <a:gd name="T70" fmla="*/ 630 w 639"/>
                <a:gd name="T71" fmla="*/ 24 h 110"/>
                <a:gd name="T72" fmla="*/ 635 w 639"/>
                <a:gd name="T73" fmla="*/ 34 h 110"/>
                <a:gd name="T74" fmla="*/ 638 w 639"/>
                <a:gd name="T75" fmla="*/ 44 h 110"/>
                <a:gd name="T76" fmla="*/ 639 w 639"/>
                <a:gd name="T7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9" h="110">
                  <a:moveTo>
                    <a:pt x="639" y="55"/>
                  </a:moveTo>
                  <a:lnTo>
                    <a:pt x="639" y="55"/>
                  </a:lnTo>
                  <a:lnTo>
                    <a:pt x="638" y="66"/>
                  </a:lnTo>
                  <a:lnTo>
                    <a:pt x="635" y="76"/>
                  </a:lnTo>
                  <a:lnTo>
                    <a:pt x="630" y="86"/>
                  </a:lnTo>
                  <a:lnTo>
                    <a:pt x="623" y="94"/>
                  </a:lnTo>
                  <a:lnTo>
                    <a:pt x="615" y="101"/>
                  </a:lnTo>
                  <a:lnTo>
                    <a:pt x="605" y="105"/>
                  </a:lnTo>
                  <a:lnTo>
                    <a:pt x="596" y="109"/>
                  </a:lnTo>
                  <a:lnTo>
                    <a:pt x="584" y="110"/>
                  </a:lnTo>
                  <a:lnTo>
                    <a:pt x="55" y="110"/>
                  </a:lnTo>
                  <a:lnTo>
                    <a:pt x="55" y="110"/>
                  </a:lnTo>
                  <a:lnTo>
                    <a:pt x="44" y="109"/>
                  </a:lnTo>
                  <a:lnTo>
                    <a:pt x="32" y="105"/>
                  </a:lnTo>
                  <a:lnTo>
                    <a:pt x="24" y="101"/>
                  </a:lnTo>
                  <a:lnTo>
                    <a:pt x="16" y="94"/>
                  </a:lnTo>
                  <a:lnTo>
                    <a:pt x="10" y="86"/>
                  </a:lnTo>
                  <a:lnTo>
                    <a:pt x="3" y="76"/>
                  </a:lnTo>
                  <a:lnTo>
                    <a:pt x="0" y="66"/>
                  </a:lnTo>
                  <a:lnTo>
                    <a:pt x="0" y="55"/>
                  </a:lnTo>
                  <a:lnTo>
                    <a:pt x="0" y="55"/>
                  </a:lnTo>
                  <a:lnTo>
                    <a:pt x="0" y="44"/>
                  </a:lnTo>
                  <a:lnTo>
                    <a:pt x="3" y="34"/>
                  </a:lnTo>
                  <a:lnTo>
                    <a:pt x="10" y="24"/>
                  </a:lnTo>
                  <a:lnTo>
                    <a:pt x="16" y="16"/>
                  </a:lnTo>
                  <a:lnTo>
                    <a:pt x="24" y="9"/>
                  </a:lnTo>
                  <a:lnTo>
                    <a:pt x="32" y="5"/>
                  </a:lnTo>
                  <a:lnTo>
                    <a:pt x="44" y="1"/>
                  </a:lnTo>
                  <a:lnTo>
                    <a:pt x="55" y="0"/>
                  </a:lnTo>
                  <a:lnTo>
                    <a:pt x="584" y="0"/>
                  </a:lnTo>
                  <a:lnTo>
                    <a:pt x="584" y="0"/>
                  </a:lnTo>
                  <a:lnTo>
                    <a:pt x="596" y="1"/>
                  </a:lnTo>
                  <a:lnTo>
                    <a:pt x="605" y="5"/>
                  </a:lnTo>
                  <a:lnTo>
                    <a:pt x="615" y="9"/>
                  </a:lnTo>
                  <a:lnTo>
                    <a:pt x="623" y="16"/>
                  </a:lnTo>
                  <a:lnTo>
                    <a:pt x="630" y="24"/>
                  </a:lnTo>
                  <a:lnTo>
                    <a:pt x="635" y="34"/>
                  </a:lnTo>
                  <a:lnTo>
                    <a:pt x="638" y="44"/>
                  </a:lnTo>
                  <a:lnTo>
                    <a:pt x="639" y="55"/>
                  </a:lnTo>
                  <a:close/>
                </a:path>
              </a:pathLst>
            </a:custGeom>
            <a:solidFill>
              <a:srgbClr val="003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8" name="Freeform 15"/>
            <p:cNvSpPr/>
            <p:nvPr/>
          </p:nvSpPr>
          <p:spPr bwMode="auto">
            <a:xfrm>
              <a:off x="7478713" y="2501900"/>
              <a:ext cx="1014413" cy="174625"/>
            </a:xfrm>
            <a:custGeom>
              <a:avLst/>
              <a:gdLst>
                <a:gd name="T0" fmla="*/ 639 w 639"/>
                <a:gd name="T1" fmla="*/ 55 h 110"/>
                <a:gd name="T2" fmla="*/ 639 w 639"/>
                <a:gd name="T3" fmla="*/ 55 h 110"/>
                <a:gd name="T4" fmla="*/ 638 w 639"/>
                <a:gd name="T5" fmla="*/ 66 h 110"/>
                <a:gd name="T6" fmla="*/ 635 w 639"/>
                <a:gd name="T7" fmla="*/ 76 h 110"/>
                <a:gd name="T8" fmla="*/ 630 w 639"/>
                <a:gd name="T9" fmla="*/ 86 h 110"/>
                <a:gd name="T10" fmla="*/ 623 w 639"/>
                <a:gd name="T11" fmla="*/ 94 h 110"/>
                <a:gd name="T12" fmla="*/ 615 w 639"/>
                <a:gd name="T13" fmla="*/ 101 h 110"/>
                <a:gd name="T14" fmla="*/ 605 w 639"/>
                <a:gd name="T15" fmla="*/ 105 h 110"/>
                <a:gd name="T16" fmla="*/ 596 w 639"/>
                <a:gd name="T17" fmla="*/ 109 h 110"/>
                <a:gd name="T18" fmla="*/ 584 w 639"/>
                <a:gd name="T19" fmla="*/ 110 h 110"/>
                <a:gd name="T20" fmla="*/ 55 w 639"/>
                <a:gd name="T21" fmla="*/ 110 h 110"/>
                <a:gd name="T22" fmla="*/ 55 w 639"/>
                <a:gd name="T23" fmla="*/ 110 h 110"/>
                <a:gd name="T24" fmla="*/ 44 w 639"/>
                <a:gd name="T25" fmla="*/ 109 h 110"/>
                <a:gd name="T26" fmla="*/ 32 w 639"/>
                <a:gd name="T27" fmla="*/ 105 h 110"/>
                <a:gd name="T28" fmla="*/ 24 w 639"/>
                <a:gd name="T29" fmla="*/ 101 h 110"/>
                <a:gd name="T30" fmla="*/ 16 w 639"/>
                <a:gd name="T31" fmla="*/ 94 h 110"/>
                <a:gd name="T32" fmla="*/ 10 w 639"/>
                <a:gd name="T33" fmla="*/ 86 h 110"/>
                <a:gd name="T34" fmla="*/ 3 w 639"/>
                <a:gd name="T35" fmla="*/ 76 h 110"/>
                <a:gd name="T36" fmla="*/ 0 w 639"/>
                <a:gd name="T37" fmla="*/ 66 h 110"/>
                <a:gd name="T38" fmla="*/ 0 w 639"/>
                <a:gd name="T39" fmla="*/ 55 h 110"/>
                <a:gd name="T40" fmla="*/ 0 w 639"/>
                <a:gd name="T41" fmla="*/ 55 h 110"/>
                <a:gd name="T42" fmla="*/ 0 w 639"/>
                <a:gd name="T43" fmla="*/ 44 h 110"/>
                <a:gd name="T44" fmla="*/ 3 w 639"/>
                <a:gd name="T45" fmla="*/ 34 h 110"/>
                <a:gd name="T46" fmla="*/ 10 w 639"/>
                <a:gd name="T47" fmla="*/ 24 h 110"/>
                <a:gd name="T48" fmla="*/ 16 w 639"/>
                <a:gd name="T49" fmla="*/ 16 h 110"/>
                <a:gd name="T50" fmla="*/ 24 w 639"/>
                <a:gd name="T51" fmla="*/ 9 h 110"/>
                <a:gd name="T52" fmla="*/ 32 w 639"/>
                <a:gd name="T53" fmla="*/ 5 h 110"/>
                <a:gd name="T54" fmla="*/ 44 w 639"/>
                <a:gd name="T55" fmla="*/ 1 h 110"/>
                <a:gd name="T56" fmla="*/ 55 w 639"/>
                <a:gd name="T57" fmla="*/ 0 h 110"/>
                <a:gd name="T58" fmla="*/ 584 w 639"/>
                <a:gd name="T59" fmla="*/ 0 h 110"/>
                <a:gd name="T60" fmla="*/ 584 w 639"/>
                <a:gd name="T61" fmla="*/ 0 h 110"/>
                <a:gd name="T62" fmla="*/ 596 w 639"/>
                <a:gd name="T63" fmla="*/ 1 h 110"/>
                <a:gd name="T64" fmla="*/ 605 w 639"/>
                <a:gd name="T65" fmla="*/ 5 h 110"/>
                <a:gd name="T66" fmla="*/ 615 w 639"/>
                <a:gd name="T67" fmla="*/ 9 h 110"/>
                <a:gd name="T68" fmla="*/ 623 w 639"/>
                <a:gd name="T69" fmla="*/ 16 h 110"/>
                <a:gd name="T70" fmla="*/ 630 w 639"/>
                <a:gd name="T71" fmla="*/ 24 h 110"/>
                <a:gd name="T72" fmla="*/ 635 w 639"/>
                <a:gd name="T73" fmla="*/ 34 h 110"/>
                <a:gd name="T74" fmla="*/ 638 w 639"/>
                <a:gd name="T75" fmla="*/ 44 h 110"/>
                <a:gd name="T76" fmla="*/ 639 w 639"/>
                <a:gd name="T7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9" h="110">
                  <a:moveTo>
                    <a:pt x="639" y="55"/>
                  </a:moveTo>
                  <a:lnTo>
                    <a:pt x="639" y="55"/>
                  </a:lnTo>
                  <a:lnTo>
                    <a:pt x="638" y="66"/>
                  </a:lnTo>
                  <a:lnTo>
                    <a:pt x="635" y="76"/>
                  </a:lnTo>
                  <a:lnTo>
                    <a:pt x="630" y="86"/>
                  </a:lnTo>
                  <a:lnTo>
                    <a:pt x="623" y="94"/>
                  </a:lnTo>
                  <a:lnTo>
                    <a:pt x="615" y="101"/>
                  </a:lnTo>
                  <a:lnTo>
                    <a:pt x="605" y="105"/>
                  </a:lnTo>
                  <a:lnTo>
                    <a:pt x="596" y="109"/>
                  </a:lnTo>
                  <a:lnTo>
                    <a:pt x="584" y="110"/>
                  </a:lnTo>
                  <a:lnTo>
                    <a:pt x="55" y="110"/>
                  </a:lnTo>
                  <a:lnTo>
                    <a:pt x="55" y="110"/>
                  </a:lnTo>
                  <a:lnTo>
                    <a:pt x="44" y="109"/>
                  </a:lnTo>
                  <a:lnTo>
                    <a:pt x="32" y="105"/>
                  </a:lnTo>
                  <a:lnTo>
                    <a:pt x="24" y="101"/>
                  </a:lnTo>
                  <a:lnTo>
                    <a:pt x="16" y="94"/>
                  </a:lnTo>
                  <a:lnTo>
                    <a:pt x="10" y="86"/>
                  </a:lnTo>
                  <a:lnTo>
                    <a:pt x="3" y="76"/>
                  </a:lnTo>
                  <a:lnTo>
                    <a:pt x="0" y="66"/>
                  </a:lnTo>
                  <a:lnTo>
                    <a:pt x="0" y="55"/>
                  </a:lnTo>
                  <a:lnTo>
                    <a:pt x="0" y="55"/>
                  </a:lnTo>
                  <a:lnTo>
                    <a:pt x="0" y="44"/>
                  </a:lnTo>
                  <a:lnTo>
                    <a:pt x="3" y="34"/>
                  </a:lnTo>
                  <a:lnTo>
                    <a:pt x="10" y="24"/>
                  </a:lnTo>
                  <a:lnTo>
                    <a:pt x="16" y="16"/>
                  </a:lnTo>
                  <a:lnTo>
                    <a:pt x="24" y="9"/>
                  </a:lnTo>
                  <a:lnTo>
                    <a:pt x="32" y="5"/>
                  </a:lnTo>
                  <a:lnTo>
                    <a:pt x="44" y="1"/>
                  </a:lnTo>
                  <a:lnTo>
                    <a:pt x="55" y="0"/>
                  </a:lnTo>
                  <a:lnTo>
                    <a:pt x="584" y="0"/>
                  </a:lnTo>
                  <a:lnTo>
                    <a:pt x="584" y="0"/>
                  </a:lnTo>
                  <a:lnTo>
                    <a:pt x="596" y="1"/>
                  </a:lnTo>
                  <a:lnTo>
                    <a:pt x="605" y="5"/>
                  </a:lnTo>
                  <a:lnTo>
                    <a:pt x="615" y="9"/>
                  </a:lnTo>
                  <a:lnTo>
                    <a:pt x="623" y="16"/>
                  </a:lnTo>
                  <a:lnTo>
                    <a:pt x="630" y="24"/>
                  </a:lnTo>
                  <a:lnTo>
                    <a:pt x="635" y="34"/>
                  </a:lnTo>
                  <a:lnTo>
                    <a:pt x="638" y="44"/>
                  </a:lnTo>
                  <a:lnTo>
                    <a:pt x="639"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9" name="Freeform 16"/>
            <p:cNvSpPr/>
            <p:nvPr/>
          </p:nvSpPr>
          <p:spPr bwMode="auto">
            <a:xfrm>
              <a:off x="7478713" y="2728913"/>
              <a:ext cx="1014413" cy="173038"/>
            </a:xfrm>
            <a:custGeom>
              <a:avLst/>
              <a:gdLst>
                <a:gd name="T0" fmla="*/ 639 w 639"/>
                <a:gd name="T1" fmla="*/ 54 h 109"/>
                <a:gd name="T2" fmla="*/ 639 w 639"/>
                <a:gd name="T3" fmla="*/ 54 h 109"/>
                <a:gd name="T4" fmla="*/ 638 w 639"/>
                <a:gd name="T5" fmla="*/ 65 h 109"/>
                <a:gd name="T6" fmla="*/ 635 w 639"/>
                <a:gd name="T7" fmla="*/ 76 h 109"/>
                <a:gd name="T8" fmla="*/ 630 w 639"/>
                <a:gd name="T9" fmla="*/ 85 h 109"/>
                <a:gd name="T10" fmla="*/ 623 w 639"/>
                <a:gd name="T11" fmla="*/ 93 h 109"/>
                <a:gd name="T12" fmla="*/ 615 w 639"/>
                <a:gd name="T13" fmla="*/ 99 h 109"/>
                <a:gd name="T14" fmla="*/ 605 w 639"/>
                <a:gd name="T15" fmla="*/ 106 h 109"/>
                <a:gd name="T16" fmla="*/ 596 w 639"/>
                <a:gd name="T17" fmla="*/ 107 h 109"/>
                <a:gd name="T18" fmla="*/ 584 w 639"/>
                <a:gd name="T19" fmla="*/ 109 h 109"/>
                <a:gd name="T20" fmla="*/ 55 w 639"/>
                <a:gd name="T21" fmla="*/ 109 h 109"/>
                <a:gd name="T22" fmla="*/ 55 w 639"/>
                <a:gd name="T23" fmla="*/ 109 h 109"/>
                <a:gd name="T24" fmla="*/ 44 w 639"/>
                <a:gd name="T25" fmla="*/ 107 h 109"/>
                <a:gd name="T26" fmla="*/ 32 w 639"/>
                <a:gd name="T27" fmla="*/ 106 h 109"/>
                <a:gd name="T28" fmla="*/ 24 w 639"/>
                <a:gd name="T29" fmla="*/ 99 h 109"/>
                <a:gd name="T30" fmla="*/ 16 w 639"/>
                <a:gd name="T31" fmla="*/ 93 h 109"/>
                <a:gd name="T32" fmla="*/ 10 w 639"/>
                <a:gd name="T33" fmla="*/ 85 h 109"/>
                <a:gd name="T34" fmla="*/ 3 w 639"/>
                <a:gd name="T35" fmla="*/ 76 h 109"/>
                <a:gd name="T36" fmla="*/ 0 w 639"/>
                <a:gd name="T37" fmla="*/ 65 h 109"/>
                <a:gd name="T38" fmla="*/ 0 w 639"/>
                <a:gd name="T39" fmla="*/ 54 h 109"/>
                <a:gd name="T40" fmla="*/ 0 w 639"/>
                <a:gd name="T41" fmla="*/ 54 h 109"/>
                <a:gd name="T42" fmla="*/ 0 w 639"/>
                <a:gd name="T43" fmla="*/ 44 h 109"/>
                <a:gd name="T44" fmla="*/ 3 w 639"/>
                <a:gd name="T45" fmla="*/ 32 h 109"/>
                <a:gd name="T46" fmla="*/ 10 w 639"/>
                <a:gd name="T47" fmla="*/ 23 h 109"/>
                <a:gd name="T48" fmla="*/ 16 w 639"/>
                <a:gd name="T49" fmla="*/ 15 h 109"/>
                <a:gd name="T50" fmla="*/ 24 w 639"/>
                <a:gd name="T51" fmla="*/ 8 h 109"/>
                <a:gd name="T52" fmla="*/ 32 w 639"/>
                <a:gd name="T53" fmla="*/ 3 h 109"/>
                <a:gd name="T54" fmla="*/ 44 w 639"/>
                <a:gd name="T55" fmla="*/ 0 h 109"/>
                <a:gd name="T56" fmla="*/ 55 w 639"/>
                <a:gd name="T57" fmla="*/ 0 h 109"/>
                <a:gd name="T58" fmla="*/ 584 w 639"/>
                <a:gd name="T59" fmla="*/ 0 h 109"/>
                <a:gd name="T60" fmla="*/ 584 w 639"/>
                <a:gd name="T61" fmla="*/ 0 h 109"/>
                <a:gd name="T62" fmla="*/ 596 w 639"/>
                <a:gd name="T63" fmla="*/ 0 h 109"/>
                <a:gd name="T64" fmla="*/ 605 w 639"/>
                <a:gd name="T65" fmla="*/ 3 h 109"/>
                <a:gd name="T66" fmla="*/ 615 w 639"/>
                <a:gd name="T67" fmla="*/ 8 h 109"/>
                <a:gd name="T68" fmla="*/ 623 w 639"/>
                <a:gd name="T69" fmla="*/ 15 h 109"/>
                <a:gd name="T70" fmla="*/ 630 w 639"/>
                <a:gd name="T71" fmla="*/ 23 h 109"/>
                <a:gd name="T72" fmla="*/ 635 w 639"/>
                <a:gd name="T73" fmla="*/ 32 h 109"/>
                <a:gd name="T74" fmla="*/ 638 w 639"/>
                <a:gd name="T75" fmla="*/ 44 h 109"/>
                <a:gd name="T76" fmla="*/ 639 w 639"/>
                <a:gd name="T77" fmla="*/ 5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9" h="109">
                  <a:moveTo>
                    <a:pt x="639" y="54"/>
                  </a:moveTo>
                  <a:lnTo>
                    <a:pt x="639" y="54"/>
                  </a:lnTo>
                  <a:lnTo>
                    <a:pt x="638" y="65"/>
                  </a:lnTo>
                  <a:lnTo>
                    <a:pt x="635" y="76"/>
                  </a:lnTo>
                  <a:lnTo>
                    <a:pt x="630" y="85"/>
                  </a:lnTo>
                  <a:lnTo>
                    <a:pt x="623" y="93"/>
                  </a:lnTo>
                  <a:lnTo>
                    <a:pt x="615" y="99"/>
                  </a:lnTo>
                  <a:lnTo>
                    <a:pt x="605" y="106"/>
                  </a:lnTo>
                  <a:lnTo>
                    <a:pt x="596" y="107"/>
                  </a:lnTo>
                  <a:lnTo>
                    <a:pt x="584" y="109"/>
                  </a:lnTo>
                  <a:lnTo>
                    <a:pt x="55" y="109"/>
                  </a:lnTo>
                  <a:lnTo>
                    <a:pt x="55" y="109"/>
                  </a:lnTo>
                  <a:lnTo>
                    <a:pt x="44" y="107"/>
                  </a:lnTo>
                  <a:lnTo>
                    <a:pt x="32" y="106"/>
                  </a:lnTo>
                  <a:lnTo>
                    <a:pt x="24" y="99"/>
                  </a:lnTo>
                  <a:lnTo>
                    <a:pt x="16" y="93"/>
                  </a:lnTo>
                  <a:lnTo>
                    <a:pt x="10" y="85"/>
                  </a:lnTo>
                  <a:lnTo>
                    <a:pt x="3" y="76"/>
                  </a:lnTo>
                  <a:lnTo>
                    <a:pt x="0" y="65"/>
                  </a:lnTo>
                  <a:lnTo>
                    <a:pt x="0" y="54"/>
                  </a:lnTo>
                  <a:lnTo>
                    <a:pt x="0" y="54"/>
                  </a:lnTo>
                  <a:lnTo>
                    <a:pt x="0" y="44"/>
                  </a:lnTo>
                  <a:lnTo>
                    <a:pt x="3" y="32"/>
                  </a:lnTo>
                  <a:lnTo>
                    <a:pt x="10" y="23"/>
                  </a:lnTo>
                  <a:lnTo>
                    <a:pt x="16" y="15"/>
                  </a:lnTo>
                  <a:lnTo>
                    <a:pt x="24" y="8"/>
                  </a:lnTo>
                  <a:lnTo>
                    <a:pt x="32" y="3"/>
                  </a:lnTo>
                  <a:lnTo>
                    <a:pt x="44" y="0"/>
                  </a:lnTo>
                  <a:lnTo>
                    <a:pt x="55" y="0"/>
                  </a:lnTo>
                  <a:lnTo>
                    <a:pt x="584" y="0"/>
                  </a:lnTo>
                  <a:lnTo>
                    <a:pt x="584" y="0"/>
                  </a:lnTo>
                  <a:lnTo>
                    <a:pt x="596" y="0"/>
                  </a:lnTo>
                  <a:lnTo>
                    <a:pt x="605" y="3"/>
                  </a:lnTo>
                  <a:lnTo>
                    <a:pt x="615" y="8"/>
                  </a:lnTo>
                  <a:lnTo>
                    <a:pt x="623" y="15"/>
                  </a:lnTo>
                  <a:lnTo>
                    <a:pt x="630" y="23"/>
                  </a:lnTo>
                  <a:lnTo>
                    <a:pt x="635" y="32"/>
                  </a:lnTo>
                  <a:lnTo>
                    <a:pt x="638" y="44"/>
                  </a:lnTo>
                  <a:lnTo>
                    <a:pt x="639" y="54"/>
                  </a:lnTo>
                  <a:close/>
                </a:path>
              </a:pathLst>
            </a:custGeom>
            <a:solidFill>
              <a:srgbClr val="003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0" name="Freeform 17"/>
            <p:cNvSpPr/>
            <p:nvPr/>
          </p:nvSpPr>
          <p:spPr bwMode="auto">
            <a:xfrm>
              <a:off x="7478713" y="2728913"/>
              <a:ext cx="1014413" cy="173038"/>
            </a:xfrm>
            <a:custGeom>
              <a:avLst/>
              <a:gdLst>
                <a:gd name="T0" fmla="*/ 639 w 639"/>
                <a:gd name="T1" fmla="*/ 54 h 109"/>
                <a:gd name="T2" fmla="*/ 639 w 639"/>
                <a:gd name="T3" fmla="*/ 54 h 109"/>
                <a:gd name="T4" fmla="*/ 638 w 639"/>
                <a:gd name="T5" fmla="*/ 65 h 109"/>
                <a:gd name="T6" fmla="*/ 635 w 639"/>
                <a:gd name="T7" fmla="*/ 76 h 109"/>
                <a:gd name="T8" fmla="*/ 630 w 639"/>
                <a:gd name="T9" fmla="*/ 85 h 109"/>
                <a:gd name="T10" fmla="*/ 623 w 639"/>
                <a:gd name="T11" fmla="*/ 93 h 109"/>
                <a:gd name="T12" fmla="*/ 615 w 639"/>
                <a:gd name="T13" fmla="*/ 99 h 109"/>
                <a:gd name="T14" fmla="*/ 605 w 639"/>
                <a:gd name="T15" fmla="*/ 106 h 109"/>
                <a:gd name="T16" fmla="*/ 596 w 639"/>
                <a:gd name="T17" fmla="*/ 107 h 109"/>
                <a:gd name="T18" fmla="*/ 584 w 639"/>
                <a:gd name="T19" fmla="*/ 109 h 109"/>
                <a:gd name="T20" fmla="*/ 55 w 639"/>
                <a:gd name="T21" fmla="*/ 109 h 109"/>
                <a:gd name="T22" fmla="*/ 55 w 639"/>
                <a:gd name="T23" fmla="*/ 109 h 109"/>
                <a:gd name="T24" fmla="*/ 44 w 639"/>
                <a:gd name="T25" fmla="*/ 107 h 109"/>
                <a:gd name="T26" fmla="*/ 32 w 639"/>
                <a:gd name="T27" fmla="*/ 106 h 109"/>
                <a:gd name="T28" fmla="*/ 24 w 639"/>
                <a:gd name="T29" fmla="*/ 99 h 109"/>
                <a:gd name="T30" fmla="*/ 16 w 639"/>
                <a:gd name="T31" fmla="*/ 93 h 109"/>
                <a:gd name="T32" fmla="*/ 10 w 639"/>
                <a:gd name="T33" fmla="*/ 85 h 109"/>
                <a:gd name="T34" fmla="*/ 3 w 639"/>
                <a:gd name="T35" fmla="*/ 76 h 109"/>
                <a:gd name="T36" fmla="*/ 0 w 639"/>
                <a:gd name="T37" fmla="*/ 65 h 109"/>
                <a:gd name="T38" fmla="*/ 0 w 639"/>
                <a:gd name="T39" fmla="*/ 54 h 109"/>
                <a:gd name="T40" fmla="*/ 0 w 639"/>
                <a:gd name="T41" fmla="*/ 54 h 109"/>
                <a:gd name="T42" fmla="*/ 0 w 639"/>
                <a:gd name="T43" fmla="*/ 44 h 109"/>
                <a:gd name="T44" fmla="*/ 3 w 639"/>
                <a:gd name="T45" fmla="*/ 32 h 109"/>
                <a:gd name="T46" fmla="*/ 10 w 639"/>
                <a:gd name="T47" fmla="*/ 23 h 109"/>
                <a:gd name="T48" fmla="*/ 16 w 639"/>
                <a:gd name="T49" fmla="*/ 15 h 109"/>
                <a:gd name="T50" fmla="*/ 24 w 639"/>
                <a:gd name="T51" fmla="*/ 8 h 109"/>
                <a:gd name="T52" fmla="*/ 32 w 639"/>
                <a:gd name="T53" fmla="*/ 3 h 109"/>
                <a:gd name="T54" fmla="*/ 44 w 639"/>
                <a:gd name="T55" fmla="*/ 0 h 109"/>
                <a:gd name="T56" fmla="*/ 55 w 639"/>
                <a:gd name="T57" fmla="*/ 0 h 109"/>
                <a:gd name="T58" fmla="*/ 584 w 639"/>
                <a:gd name="T59" fmla="*/ 0 h 109"/>
                <a:gd name="T60" fmla="*/ 584 w 639"/>
                <a:gd name="T61" fmla="*/ 0 h 109"/>
                <a:gd name="T62" fmla="*/ 596 w 639"/>
                <a:gd name="T63" fmla="*/ 0 h 109"/>
                <a:gd name="T64" fmla="*/ 605 w 639"/>
                <a:gd name="T65" fmla="*/ 3 h 109"/>
                <a:gd name="T66" fmla="*/ 615 w 639"/>
                <a:gd name="T67" fmla="*/ 8 h 109"/>
                <a:gd name="T68" fmla="*/ 623 w 639"/>
                <a:gd name="T69" fmla="*/ 15 h 109"/>
                <a:gd name="T70" fmla="*/ 630 w 639"/>
                <a:gd name="T71" fmla="*/ 23 h 109"/>
                <a:gd name="T72" fmla="*/ 635 w 639"/>
                <a:gd name="T73" fmla="*/ 32 h 109"/>
                <a:gd name="T74" fmla="*/ 638 w 639"/>
                <a:gd name="T75" fmla="*/ 44 h 109"/>
                <a:gd name="T76" fmla="*/ 639 w 639"/>
                <a:gd name="T77" fmla="*/ 5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9" h="109">
                  <a:moveTo>
                    <a:pt x="639" y="54"/>
                  </a:moveTo>
                  <a:lnTo>
                    <a:pt x="639" y="54"/>
                  </a:lnTo>
                  <a:lnTo>
                    <a:pt x="638" y="65"/>
                  </a:lnTo>
                  <a:lnTo>
                    <a:pt x="635" y="76"/>
                  </a:lnTo>
                  <a:lnTo>
                    <a:pt x="630" y="85"/>
                  </a:lnTo>
                  <a:lnTo>
                    <a:pt x="623" y="93"/>
                  </a:lnTo>
                  <a:lnTo>
                    <a:pt x="615" y="99"/>
                  </a:lnTo>
                  <a:lnTo>
                    <a:pt x="605" y="106"/>
                  </a:lnTo>
                  <a:lnTo>
                    <a:pt x="596" y="107"/>
                  </a:lnTo>
                  <a:lnTo>
                    <a:pt x="584" y="109"/>
                  </a:lnTo>
                  <a:lnTo>
                    <a:pt x="55" y="109"/>
                  </a:lnTo>
                  <a:lnTo>
                    <a:pt x="55" y="109"/>
                  </a:lnTo>
                  <a:lnTo>
                    <a:pt x="44" y="107"/>
                  </a:lnTo>
                  <a:lnTo>
                    <a:pt x="32" y="106"/>
                  </a:lnTo>
                  <a:lnTo>
                    <a:pt x="24" y="99"/>
                  </a:lnTo>
                  <a:lnTo>
                    <a:pt x="16" y="93"/>
                  </a:lnTo>
                  <a:lnTo>
                    <a:pt x="10" y="85"/>
                  </a:lnTo>
                  <a:lnTo>
                    <a:pt x="3" y="76"/>
                  </a:lnTo>
                  <a:lnTo>
                    <a:pt x="0" y="65"/>
                  </a:lnTo>
                  <a:lnTo>
                    <a:pt x="0" y="54"/>
                  </a:lnTo>
                  <a:lnTo>
                    <a:pt x="0" y="54"/>
                  </a:lnTo>
                  <a:lnTo>
                    <a:pt x="0" y="44"/>
                  </a:lnTo>
                  <a:lnTo>
                    <a:pt x="3" y="32"/>
                  </a:lnTo>
                  <a:lnTo>
                    <a:pt x="10" y="23"/>
                  </a:lnTo>
                  <a:lnTo>
                    <a:pt x="16" y="15"/>
                  </a:lnTo>
                  <a:lnTo>
                    <a:pt x="24" y="8"/>
                  </a:lnTo>
                  <a:lnTo>
                    <a:pt x="32" y="3"/>
                  </a:lnTo>
                  <a:lnTo>
                    <a:pt x="44" y="0"/>
                  </a:lnTo>
                  <a:lnTo>
                    <a:pt x="55" y="0"/>
                  </a:lnTo>
                  <a:lnTo>
                    <a:pt x="584" y="0"/>
                  </a:lnTo>
                  <a:lnTo>
                    <a:pt x="584" y="0"/>
                  </a:lnTo>
                  <a:lnTo>
                    <a:pt x="596" y="0"/>
                  </a:lnTo>
                  <a:lnTo>
                    <a:pt x="605" y="3"/>
                  </a:lnTo>
                  <a:lnTo>
                    <a:pt x="615" y="8"/>
                  </a:lnTo>
                  <a:lnTo>
                    <a:pt x="623" y="15"/>
                  </a:lnTo>
                  <a:lnTo>
                    <a:pt x="630" y="23"/>
                  </a:lnTo>
                  <a:lnTo>
                    <a:pt x="635" y="32"/>
                  </a:lnTo>
                  <a:lnTo>
                    <a:pt x="638" y="44"/>
                  </a:lnTo>
                  <a:lnTo>
                    <a:pt x="639"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1" name="Freeform 18"/>
            <p:cNvSpPr/>
            <p:nvPr/>
          </p:nvSpPr>
          <p:spPr bwMode="auto">
            <a:xfrm>
              <a:off x="7478713" y="2952750"/>
              <a:ext cx="1014413" cy="174625"/>
            </a:xfrm>
            <a:custGeom>
              <a:avLst/>
              <a:gdLst>
                <a:gd name="T0" fmla="*/ 639 w 639"/>
                <a:gd name="T1" fmla="*/ 54 h 110"/>
                <a:gd name="T2" fmla="*/ 639 w 639"/>
                <a:gd name="T3" fmla="*/ 54 h 110"/>
                <a:gd name="T4" fmla="*/ 638 w 639"/>
                <a:gd name="T5" fmla="*/ 66 h 110"/>
                <a:gd name="T6" fmla="*/ 635 w 639"/>
                <a:gd name="T7" fmla="*/ 77 h 110"/>
                <a:gd name="T8" fmla="*/ 630 w 639"/>
                <a:gd name="T9" fmla="*/ 85 h 110"/>
                <a:gd name="T10" fmla="*/ 623 w 639"/>
                <a:gd name="T11" fmla="*/ 93 h 110"/>
                <a:gd name="T12" fmla="*/ 615 w 639"/>
                <a:gd name="T13" fmla="*/ 101 h 110"/>
                <a:gd name="T14" fmla="*/ 605 w 639"/>
                <a:gd name="T15" fmla="*/ 106 h 110"/>
                <a:gd name="T16" fmla="*/ 596 w 639"/>
                <a:gd name="T17" fmla="*/ 110 h 110"/>
                <a:gd name="T18" fmla="*/ 584 w 639"/>
                <a:gd name="T19" fmla="*/ 110 h 110"/>
                <a:gd name="T20" fmla="*/ 55 w 639"/>
                <a:gd name="T21" fmla="*/ 110 h 110"/>
                <a:gd name="T22" fmla="*/ 55 w 639"/>
                <a:gd name="T23" fmla="*/ 110 h 110"/>
                <a:gd name="T24" fmla="*/ 44 w 639"/>
                <a:gd name="T25" fmla="*/ 110 h 110"/>
                <a:gd name="T26" fmla="*/ 32 w 639"/>
                <a:gd name="T27" fmla="*/ 106 h 110"/>
                <a:gd name="T28" fmla="*/ 24 w 639"/>
                <a:gd name="T29" fmla="*/ 101 h 110"/>
                <a:gd name="T30" fmla="*/ 16 w 639"/>
                <a:gd name="T31" fmla="*/ 93 h 110"/>
                <a:gd name="T32" fmla="*/ 10 w 639"/>
                <a:gd name="T33" fmla="*/ 85 h 110"/>
                <a:gd name="T34" fmla="*/ 3 w 639"/>
                <a:gd name="T35" fmla="*/ 77 h 110"/>
                <a:gd name="T36" fmla="*/ 0 w 639"/>
                <a:gd name="T37" fmla="*/ 66 h 110"/>
                <a:gd name="T38" fmla="*/ 0 w 639"/>
                <a:gd name="T39" fmla="*/ 54 h 110"/>
                <a:gd name="T40" fmla="*/ 0 w 639"/>
                <a:gd name="T41" fmla="*/ 54 h 110"/>
                <a:gd name="T42" fmla="*/ 0 w 639"/>
                <a:gd name="T43" fmla="*/ 44 h 110"/>
                <a:gd name="T44" fmla="*/ 3 w 639"/>
                <a:gd name="T45" fmla="*/ 33 h 110"/>
                <a:gd name="T46" fmla="*/ 10 w 639"/>
                <a:gd name="T47" fmla="*/ 25 h 110"/>
                <a:gd name="T48" fmla="*/ 16 w 639"/>
                <a:gd name="T49" fmla="*/ 17 h 110"/>
                <a:gd name="T50" fmla="*/ 24 w 639"/>
                <a:gd name="T51" fmla="*/ 9 h 110"/>
                <a:gd name="T52" fmla="*/ 32 w 639"/>
                <a:gd name="T53" fmla="*/ 4 h 110"/>
                <a:gd name="T54" fmla="*/ 44 w 639"/>
                <a:gd name="T55" fmla="*/ 0 h 110"/>
                <a:gd name="T56" fmla="*/ 55 w 639"/>
                <a:gd name="T57" fmla="*/ 0 h 110"/>
                <a:gd name="T58" fmla="*/ 584 w 639"/>
                <a:gd name="T59" fmla="*/ 0 h 110"/>
                <a:gd name="T60" fmla="*/ 584 w 639"/>
                <a:gd name="T61" fmla="*/ 0 h 110"/>
                <a:gd name="T62" fmla="*/ 596 w 639"/>
                <a:gd name="T63" fmla="*/ 0 h 110"/>
                <a:gd name="T64" fmla="*/ 605 w 639"/>
                <a:gd name="T65" fmla="*/ 4 h 110"/>
                <a:gd name="T66" fmla="*/ 615 w 639"/>
                <a:gd name="T67" fmla="*/ 9 h 110"/>
                <a:gd name="T68" fmla="*/ 623 w 639"/>
                <a:gd name="T69" fmla="*/ 17 h 110"/>
                <a:gd name="T70" fmla="*/ 630 w 639"/>
                <a:gd name="T71" fmla="*/ 25 h 110"/>
                <a:gd name="T72" fmla="*/ 635 w 639"/>
                <a:gd name="T73" fmla="*/ 33 h 110"/>
                <a:gd name="T74" fmla="*/ 638 w 639"/>
                <a:gd name="T75" fmla="*/ 44 h 110"/>
                <a:gd name="T76" fmla="*/ 639 w 639"/>
                <a:gd name="T77"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9" h="110">
                  <a:moveTo>
                    <a:pt x="639" y="54"/>
                  </a:moveTo>
                  <a:lnTo>
                    <a:pt x="639" y="54"/>
                  </a:lnTo>
                  <a:lnTo>
                    <a:pt x="638" y="66"/>
                  </a:lnTo>
                  <a:lnTo>
                    <a:pt x="635" y="77"/>
                  </a:lnTo>
                  <a:lnTo>
                    <a:pt x="630" y="85"/>
                  </a:lnTo>
                  <a:lnTo>
                    <a:pt x="623" y="93"/>
                  </a:lnTo>
                  <a:lnTo>
                    <a:pt x="615" y="101"/>
                  </a:lnTo>
                  <a:lnTo>
                    <a:pt x="605" y="106"/>
                  </a:lnTo>
                  <a:lnTo>
                    <a:pt x="596" y="110"/>
                  </a:lnTo>
                  <a:lnTo>
                    <a:pt x="584" y="110"/>
                  </a:lnTo>
                  <a:lnTo>
                    <a:pt x="55" y="110"/>
                  </a:lnTo>
                  <a:lnTo>
                    <a:pt x="55" y="110"/>
                  </a:lnTo>
                  <a:lnTo>
                    <a:pt x="44" y="110"/>
                  </a:lnTo>
                  <a:lnTo>
                    <a:pt x="32" y="106"/>
                  </a:lnTo>
                  <a:lnTo>
                    <a:pt x="24" y="101"/>
                  </a:lnTo>
                  <a:lnTo>
                    <a:pt x="16" y="93"/>
                  </a:lnTo>
                  <a:lnTo>
                    <a:pt x="10" y="85"/>
                  </a:lnTo>
                  <a:lnTo>
                    <a:pt x="3" y="77"/>
                  </a:lnTo>
                  <a:lnTo>
                    <a:pt x="0" y="66"/>
                  </a:lnTo>
                  <a:lnTo>
                    <a:pt x="0" y="54"/>
                  </a:lnTo>
                  <a:lnTo>
                    <a:pt x="0" y="54"/>
                  </a:lnTo>
                  <a:lnTo>
                    <a:pt x="0" y="44"/>
                  </a:lnTo>
                  <a:lnTo>
                    <a:pt x="3" y="33"/>
                  </a:lnTo>
                  <a:lnTo>
                    <a:pt x="10" y="25"/>
                  </a:lnTo>
                  <a:lnTo>
                    <a:pt x="16" y="17"/>
                  </a:lnTo>
                  <a:lnTo>
                    <a:pt x="24" y="9"/>
                  </a:lnTo>
                  <a:lnTo>
                    <a:pt x="32" y="4"/>
                  </a:lnTo>
                  <a:lnTo>
                    <a:pt x="44" y="0"/>
                  </a:lnTo>
                  <a:lnTo>
                    <a:pt x="55" y="0"/>
                  </a:lnTo>
                  <a:lnTo>
                    <a:pt x="584" y="0"/>
                  </a:lnTo>
                  <a:lnTo>
                    <a:pt x="584" y="0"/>
                  </a:lnTo>
                  <a:lnTo>
                    <a:pt x="596" y="0"/>
                  </a:lnTo>
                  <a:lnTo>
                    <a:pt x="605" y="4"/>
                  </a:lnTo>
                  <a:lnTo>
                    <a:pt x="615" y="9"/>
                  </a:lnTo>
                  <a:lnTo>
                    <a:pt x="623" y="17"/>
                  </a:lnTo>
                  <a:lnTo>
                    <a:pt x="630" y="25"/>
                  </a:lnTo>
                  <a:lnTo>
                    <a:pt x="635" y="33"/>
                  </a:lnTo>
                  <a:lnTo>
                    <a:pt x="638" y="44"/>
                  </a:lnTo>
                  <a:lnTo>
                    <a:pt x="639" y="54"/>
                  </a:lnTo>
                  <a:close/>
                </a:path>
              </a:pathLst>
            </a:custGeom>
            <a:solidFill>
              <a:srgbClr val="003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2" name="Freeform 19"/>
            <p:cNvSpPr/>
            <p:nvPr/>
          </p:nvSpPr>
          <p:spPr bwMode="auto">
            <a:xfrm>
              <a:off x="7478713" y="2952750"/>
              <a:ext cx="1014413" cy="174625"/>
            </a:xfrm>
            <a:custGeom>
              <a:avLst/>
              <a:gdLst>
                <a:gd name="T0" fmla="*/ 639 w 639"/>
                <a:gd name="T1" fmla="*/ 54 h 110"/>
                <a:gd name="T2" fmla="*/ 639 w 639"/>
                <a:gd name="T3" fmla="*/ 54 h 110"/>
                <a:gd name="T4" fmla="*/ 638 w 639"/>
                <a:gd name="T5" fmla="*/ 66 h 110"/>
                <a:gd name="T6" fmla="*/ 635 w 639"/>
                <a:gd name="T7" fmla="*/ 77 h 110"/>
                <a:gd name="T8" fmla="*/ 630 w 639"/>
                <a:gd name="T9" fmla="*/ 85 h 110"/>
                <a:gd name="T10" fmla="*/ 623 w 639"/>
                <a:gd name="T11" fmla="*/ 93 h 110"/>
                <a:gd name="T12" fmla="*/ 615 w 639"/>
                <a:gd name="T13" fmla="*/ 101 h 110"/>
                <a:gd name="T14" fmla="*/ 605 w 639"/>
                <a:gd name="T15" fmla="*/ 106 h 110"/>
                <a:gd name="T16" fmla="*/ 596 w 639"/>
                <a:gd name="T17" fmla="*/ 110 h 110"/>
                <a:gd name="T18" fmla="*/ 584 w 639"/>
                <a:gd name="T19" fmla="*/ 110 h 110"/>
                <a:gd name="T20" fmla="*/ 55 w 639"/>
                <a:gd name="T21" fmla="*/ 110 h 110"/>
                <a:gd name="T22" fmla="*/ 55 w 639"/>
                <a:gd name="T23" fmla="*/ 110 h 110"/>
                <a:gd name="T24" fmla="*/ 44 w 639"/>
                <a:gd name="T25" fmla="*/ 110 h 110"/>
                <a:gd name="T26" fmla="*/ 32 w 639"/>
                <a:gd name="T27" fmla="*/ 106 h 110"/>
                <a:gd name="T28" fmla="*/ 24 w 639"/>
                <a:gd name="T29" fmla="*/ 101 h 110"/>
                <a:gd name="T30" fmla="*/ 16 w 639"/>
                <a:gd name="T31" fmla="*/ 93 h 110"/>
                <a:gd name="T32" fmla="*/ 10 w 639"/>
                <a:gd name="T33" fmla="*/ 85 h 110"/>
                <a:gd name="T34" fmla="*/ 3 w 639"/>
                <a:gd name="T35" fmla="*/ 77 h 110"/>
                <a:gd name="T36" fmla="*/ 0 w 639"/>
                <a:gd name="T37" fmla="*/ 66 h 110"/>
                <a:gd name="T38" fmla="*/ 0 w 639"/>
                <a:gd name="T39" fmla="*/ 54 h 110"/>
                <a:gd name="T40" fmla="*/ 0 w 639"/>
                <a:gd name="T41" fmla="*/ 54 h 110"/>
                <a:gd name="T42" fmla="*/ 0 w 639"/>
                <a:gd name="T43" fmla="*/ 44 h 110"/>
                <a:gd name="T44" fmla="*/ 3 w 639"/>
                <a:gd name="T45" fmla="*/ 33 h 110"/>
                <a:gd name="T46" fmla="*/ 10 w 639"/>
                <a:gd name="T47" fmla="*/ 25 h 110"/>
                <a:gd name="T48" fmla="*/ 16 w 639"/>
                <a:gd name="T49" fmla="*/ 17 h 110"/>
                <a:gd name="T50" fmla="*/ 24 w 639"/>
                <a:gd name="T51" fmla="*/ 9 h 110"/>
                <a:gd name="T52" fmla="*/ 32 w 639"/>
                <a:gd name="T53" fmla="*/ 4 h 110"/>
                <a:gd name="T54" fmla="*/ 44 w 639"/>
                <a:gd name="T55" fmla="*/ 0 h 110"/>
                <a:gd name="T56" fmla="*/ 55 w 639"/>
                <a:gd name="T57" fmla="*/ 0 h 110"/>
                <a:gd name="T58" fmla="*/ 584 w 639"/>
                <a:gd name="T59" fmla="*/ 0 h 110"/>
                <a:gd name="T60" fmla="*/ 584 w 639"/>
                <a:gd name="T61" fmla="*/ 0 h 110"/>
                <a:gd name="T62" fmla="*/ 596 w 639"/>
                <a:gd name="T63" fmla="*/ 0 h 110"/>
                <a:gd name="T64" fmla="*/ 605 w 639"/>
                <a:gd name="T65" fmla="*/ 4 h 110"/>
                <a:gd name="T66" fmla="*/ 615 w 639"/>
                <a:gd name="T67" fmla="*/ 9 h 110"/>
                <a:gd name="T68" fmla="*/ 623 w 639"/>
                <a:gd name="T69" fmla="*/ 17 h 110"/>
                <a:gd name="T70" fmla="*/ 630 w 639"/>
                <a:gd name="T71" fmla="*/ 25 h 110"/>
                <a:gd name="T72" fmla="*/ 635 w 639"/>
                <a:gd name="T73" fmla="*/ 33 h 110"/>
                <a:gd name="T74" fmla="*/ 638 w 639"/>
                <a:gd name="T75" fmla="*/ 44 h 110"/>
                <a:gd name="T76" fmla="*/ 639 w 639"/>
                <a:gd name="T77"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9" h="110">
                  <a:moveTo>
                    <a:pt x="639" y="54"/>
                  </a:moveTo>
                  <a:lnTo>
                    <a:pt x="639" y="54"/>
                  </a:lnTo>
                  <a:lnTo>
                    <a:pt x="638" y="66"/>
                  </a:lnTo>
                  <a:lnTo>
                    <a:pt x="635" y="77"/>
                  </a:lnTo>
                  <a:lnTo>
                    <a:pt x="630" y="85"/>
                  </a:lnTo>
                  <a:lnTo>
                    <a:pt x="623" y="93"/>
                  </a:lnTo>
                  <a:lnTo>
                    <a:pt x="615" y="101"/>
                  </a:lnTo>
                  <a:lnTo>
                    <a:pt x="605" y="106"/>
                  </a:lnTo>
                  <a:lnTo>
                    <a:pt x="596" y="110"/>
                  </a:lnTo>
                  <a:lnTo>
                    <a:pt x="584" y="110"/>
                  </a:lnTo>
                  <a:lnTo>
                    <a:pt x="55" y="110"/>
                  </a:lnTo>
                  <a:lnTo>
                    <a:pt x="55" y="110"/>
                  </a:lnTo>
                  <a:lnTo>
                    <a:pt x="44" y="110"/>
                  </a:lnTo>
                  <a:lnTo>
                    <a:pt x="32" y="106"/>
                  </a:lnTo>
                  <a:lnTo>
                    <a:pt x="24" y="101"/>
                  </a:lnTo>
                  <a:lnTo>
                    <a:pt x="16" y="93"/>
                  </a:lnTo>
                  <a:lnTo>
                    <a:pt x="10" y="85"/>
                  </a:lnTo>
                  <a:lnTo>
                    <a:pt x="3" y="77"/>
                  </a:lnTo>
                  <a:lnTo>
                    <a:pt x="0" y="66"/>
                  </a:lnTo>
                  <a:lnTo>
                    <a:pt x="0" y="54"/>
                  </a:lnTo>
                  <a:lnTo>
                    <a:pt x="0" y="54"/>
                  </a:lnTo>
                  <a:lnTo>
                    <a:pt x="0" y="44"/>
                  </a:lnTo>
                  <a:lnTo>
                    <a:pt x="3" y="33"/>
                  </a:lnTo>
                  <a:lnTo>
                    <a:pt x="10" y="25"/>
                  </a:lnTo>
                  <a:lnTo>
                    <a:pt x="16" y="17"/>
                  </a:lnTo>
                  <a:lnTo>
                    <a:pt x="24" y="9"/>
                  </a:lnTo>
                  <a:lnTo>
                    <a:pt x="32" y="4"/>
                  </a:lnTo>
                  <a:lnTo>
                    <a:pt x="44" y="0"/>
                  </a:lnTo>
                  <a:lnTo>
                    <a:pt x="55" y="0"/>
                  </a:lnTo>
                  <a:lnTo>
                    <a:pt x="584" y="0"/>
                  </a:lnTo>
                  <a:lnTo>
                    <a:pt x="584" y="0"/>
                  </a:lnTo>
                  <a:lnTo>
                    <a:pt x="596" y="0"/>
                  </a:lnTo>
                  <a:lnTo>
                    <a:pt x="605" y="4"/>
                  </a:lnTo>
                  <a:lnTo>
                    <a:pt x="615" y="9"/>
                  </a:lnTo>
                  <a:lnTo>
                    <a:pt x="623" y="17"/>
                  </a:lnTo>
                  <a:lnTo>
                    <a:pt x="630" y="25"/>
                  </a:lnTo>
                  <a:lnTo>
                    <a:pt x="635" y="33"/>
                  </a:lnTo>
                  <a:lnTo>
                    <a:pt x="638" y="44"/>
                  </a:lnTo>
                  <a:lnTo>
                    <a:pt x="639"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3" name="Freeform 20"/>
            <p:cNvSpPr/>
            <p:nvPr/>
          </p:nvSpPr>
          <p:spPr bwMode="auto">
            <a:xfrm>
              <a:off x="7667626" y="3181350"/>
              <a:ext cx="635000" cy="276225"/>
            </a:xfrm>
            <a:custGeom>
              <a:avLst/>
              <a:gdLst>
                <a:gd name="T0" fmla="*/ 0 w 400"/>
                <a:gd name="T1" fmla="*/ 0 h 174"/>
                <a:gd name="T2" fmla="*/ 0 w 400"/>
                <a:gd name="T3" fmla="*/ 31 h 174"/>
                <a:gd name="T4" fmla="*/ 0 w 400"/>
                <a:gd name="T5" fmla="*/ 31 h 174"/>
                <a:gd name="T6" fmla="*/ 1 w 400"/>
                <a:gd name="T7" fmla="*/ 45 h 174"/>
                <a:gd name="T8" fmla="*/ 3 w 400"/>
                <a:gd name="T9" fmla="*/ 60 h 174"/>
                <a:gd name="T10" fmla="*/ 6 w 400"/>
                <a:gd name="T11" fmla="*/ 73 h 174"/>
                <a:gd name="T12" fmla="*/ 11 w 400"/>
                <a:gd name="T13" fmla="*/ 86 h 174"/>
                <a:gd name="T14" fmla="*/ 18 w 400"/>
                <a:gd name="T15" fmla="*/ 99 h 174"/>
                <a:gd name="T16" fmla="*/ 24 w 400"/>
                <a:gd name="T17" fmla="*/ 110 h 174"/>
                <a:gd name="T18" fmla="*/ 32 w 400"/>
                <a:gd name="T19" fmla="*/ 122 h 174"/>
                <a:gd name="T20" fmla="*/ 42 w 400"/>
                <a:gd name="T21" fmla="*/ 132 h 174"/>
                <a:gd name="T22" fmla="*/ 52 w 400"/>
                <a:gd name="T23" fmla="*/ 141 h 174"/>
                <a:gd name="T24" fmla="*/ 63 w 400"/>
                <a:gd name="T25" fmla="*/ 149 h 174"/>
                <a:gd name="T26" fmla="*/ 75 w 400"/>
                <a:gd name="T27" fmla="*/ 156 h 174"/>
                <a:gd name="T28" fmla="*/ 88 w 400"/>
                <a:gd name="T29" fmla="*/ 163 h 174"/>
                <a:gd name="T30" fmla="*/ 101 w 400"/>
                <a:gd name="T31" fmla="*/ 167 h 174"/>
                <a:gd name="T32" fmla="*/ 114 w 400"/>
                <a:gd name="T33" fmla="*/ 171 h 174"/>
                <a:gd name="T34" fmla="*/ 128 w 400"/>
                <a:gd name="T35" fmla="*/ 172 h 174"/>
                <a:gd name="T36" fmla="*/ 143 w 400"/>
                <a:gd name="T37" fmla="*/ 174 h 174"/>
                <a:gd name="T38" fmla="*/ 258 w 400"/>
                <a:gd name="T39" fmla="*/ 174 h 174"/>
                <a:gd name="T40" fmla="*/ 258 w 400"/>
                <a:gd name="T41" fmla="*/ 174 h 174"/>
                <a:gd name="T42" fmla="*/ 273 w 400"/>
                <a:gd name="T43" fmla="*/ 172 h 174"/>
                <a:gd name="T44" fmla="*/ 288 w 400"/>
                <a:gd name="T45" fmla="*/ 171 h 174"/>
                <a:gd name="T46" fmla="*/ 301 w 400"/>
                <a:gd name="T47" fmla="*/ 167 h 174"/>
                <a:gd name="T48" fmla="*/ 314 w 400"/>
                <a:gd name="T49" fmla="*/ 163 h 174"/>
                <a:gd name="T50" fmla="*/ 327 w 400"/>
                <a:gd name="T51" fmla="*/ 156 h 174"/>
                <a:gd name="T52" fmla="*/ 338 w 400"/>
                <a:gd name="T53" fmla="*/ 149 h 174"/>
                <a:gd name="T54" fmla="*/ 350 w 400"/>
                <a:gd name="T55" fmla="*/ 141 h 174"/>
                <a:gd name="T56" fmla="*/ 359 w 400"/>
                <a:gd name="T57" fmla="*/ 132 h 174"/>
                <a:gd name="T58" fmla="*/ 367 w 400"/>
                <a:gd name="T59" fmla="*/ 122 h 174"/>
                <a:gd name="T60" fmla="*/ 376 w 400"/>
                <a:gd name="T61" fmla="*/ 110 h 174"/>
                <a:gd name="T62" fmla="*/ 384 w 400"/>
                <a:gd name="T63" fmla="*/ 99 h 174"/>
                <a:gd name="T64" fmla="*/ 390 w 400"/>
                <a:gd name="T65" fmla="*/ 86 h 174"/>
                <a:gd name="T66" fmla="*/ 394 w 400"/>
                <a:gd name="T67" fmla="*/ 73 h 174"/>
                <a:gd name="T68" fmla="*/ 398 w 400"/>
                <a:gd name="T69" fmla="*/ 60 h 174"/>
                <a:gd name="T70" fmla="*/ 400 w 400"/>
                <a:gd name="T71" fmla="*/ 45 h 174"/>
                <a:gd name="T72" fmla="*/ 400 w 400"/>
                <a:gd name="T73" fmla="*/ 31 h 174"/>
                <a:gd name="T74" fmla="*/ 400 w 400"/>
                <a:gd name="T75" fmla="*/ 0 h 174"/>
                <a:gd name="T76" fmla="*/ 0 w 400"/>
                <a:gd name="T7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0" h="174">
                  <a:moveTo>
                    <a:pt x="0" y="0"/>
                  </a:moveTo>
                  <a:lnTo>
                    <a:pt x="0" y="31"/>
                  </a:lnTo>
                  <a:lnTo>
                    <a:pt x="0" y="31"/>
                  </a:lnTo>
                  <a:lnTo>
                    <a:pt x="1" y="45"/>
                  </a:lnTo>
                  <a:lnTo>
                    <a:pt x="3" y="60"/>
                  </a:lnTo>
                  <a:lnTo>
                    <a:pt x="6" y="73"/>
                  </a:lnTo>
                  <a:lnTo>
                    <a:pt x="11" y="86"/>
                  </a:lnTo>
                  <a:lnTo>
                    <a:pt x="18" y="99"/>
                  </a:lnTo>
                  <a:lnTo>
                    <a:pt x="24" y="110"/>
                  </a:lnTo>
                  <a:lnTo>
                    <a:pt x="32" y="122"/>
                  </a:lnTo>
                  <a:lnTo>
                    <a:pt x="42" y="132"/>
                  </a:lnTo>
                  <a:lnTo>
                    <a:pt x="52" y="141"/>
                  </a:lnTo>
                  <a:lnTo>
                    <a:pt x="63" y="149"/>
                  </a:lnTo>
                  <a:lnTo>
                    <a:pt x="75" y="156"/>
                  </a:lnTo>
                  <a:lnTo>
                    <a:pt x="88" y="163"/>
                  </a:lnTo>
                  <a:lnTo>
                    <a:pt x="101" y="167"/>
                  </a:lnTo>
                  <a:lnTo>
                    <a:pt x="114" y="171"/>
                  </a:lnTo>
                  <a:lnTo>
                    <a:pt x="128" y="172"/>
                  </a:lnTo>
                  <a:lnTo>
                    <a:pt x="143" y="174"/>
                  </a:lnTo>
                  <a:lnTo>
                    <a:pt x="258" y="174"/>
                  </a:lnTo>
                  <a:lnTo>
                    <a:pt x="258" y="174"/>
                  </a:lnTo>
                  <a:lnTo>
                    <a:pt x="273" y="172"/>
                  </a:lnTo>
                  <a:lnTo>
                    <a:pt x="288" y="171"/>
                  </a:lnTo>
                  <a:lnTo>
                    <a:pt x="301" y="167"/>
                  </a:lnTo>
                  <a:lnTo>
                    <a:pt x="314" y="163"/>
                  </a:lnTo>
                  <a:lnTo>
                    <a:pt x="327" y="156"/>
                  </a:lnTo>
                  <a:lnTo>
                    <a:pt x="338" y="149"/>
                  </a:lnTo>
                  <a:lnTo>
                    <a:pt x="350" y="141"/>
                  </a:lnTo>
                  <a:lnTo>
                    <a:pt x="359" y="132"/>
                  </a:lnTo>
                  <a:lnTo>
                    <a:pt x="367" y="122"/>
                  </a:lnTo>
                  <a:lnTo>
                    <a:pt x="376" y="110"/>
                  </a:lnTo>
                  <a:lnTo>
                    <a:pt x="384" y="99"/>
                  </a:lnTo>
                  <a:lnTo>
                    <a:pt x="390" y="86"/>
                  </a:lnTo>
                  <a:lnTo>
                    <a:pt x="394" y="73"/>
                  </a:lnTo>
                  <a:lnTo>
                    <a:pt x="398" y="60"/>
                  </a:lnTo>
                  <a:lnTo>
                    <a:pt x="400" y="45"/>
                  </a:lnTo>
                  <a:lnTo>
                    <a:pt x="400" y="31"/>
                  </a:lnTo>
                  <a:lnTo>
                    <a:pt x="400" y="0"/>
                  </a:lnTo>
                  <a:lnTo>
                    <a:pt x="0" y="0"/>
                  </a:lnTo>
                  <a:close/>
                </a:path>
              </a:pathLst>
            </a:custGeom>
            <a:solidFill>
              <a:srgbClr val="003C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4" name="Freeform 21"/>
            <p:cNvSpPr/>
            <p:nvPr/>
          </p:nvSpPr>
          <p:spPr bwMode="auto">
            <a:xfrm>
              <a:off x="9191626" y="1717675"/>
              <a:ext cx="506413" cy="155575"/>
            </a:xfrm>
            <a:custGeom>
              <a:avLst/>
              <a:gdLst>
                <a:gd name="T0" fmla="*/ 270 w 319"/>
                <a:gd name="T1" fmla="*/ 98 h 98"/>
                <a:gd name="T2" fmla="*/ 270 w 319"/>
                <a:gd name="T3" fmla="*/ 98 h 98"/>
                <a:gd name="T4" fmla="*/ 49 w 319"/>
                <a:gd name="T5" fmla="*/ 98 h 98"/>
                <a:gd name="T6" fmla="*/ 49 w 319"/>
                <a:gd name="T7" fmla="*/ 98 h 98"/>
                <a:gd name="T8" fmla="*/ 39 w 319"/>
                <a:gd name="T9" fmla="*/ 96 h 98"/>
                <a:gd name="T10" fmla="*/ 29 w 319"/>
                <a:gd name="T11" fmla="*/ 95 h 98"/>
                <a:gd name="T12" fmla="*/ 21 w 319"/>
                <a:gd name="T13" fmla="*/ 90 h 98"/>
                <a:gd name="T14" fmla="*/ 15 w 319"/>
                <a:gd name="T15" fmla="*/ 83 h 98"/>
                <a:gd name="T16" fmla="*/ 8 w 319"/>
                <a:gd name="T17" fmla="*/ 77 h 98"/>
                <a:gd name="T18" fmla="*/ 5 w 319"/>
                <a:gd name="T19" fmla="*/ 69 h 98"/>
                <a:gd name="T20" fmla="*/ 2 w 319"/>
                <a:gd name="T21" fmla="*/ 59 h 98"/>
                <a:gd name="T22" fmla="*/ 0 w 319"/>
                <a:gd name="T23" fmla="*/ 49 h 98"/>
                <a:gd name="T24" fmla="*/ 0 w 319"/>
                <a:gd name="T25" fmla="*/ 49 h 98"/>
                <a:gd name="T26" fmla="*/ 2 w 319"/>
                <a:gd name="T27" fmla="*/ 40 h 98"/>
                <a:gd name="T28" fmla="*/ 5 w 319"/>
                <a:gd name="T29" fmla="*/ 30 h 98"/>
                <a:gd name="T30" fmla="*/ 8 w 319"/>
                <a:gd name="T31" fmla="*/ 22 h 98"/>
                <a:gd name="T32" fmla="*/ 15 w 319"/>
                <a:gd name="T33" fmla="*/ 15 h 98"/>
                <a:gd name="T34" fmla="*/ 21 w 319"/>
                <a:gd name="T35" fmla="*/ 9 h 98"/>
                <a:gd name="T36" fmla="*/ 31 w 319"/>
                <a:gd name="T37" fmla="*/ 4 h 98"/>
                <a:gd name="T38" fmla="*/ 39 w 319"/>
                <a:gd name="T39" fmla="*/ 2 h 98"/>
                <a:gd name="T40" fmla="*/ 49 w 319"/>
                <a:gd name="T41" fmla="*/ 0 h 98"/>
                <a:gd name="T42" fmla="*/ 49 w 319"/>
                <a:gd name="T43" fmla="*/ 0 h 98"/>
                <a:gd name="T44" fmla="*/ 270 w 319"/>
                <a:gd name="T45" fmla="*/ 0 h 98"/>
                <a:gd name="T46" fmla="*/ 270 w 319"/>
                <a:gd name="T47" fmla="*/ 0 h 98"/>
                <a:gd name="T48" fmla="*/ 280 w 319"/>
                <a:gd name="T49" fmla="*/ 2 h 98"/>
                <a:gd name="T50" fmla="*/ 290 w 319"/>
                <a:gd name="T51" fmla="*/ 5 h 98"/>
                <a:gd name="T52" fmla="*/ 298 w 319"/>
                <a:gd name="T53" fmla="*/ 9 h 98"/>
                <a:gd name="T54" fmla="*/ 304 w 319"/>
                <a:gd name="T55" fmla="*/ 15 h 98"/>
                <a:gd name="T56" fmla="*/ 311 w 319"/>
                <a:gd name="T57" fmla="*/ 23 h 98"/>
                <a:gd name="T58" fmla="*/ 316 w 319"/>
                <a:gd name="T59" fmla="*/ 31 h 98"/>
                <a:gd name="T60" fmla="*/ 317 w 319"/>
                <a:gd name="T61" fmla="*/ 40 h 98"/>
                <a:gd name="T62" fmla="*/ 319 w 319"/>
                <a:gd name="T63" fmla="*/ 49 h 98"/>
                <a:gd name="T64" fmla="*/ 319 w 319"/>
                <a:gd name="T65" fmla="*/ 49 h 98"/>
                <a:gd name="T66" fmla="*/ 317 w 319"/>
                <a:gd name="T67" fmla="*/ 59 h 98"/>
                <a:gd name="T68" fmla="*/ 316 w 319"/>
                <a:gd name="T69" fmla="*/ 69 h 98"/>
                <a:gd name="T70" fmla="*/ 311 w 319"/>
                <a:gd name="T71" fmla="*/ 77 h 98"/>
                <a:gd name="T72" fmla="*/ 304 w 319"/>
                <a:gd name="T73" fmla="*/ 83 h 98"/>
                <a:gd name="T74" fmla="*/ 298 w 319"/>
                <a:gd name="T75" fmla="*/ 90 h 98"/>
                <a:gd name="T76" fmla="*/ 290 w 319"/>
                <a:gd name="T77" fmla="*/ 95 h 98"/>
                <a:gd name="T78" fmla="*/ 280 w 319"/>
                <a:gd name="T79" fmla="*/ 98 h 98"/>
                <a:gd name="T80" fmla="*/ 270 w 319"/>
                <a:gd name="T8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9" h="98">
                  <a:moveTo>
                    <a:pt x="270" y="98"/>
                  </a:moveTo>
                  <a:lnTo>
                    <a:pt x="270" y="98"/>
                  </a:lnTo>
                  <a:lnTo>
                    <a:pt x="49" y="98"/>
                  </a:lnTo>
                  <a:lnTo>
                    <a:pt x="49" y="98"/>
                  </a:lnTo>
                  <a:lnTo>
                    <a:pt x="39" y="96"/>
                  </a:lnTo>
                  <a:lnTo>
                    <a:pt x="29" y="95"/>
                  </a:lnTo>
                  <a:lnTo>
                    <a:pt x="21" y="90"/>
                  </a:lnTo>
                  <a:lnTo>
                    <a:pt x="15" y="83"/>
                  </a:lnTo>
                  <a:lnTo>
                    <a:pt x="8" y="77"/>
                  </a:lnTo>
                  <a:lnTo>
                    <a:pt x="5" y="69"/>
                  </a:lnTo>
                  <a:lnTo>
                    <a:pt x="2" y="59"/>
                  </a:lnTo>
                  <a:lnTo>
                    <a:pt x="0" y="49"/>
                  </a:lnTo>
                  <a:lnTo>
                    <a:pt x="0" y="49"/>
                  </a:lnTo>
                  <a:lnTo>
                    <a:pt x="2" y="40"/>
                  </a:lnTo>
                  <a:lnTo>
                    <a:pt x="5" y="30"/>
                  </a:lnTo>
                  <a:lnTo>
                    <a:pt x="8" y="22"/>
                  </a:lnTo>
                  <a:lnTo>
                    <a:pt x="15" y="15"/>
                  </a:lnTo>
                  <a:lnTo>
                    <a:pt x="21" y="9"/>
                  </a:lnTo>
                  <a:lnTo>
                    <a:pt x="31" y="4"/>
                  </a:lnTo>
                  <a:lnTo>
                    <a:pt x="39" y="2"/>
                  </a:lnTo>
                  <a:lnTo>
                    <a:pt x="49" y="0"/>
                  </a:lnTo>
                  <a:lnTo>
                    <a:pt x="49" y="0"/>
                  </a:lnTo>
                  <a:lnTo>
                    <a:pt x="270" y="0"/>
                  </a:lnTo>
                  <a:lnTo>
                    <a:pt x="270" y="0"/>
                  </a:lnTo>
                  <a:lnTo>
                    <a:pt x="280" y="2"/>
                  </a:lnTo>
                  <a:lnTo>
                    <a:pt x="290" y="5"/>
                  </a:lnTo>
                  <a:lnTo>
                    <a:pt x="298" y="9"/>
                  </a:lnTo>
                  <a:lnTo>
                    <a:pt x="304" y="15"/>
                  </a:lnTo>
                  <a:lnTo>
                    <a:pt x="311" y="23"/>
                  </a:lnTo>
                  <a:lnTo>
                    <a:pt x="316" y="31"/>
                  </a:lnTo>
                  <a:lnTo>
                    <a:pt x="317" y="40"/>
                  </a:lnTo>
                  <a:lnTo>
                    <a:pt x="319" y="49"/>
                  </a:lnTo>
                  <a:lnTo>
                    <a:pt x="319" y="49"/>
                  </a:lnTo>
                  <a:lnTo>
                    <a:pt x="317" y="59"/>
                  </a:lnTo>
                  <a:lnTo>
                    <a:pt x="316" y="69"/>
                  </a:lnTo>
                  <a:lnTo>
                    <a:pt x="311" y="77"/>
                  </a:lnTo>
                  <a:lnTo>
                    <a:pt x="304" y="83"/>
                  </a:lnTo>
                  <a:lnTo>
                    <a:pt x="298" y="90"/>
                  </a:lnTo>
                  <a:lnTo>
                    <a:pt x="290" y="95"/>
                  </a:lnTo>
                  <a:lnTo>
                    <a:pt x="280" y="98"/>
                  </a:lnTo>
                  <a:lnTo>
                    <a:pt x="270" y="98"/>
                  </a:lnTo>
                  <a:close/>
                </a:path>
              </a:pathLst>
            </a:custGeom>
            <a:solidFill>
              <a:srgbClr val="C7C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5" name="Freeform 22"/>
            <p:cNvSpPr/>
            <p:nvPr/>
          </p:nvSpPr>
          <p:spPr bwMode="auto">
            <a:xfrm>
              <a:off x="9191626" y="1717675"/>
              <a:ext cx="506413" cy="155575"/>
            </a:xfrm>
            <a:custGeom>
              <a:avLst/>
              <a:gdLst>
                <a:gd name="T0" fmla="*/ 270 w 319"/>
                <a:gd name="T1" fmla="*/ 98 h 98"/>
                <a:gd name="T2" fmla="*/ 270 w 319"/>
                <a:gd name="T3" fmla="*/ 98 h 98"/>
                <a:gd name="T4" fmla="*/ 49 w 319"/>
                <a:gd name="T5" fmla="*/ 98 h 98"/>
                <a:gd name="T6" fmla="*/ 49 w 319"/>
                <a:gd name="T7" fmla="*/ 98 h 98"/>
                <a:gd name="T8" fmla="*/ 39 w 319"/>
                <a:gd name="T9" fmla="*/ 96 h 98"/>
                <a:gd name="T10" fmla="*/ 29 w 319"/>
                <a:gd name="T11" fmla="*/ 95 h 98"/>
                <a:gd name="T12" fmla="*/ 21 w 319"/>
                <a:gd name="T13" fmla="*/ 90 h 98"/>
                <a:gd name="T14" fmla="*/ 15 w 319"/>
                <a:gd name="T15" fmla="*/ 83 h 98"/>
                <a:gd name="T16" fmla="*/ 8 w 319"/>
                <a:gd name="T17" fmla="*/ 77 h 98"/>
                <a:gd name="T18" fmla="*/ 5 w 319"/>
                <a:gd name="T19" fmla="*/ 69 h 98"/>
                <a:gd name="T20" fmla="*/ 2 w 319"/>
                <a:gd name="T21" fmla="*/ 59 h 98"/>
                <a:gd name="T22" fmla="*/ 0 w 319"/>
                <a:gd name="T23" fmla="*/ 49 h 98"/>
                <a:gd name="T24" fmla="*/ 0 w 319"/>
                <a:gd name="T25" fmla="*/ 49 h 98"/>
                <a:gd name="T26" fmla="*/ 2 w 319"/>
                <a:gd name="T27" fmla="*/ 40 h 98"/>
                <a:gd name="T28" fmla="*/ 5 w 319"/>
                <a:gd name="T29" fmla="*/ 30 h 98"/>
                <a:gd name="T30" fmla="*/ 8 w 319"/>
                <a:gd name="T31" fmla="*/ 22 h 98"/>
                <a:gd name="T32" fmla="*/ 15 w 319"/>
                <a:gd name="T33" fmla="*/ 15 h 98"/>
                <a:gd name="T34" fmla="*/ 21 w 319"/>
                <a:gd name="T35" fmla="*/ 9 h 98"/>
                <a:gd name="T36" fmla="*/ 31 w 319"/>
                <a:gd name="T37" fmla="*/ 4 h 98"/>
                <a:gd name="T38" fmla="*/ 39 w 319"/>
                <a:gd name="T39" fmla="*/ 2 h 98"/>
                <a:gd name="T40" fmla="*/ 49 w 319"/>
                <a:gd name="T41" fmla="*/ 0 h 98"/>
                <a:gd name="T42" fmla="*/ 49 w 319"/>
                <a:gd name="T43" fmla="*/ 0 h 98"/>
                <a:gd name="T44" fmla="*/ 270 w 319"/>
                <a:gd name="T45" fmla="*/ 0 h 98"/>
                <a:gd name="T46" fmla="*/ 270 w 319"/>
                <a:gd name="T47" fmla="*/ 0 h 98"/>
                <a:gd name="T48" fmla="*/ 280 w 319"/>
                <a:gd name="T49" fmla="*/ 2 h 98"/>
                <a:gd name="T50" fmla="*/ 290 w 319"/>
                <a:gd name="T51" fmla="*/ 5 h 98"/>
                <a:gd name="T52" fmla="*/ 298 w 319"/>
                <a:gd name="T53" fmla="*/ 9 h 98"/>
                <a:gd name="T54" fmla="*/ 304 w 319"/>
                <a:gd name="T55" fmla="*/ 15 h 98"/>
                <a:gd name="T56" fmla="*/ 311 w 319"/>
                <a:gd name="T57" fmla="*/ 23 h 98"/>
                <a:gd name="T58" fmla="*/ 316 w 319"/>
                <a:gd name="T59" fmla="*/ 31 h 98"/>
                <a:gd name="T60" fmla="*/ 317 w 319"/>
                <a:gd name="T61" fmla="*/ 40 h 98"/>
                <a:gd name="T62" fmla="*/ 319 w 319"/>
                <a:gd name="T63" fmla="*/ 49 h 98"/>
                <a:gd name="T64" fmla="*/ 319 w 319"/>
                <a:gd name="T65" fmla="*/ 49 h 98"/>
                <a:gd name="T66" fmla="*/ 317 w 319"/>
                <a:gd name="T67" fmla="*/ 59 h 98"/>
                <a:gd name="T68" fmla="*/ 316 w 319"/>
                <a:gd name="T69" fmla="*/ 69 h 98"/>
                <a:gd name="T70" fmla="*/ 311 w 319"/>
                <a:gd name="T71" fmla="*/ 77 h 98"/>
                <a:gd name="T72" fmla="*/ 304 w 319"/>
                <a:gd name="T73" fmla="*/ 83 h 98"/>
                <a:gd name="T74" fmla="*/ 298 w 319"/>
                <a:gd name="T75" fmla="*/ 90 h 98"/>
                <a:gd name="T76" fmla="*/ 290 w 319"/>
                <a:gd name="T77" fmla="*/ 95 h 98"/>
                <a:gd name="T78" fmla="*/ 280 w 319"/>
                <a:gd name="T79" fmla="*/ 98 h 98"/>
                <a:gd name="T80" fmla="*/ 270 w 319"/>
                <a:gd name="T8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9" h="98">
                  <a:moveTo>
                    <a:pt x="270" y="98"/>
                  </a:moveTo>
                  <a:lnTo>
                    <a:pt x="270" y="98"/>
                  </a:lnTo>
                  <a:lnTo>
                    <a:pt x="49" y="98"/>
                  </a:lnTo>
                  <a:lnTo>
                    <a:pt x="49" y="98"/>
                  </a:lnTo>
                  <a:lnTo>
                    <a:pt x="39" y="96"/>
                  </a:lnTo>
                  <a:lnTo>
                    <a:pt x="29" y="95"/>
                  </a:lnTo>
                  <a:lnTo>
                    <a:pt x="21" y="90"/>
                  </a:lnTo>
                  <a:lnTo>
                    <a:pt x="15" y="83"/>
                  </a:lnTo>
                  <a:lnTo>
                    <a:pt x="8" y="77"/>
                  </a:lnTo>
                  <a:lnTo>
                    <a:pt x="5" y="69"/>
                  </a:lnTo>
                  <a:lnTo>
                    <a:pt x="2" y="59"/>
                  </a:lnTo>
                  <a:lnTo>
                    <a:pt x="0" y="49"/>
                  </a:lnTo>
                  <a:lnTo>
                    <a:pt x="0" y="49"/>
                  </a:lnTo>
                  <a:lnTo>
                    <a:pt x="2" y="40"/>
                  </a:lnTo>
                  <a:lnTo>
                    <a:pt x="5" y="30"/>
                  </a:lnTo>
                  <a:lnTo>
                    <a:pt x="8" y="22"/>
                  </a:lnTo>
                  <a:lnTo>
                    <a:pt x="15" y="15"/>
                  </a:lnTo>
                  <a:lnTo>
                    <a:pt x="21" y="9"/>
                  </a:lnTo>
                  <a:lnTo>
                    <a:pt x="31" y="4"/>
                  </a:lnTo>
                  <a:lnTo>
                    <a:pt x="39" y="2"/>
                  </a:lnTo>
                  <a:lnTo>
                    <a:pt x="49" y="0"/>
                  </a:lnTo>
                  <a:lnTo>
                    <a:pt x="49" y="0"/>
                  </a:lnTo>
                  <a:lnTo>
                    <a:pt x="270" y="0"/>
                  </a:lnTo>
                  <a:lnTo>
                    <a:pt x="270" y="0"/>
                  </a:lnTo>
                  <a:lnTo>
                    <a:pt x="280" y="2"/>
                  </a:lnTo>
                  <a:lnTo>
                    <a:pt x="290" y="5"/>
                  </a:lnTo>
                  <a:lnTo>
                    <a:pt x="298" y="9"/>
                  </a:lnTo>
                  <a:lnTo>
                    <a:pt x="304" y="15"/>
                  </a:lnTo>
                  <a:lnTo>
                    <a:pt x="311" y="23"/>
                  </a:lnTo>
                  <a:lnTo>
                    <a:pt x="316" y="31"/>
                  </a:lnTo>
                  <a:lnTo>
                    <a:pt x="317" y="40"/>
                  </a:lnTo>
                  <a:lnTo>
                    <a:pt x="319" y="49"/>
                  </a:lnTo>
                  <a:lnTo>
                    <a:pt x="319" y="49"/>
                  </a:lnTo>
                  <a:lnTo>
                    <a:pt x="317" y="59"/>
                  </a:lnTo>
                  <a:lnTo>
                    <a:pt x="316" y="69"/>
                  </a:lnTo>
                  <a:lnTo>
                    <a:pt x="311" y="77"/>
                  </a:lnTo>
                  <a:lnTo>
                    <a:pt x="304" y="83"/>
                  </a:lnTo>
                  <a:lnTo>
                    <a:pt x="298" y="90"/>
                  </a:lnTo>
                  <a:lnTo>
                    <a:pt x="290" y="95"/>
                  </a:lnTo>
                  <a:lnTo>
                    <a:pt x="280" y="98"/>
                  </a:lnTo>
                  <a:lnTo>
                    <a:pt x="270"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6" name="Freeform 23"/>
            <p:cNvSpPr/>
            <p:nvPr/>
          </p:nvSpPr>
          <p:spPr bwMode="auto">
            <a:xfrm>
              <a:off x="6256338" y="1717675"/>
              <a:ext cx="515938" cy="155575"/>
            </a:xfrm>
            <a:custGeom>
              <a:avLst/>
              <a:gdLst>
                <a:gd name="T0" fmla="*/ 277 w 325"/>
                <a:gd name="T1" fmla="*/ 98 h 98"/>
                <a:gd name="T2" fmla="*/ 277 w 325"/>
                <a:gd name="T3" fmla="*/ 98 h 98"/>
                <a:gd name="T4" fmla="*/ 49 w 325"/>
                <a:gd name="T5" fmla="*/ 98 h 98"/>
                <a:gd name="T6" fmla="*/ 49 w 325"/>
                <a:gd name="T7" fmla="*/ 98 h 98"/>
                <a:gd name="T8" fmla="*/ 39 w 325"/>
                <a:gd name="T9" fmla="*/ 98 h 98"/>
                <a:gd name="T10" fmla="*/ 31 w 325"/>
                <a:gd name="T11" fmla="*/ 95 h 98"/>
                <a:gd name="T12" fmla="*/ 23 w 325"/>
                <a:gd name="T13" fmla="*/ 90 h 98"/>
                <a:gd name="T14" fmla="*/ 15 w 325"/>
                <a:gd name="T15" fmla="*/ 83 h 98"/>
                <a:gd name="T16" fmla="*/ 8 w 325"/>
                <a:gd name="T17" fmla="*/ 77 h 98"/>
                <a:gd name="T18" fmla="*/ 5 w 325"/>
                <a:gd name="T19" fmla="*/ 69 h 98"/>
                <a:gd name="T20" fmla="*/ 2 w 325"/>
                <a:gd name="T21" fmla="*/ 59 h 98"/>
                <a:gd name="T22" fmla="*/ 0 w 325"/>
                <a:gd name="T23" fmla="*/ 49 h 98"/>
                <a:gd name="T24" fmla="*/ 0 w 325"/>
                <a:gd name="T25" fmla="*/ 49 h 98"/>
                <a:gd name="T26" fmla="*/ 2 w 325"/>
                <a:gd name="T27" fmla="*/ 40 h 98"/>
                <a:gd name="T28" fmla="*/ 5 w 325"/>
                <a:gd name="T29" fmla="*/ 30 h 98"/>
                <a:gd name="T30" fmla="*/ 8 w 325"/>
                <a:gd name="T31" fmla="*/ 22 h 98"/>
                <a:gd name="T32" fmla="*/ 15 w 325"/>
                <a:gd name="T33" fmla="*/ 15 h 98"/>
                <a:gd name="T34" fmla="*/ 23 w 325"/>
                <a:gd name="T35" fmla="*/ 9 h 98"/>
                <a:gd name="T36" fmla="*/ 31 w 325"/>
                <a:gd name="T37" fmla="*/ 5 h 98"/>
                <a:gd name="T38" fmla="*/ 39 w 325"/>
                <a:gd name="T39" fmla="*/ 2 h 98"/>
                <a:gd name="T40" fmla="*/ 49 w 325"/>
                <a:gd name="T41" fmla="*/ 0 h 98"/>
                <a:gd name="T42" fmla="*/ 49 w 325"/>
                <a:gd name="T43" fmla="*/ 0 h 98"/>
                <a:gd name="T44" fmla="*/ 277 w 325"/>
                <a:gd name="T45" fmla="*/ 0 h 98"/>
                <a:gd name="T46" fmla="*/ 277 w 325"/>
                <a:gd name="T47" fmla="*/ 0 h 98"/>
                <a:gd name="T48" fmla="*/ 286 w 325"/>
                <a:gd name="T49" fmla="*/ 2 h 98"/>
                <a:gd name="T50" fmla="*/ 296 w 325"/>
                <a:gd name="T51" fmla="*/ 5 h 98"/>
                <a:gd name="T52" fmla="*/ 304 w 325"/>
                <a:gd name="T53" fmla="*/ 10 h 98"/>
                <a:gd name="T54" fmla="*/ 311 w 325"/>
                <a:gd name="T55" fmla="*/ 15 h 98"/>
                <a:gd name="T56" fmla="*/ 317 w 325"/>
                <a:gd name="T57" fmla="*/ 23 h 98"/>
                <a:gd name="T58" fmla="*/ 322 w 325"/>
                <a:gd name="T59" fmla="*/ 31 h 98"/>
                <a:gd name="T60" fmla="*/ 324 w 325"/>
                <a:gd name="T61" fmla="*/ 40 h 98"/>
                <a:gd name="T62" fmla="*/ 325 w 325"/>
                <a:gd name="T63" fmla="*/ 49 h 98"/>
                <a:gd name="T64" fmla="*/ 325 w 325"/>
                <a:gd name="T65" fmla="*/ 49 h 98"/>
                <a:gd name="T66" fmla="*/ 324 w 325"/>
                <a:gd name="T67" fmla="*/ 59 h 98"/>
                <a:gd name="T68" fmla="*/ 322 w 325"/>
                <a:gd name="T69" fmla="*/ 69 h 98"/>
                <a:gd name="T70" fmla="*/ 317 w 325"/>
                <a:gd name="T71" fmla="*/ 77 h 98"/>
                <a:gd name="T72" fmla="*/ 311 w 325"/>
                <a:gd name="T73" fmla="*/ 85 h 98"/>
                <a:gd name="T74" fmla="*/ 304 w 325"/>
                <a:gd name="T75" fmla="*/ 90 h 98"/>
                <a:gd name="T76" fmla="*/ 296 w 325"/>
                <a:gd name="T77" fmla="*/ 95 h 98"/>
                <a:gd name="T78" fmla="*/ 286 w 325"/>
                <a:gd name="T79" fmla="*/ 98 h 98"/>
                <a:gd name="T80" fmla="*/ 277 w 325"/>
                <a:gd name="T8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5" h="98">
                  <a:moveTo>
                    <a:pt x="277" y="98"/>
                  </a:moveTo>
                  <a:lnTo>
                    <a:pt x="277" y="98"/>
                  </a:lnTo>
                  <a:lnTo>
                    <a:pt x="49" y="98"/>
                  </a:lnTo>
                  <a:lnTo>
                    <a:pt x="49" y="98"/>
                  </a:lnTo>
                  <a:lnTo>
                    <a:pt x="39" y="98"/>
                  </a:lnTo>
                  <a:lnTo>
                    <a:pt x="31" y="95"/>
                  </a:lnTo>
                  <a:lnTo>
                    <a:pt x="23" y="90"/>
                  </a:lnTo>
                  <a:lnTo>
                    <a:pt x="15" y="83"/>
                  </a:lnTo>
                  <a:lnTo>
                    <a:pt x="8" y="77"/>
                  </a:lnTo>
                  <a:lnTo>
                    <a:pt x="5" y="69"/>
                  </a:lnTo>
                  <a:lnTo>
                    <a:pt x="2" y="59"/>
                  </a:lnTo>
                  <a:lnTo>
                    <a:pt x="0" y="49"/>
                  </a:lnTo>
                  <a:lnTo>
                    <a:pt x="0" y="49"/>
                  </a:lnTo>
                  <a:lnTo>
                    <a:pt x="2" y="40"/>
                  </a:lnTo>
                  <a:lnTo>
                    <a:pt x="5" y="30"/>
                  </a:lnTo>
                  <a:lnTo>
                    <a:pt x="8" y="22"/>
                  </a:lnTo>
                  <a:lnTo>
                    <a:pt x="15" y="15"/>
                  </a:lnTo>
                  <a:lnTo>
                    <a:pt x="23" y="9"/>
                  </a:lnTo>
                  <a:lnTo>
                    <a:pt x="31" y="5"/>
                  </a:lnTo>
                  <a:lnTo>
                    <a:pt x="39" y="2"/>
                  </a:lnTo>
                  <a:lnTo>
                    <a:pt x="49" y="0"/>
                  </a:lnTo>
                  <a:lnTo>
                    <a:pt x="49" y="0"/>
                  </a:lnTo>
                  <a:lnTo>
                    <a:pt x="277" y="0"/>
                  </a:lnTo>
                  <a:lnTo>
                    <a:pt x="277" y="0"/>
                  </a:lnTo>
                  <a:lnTo>
                    <a:pt x="286" y="2"/>
                  </a:lnTo>
                  <a:lnTo>
                    <a:pt x="296" y="5"/>
                  </a:lnTo>
                  <a:lnTo>
                    <a:pt x="304" y="10"/>
                  </a:lnTo>
                  <a:lnTo>
                    <a:pt x="311" y="15"/>
                  </a:lnTo>
                  <a:lnTo>
                    <a:pt x="317" y="23"/>
                  </a:lnTo>
                  <a:lnTo>
                    <a:pt x="322" y="31"/>
                  </a:lnTo>
                  <a:lnTo>
                    <a:pt x="324" y="40"/>
                  </a:lnTo>
                  <a:lnTo>
                    <a:pt x="325" y="49"/>
                  </a:lnTo>
                  <a:lnTo>
                    <a:pt x="325" y="49"/>
                  </a:lnTo>
                  <a:lnTo>
                    <a:pt x="324" y="59"/>
                  </a:lnTo>
                  <a:lnTo>
                    <a:pt x="322" y="69"/>
                  </a:lnTo>
                  <a:lnTo>
                    <a:pt x="317" y="77"/>
                  </a:lnTo>
                  <a:lnTo>
                    <a:pt x="311" y="85"/>
                  </a:lnTo>
                  <a:lnTo>
                    <a:pt x="304" y="90"/>
                  </a:lnTo>
                  <a:lnTo>
                    <a:pt x="296" y="95"/>
                  </a:lnTo>
                  <a:lnTo>
                    <a:pt x="286" y="98"/>
                  </a:lnTo>
                  <a:lnTo>
                    <a:pt x="277" y="98"/>
                  </a:lnTo>
                  <a:close/>
                </a:path>
              </a:pathLst>
            </a:custGeom>
            <a:solidFill>
              <a:srgbClr val="C7C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7" name="Freeform 25"/>
            <p:cNvSpPr/>
            <p:nvPr/>
          </p:nvSpPr>
          <p:spPr bwMode="auto">
            <a:xfrm>
              <a:off x="7907338" y="0"/>
              <a:ext cx="155575" cy="485775"/>
            </a:xfrm>
            <a:custGeom>
              <a:avLst/>
              <a:gdLst>
                <a:gd name="T0" fmla="*/ 49 w 98"/>
                <a:gd name="T1" fmla="*/ 306 h 306"/>
                <a:gd name="T2" fmla="*/ 49 w 98"/>
                <a:gd name="T3" fmla="*/ 306 h 306"/>
                <a:gd name="T4" fmla="*/ 49 w 98"/>
                <a:gd name="T5" fmla="*/ 306 h 306"/>
                <a:gd name="T6" fmla="*/ 39 w 98"/>
                <a:gd name="T7" fmla="*/ 304 h 306"/>
                <a:gd name="T8" fmla="*/ 29 w 98"/>
                <a:gd name="T9" fmla="*/ 303 h 306"/>
                <a:gd name="T10" fmla="*/ 21 w 98"/>
                <a:gd name="T11" fmla="*/ 298 h 306"/>
                <a:gd name="T12" fmla="*/ 15 w 98"/>
                <a:gd name="T13" fmla="*/ 291 h 306"/>
                <a:gd name="T14" fmla="*/ 8 w 98"/>
                <a:gd name="T15" fmla="*/ 285 h 306"/>
                <a:gd name="T16" fmla="*/ 5 w 98"/>
                <a:gd name="T17" fmla="*/ 277 h 306"/>
                <a:gd name="T18" fmla="*/ 2 w 98"/>
                <a:gd name="T19" fmla="*/ 267 h 306"/>
                <a:gd name="T20" fmla="*/ 0 w 98"/>
                <a:gd name="T21" fmla="*/ 257 h 306"/>
                <a:gd name="T22" fmla="*/ 0 w 98"/>
                <a:gd name="T23" fmla="*/ 49 h 306"/>
                <a:gd name="T24" fmla="*/ 0 w 98"/>
                <a:gd name="T25" fmla="*/ 49 h 306"/>
                <a:gd name="T26" fmla="*/ 2 w 98"/>
                <a:gd name="T27" fmla="*/ 39 h 306"/>
                <a:gd name="T28" fmla="*/ 5 w 98"/>
                <a:gd name="T29" fmla="*/ 29 h 306"/>
                <a:gd name="T30" fmla="*/ 10 w 98"/>
                <a:gd name="T31" fmla="*/ 21 h 306"/>
                <a:gd name="T32" fmla="*/ 15 w 98"/>
                <a:gd name="T33" fmla="*/ 15 h 306"/>
                <a:gd name="T34" fmla="*/ 23 w 98"/>
                <a:gd name="T35" fmla="*/ 8 h 306"/>
                <a:gd name="T36" fmla="*/ 31 w 98"/>
                <a:gd name="T37" fmla="*/ 3 h 306"/>
                <a:gd name="T38" fmla="*/ 39 w 98"/>
                <a:gd name="T39" fmla="*/ 2 h 306"/>
                <a:gd name="T40" fmla="*/ 49 w 98"/>
                <a:gd name="T41" fmla="*/ 0 h 306"/>
                <a:gd name="T42" fmla="*/ 49 w 98"/>
                <a:gd name="T43" fmla="*/ 0 h 306"/>
                <a:gd name="T44" fmla="*/ 49 w 98"/>
                <a:gd name="T45" fmla="*/ 0 h 306"/>
                <a:gd name="T46" fmla="*/ 59 w 98"/>
                <a:gd name="T47" fmla="*/ 2 h 306"/>
                <a:gd name="T48" fmla="*/ 68 w 98"/>
                <a:gd name="T49" fmla="*/ 3 h 306"/>
                <a:gd name="T50" fmla="*/ 77 w 98"/>
                <a:gd name="T51" fmla="*/ 8 h 306"/>
                <a:gd name="T52" fmla="*/ 85 w 98"/>
                <a:gd name="T53" fmla="*/ 15 h 306"/>
                <a:gd name="T54" fmla="*/ 90 w 98"/>
                <a:gd name="T55" fmla="*/ 21 h 306"/>
                <a:gd name="T56" fmla="*/ 94 w 98"/>
                <a:gd name="T57" fmla="*/ 29 h 306"/>
                <a:gd name="T58" fmla="*/ 98 w 98"/>
                <a:gd name="T59" fmla="*/ 39 h 306"/>
                <a:gd name="T60" fmla="*/ 98 w 98"/>
                <a:gd name="T61" fmla="*/ 49 h 306"/>
                <a:gd name="T62" fmla="*/ 98 w 98"/>
                <a:gd name="T63" fmla="*/ 257 h 306"/>
                <a:gd name="T64" fmla="*/ 98 w 98"/>
                <a:gd name="T65" fmla="*/ 257 h 306"/>
                <a:gd name="T66" fmla="*/ 98 w 98"/>
                <a:gd name="T67" fmla="*/ 267 h 306"/>
                <a:gd name="T68" fmla="*/ 94 w 98"/>
                <a:gd name="T69" fmla="*/ 277 h 306"/>
                <a:gd name="T70" fmla="*/ 90 w 98"/>
                <a:gd name="T71" fmla="*/ 285 h 306"/>
                <a:gd name="T72" fmla="*/ 83 w 98"/>
                <a:gd name="T73" fmla="*/ 291 h 306"/>
                <a:gd name="T74" fmla="*/ 77 w 98"/>
                <a:gd name="T75" fmla="*/ 298 h 306"/>
                <a:gd name="T76" fmla="*/ 68 w 98"/>
                <a:gd name="T77" fmla="*/ 303 h 306"/>
                <a:gd name="T78" fmla="*/ 59 w 98"/>
                <a:gd name="T79" fmla="*/ 304 h 306"/>
                <a:gd name="T80" fmla="*/ 49 w 98"/>
                <a:gd name="T8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306">
                  <a:moveTo>
                    <a:pt x="49" y="306"/>
                  </a:moveTo>
                  <a:lnTo>
                    <a:pt x="49" y="306"/>
                  </a:lnTo>
                  <a:lnTo>
                    <a:pt x="49" y="306"/>
                  </a:lnTo>
                  <a:lnTo>
                    <a:pt x="39" y="304"/>
                  </a:lnTo>
                  <a:lnTo>
                    <a:pt x="29" y="303"/>
                  </a:lnTo>
                  <a:lnTo>
                    <a:pt x="21" y="298"/>
                  </a:lnTo>
                  <a:lnTo>
                    <a:pt x="15" y="291"/>
                  </a:lnTo>
                  <a:lnTo>
                    <a:pt x="8" y="285"/>
                  </a:lnTo>
                  <a:lnTo>
                    <a:pt x="5" y="277"/>
                  </a:lnTo>
                  <a:lnTo>
                    <a:pt x="2" y="267"/>
                  </a:lnTo>
                  <a:lnTo>
                    <a:pt x="0" y="257"/>
                  </a:lnTo>
                  <a:lnTo>
                    <a:pt x="0" y="49"/>
                  </a:lnTo>
                  <a:lnTo>
                    <a:pt x="0" y="49"/>
                  </a:lnTo>
                  <a:lnTo>
                    <a:pt x="2" y="39"/>
                  </a:lnTo>
                  <a:lnTo>
                    <a:pt x="5" y="29"/>
                  </a:lnTo>
                  <a:lnTo>
                    <a:pt x="10" y="21"/>
                  </a:lnTo>
                  <a:lnTo>
                    <a:pt x="15" y="15"/>
                  </a:lnTo>
                  <a:lnTo>
                    <a:pt x="23" y="8"/>
                  </a:lnTo>
                  <a:lnTo>
                    <a:pt x="31" y="3"/>
                  </a:lnTo>
                  <a:lnTo>
                    <a:pt x="39" y="2"/>
                  </a:lnTo>
                  <a:lnTo>
                    <a:pt x="49" y="0"/>
                  </a:lnTo>
                  <a:lnTo>
                    <a:pt x="49" y="0"/>
                  </a:lnTo>
                  <a:lnTo>
                    <a:pt x="49" y="0"/>
                  </a:lnTo>
                  <a:lnTo>
                    <a:pt x="59" y="2"/>
                  </a:lnTo>
                  <a:lnTo>
                    <a:pt x="68" y="3"/>
                  </a:lnTo>
                  <a:lnTo>
                    <a:pt x="77" y="8"/>
                  </a:lnTo>
                  <a:lnTo>
                    <a:pt x="85" y="15"/>
                  </a:lnTo>
                  <a:lnTo>
                    <a:pt x="90" y="21"/>
                  </a:lnTo>
                  <a:lnTo>
                    <a:pt x="94" y="29"/>
                  </a:lnTo>
                  <a:lnTo>
                    <a:pt x="98" y="39"/>
                  </a:lnTo>
                  <a:lnTo>
                    <a:pt x="98" y="49"/>
                  </a:lnTo>
                  <a:lnTo>
                    <a:pt x="98" y="257"/>
                  </a:lnTo>
                  <a:lnTo>
                    <a:pt x="98" y="257"/>
                  </a:lnTo>
                  <a:lnTo>
                    <a:pt x="98" y="267"/>
                  </a:lnTo>
                  <a:lnTo>
                    <a:pt x="94" y="277"/>
                  </a:lnTo>
                  <a:lnTo>
                    <a:pt x="90" y="285"/>
                  </a:lnTo>
                  <a:lnTo>
                    <a:pt x="83" y="291"/>
                  </a:lnTo>
                  <a:lnTo>
                    <a:pt x="77" y="298"/>
                  </a:lnTo>
                  <a:lnTo>
                    <a:pt x="68" y="303"/>
                  </a:lnTo>
                  <a:lnTo>
                    <a:pt x="59" y="304"/>
                  </a:lnTo>
                  <a:lnTo>
                    <a:pt x="49" y="306"/>
                  </a:lnTo>
                  <a:close/>
                </a:path>
              </a:pathLst>
            </a:custGeom>
            <a:solidFill>
              <a:srgbClr val="C7C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8" name="Freeform 26"/>
            <p:cNvSpPr/>
            <p:nvPr/>
          </p:nvSpPr>
          <p:spPr bwMode="auto">
            <a:xfrm>
              <a:off x="7907338" y="0"/>
              <a:ext cx="155575" cy="485775"/>
            </a:xfrm>
            <a:custGeom>
              <a:avLst/>
              <a:gdLst>
                <a:gd name="T0" fmla="*/ 49 w 98"/>
                <a:gd name="T1" fmla="*/ 306 h 306"/>
                <a:gd name="T2" fmla="*/ 49 w 98"/>
                <a:gd name="T3" fmla="*/ 306 h 306"/>
                <a:gd name="T4" fmla="*/ 49 w 98"/>
                <a:gd name="T5" fmla="*/ 306 h 306"/>
                <a:gd name="T6" fmla="*/ 39 w 98"/>
                <a:gd name="T7" fmla="*/ 304 h 306"/>
                <a:gd name="T8" fmla="*/ 29 w 98"/>
                <a:gd name="T9" fmla="*/ 303 h 306"/>
                <a:gd name="T10" fmla="*/ 21 w 98"/>
                <a:gd name="T11" fmla="*/ 298 h 306"/>
                <a:gd name="T12" fmla="*/ 15 w 98"/>
                <a:gd name="T13" fmla="*/ 291 h 306"/>
                <a:gd name="T14" fmla="*/ 8 w 98"/>
                <a:gd name="T15" fmla="*/ 285 h 306"/>
                <a:gd name="T16" fmla="*/ 5 w 98"/>
                <a:gd name="T17" fmla="*/ 277 h 306"/>
                <a:gd name="T18" fmla="*/ 2 w 98"/>
                <a:gd name="T19" fmla="*/ 267 h 306"/>
                <a:gd name="T20" fmla="*/ 0 w 98"/>
                <a:gd name="T21" fmla="*/ 257 h 306"/>
                <a:gd name="T22" fmla="*/ 0 w 98"/>
                <a:gd name="T23" fmla="*/ 49 h 306"/>
                <a:gd name="T24" fmla="*/ 0 w 98"/>
                <a:gd name="T25" fmla="*/ 49 h 306"/>
                <a:gd name="T26" fmla="*/ 2 w 98"/>
                <a:gd name="T27" fmla="*/ 39 h 306"/>
                <a:gd name="T28" fmla="*/ 5 w 98"/>
                <a:gd name="T29" fmla="*/ 29 h 306"/>
                <a:gd name="T30" fmla="*/ 10 w 98"/>
                <a:gd name="T31" fmla="*/ 21 h 306"/>
                <a:gd name="T32" fmla="*/ 15 w 98"/>
                <a:gd name="T33" fmla="*/ 15 h 306"/>
                <a:gd name="T34" fmla="*/ 23 w 98"/>
                <a:gd name="T35" fmla="*/ 8 h 306"/>
                <a:gd name="T36" fmla="*/ 31 w 98"/>
                <a:gd name="T37" fmla="*/ 3 h 306"/>
                <a:gd name="T38" fmla="*/ 39 w 98"/>
                <a:gd name="T39" fmla="*/ 2 h 306"/>
                <a:gd name="T40" fmla="*/ 49 w 98"/>
                <a:gd name="T41" fmla="*/ 0 h 306"/>
                <a:gd name="T42" fmla="*/ 49 w 98"/>
                <a:gd name="T43" fmla="*/ 0 h 306"/>
                <a:gd name="T44" fmla="*/ 49 w 98"/>
                <a:gd name="T45" fmla="*/ 0 h 306"/>
                <a:gd name="T46" fmla="*/ 59 w 98"/>
                <a:gd name="T47" fmla="*/ 2 h 306"/>
                <a:gd name="T48" fmla="*/ 68 w 98"/>
                <a:gd name="T49" fmla="*/ 3 h 306"/>
                <a:gd name="T50" fmla="*/ 77 w 98"/>
                <a:gd name="T51" fmla="*/ 8 h 306"/>
                <a:gd name="T52" fmla="*/ 85 w 98"/>
                <a:gd name="T53" fmla="*/ 15 h 306"/>
                <a:gd name="T54" fmla="*/ 90 w 98"/>
                <a:gd name="T55" fmla="*/ 21 h 306"/>
                <a:gd name="T56" fmla="*/ 94 w 98"/>
                <a:gd name="T57" fmla="*/ 29 h 306"/>
                <a:gd name="T58" fmla="*/ 98 w 98"/>
                <a:gd name="T59" fmla="*/ 39 h 306"/>
                <a:gd name="T60" fmla="*/ 98 w 98"/>
                <a:gd name="T61" fmla="*/ 49 h 306"/>
                <a:gd name="T62" fmla="*/ 98 w 98"/>
                <a:gd name="T63" fmla="*/ 257 h 306"/>
                <a:gd name="T64" fmla="*/ 98 w 98"/>
                <a:gd name="T65" fmla="*/ 257 h 306"/>
                <a:gd name="T66" fmla="*/ 98 w 98"/>
                <a:gd name="T67" fmla="*/ 267 h 306"/>
                <a:gd name="T68" fmla="*/ 94 w 98"/>
                <a:gd name="T69" fmla="*/ 277 h 306"/>
                <a:gd name="T70" fmla="*/ 90 w 98"/>
                <a:gd name="T71" fmla="*/ 285 h 306"/>
                <a:gd name="T72" fmla="*/ 83 w 98"/>
                <a:gd name="T73" fmla="*/ 291 h 306"/>
                <a:gd name="T74" fmla="*/ 77 w 98"/>
                <a:gd name="T75" fmla="*/ 298 h 306"/>
                <a:gd name="T76" fmla="*/ 68 w 98"/>
                <a:gd name="T77" fmla="*/ 303 h 306"/>
                <a:gd name="T78" fmla="*/ 59 w 98"/>
                <a:gd name="T79" fmla="*/ 304 h 306"/>
                <a:gd name="T80" fmla="*/ 49 w 98"/>
                <a:gd name="T8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306">
                  <a:moveTo>
                    <a:pt x="49" y="306"/>
                  </a:moveTo>
                  <a:lnTo>
                    <a:pt x="49" y="306"/>
                  </a:lnTo>
                  <a:lnTo>
                    <a:pt x="49" y="306"/>
                  </a:lnTo>
                  <a:lnTo>
                    <a:pt x="39" y="304"/>
                  </a:lnTo>
                  <a:lnTo>
                    <a:pt x="29" y="303"/>
                  </a:lnTo>
                  <a:lnTo>
                    <a:pt x="21" y="298"/>
                  </a:lnTo>
                  <a:lnTo>
                    <a:pt x="15" y="291"/>
                  </a:lnTo>
                  <a:lnTo>
                    <a:pt x="8" y="285"/>
                  </a:lnTo>
                  <a:lnTo>
                    <a:pt x="5" y="277"/>
                  </a:lnTo>
                  <a:lnTo>
                    <a:pt x="2" y="267"/>
                  </a:lnTo>
                  <a:lnTo>
                    <a:pt x="0" y="257"/>
                  </a:lnTo>
                  <a:lnTo>
                    <a:pt x="0" y="49"/>
                  </a:lnTo>
                  <a:lnTo>
                    <a:pt x="0" y="49"/>
                  </a:lnTo>
                  <a:lnTo>
                    <a:pt x="2" y="39"/>
                  </a:lnTo>
                  <a:lnTo>
                    <a:pt x="5" y="29"/>
                  </a:lnTo>
                  <a:lnTo>
                    <a:pt x="10" y="21"/>
                  </a:lnTo>
                  <a:lnTo>
                    <a:pt x="15" y="15"/>
                  </a:lnTo>
                  <a:lnTo>
                    <a:pt x="23" y="8"/>
                  </a:lnTo>
                  <a:lnTo>
                    <a:pt x="31" y="3"/>
                  </a:lnTo>
                  <a:lnTo>
                    <a:pt x="39" y="2"/>
                  </a:lnTo>
                  <a:lnTo>
                    <a:pt x="49" y="0"/>
                  </a:lnTo>
                  <a:lnTo>
                    <a:pt x="49" y="0"/>
                  </a:lnTo>
                  <a:lnTo>
                    <a:pt x="49" y="0"/>
                  </a:lnTo>
                  <a:lnTo>
                    <a:pt x="59" y="2"/>
                  </a:lnTo>
                  <a:lnTo>
                    <a:pt x="68" y="3"/>
                  </a:lnTo>
                  <a:lnTo>
                    <a:pt x="77" y="8"/>
                  </a:lnTo>
                  <a:lnTo>
                    <a:pt x="85" y="15"/>
                  </a:lnTo>
                  <a:lnTo>
                    <a:pt x="90" y="21"/>
                  </a:lnTo>
                  <a:lnTo>
                    <a:pt x="94" y="29"/>
                  </a:lnTo>
                  <a:lnTo>
                    <a:pt x="98" y="39"/>
                  </a:lnTo>
                  <a:lnTo>
                    <a:pt x="98" y="49"/>
                  </a:lnTo>
                  <a:lnTo>
                    <a:pt x="98" y="257"/>
                  </a:lnTo>
                  <a:lnTo>
                    <a:pt x="98" y="257"/>
                  </a:lnTo>
                  <a:lnTo>
                    <a:pt x="98" y="267"/>
                  </a:lnTo>
                  <a:lnTo>
                    <a:pt x="94" y="277"/>
                  </a:lnTo>
                  <a:lnTo>
                    <a:pt x="90" y="285"/>
                  </a:lnTo>
                  <a:lnTo>
                    <a:pt x="83" y="291"/>
                  </a:lnTo>
                  <a:lnTo>
                    <a:pt x="77" y="298"/>
                  </a:lnTo>
                  <a:lnTo>
                    <a:pt x="68" y="303"/>
                  </a:lnTo>
                  <a:lnTo>
                    <a:pt x="59" y="304"/>
                  </a:lnTo>
                  <a:lnTo>
                    <a:pt x="49" y="3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9" name="Freeform 27"/>
            <p:cNvSpPr/>
            <p:nvPr/>
          </p:nvSpPr>
          <p:spPr bwMode="auto">
            <a:xfrm>
              <a:off x="8863013" y="519113"/>
              <a:ext cx="374650" cy="374650"/>
            </a:xfrm>
            <a:custGeom>
              <a:avLst/>
              <a:gdLst>
                <a:gd name="T0" fmla="*/ 49 w 236"/>
                <a:gd name="T1" fmla="*/ 236 h 236"/>
                <a:gd name="T2" fmla="*/ 49 w 236"/>
                <a:gd name="T3" fmla="*/ 236 h 236"/>
                <a:gd name="T4" fmla="*/ 39 w 236"/>
                <a:gd name="T5" fmla="*/ 235 h 236"/>
                <a:gd name="T6" fmla="*/ 30 w 236"/>
                <a:gd name="T7" fmla="*/ 233 h 236"/>
                <a:gd name="T8" fmla="*/ 21 w 236"/>
                <a:gd name="T9" fmla="*/ 228 h 236"/>
                <a:gd name="T10" fmla="*/ 13 w 236"/>
                <a:gd name="T11" fmla="*/ 222 h 236"/>
                <a:gd name="T12" fmla="*/ 13 w 236"/>
                <a:gd name="T13" fmla="*/ 222 h 236"/>
                <a:gd name="T14" fmla="*/ 7 w 236"/>
                <a:gd name="T15" fmla="*/ 213 h 236"/>
                <a:gd name="T16" fmla="*/ 4 w 236"/>
                <a:gd name="T17" fmla="*/ 205 h 236"/>
                <a:gd name="T18" fmla="*/ 0 w 236"/>
                <a:gd name="T19" fmla="*/ 197 h 236"/>
                <a:gd name="T20" fmla="*/ 0 w 236"/>
                <a:gd name="T21" fmla="*/ 187 h 236"/>
                <a:gd name="T22" fmla="*/ 0 w 236"/>
                <a:gd name="T23" fmla="*/ 178 h 236"/>
                <a:gd name="T24" fmla="*/ 4 w 236"/>
                <a:gd name="T25" fmla="*/ 169 h 236"/>
                <a:gd name="T26" fmla="*/ 7 w 236"/>
                <a:gd name="T27" fmla="*/ 160 h 236"/>
                <a:gd name="T28" fmla="*/ 13 w 236"/>
                <a:gd name="T29" fmla="*/ 153 h 236"/>
                <a:gd name="T30" fmla="*/ 152 w 236"/>
                <a:gd name="T31" fmla="*/ 15 h 236"/>
                <a:gd name="T32" fmla="*/ 152 w 236"/>
                <a:gd name="T33" fmla="*/ 15 h 236"/>
                <a:gd name="T34" fmla="*/ 160 w 236"/>
                <a:gd name="T35" fmla="*/ 8 h 236"/>
                <a:gd name="T36" fmla="*/ 168 w 236"/>
                <a:gd name="T37" fmla="*/ 3 h 236"/>
                <a:gd name="T38" fmla="*/ 178 w 236"/>
                <a:gd name="T39" fmla="*/ 2 h 236"/>
                <a:gd name="T40" fmla="*/ 187 w 236"/>
                <a:gd name="T41" fmla="*/ 0 h 236"/>
                <a:gd name="T42" fmla="*/ 196 w 236"/>
                <a:gd name="T43" fmla="*/ 2 h 236"/>
                <a:gd name="T44" fmla="*/ 205 w 236"/>
                <a:gd name="T45" fmla="*/ 3 h 236"/>
                <a:gd name="T46" fmla="*/ 213 w 236"/>
                <a:gd name="T47" fmla="*/ 8 h 236"/>
                <a:gd name="T48" fmla="*/ 222 w 236"/>
                <a:gd name="T49" fmla="*/ 15 h 236"/>
                <a:gd name="T50" fmla="*/ 222 w 236"/>
                <a:gd name="T51" fmla="*/ 15 h 236"/>
                <a:gd name="T52" fmla="*/ 228 w 236"/>
                <a:gd name="T53" fmla="*/ 23 h 236"/>
                <a:gd name="T54" fmla="*/ 231 w 236"/>
                <a:gd name="T55" fmla="*/ 31 h 236"/>
                <a:gd name="T56" fmla="*/ 235 w 236"/>
                <a:gd name="T57" fmla="*/ 39 h 236"/>
                <a:gd name="T58" fmla="*/ 236 w 236"/>
                <a:gd name="T59" fmla="*/ 49 h 236"/>
                <a:gd name="T60" fmla="*/ 235 w 236"/>
                <a:gd name="T61" fmla="*/ 59 h 236"/>
                <a:gd name="T62" fmla="*/ 231 w 236"/>
                <a:gd name="T63" fmla="*/ 67 h 236"/>
                <a:gd name="T64" fmla="*/ 228 w 236"/>
                <a:gd name="T65" fmla="*/ 77 h 236"/>
                <a:gd name="T66" fmla="*/ 222 w 236"/>
                <a:gd name="T67" fmla="*/ 83 h 236"/>
                <a:gd name="T68" fmla="*/ 83 w 236"/>
                <a:gd name="T69" fmla="*/ 222 h 236"/>
                <a:gd name="T70" fmla="*/ 83 w 236"/>
                <a:gd name="T71" fmla="*/ 222 h 236"/>
                <a:gd name="T72" fmla="*/ 75 w 236"/>
                <a:gd name="T73" fmla="*/ 228 h 236"/>
                <a:gd name="T74" fmla="*/ 67 w 236"/>
                <a:gd name="T75" fmla="*/ 233 h 236"/>
                <a:gd name="T76" fmla="*/ 57 w 236"/>
                <a:gd name="T77" fmla="*/ 235 h 236"/>
                <a:gd name="T78" fmla="*/ 49 w 236"/>
                <a:gd name="T79"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49" y="236"/>
                  </a:moveTo>
                  <a:lnTo>
                    <a:pt x="49" y="236"/>
                  </a:lnTo>
                  <a:lnTo>
                    <a:pt x="39" y="235"/>
                  </a:lnTo>
                  <a:lnTo>
                    <a:pt x="30" y="233"/>
                  </a:lnTo>
                  <a:lnTo>
                    <a:pt x="21" y="228"/>
                  </a:lnTo>
                  <a:lnTo>
                    <a:pt x="13" y="222"/>
                  </a:lnTo>
                  <a:lnTo>
                    <a:pt x="13" y="222"/>
                  </a:lnTo>
                  <a:lnTo>
                    <a:pt x="7" y="213"/>
                  </a:lnTo>
                  <a:lnTo>
                    <a:pt x="4" y="205"/>
                  </a:lnTo>
                  <a:lnTo>
                    <a:pt x="0" y="197"/>
                  </a:lnTo>
                  <a:lnTo>
                    <a:pt x="0" y="187"/>
                  </a:lnTo>
                  <a:lnTo>
                    <a:pt x="0" y="178"/>
                  </a:lnTo>
                  <a:lnTo>
                    <a:pt x="4" y="169"/>
                  </a:lnTo>
                  <a:lnTo>
                    <a:pt x="7" y="160"/>
                  </a:lnTo>
                  <a:lnTo>
                    <a:pt x="13" y="153"/>
                  </a:lnTo>
                  <a:lnTo>
                    <a:pt x="152" y="15"/>
                  </a:lnTo>
                  <a:lnTo>
                    <a:pt x="152" y="15"/>
                  </a:lnTo>
                  <a:lnTo>
                    <a:pt x="160" y="8"/>
                  </a:lnTo>
                  <a:lnTo>
                    <a:pt x="168" y="3"/>
                  </a:lnTo>
                  <a:lnTo>
                    <a:pt x="178" y="2"/>
                  </a:lnTo>
                  <a:lnTo>
                    <a:pt x="187" y="0"/>
                  </a:lnTo>
                  <a:lnTo>
                    <a:pt x="196" y="2"/>
                  </a:lnTo>
                  <a:lnTo>
                    <a:pt x="205" y="3"/>
                  </a:lnTo>
                  <a:lnTo>
                    <a:pt x="213" y="8"/>
                  </a:lnTo>
                  <a:lnTo>
                    <a:pt x="222" y="15"/>
                  </a:lnTo>
                  <a:lnTo>
                    <a:pt x="222" y="15"/>
                  </a:lnTo>
                  <a:lnTo>
                    <a:pt x="228" y="23"/>
                  </a:lnTo>
                  <a:lnTo>
                    <a:pt x="231" y="31"/>
                  </a:lnTo>
                  <a:lnTo>
                    <a:pt x="235" y="39"/>
                  </a:lnTo>
                  <a:lnTo>
                    <a:pt x="236" y="49"/>
                  </a:lnTo>
                  <a:lnTo>
                    <a:pt x="235" y="59"/>
                  </a:lnTo>
                  <a:lnTo>
                    <a:pt x="231" y="67"/>
                  </a:lnTo>
                  <a:lnTo>
                    <a:pt x="228" y="77"/>
                  </a:lnTo>
                  <a:lnTo>
                    <a:pt x="222" y="83"/>
                  </a:lnTo>
                  <a:lnTo>
                    <a:pt x="83" y="222"/>
                  </a:lnTo>
                  <a:lnTo>
                    <a:pt x="83" y="222"/>
                  </a:lnTo>
                  <a:lnTo>
                    <a:pt x="75" y="228"/>
                  </a:lnTo>
                  <a:lnTo>
                    <a:pt x="67" y="233"/>
                  </a:lnTo>
                  <a:lnTo>
                    <a:pt x="57" y="235"/>
                  </a:lnTo>
                  <a:lnTo>
                    <a:pt x="49" y="236"/>
                  </a:lnTo>
                  <a:close/>
                </a:path>
              </a:pathLst>
            </a:custGeom>
            <a:solidFill>
              <a:srgbClr val="C7C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0" name="Freeform 28"/>
            <p:cNvSpPr/>
            <p:nvPr/>
          </p:nvSpPr>
          <p:spPr bwMode="auto">
            <a:xfrm>
              <a:off x="8863013" y="519113"/>
              <a:ext cx="374650" cy="374650"/>
            </a:xfrm>
            <a:custGeom>
              <a:avLst/>
              <a:gdLst>
                <a:gd name="T0" fmla="*/ 49 w 236"/>
                <a:gd name="T1" fmla="*/ 236 h 236"/>
                <a:gd name="T2" fmla="*/ 49 w 236"/>
                <a:gd name="T3" fmla="*/ 236 h 236"/>
                <a:gd name="T4" fmla="*/ 39 w 236"/>
                <a:gd name="T5" fmla="*/ 235 h 236"/>
                <a:gd name="T6" fmla="*/ 30 w 236"/>
                <a:gd name="T7" fmla="*/ 233 h 236"/>
                <a:gd name="T8" fmla="*/ 21 w 236"/>
                <a:gd name="T9" fmla="*/ 228 h 236"/>
                <a:gd name="T10" fmla="*/ 13 w 236"/>
                <a:gd name="T11" fmla="*/ 222 h 236"/>
                <a:gd name="T12" fmla="*/ 13 w 236"/>
                <a:gd name="T13" fmla="*/ 222 h 236"/>
                <a:gd name="T14" fmla="*/ 7 w 236"/>
                <a:gd name="T15" fmla="*/ 213 h 236"/>
                <a:gd name="T16" fmla="*/ 4 w 236"/>
                <a:gd name="T17" fmla="*/ 205 h 236"/>
                <a:gd name="T18" fmla="*/ 0 w 236"/>
                <a:gd name="T19" fmla="*/ 197 h 236"/>
                <a:gd name="T20" fmla="*/ 0 w 236"/>
                <a:gd name="T21" fmla="*/ 187 h 236"/>
                <a:gd name="T22" fmla="*/ 0 w 236"/>
                <a:gd name="T23" fmla="*/ 178 h 236"/>
                <a:gd name="T24" fmla="*/ 4 w 236"/>
                <a:gd name="T25" fmla="*/ 169 h 236"/>
                <a:gd name="T26" fmla="*/ 7 w 236"/>
                <a:gd name="T27" fmla="*/ 160 h 236"/>
                <a:gd name="T28" fmla="*/ 13 w 236"/>
                <a:gd name="T29" fmla="*/ 153 h 236"/>
                <a:gd name="T30" fmla="*/ 152 w 236"/>
                <a:gd name="T31" fmla="*/ 15 h 236"/>
                <a:gd name="T32" fmla="*/ 152 w 236"/>
                <a:gd name="T33" fmla="*/ 15 h 236"/>
                <a:gd name="T34" fmla="*/ 160 w 236"/>
                <a:gd name="T35" fmla="*/ 8 h 236"/>
                <a:gd name="T36" fmla="*/ 168 w 236"/>
                <a:gd name="T37" fmla="*/ 3 h 236"/>
                <a:gd name="T38" fmla="*/ 178 w 236"/>
                <a:gd name="T39" fmla="*/ 2 h 236"/>
                <a:gd name="T40" fmla="*/ 187 w 236"/>
                <a:gd name="T41" fmla="*/ 0 h 236"/>
                <a:gd name="T42" fmla="*/ 196 w 236"/>
                <a:gd name="T43" fmla="*/ 2 h 236"/>
                <a:gd name="T44" fmla="*/ 205 w 236"/>
                <a:gd name="T45" fmla="*/ 3 h 236"/>
                <a:gd name="T46" fmla="*/ 213 w 236"/>
                <a:gd name="T47" fmla="*/ 8 h 236"/>
                <a:gd name="T48" fmla="*/ 222 w 236"/>
                <a:gd name="T49" fmla="*/ 15 h 236"/>
                <a:gd name="T50" fmla="*/ 222 w 236"/>
                <a:gd name="T51" fmla="*/ 15 h 236"/>
                <a:gd name="T52" fmla="*/ 228 w 236"/>
                <a:gd name="T53" fmla="*/ 23 h 236"/>
                <a:gd name="T54" fmla="*/ 231 w 236"/>
                <a:gd name="T55" fmla="*/ 31 h 236"/>
                <a:gd name="T56" fmla="*/ 235 w 236"/>
                <a:gd name="T57" fmla="*/ 39 h 236"/>
                <a:gd name="T58" fmla="*/ 236 w 236"/>
                <a:gd name="T59" fmla="*/ 49 h 236"/>
                <a:gd name="T60" fmla="*/ 235 w 236"/>
                <a:gd name="T61" fmla="*/ 59 h 236"/>
                <a:gd name="T62" fmla="*/ 231 w 236"/>
                <a:gd name="T63" fmla="*/ 67 h 236"/>
                <a:gd name="T64" fmla="*/ 228 w 236"/>
                <a:gd name="T65" fmla="*/ 77 h 236"/>
                <a:gd name="T66" fmla="*/ 222 w 236"/>
                <a:gd name="T67" fmla="*/ 83 h 236"/>
                <a:gd name="T68" fmla="*/ 83 w 236"/>
                <a:gd name="T69" fmla="*/ 222 h 236"/>
                <a:gd name="T70" fmla="*/ 83 w 236"/>
                <a:gd name="T71" fmla="*/ 222 h 236"/>
                <a:gd name="T72" fmla="*/ 75 w 236"/>
                <a:gd name="T73" fmla="*/ 228 h 236"/>
                <a:gd name="T74" fmla="*/ 67 w 236"/>
                <a:gd name="T75" fmla="*/ 233 h 236"/>
                <a:gd name="T76" fmla="*/ 57 w 236"/>
                <a:gd name="T77" fmla="*/ 235 h 236"/>
                <a:gd name="T78" fmla="*/ 49 w 236"/>
                <a:gd name="T79"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49" y="236"/>
                  </a:moveTo>
                  <a:lnTo>
                    <a:pt x="49" y="236"/>
                  </a:lnTo>
                  <a:lnTo>
                    <a:pt x="39" y="235"/>
                  </a:lnTo>
                  <a:lnTo>
                    <a:pt x="30" y="233"/>
                  </a:lnTo>
                  <a:lnTo>
                    <a:pt x="21" y="228"/>
                  </a:lnTo>
                  <a:lnTo>
                    <a:pt x="13" y="222"/>
                  </a:lnTo>
                  <a:lnTo>
                    <a:pt x="13" y="222"/>
                  </a:lnTo>
                  <a:lnTo>
                    <a:pt x="7" y="213"/>
                  </a:lnTo>
                  <a:lnTo>
                    <a:pt x="4" y="205"/>
                  </a:lnTo>
                  <a:lnTo>
                    <a:pt x="0" y="197"/>
                  </a:lnTo>
                  <a:lnTo>
                    <a:pt x="0" y="187"/>
                  </a:lnTo>
                  <a:lnTo>
                    <a:pt x="0" y="178"/>
                  </a:lnTo>
                  <a:lnTo>
                    <a:pt x="4" y="169"/>
                  </a:lnTo>
                  <a:lnTo>
                    <a:pt x="7" y="160"/>
                  </a:lnTo>
                  <a:lnTo>
                    <a:pt x="13" y="153"/>
                  </a:lnTo>
                  <a:lnTo>
                    <a:pt x="152" y="15"/>
                  </a:lnTo>
                  <a:lnTo>
                    <a:pt x="152" y="15"/>
                  </a:lnTo>
                  <a:lnTo>
                    <a:pt x="160" y="8"/>
                  </a:lnTo>
                  <a:lnTo>
                    <a:pt x="168" y="3"/>
                  </a:lnTo>
                  <a:lnTo>
                    <a:pt x="178" y="2"/>
                  </a:lnTo>
                  <a:lnTo>
                    <a:pt x="187" y="0"/>
                  </a:lnTo>
                  <a:lnTo>
                    <a:pt x="196" y="2"/>
                  </a:lnTo>
                  <a:lnTo>
                    <a:pt x="205" y="3"/>
                  </a:lnTo>
                  <a:lnTo>
                    <a:pt x="213" y="8"/>
                  </a:lnTo>
                  <a:lnTo>
                    <a:pt x="222" y="15"/>
                  </a:lnTo>
                  <a:lnTo>
                    <a:pt x="222" y="15"/>
                  </a:lnTo>
                  <a:lnTo>
                    <a:pt x="228" y="23"/>
                  </a:lnTo>
                  <a:lnTo>
                    <a:pt x="231" y="31"/>
                  </a:lnTo>
                  <a:lnTo>
                    <a:pt x="235" y="39"/>
                  </a:lnTo>
                  <a:lnTo>
                    <a:pt x="236" y="49"/>
                  </a:lnTo>
                  <a:lnTo>
                    <a:pt x="235" y="59"/>
                  </a:lnTo>
                  <a:lnTo>
                    <a:pt x="231" y="67"/>
                  </a:lnTo>
                  <a:lnTo>
                    <a:pt x="228" y="77"/>
                  </a:lnTo>
                  <a:lnTo>
                    <a:pt x="222" y="83"/>
                  </a:lnTo>
                  <a:lnTo>
                    <a:pt x="83" y="222"/>
                  </a:lnTo>
                  <a:lnTo>
                    <a:pt x="83" y="222"/>
                  </a:lnTo>
                  <a:lnTo>
                    <a:pt x="75" y="228"/>
                  </a:lnTo>
                  <a:lnTo>
                    <a:pt x="67" y="233"/>
                  </a:lnTo>
                  <a:lnTo>
                    <a:pt x="57" y="235"/>
                  </a:lnTo>
                  <a:lnTo>
                    <a:pt x="49" y="2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1" name="Freeform 29"/>
            <p:cNvSpPr/>
            <p:nvPr/>
          </p:nvSpPr>
          <p:spPr bwMode="auto">
            <a:xfrm>
              <a:off x="6710363" y="620713"/>
              <a:ext cx="374650" cy="371475"/>
            </a:xfrm>
            <a:custGeom>
              <a:avLst/>
              <a:gdLst>
                <a:gd name="T0" fmla="*/ 188 w 236"/>
                <a:gd name="T1" fmla="*/ 234 h 234"/>
                <a:gd name="T2" fmla="*/ 188 w 236"/>
                <a:gd name="T3" fmla="*/ 234 h 234"/>
                <a:gd name="T4" fmla="*/ 178 w 236"/>
                <a:gd name="T5" fmla="*/ 234 h 234"/>
                <a:gd name="T6" fmla="*/ 170 w 236"/>
                <a:gd name="T7" fmla="*/ 231 h 234"/>
                <a:gd name="T8" fmla="*/ 160 w 236"/>
                <a:gd name="T9" fmla="*/ 226 h 234"/>
                <a:gd name="T10" fmla="*/ 153 w 236"/>
                <a:gd name="T11" fmla="*/ 219 h 234"/>
                <a:gd name="T12" fmla="*/ 15 w 236"/>
                <a:gd name="T13" fmla="*/ 83 h 234"/>
                <a:gd name="T14" fmla="*/ 15 w 236"/>
                <a:gd name="T15" fmla="*/ 83 h 234"/>
                <a:gd name="T16" fmla="*/ 9 w 236"/>
                <a:gd name="T17" fmla="*/ 75 h 234"/>
                <a:gd name="T18" fmla="*/ 4 w 236"/>
                <a:gd name="T19" fmla="*/ 66 h 234"/>
                <a:gd name="T20" fmla="*/ 2 w 236"/>
                <a:gd name="T21" fmla="*/ 57 h 234"/>
                <a:gd name="T22" fmla="*/ 0 w 236"/>
                <a:gd name="T23" fmla="*/ 48 h 234"/>
                <a:gd name="T24" fmla="*/ 2 w 236"/>
                <a:gd name="T25" fmla="*/ 39 h 234"/>
                <a:gd name="T26" fmla="*/ 4 w 236"/>
                <a:gd name="T27" fmla="*/ 29 h 234"/>
                <a:gd name="T28" fmla="*/ 9 w 236"/>
                <a:gd name="T29" fmla="*/ 21 h 234"/>
                <a:gd name="T30" fmla="*/ 15 w 236"/>
                <a:gd name="T31" fmla="*/ 14 h 234"/>
                <a:gd name="T32" fmla="*/ 15 w 236"/>
                <a:gd name="T33" fmla="*/ 14 h 234"/>
                <a:gd name="T34" fmla="*/ 23 w 236"/>
                <a:gd name="T35" fmla="*/ 8 h 234"/>
                <a:gd name="T36" fmla="*/ 31 w 236"/>
                <a:gd name="T37" fmla="*/ 3 h 234"/>
                <a:gd name="T38" fmla="*/ 39 w 236"/>
                <a:gd name="T39" fmla="*/ 0 h 234"/>
                <a:gd name="T40" fmla="*/ 49 w 236"/>
                <a:gd name="T41" fmla="*/ 0 h 234"/>
                <a:gd name="T42" fmla="*/ 59 w 236"/>
                <a:gd name="T43" fmla="*/ 0 h 234"/>
                <a:gd name="T44" fmla="*/ 67 w 236"/>
                <a:gd name="T45" fmla="*/ 3 h 234"/>
                <a:gd name="T46" fmla="*/ 77 w 236"/>
                <a:gd name="T47" fmla="*/ 8 h 234"/>
                <a:gd name="T48" fmla="*/ 83 w 236"/>
                <a:gd name="T49" fmla="*/ 13 h 234"/>
                <a:gd name="T50" fmla="*/ 222 w 236"/>
                <a:gd name="T51" fmla="*/ 151 h 234"/>
                <a:gd name="T52" fmla="*/ 222 w 236"/>
                <a:gd name="T53" fmla="*/ 151 h 234"/>
                <a:gd name="T54" fmla="*/ 228 w 236"/>
                <a:gd name="T55" fmla="*/ 159 h 234"/>
                <a:gd name="T56" fmla="*/ 233 w 236"/>
                <a:gd name="T57" fmla="*/ 167 h 234"/>
                <a:gd name="T58" fmla="*/ 235 w 236"/>
                <a:gd name="T59" fmla="*/ 175 h 234"/>
                <a:gd name="T60" fmla="*/ 236 w 236"/>
                <a:gd name="T61" fmla="*/ 185 h 234"/>
                <a:gd name="T62" fmla="*/ 235 w 236"/>
                <a:gd name="T63" fmla="*/ 195 h 234"/>
                <a:gd name="T64" fmla="*/ 233 w 236"/>
                <a:gd name="T65" fmla="*/ 203 h 234"/>
                <a:gd name="T66" fmla="*/ 228 w 236"/>
                <a:gd name="T67" fmla="*/ 213 h 234"/>
                <a:gd name="T68" fmla="*/ 222 w 236"/>
                <a:gd name="T69" fmla="*/ 219 h 234"/>
                <a:gd name="T70" fmla="*/ 222 w 236"/>
                <a:gd name="T71" fmla="*/ 219 h 234"/>
                <a:gd name="T72" fmla="*/ 214 w 236"/>
                <a:gd name="T73" fmla="*/ 226 h 234"/>
                <a:gd name="T74" fmla="*/ 205 w 236"/>
                <a:gd name="T75" fmla="*/ 231 h 234"/>
                <a:gd name="T76" fmla="*/ 197 w 236"/>
                <a:gd name="T77" fmla="*/ 234 h 234"/>
                <a:gd name="T78" fmla="*/ 188 w 236"/>
                <a:gd name="T7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4">
                  <a:moveTo>
                    <a:pt x="188" y="234"/>
                  </a:moveTo>
                  <a:lnTo>
                    <a:pt x="188" y="234"/>
                  </a:lnTo>
                  <a:lnTo>
                    <a:pt x="178" y="234"/>
                  </a:lnTo>
                  <a:lnTo>
                    <a:pt x="170" y="231"/>
                  </a:lnTo>
                  <a:lnTo>
                    <a:pt x="160" y="226"/>
                  </a:lnTo>
                  <a:lnTo>
                    <a:pt x="153" y="219"/>
                  </a:lnTo>
                  <a:lnTo>
                    <a:pt x="15" y="83"/>
                  </a:lnTo>
                  <a:lnTo>
                    <a:pt x="15" y="83"/>
                  </a:lnTo>
                  <a:lnTo>
                    <a:pt x="9" y="75"/>
                  </a:lnTo>
                  <a:lnTo>
                    <a:pt x="4" y="66"/>
                  </a:lnTo>
                  <a:lnTo>
                    <a:pt x="2" y="57"/>
                  </a:lnTo>
                  <a:lnTo>
                    <a:pt x="0" y="48"/>
                  </a:lnTo>
                  <a:lnTo>
                    <a:pt x="2" y="39"/>
                  </a:lnTo>
                  <a:lnTo>
                    <a:pt x="4" y="29"/>
                  </a:lnTo>
                  <a:lnTo>
                    <a:pt x="9" y="21"/>
                  </a:lnTo>
                  <a:lnTo>
                    <a:pt x="15" y="14"/>
                  </a:lnTo>
                  <a:lnTo>
                    <a:pt x="15" y="14"/>
                  </a:lnTo>
                  <a:lnTo>
                    <a:pt x="23" y="8"/>
                  </a:lnTo>
                  <a:lnTo>
                    <a:pt x="31" y="3"/>
                  </a:lnTo>
                  <a:lnTo>
                    <a:pt x="39" y="0"/>
                  </a:lnTo>
                  <a:lnTo>
                    <a:pt x="49" y="0"/>
                  </a:lnTo>
                  <a:lnTo>
                    <a:pt x="59" y="0"/>
                  </a:lnTo>
                  <a:lnTo>
                    <a:pt x="67" y="3"/>
                  </a:lnTo>
                  <a:lnTo>
                    <a:pt x="77" y="8"/>
                  </a:lnTo>
                  <a:lnTo>
                    <a:pt x="83" y="13"/>
                  </a:lnTo>
                  <a:lnTo>
                    <a:pt x="222" y="151"/>
                  </a:lnTo>
                  <a:lnTo>
                    <a:pt x="222" y="151"/>
                  </a:lnTo>
                  <a:lnTo>
                    <a:pt x="228" y="159"/>
                  </a:lnTo>
                  <a:lnTo>
                    <a:pt x="233" y="167"/>
                  </a:lnTo>
                  <a:lnTo>
                    <a:pt x="235" y="175"/>
                  </a:lnTo>
                  <a:lnTo>
                    <a:pt x="236" y="185"/>
                  </a:lnTo>
                  <a:lnTo>
                    <a:pt x="235" y="195"/>
                  </a:lnTo>
                  <a:lnTo>
                    <a:pt x="233" y="203"/>
                  </a:lnTo>
                  <a:lnTo>
                    <a:pt x="228" y="213"/>
                  </a:lnTo>
                  <a:lnTo>
                    <a:pt x="222" y="219"/>
                  </a:lnTo>
                  <a:lnTo>
                    <a:pt x="222" y="219"/>
                  </a:lnTo>
                  <a:lnTo>
                    <a:pt x="214" y="226"/>
                  </a:lnTo>
                  <a:lnTo>
                    <a:pt x="205" y="231"/>
                  </a:lnTo>
                  <a:lnTo>
                    <a:pt x="197" y="234"/>
                  </a:lnTo>
                  <a:lnTo>
                    <a:pt x="188" y="234"/>
                  </a:lnTo>
                  <a:close/>
                </a:path>
              </a:pathLst>
            </a:custGeom>
            <a:solidFill>
              <a:srgbClr val="C7C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grpSp>
      <p:sp>
        <p:nvSpPr>
          <p:cNvPr id="66" name="TextBox 35"/>
          <p:cNvSpPr txBox="1"/>
          <p:nvPr/>
        </p:nvSpPr>
        <p:spPr>
          <a:xfrm rot="19229796">
            <a:off x="4600750" y="2378433"/>
            <a:ext cx="1096228" cy="584775"/>
          </a:xfrm>
          <a:prstGeom prst="rect">
            <a:avLst/>
          </a:prstGeom>
          <a:noFill/>
        </p:spPr>
        <p:txBody>
          <a:bodyPr wrap="square" rtlCol="0">
            <a:spAutoFit/>
          </a:bodyPr>
          <a:lstStyle/>
          <a:p>
            <a:pPr algn="ctr"/>
            <a:r>
              <a:rPr lang="id-ID" sz="3200" b="1" dirty="0">
                <a:solidFill>
                  <a:schemeClr val="bg1"/>
                </a:solidFill>
                <a:cs typeface="+mn-ea"/>
                <a:sym typeface="+mn-lt"/>
              </a:rPr>
              <a:t>S</a:t>
            </a:r>
            <a:endParaRPr lang="en-US" sz="3200" b="1" dirty="0">
              <a:solidFill>
                <a:schemeClr val="bg1"/>
              </a:solidFill>
              <a:cs typeface="+mn-ea"/>
              <a:sym typeface="+mn-lt"/>
            </a:endParaRPr>
          </a:p>
        </p:txBody>
      </p:sp>
      <p:sp>
        <p:nvSpPr>
          <p:cNvPr id="67" name="TextBox 36"/>
          <p:cNvSpPr txBox="1"/>
          <p:nvPr/>
        </p:nvSpPr>
        <p:spPr>
          <a:xfrm rot="2794404" flipH="1">
            <a:off x="6603526" y="2476042"/>
            <a:ext cx="1096228" cy="584775"/>
          </a:xfrm>
          <a:prstGeom prst="rect">
            <a:avLst/>
          </a:prstGeom>
          <a:noFill/>
        </p:spPr>
        <p:txBody>
          <a:bodyPr wrap="square" rtlCol="0">
            <a:spAutoFit/>
          </a:bodyPr>
          <a:lstStyle/>
          <a:p>
            <a:pPr algn="ctr"/>
            <a:r>
              <a:rPr lang="id-ID" sz="3200" b="1" dirty="0">
                <a:solidFill>
                  <a:schemeClr val="bg1"/>
                </a:solidFill>
                <a:cs typeface="+mn-ea"/>
                <a:sym typeface="+mn-lt"/>
              </a:rPr>
              <a:t>W</a:t>
            </a:r>
            <a:endParaRPr lang="en-US" sz="3200" b="1" dirty="0">
              <a:solidFill>
                <a:schemeClr val="bg1"/>
              </a:solidFill>
              <a:cs typeface="+mn-ea"/>
              <a:sym typeface="+mn-lt"/>
            </a:endParaRPr>
          </a:p>
        </p:txBody>
      </p:sp>
      <p:sp>
        <p:nvSpPr>
          <p:cNvPr id="68" name="TextBox 37"/>
          <p:cNvSpPr txBox="1"/>
          <p:nvPr/>
        </p:nvSpPr>
        <p:spPr>
          <a:xfrm rot="19101871" flipH="1">
            <a:off x="6445248" y="4446561"/>
            <a:ext cx="1096228" cy="584775"/>
          </a:xfrm>
          <a:prstGeom prst="rect">
            <a:avLst/>
          </a:prstGeom>
          <a:noFill/>
        </p:spPr>
        <p:txBody>
          <a:bodyPr wrap="square" rtlCol="0">
            <a:spAutoFit/>
          </a:bodyPr>
          <a:lstStyle/>
          <a:p>
            <a:pPr algn="ctr"/>
            <a:r>
              <a:rPr lang="id-ID" sz="3200" b="1" dirty="0">
                <a:solidFill>
                  <a:schemeClr val="bg1"/>
                </a:solidFill>
                <a:cs typeface="+mn-ea"/>
                <a:sym typeface="+mn-lt"/>
              </a:rPr>
              <a:t>O</a:t>
            </a:r>
            <a:endParaRPr lang="en-US" sz="3200" b="1" dirty="0">
              <a:solidFill>
                <a:schemeClr val="bg1"/>
              </a:solidFill>
              <a:cs typeface="+mn-ea"/>
              <a:sym typeface="+mn-lt"/>
            </a:endParaRPr>
          </a:p>
        </p:txBody>
      </p:sp>
      <p:sp>
        <p:nvSpPr>
          <p:cNvPr id="69" name="TextBox 38"/>
          <p:cNvSpPr txBox="1"/>
          <p:nvPr/>
        </p:nvSpPr>
        <p:spPr>
          <a:xfrm rot="2644098" flipH="1">
            <a:off x="4576949" y="4394898"/>
            <a:ext cx="1096228" cy="594592"/>
          </a:xfrm>
          <a:prstGeom prst="rect">
            <a:avLst/>
          </a:prstGeom>
          <a:noFill/>
        </p:spPr>
        <p:txBody>
          <a:bodyPr wrap="square" rtlCol="0">
            <a:spAutoFit/>
          </a:bodyPr>
          <a:lstStyle/>
          <a:p>
            <a:pPr algn="ctr"/>
            <a:r>
              <a:rPr lang="id-ID" sz="3200" b="1" dirty="0">
                <a:solidFill>
                  <a:schemeClr val="bg1"/>
                </a:solidFill>
                <a:cs typeface="+mn-ea"/>
                <a:sym typeface="+mn-lt"/>
              </a:rPr>
              <a:t>T</a:t>
            </a:r>
            <a:endParaRPr lang="en-US" sz="32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1500"/>
                            </p:stCondLst>
                            <p:childTnLst>
                              <p:par>
                                <p:cTn id="35" presetID="22" presetClass="entr" presetSubtype="2"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right)">
                                      <p:cBhvr>
                                        <p:cTn id="37" dur="500"/>
                                        <p:tgtEl>
                                          <p:spTgt spid="32"/>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2500"/>
                            </p:stCondLst>
                            <p:childTnLst>
                              <p:par>
                                <p:cTn id="43" presetID="22" presetClass="entr" presetSubtype="2"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right)">
                                      <p:cBhvr>
                                        <p:cTn id="45" dur="500"/>
                                        <p:tgtEl>
                                          <p:spTgt spid="30"/>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6" grpId="0" animBg="1"/>
      <p:bldP spid="37" grpId="0" animBg="1"/>
      <p:bldP spid="38" grpId="0" animBg="1"/>
      <p:bldP spid="39" grpId="0" animBg="1"/>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图文框 34"/>
          <p:cNvSpPr/>
          <p:nvPr/>
        </p:nvSpPr>
        <p:spPr>
          <a:xfrm>
            <a:off x="928751" y="1525587"/>
            <a:ext cx="10405745" cy="2778125"/>
          </a:xfrm>
          <a:prstGeom prst="frame">
            <a:avLst>
              <a:gd name="adj1" fmla="val 1343"/>
            </a:avLst>
          </a:prstGeom>
          <a:solidFill>
            <a:srgbClr val="EDB3A7"/>
          </a:solidFill>
          <a:ln>
            <a:solidFill>
              <a:srgbClr val="EDB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6" name="矩形 35"/>
          <p:cNvSpPr/>
          <p:nvPr/>
        </p:nvSpPr>
        <p:spPr>
          <a:xfrm>
            <a:off x="1631794" y="2023671"/>
            <a:ext cx="8718550" cy="1405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文本框 39"/>
          <p:cNvSpPr txBox="1"/>
          <p:nvPr/>
        </p:nvSpPr>
        <p:spPr>
          <a:xfrm>
            <a:off x="2828290" y="2914650"/>
            <a:ext cx="1018540" cy="337185"/>
          </a:xfrm>
          <a:prstGeom prst="rect">
            <a:avLst/>
          </a:prstGeom>
          <a:noFill/>
        </p:spPr>
        <p:txBody>
          <a:bodyPr wrap="square" rtlCol="0">
            <a:spAutoFit/>
          </a:bodyPr>
          <a:lstStyle/>
          <a:p>
            <a:pPr lvl="0" algn="ctr">
              <a:spcBef>
                <a:spcPts val="0"/>
              </a:spcBef>
              <a:spcAft>
                <a:spcPts val="0"/>
              </a:spcAft>
            </a:pPr>
            <a:r>
              <a:rPr lang="en-US" altLang="zh-CN" sz="1600" b="1" dirty="0">
                <a:solidFill>
                  <a:schemeClr val="bg1"/>
                </a:solidFill>
                <a:cs typeface="+mn-ea"/>
                <a:sym typeface="+mn-lt"/>
              </a:rPr>
              <a:t>TITLE</a:t>
            </a:r>
          </a:p>
        </p:txBody>
      </p:sp>
      <p:sp>
        <p:nvSpPr>
          <p:cNvPr id="45" name="文本框 44"/>
          <p:cNvSpPr txBox="1"/>
          <p:nvPr/>
        </p:nvSpPr>
        <p:spPr>
          <a:xfrm>
            <a:off x="5586730" y="2914650"/>
            <a:ext cx="1018540" cy="337185"/>
          </a:xfrm>
          <a:prstGeom prst="rect">
            <a:avLst/>
          </a:prstGeom>
          <a:noFill/>
        </p:spPr>
        <p:txBody>
          <a:bodyPr wrap="square" rtlCol="0">
            <a:spAutoFit/>
          </a:bodyPr>
          <a:lstStyle/>
          <a:p>
            <a:pPr lvl="0" algn="ctr">
              <a:spcBef>
                <a:spcPts val="0"/>
              </a:spcBef>
              <a:spcAft>
                <a:spcPts val="0"/>
              </a:spcAft>
            </a:pPr>
            <a:r>
              <a:rPr lang="en-US" altLang="zh-CN" sz="1600" b="1" dirty="0">
                <a:solidFill>
                  <a:schemeClr val="bg1"/>
                </a:solidFill>
                <a:cs typeface="+mn-ea"/>
                <a:sym typeface="+mn-lt"/>
              </a:rPr>
              <a:t>TITLE</a:t>
            </a:r>
          </a:p>
        </p:txBody>
      </p:sp>
      <p:sp>
        <p:nvSpPr>
          <p:cNvPr id="57" name="文本框 56"/>
          <p:cNvSpPr txBox="1"/>
          <p:nvPr/>
        </p:nvSpPr>
        <p:spPr>
          <a:xfrm>
            <a:off x="8337550" y="2914650"/>
            <a:ext cx="1018540" cy="337185"/>
          </a:xfrm>
          <a:prstGeom prst="rect">
            <a:avLst/>
          </a:prstGeom>
          <a:noFill/>
        </p:spPr>
        <p:txBody>
          <a:bodyPr wrap="square" rtlCol="0">
            <a:spAutoFit/>
          </a:bodyPr>
          <a:lstStyle/>
          <a:p>
            <a:pPr lvl="0" algn="ctr">
              <a:spcBef>
                <a:spcPts val="0"/>
              </a:spcBef>
              <a:spcAft>
                <a:spcPts val="0"/>
              </a:spcAft>
            </a:pPr>
            <a:r>
              <a:rPr lang="en-US" altLang="zh-CN" sz="1600" b="1" dirty="0">
                <a:solidFill>
                  <a:schemeClr val="bg1"/>
                </a:solidFill>
                <a:cs typeface="+mn-ea"/>
                <a:sym typeface="+mn-lt"/>
              </a:rPr>
              <a:t>TITLE</a:t>
            </a:r>
          </a:p>
        </p:txBody>
      </p:sp>
      <p:grpSp>
        <p:nvGrpSpPr>
          <p:cNvPr id="67" name="组合 66"/>
          <p:cNvGrpSpPr/>
          <p:nvPr/>
        </p:nvGrpSpPr>
        <p:grpSpPr>
          <a:xfrm>
            <a:off x="2166620" y="3865880"/>
            <a:ext cx="2157095" cy="1253654"/>
            <a:chOff x="8197129" y="2118492"/>
            <a:chExt cx="2881543" cy="1254097"/>
          </a:xfrm>
        </p:grpSpPr>
        <p:sp>
          <p:nvSpPr>
            <p:cNvPr id="68" name="矩形 67"/>
            <p:cNvSpPr/>
            <p:nvPr/>
          </p:nvSpPr>
          <p:spPr>
            <a:xfrm>
              <a:off x="8576721" y="2118492"/>
              <a:ext cx="2501951" cy="400957"/>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sp>
          <p:nvSpPr>
            <p:cNvPr id="69" name="文本框 68"/>
            <p:cNvSpPr txBox="1"/>
            <p:nvPr/>
          </p:nvSpPr>
          <p:spPr>
            <a:xfrm>
              <a:off x="8197129" y="2542351"/>
              <a:ext cx="2881536" cy="830238"/>
            </a:xfrm>
            <a:prstGeom prst="rect">
              <a:avLst/>
            </a:prstGeom>
            <a:noFill/>
          </p:spPr>
          <p:txBody>
            <a:bodyPr wrap="square" rtlCol="0">
              <a:spAutoFit/>
              <a:scene3d>
                <a:camera prst="orthographicFront"/>
                <a:lightRig rig="threePt" dir="t"/>
              </a:scene3d>
              <a:sp3d contourW="12700"/>
            </a:bodyPr>
            <a:lstStyle/>
            <a:p>
              <a:pPr marL="0" lvl="2" algn="ctr">
                <a:lnSpc>
                  <a:spcPct val="150000"/>
                </a:lnSpc>
              </a:pPr>
              <a:r>
                <a:rPr lang="zh-CN" altLang="en-US" sz="800" kern="100" dirty="0">
                  <a:solidFill>
                    <a:srgbClr val="7F7F7F"/>
                  </a:solidFill>
                  <a:cs typeface="+mn-ea"/>
                  <a:sym typeface="+mn-lt"/>
                </a:rPr>
                <a:t>请替换文字内容，点击添加相关标题文字，修改文字内容，也可以直接复制你的内容到此。请替换文字内容，点击添加相关标题文字，修改文字内容</a:t>
              </a:r>
              <a:endParaRPr lang="en-US" altLang="zh-CN" sz="800" dirty="0">
                <a:solidFill>
                  <a:schemeClr val="bg1">
                    <a:lumMod val="50000"/>
                  </a:schemeClr>
                </a:solidFill>
                <a:cs typeface="+mn-ea"/>
                <a:sym typeface="+mn-lt"/>
              </a:endParaRPr>
            </a:p>
          </p:txBody>
        </p:sp>
      </p:grpSp>
      <p:grpSp>
        <p:nvGrpSpPr>
          <p:cNvPr id="66" name="组合 65"/>
          <p:cNvGrpSpPr/>
          <p:nvPr/>
        </p:nvGrpSpPr>
        <p:grpSpPr>
          <a:xfrm>
            <a:off x="5017134" y="3894055"/>
            <a:ext cx="2157095" cy="1253654"/>
            <a:chOff x="8197129" y="2118492"/>
            <a:chExt cx="2881543" cy="1254097"/>
          </a:xfrm>
        </p:grpSpPr>
        <p:sp>
          <p:nvSpPr>
            <p:cNvPr id="70" name="矩形 69"/>
            <p:cNvSpPr/>
            <p:nvPr/>
          </p:nvSpPr>
          <p:spPr>
            <a:xfrm>
              <a:off x="8576721" y="2118492"/>
              <a:ext cx="2501951" cy="400957"/>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sp>
          <p:nvSpPr>
            <p:cNvPr id="71" name="文本框 70"/>
            <p:cNvSpPr txBox="1"/>
            <p:nvPr/>
          </p:nvSpPr>
          <p:spPr>
            <a:xfrm>
              <a:off x="8197129" y="2542351"/>
              <a:ext cx="2881536" cy="830238"/>
            </a:xfrm>
            <a:prstGeom prst="rect">
              <a:avLst/>
            </a:prstGeom>
            <a:noFill/>
          </p:spPr>
          <p:txBody>
            <a:bodyPr wrap="square" rtlCol="0">
              <a:spAutoFit/>
              <a:scene3d>
                <a:camera prst="orthographicFront"/>
                <a:lightRig rig="threePt" dir="t"/>
              </a:scene3d>
              <a:sp3d contourW="12700"/>
            </a:bodyPr>
            <a:lstStyle/>
            <a:p>
              <a:pPr marL="0" lvl="2" algn="ctr">
                <a:lnSpc>
                  <a:spcPct val="150000"/>
                </a:lnSpc>
              </a:pPr>
              <a:r>
                <a:rPr lang="zh-CN" altLang="en-US" sz="800" kern="100" dirty="0">
                  <a:solidFill>
                    <a:srgbClr val="7F7F7F"/>
                  </a:solidFill>
                  <a:cs typeface="+mn-ea"/>
                  <a:sym typeface="+mn-lt"/>
                </a:rPr>
                <a:t>请替换文字内容，点击添加相关标题文字，修改文字内容，也可以直接复制你的内容到此。请替换文字内容，点击添加相关标题文字，修改文字内容</a:t>
              </a:r>
              <a:endParaRPr lang="en-US" altLang="zh-CN" sz="800" dirty="0">
                <a:solidFill>
                  <a:schemeClr val="bg1">
                    <a:lumMod val="50000"/>
                  </a:schemeClr>
                </a:solidFill>
                <a:cs typeface="+mn-ea"/>
                <a:sym typeface="+mn-lt"/>
              </a:endParaRPr>
            </a:p>
          </p:txBody>
        </p:sp>
      </p:grpSp>
      <p:grpSp>
        <p:nvGrpSpPr>
          <p:cNvPr id="72" name="组合 71"/>
          <p:cNvGrpSpPr/>
          <p:nvPr/>
        </p:nvGrpSpPr>
        <p:grpSpPr>
          <a:xfrm>
            <a:off x="7867648" y="3885529"/>
            <a:ext cx="2157095" cy="1253654"/>
            <a:chOff x="8197129" y="2118492"/>
            <a:chExt cx="2881543" cy="1254097"/>
          </a:xfrm>
        </p:grpSpPr>
        <p:sp>
          <p:nvSpPr>
            <p:cNvPr id="73" name="矩形 72"/>
            <p:cNvSpPr/>
            <p:nvPr/>
          </p:nvSpPr>
          <p:spPr>
            <a:xfrm>
              <a:off x="8576721" y="2118492"/>
              <a:ext cx="2501951" cy="400957"/>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sp>
          <p:nvSpPr>
            <p:cNvPr id="74" name="文本框 73"/>
            <p:cNvSpPr txBox="1"/>
            <p:nvPr/>
          </p:nvSpPr>
          <p:spPr>
            <a:xfrm>
              <a:off x="8197129" y="2542351"/>
              <a:ext cx="2881536" cy="830238"/>
            </a:xfrm>
            <a:prstGeom prst="rect">
              <a:avLst/>
            </a:prstGeom>
            <a:noFill/>
          </p:spPr>
          <p:txBody>
            <a:bodyPr wrap="square" rtlCol="0">
              <a:spAutoFit/>
              <a:scene3d>
                <a:camera prst="orthographicFront"/>
                <a:lightRig rig="threePt" dir="t"/>
              </a:scene3d>
              <a:sp3d contourW="12700"/>
            </a:bodyPr>
            <a:lstStyle/>
            <a:p>
              <a:pPr marL="0" lvl="2" algn="ctr">
                <a:lnSpc>
                  <a:spcPct val="150000"/>
                </a:lnSpc>
              </a:pPr>
              <a:r>
                <a:rPr lang="zh-CN" altLang="en-US" sz="800" kern="100" dirty="0">
                  <a:solidFill>
                    <a:srgbClr val="7F7F7F"/>
                  </a:solidFill>
                  <a:cs typeface="+mn-ea"/>
                  <a:sym typeface="+mn-lt"/>
                </a:rPr>
                <a:t>请替换文字内容，点击添加相关标题文字，修改文字内容，也可以直接复制你的内容到此。请替换文字内容，点击添加相关标题文字，修改文字内容</a:t>
              </a:r>
              <a:endParaRPr lang="en-US" altLang="zh-CN" sz="800" dirty="0">
                <a:solidFill>
                  <a:schemeClr val="bg1">
                    <a:lumMod val="50000"/>
                  </a:schemeClr>
                </a:solidFill>
                <a:cs typeface="+mn-ea"/>
                <a:sym typeface="+mn-lt"/>
              </a:endParaRPr>
            </a:p>
          </p:txBody>
        </p:sp>
      </p:grpSp>
      <p:sp>
        <p:nvSpPr>
          <p:cNvPr id="19" name="TextBox 8"/>
          <p:cNvSpPr txBox="1"/>
          <p:nvPr/>
        </p:nvSpPr>
        <p:spPr>
          <a:xfrm>
            <a:off x="4259535" y="686638"/>
            <a:ext cx="3744178" cy="492443"/>
          </a:xfrm>
          <a:prstGeom prst="rect">
            <a:avLst/>
          </a:prstGeom>
          <a:noFill/>
        </p:spPr>
        <p:txBody>
          <a:bodyPr wrap="square" lIns="0" tIns="0" rIns="0" bIns="0" rtlCol="0" anchor="ctr">
            <a:spAutoFit/>
          </a:bodyPr>
          <a:lstStyle/>
          <a:p>
            <a:pPr algn="dist"/>
            <a:r>
              <a:rPr lang="zh-CN" altLang="en-US" sz="3200" dirty="0">
                <a:solidFill>
                  <a:schemeClr val="tx1">
                    <a:lumMod val="85000"/>
                    <a:lumOff val="15000"/>
                  </a:schemeClr>
                </a:solidFill>
                <a:cs typeface="+mn-ea"/>
                <a:sym typeface="+mn-lt"/>
              </a:rPr>
              <a:t>点击输入您的标题</a:t>
            </a:r>
            <a:endParaRPr lang="zh-CN" altLang="en-US" sz="4000" dirty="0">
              <a:solidFill>
                <a:schemeClr val="tx1">
                  <a:lumMod val="85000"/>
                  <a:lumOff val="15000"/>
                </a:schemeClr>
              </a:solidFill>
              <a:cs typeface="+mn-ea"/>
              <a:sym typeface="+mn-lt"/>
            </a:endParaRPr>
          </a:p>
        </p:txBody>
      </p:sp>
      <p:grpSp>
        <p:nvGrpSpPr>
          <p:cNvPr id="2" name="组合 1"/>
          <p:cNvGrpSpPr/>
          <p:nvPr/>
        </p:nvGrpSpPr>
        <p:grpSpPr>
          <a:xfrm>
            <a:off x="3163459" y="2342254"/>
            <a:ext cx="423831" cy="514099"/>
            <a:chOff x="3163459" y="2342254"/>
            <a:chExt cx="423831" cy="514099"/>
          </a:xfrm>
        </p:grpSpPr>
        <p:sp>
          <p:nvSpPr>
            <p:cNvPr id="21" name="Shape 9989"/>
            <p:cNvSpPr/>
            <p:nvPr/>
          </p:nvSpPr>
          <p:spPr>
            <a:xfrm>
              <a:off x="3252672" y="2342254"/>
              <a:ext cx="229675" cy="229675"/>
            </a:xfrm>
            <a:custGeom>
              <a:avLst/>
              <a:gdLst/>
              <a:ahLst/>
              <a:cxnLst/>
              <a:rect l="0" t="0" r="0" b="0"/>
              <a:pathLst>
                <a:path w="120000" h="120000" extrusionOk="0">
                  <a:moveTo>
                    <a:pt x="60206" y="119999"/>
                  </a:moveTo>
                  <a:lnTo>
                    <a:pt x="66391" y="119589"/>
                  </a:lnTo>
                  <a:lnTo>
                    <a:pt x="72164" y="118767"/>
                  </a:lnTo>
                  <a:lnTo>
                    <a:pt x="77938" y="117534"/>
                  </a:lnTo>
                  <a:lnTo>
                    <a:pt x="83298" y="115479"/>
                  </a:lnTo>
                  <a:lnTo>
                    <a:pt x="88659" y="113013"/>
                  </a:lnTo>
                  <a:lnTo>
                    <a:pt x="93608" y="109726"/>
                  </a:lnTo>
                  <a:lnTo>
                    <a:pt x="98144" y="106438"/>
                  </a:lnTo>
                  <a:lnTo>
                    <a:pt x="102680" y="102328"/>
                  </a:lnTo>
                  <a:lnTo>
                    <a:pt x="106804" y="97808"/>
                  </a:lnTo>
                  <a:lnTo>
                    <a:pt x="110515" y="92876"/>
                  </a:lnTo>
                  <a:lnTo>
                    <a:pt x="113402" y="88356"/>
                  </a:lnTo>
                  <a:lnTo>
                    <a:pt x="116288" y="83013"/>
                  </a:lnTo>
                  <a:lnTo>
                    <a:pt x="117938" y="77671"/>
                  </a:lnTo>
                  <a:lnTo>
                    <a:pt x="119175" y="71917"/>
                  </a:lnTo>
                  <a:lnTo>
                    <a:pt x="120000" y="66164"/>
                  </a:lnTo>
                  <a:lnTo>
                    <a:pt x="120000" y="59589"/>
                  </a:lnTo>
                  <a:lnTo>
                    <a:pt x="120000" y="53835"/>
                  </a:lnTo>
                  <a:lnTo>
                    <a:pt x="119175" y="47671"/>
                  </a:lnTo>
                  <a:lnTo>
                    <a:pt x="117938" y="42328"/>
                  </a:lnTo>
                  <a:lnTo>
                    <a:pt x="116288" y="36986"/>
                  </a:lnTo>
                  <a:lnTo>
                    <a:pt x="113402" y="31643"/>
                  </a:lnTo>
                  <a:lnTo>
                    <a:pt x="110515" y="27123"/>
                  </a:lnTo>
                  <a:lnTo>
                    <a:pt x="106804" y="22191"/>
                  </a:lnTo>
                  <a:lnTo>
                    <a:pt x="102680" y="17671"/>
                  </a:lnTo>
                  <a:lnTo>
                    <a:pt x="98144" y="13150"/>
                  </a:lnTo>
                  <a:lnTo>
                    <a:pt x="93608" y="9452"/>
                  </a:lnTo>
                  <a:lnTo>
                    <a:pt x="88659" y="6986"/>
                  </a:lnTo>
                  <a:lnTo>
                    <a:pt x="83298" y="4109"/>
                  </a:lnTo>
                  <a:lnTo>
                    <a:pt x="77938" y="2465"/>
                  </a:lnTo>
                  <a:lnTo>
                    <a:pt x="72164" y="1232"/>
                  </a:lnTo>
                  <a:lnTo>
                    <a:pt x="66391" y="410"/>
                  </a:lnTo>
                  <a:lnTo>
                    <a:pt x="60206" y="0"/>
                  </a:lnTo>
                  <a:lnTo>
                    <a:pt x="53608" y="410"/>
                  </a:lnTo>
                  <a:lnTo>
                    <a:pt x="47835" y="1232"/>
                  </a:lnTo>
                  <a:lnTo>
                    <a:pt x="42061" y="2465"/>
                  </a:lnTo>
                  <a:lnTo>
                    <a:pt x="36701" y="4109"/>
                  </a:lnTo>
                  <a:lnTo>
                    <a:pt x="31340" y="6986"/>
                  </a:lnTo>
                  <a:lnTo>
                    <a:pt x="26804" y="9452"/>
                  </a:lnTo>
                  <a:lnTo>
                    <a:pt x="22268" y="13150"/>
                  </a:lnTo>
                  <a:lnTo>
                    <a:pt x="17319" y="17671"/>
                  </a:lnTo>
                  <a:lnTo>
                    <a:pt x="13195" y="22191"/>
                  </a:lnTo>
                  <a:lnTo>
                    <a:pt x="9896" y="27123"/>
                  </a:lnTo>
                  <a:lnTo>
                    <a:pt x="6597" y="31643"/>
                  </a:lnTo>
                  <a:lnTo>
                    <a:pt x="4536" y="36986"/>
                  </a:lnTo>
                  <a:lnTo>
                    <a:pt x="2061" y="42328"/>
                  </a:lnTo>
                  <a:lnTo>
                    <a:pt x="824" y="47671"/>
                  </a:lnTo>
                  <a:lnTo>
                    <a:pt x="0" y="53835"/>
                  </a:lnTo>
                  <a:lnTo>
                    <a:pt x="0" y="59589"/>
                  </a:lnTo>
                  <a:lnTo>
                    <a:pt x="0" y="66164"/>
                  </a:lnTo>
                  <a:lnTo>
                    <a:pt x="824" y="71917"/>
                  </a:lnTo>
                  <a:lnTo>
                    <a:pt x="2061" y="77671"/>
                  </a:lnTo>
                  <a:lnTo>
                    <a:pt x="4536" y="83013"/>
                  </a:lnTo>
                  <a:lnTo>
                    <a:pt x="6597" y="88356"/>
                  </a:lnTo>
                  <a:lnTo>
                    <a:pt x="9896" y="92876"/>
                  </a:lnTo>
                  <a:lnTo>
                    <a:pt x="13195" y="97808"/>
                  </a:lnTo>
                  <a:lnTo>
                    <a:pt x="17319" y="102328"/>
                  </a:lnTo>
                  <a:lnTo>
                    <a:pt x="22268" y="106438"/>
                  </a:lnTo>
                  <a:lnTo>
                    <a:pt x="26804" y="109726"/>
                  </a:lnTo>
                  <a:lnTo>
                    <a:pt x="31340" y="113013"/>
                  </a:lnTo>
                  <a:lnTo>
                    <a:pt x="36701" y="115479"/>
                  </a:lnTo>
                  <a:lnTo>
                    <a:pt x="42061" y="117534"/>
                  </a:lnTo>
                  <a:lnTo>
                    <a:pt x="47835" y="118767"/>
                  </a:lnTo>
                  <a:lnTo>
                    <a:pt x="53608" y="119589"/>
                  </a:lnTo>
                  <a:lnTo>
                    <a:pt x="60206" y="119999"/>
                  </a:lnTo>
                  <a:close/>
                </a:path>
              </a:pathLst>
            </a:custGeom>
            <a:solidFill>
              <a:schemeClr val="bg1"/>
            </a:solidFill>
            <a:ln>
              <a:noFill/>
            </a:ln>
          </p:spPr>
          <p:txBody>
            <a:bodyPr lIns="243770" tIns="121868" rIns="243770" bIns="121868" anchor="t" anchorCtr="0">
              <a:noAutofit/>
            </a:bodyPr>
            <a:lstStyle/>
            <a:p>
              <a:endParaRPr sz="2400">
                <a:solidFill>
                  <a:schemeClr val="dk1"/>
                </a:solidFill>
                <a:cs typeface="+mn-ea"/>
                <a:sym typeface="+mn-lt"/>
              </a:endParaRPr>
            </a:p>
          </p:txBody>
        </p:sp>
        <p:sp>
          <p:nvSpPr>
            <p:cNvPr id="22" name="Shape 9990"/>
            <p:cNvSpPr/>
            <p:nvPr/>
          </p:nvSpPr>
          <p:spPr>
            <a:xfrm>
              <a:off x="3163459" y="2607736"/>
              <a:ext cx="423831" cy="248617"/>
            </a:xfrm>
            <a:custGeom>
              <a:avLst/>
              <a:gdLst/>
              <a:ahLst/>
              <a:cxnLst/>
              <a:rect l="0" t="0" r="0" b="0"/>
              <a:pathLst>
                <a:path w="120000" h="120000" extrusionOk="0">
                  <a:moveTo>
                    <a:pt x="119775" y="68138"/>
                  </a:moveTo>
                  <a:lnTo>
                    <a:pt x="119551" y="64353"/>
                  </a:lnTo>
                  <a:lnTo>
                    <a:pt x="119327" y="60189"/>
                  </a:lnTo>
                  <a:lnTo>
                    <a:pt x="119102" y="56025"/>
                  </a:lnTo>
                  <a:lnTo>
                    <a:pt x="118654" y="52239"/>
                  </a:lnTo>
                  <a:lnTo>
                    <a:pt x="118205" y="48075"/>
                  </a:lnTo>
                  <a:lnTo>
                    <a:pt x="117757" y="43911"/>
                  </a:lnTo>
                  <a:lnTo>
                    <a:pt x="116859" y="40126"/>
                  </a:lnTo>
                  <a:lnTo>
                    <a:pt x="116411" y="36719"/>
                  </a:lnTo>
                  <a:lnTo>
                    <a:pt x="115738" y="32933"/>
                  </a:lnTo>
                  <a:lnTo>
                    <a:pt x="114841" y="29526"/>
                  </a:lnTo>
                  <a:lnTo>
                    <a:pt x="113719" y="25741"/>
                  </a:lnTo>
                  <a:lnTo>
                    <a:pt x="112598" y="22712"/>
                  </a:lnTo>
                  <a:lnTo>
                    <a:pt x="111700" y="19305"/>
                  </a:lnTo>
                  <a:lnTo>
                    <a:pt x="110130" y="16277"/>
                  </a:lnTo>
                  <a:lnTo>
                    <a:pt x="109009" y="13249"/>
                  </a:lnTo>
                  <a:lnTo>
                    <a:pt x="107439" y="10977"/>
                  </a:lnTo>
                  <a:lnTo>
                    <a:pt x="105869" y="8328"/>
                  </a:lnTo>
                  <a:lnTo>
                    <a:pt x="104074" y="6435"/>
                  </a:lnTo>
                  <a:lnTo>
                    <a:pt x="102056" y="4542"/>
                  </a:lnTo>
                  <a:lnTo>
                    <a:pt x="100261" y="3028"/>
                  </a:lnTo>
                  <a:lnTo>
                    <a:pt x="97794" y="1892"/>
                  </a:lnTo>
                  <a:lnTo>
                    <a:pt x="95551" y="1135"/>
                  </a:lnTo>
                  <a:lnTo>
                    <a:pt x="93308" y="757"/>
                  </a:lnTo>
                  <a:lnTo>
                    <a:pt x="90616" y="0"/>
                  </a:lnTo>
                  <a:lnTo>
                    <a:pt x="89271" y="1135"/>
                  </a:lnTo>
                  <a:lnTo>
                    <a:pt x="86803" y="3406"/>
                  </a:lnTo>
                  <a:lnTo>
                    <a:pt x="83887" y="6813"/>
                  </a:lnTo>
                  <a:lnTo>
                    <a:pt x="80523" y="10220"/>
                  </a:lnTo>
                  <a:lnTo>
                    <a:pt x="78728" y="12113"/>
                  </a:lnTo>
                  <a:lnTo>
                    <a:pt x="76485" y="14006"/>
                  </a:lnTo>
                  <a:lnTo>
                    <a:pt x="74018" y="15520"/>
                  </a:lnTo>
                  <a:lnTo>
                    <a:pt x="71327" y="17413"/>
                  </a:lnTo>
                  <a:lnTo>
                    <a:pt x="68411" y="18548"/>
                  </a:lnTo>
                  <a:lnTo>
                    <a:pt x="65719" y="19305"/>
                  </a:lnTo>
                  <a:lnTo>
                    <a:pt x="63028" y="20063"/>
                  </a:lnTo>
                  <a:lnTo>
                    <a:pt x="60112" y="20063"/>
                  </a:lnTo>
                  <a:lnTo>
                    <a:pt x="57196" y="20063"/>
                  </a:lnTo>
                  <a:lnTo>
                    <a:pt x="54504" y="19305"/>
                  </a:lnTo>
                  <a:lnTo>
                    <a:pt x="51588" y="18548"/>
                  </a:lnTo>
                  <a:lnTo>
                    <a:pt x="48672" y="17413"/>
                  </a:lnTo>
                  <a:lnTo>
                    <a:pt x="45981" y="15520"/>
                  </a:lnTo>
                  <a:lnTo>
                    <a:pt x="43514" y="14006"/>
                  </a:lnTo>
                  <a:lnTo>
                    <a:pt x="41271" y="12113"/>
                  </a:lnTo>
                  <a:lnTo>
                    <a:pt x="39476" y="10220"/>
                  </a:lnTo>
                  <a:lnTo>
                    <a:pt x="36112" y="6813"/>
                  </a:lnTo>
                  <a:lnTo>
                    <a:pt x="33196" y="3406"/>
                  </a:lnTo>
                  <a:lnTo>
                    <a:pt x="30728" y="1135"/>
                  </a:lnTo>
                  <a:lnTo>
                    <a:pt x="29383" y="0"/>
                  </a:lnTo>
                  <a:lnTo>
                    <a:pt x="26915" y="757"/>
                  </a:lnTo>
                  <a:lnTo>
                    <a:pt x="24448" y="1135"/>
                  </a:lnTo>
                  <a:lnTo>
                    <a:pt x="22205" y="1892"/>
                  </a:lnTo>
                  <a:lnTo>
                    <a:pt x="19962" y="3028"/>
                  </a:lnTo>
                  <a:lnTo>
                    <a:pt x="17943" y="4542"/>
                  </a:lnTo>
                  <a:lnTo>
                    <a:pt x="15925" y="6435"/>
                  </a:lnTo>
                  <a:lnTo>
                    <a:pt x="14130" y="8328"/>
                  </a:lnTo>
                  <a:lnTo>
                    <a:pt x="12785" y="10977"/>
                  </a:lnTo>
                  <a:lnTo>
                    <a:pt x="11214" y="13249"/>
                  </a:lnTo>
                  <a:lnTo>
                    <a:pt x="9869" y="16277"/>
                  </a:lnTo>
                  <a:lnTo>
                    <a:pt x="8747" y="19305"/>
                  </a:lnTo>
                  <a:lnTo>
                    <a:pt x="7401" y="22712"/>
                  </a:lnTo>
                  <a:lnTo>
                    <a:pt x="6280" y="25741"/>
                  </a:lnTo>
                  <a:lnTo>
                    <a:pt x="5158" y="29526"/>
                  </a:lnTo>
                  <a:lnTo>
                    <a:pt x="4485" y="32933"/>
                  </a:lnTo>
                  <a:lnTo>
                    <a:pt x="3813" y="36719"/>
                  </a:lnTo>
                  <a:lnTo>
                    <a:pt x="3140" y="40126"/>
                  </a:lnTo>
                  <a:lnTo>
                    <a:pt x="2467" y="43911"/>
                  </a:lnTo>
                  <a:lnTo>
                    <a:pt x="1794" y="48075"/>
                  </a:lnTo>
                  <a:lnTo>
                    <a:pt x="1345" y="52239"/>
                  </a:lnTo>
                  <a:lnTo>
                    <a:pt x="1121" y="56025"/>
                  </a:lnTo>
                  <a:lnTo>
                    <a:pt x="672" y="60189"/>
                  </a:lnTo>
                  <a:lnTo>
                    <a:pt x="448" y="64353"/>
                  </a:lnTo>
                  <a:lnTo>
                    <a:pt x="224" y="68138"/>
                  </a:lnTo>
                  <a:lnTo>
                    <a:pt x="224" y="71545"/>
                  </a:lnTo>
                  <a:lnTo>
                    <a:pt x="0" y="75331"/>
                  </a:lnTo>
                  <a:lnTo>
                    <a:pt x="0" y="79116"/>
                  </a:lnTo>
                  <a:lnTo>
                    <a:pt x="0" y="82902"/>
                  </a:lnTo>
                  <a:lnTo>
                    <a:pt x="0" y="86687"/>
                  </a:lnTo>
                  <a:lnTo>
                    <a:pt x="448" y="90851"/>
                  </a:lnTo>
                  <a:lnTo>
                    <a:pt x="897" y="94637"/>
                  </a:lnTo>
                  <a:lnTo>
                    <a:pt x="1570" y="98422"/>
                  </a:lnTo>
                  <a:lnTo>
                    <a:pt x="2467" y="101451"/>
                  </a:lnTo>
                  <a:lnTo>
                    <a:pt x="3588" y="104479"/>
                  </a:lnTo>
                  <a:lnTo>
                    <a:pt x="4710" y="107129"/>
                  </a:lnTo>
                  <a:lnTo>
                    <a:pt x="6280" y="110157"/>
                  </a:lnTo>
                  <a:lnTo>
                    <a:pt x="7626" y="112429"/>
                  </a:lnTo>
                  <a:lnTo>
                    <a:pt x="9644" y="114700"/>
                  </a:lnTo>
                  <a:lnTo>
                    <a:pt x="11214" y="116214"/>
                  </a:lnTo>
                  <a:lnTo>
                    <a:pt x="13457" y="117350"/>
                  </a:lnTo>
                  <a:lnTo>
                    <a:pt x="15700" y="118864"/>
                  </a:lnTo>
                  <a:lnTo>
                    <a:pt x="17943" y="119621"/>
                  </a:lnTo>
                  <a:lnTo>
                    <a:pt x="20186" y="120000"/>
                  </a:lnTo>
                  <a:lnTo>
                    <a:pt x="22654" y="120000"/>
                  </a:lnTo>
                  <a:lnTo>
                    <a:pt x="97345" y="120000"/>
                  </a:lnTo>
                  <a:lnTo>
                    <a:pt x="99813" y="120000"/>
                  </a:lnTo>
                  <a:lnTo>
                    <a:pt x="102056" y="119621"/>
                  </a:lnTo>
                  <a:lnTo>
                    <a:pt x="104523" y="118864"/>
                  </a:lnTo>
                  <a:lnTo>
                    <a:pt x="106542" y="117350"/>
                  </a:lnTo>
                  <a:lnTo>
                    <a:pt x="108785" y="116214"/>
                  </a:lnTo>
                  <a:lnTo>
                    <a:pt x="110579" y="114700"/>
                  </a:lnTo>
                  <a:lnTo>
                    <a:pt x="112373" y="112429"/>
                  </a:lnTo>
                  <a:lnTo>
                    <a:pt x="113719" y="110157"/>
                  </a:lnTo>
                  <a:lnTo>
                    <a:pt x="115289" y="107129"/>
                  </a:lnTo>
                  <a:lnTo>
                    <a:pt x="116635" y="104479"/>
                  </a:lnTo>
                  <a:lnTo>
                    <a:pt x="117757" y="101451"/>
                  </a:lnTo>
                  <a:lnTo>
                    <a:pt x="118654" y="98422"/>
                  </a:lnTo>
                  <a:lnTo>
                    <a:pt x="119327" y="94637"/>
                  </a:lnTo>
                  <a:lnTo>
                    <a:pt x="119775" y="90851"/>
                  </a:lnTo>
                  <a:lnTo>
                    <a:pt x="120000" y="86687"/>
                  </a:lnTo>
                  <a:lnTo>
                    <a:pt x="120000" y="82902"/>
                  </a:lnTo>
                  <a:lnTo>
                    <a:pt x="120000" y="79116"/>
                  </a:lnTo>
                  <a:lnTo>
                    <a:pt x="120000" y="75331"/>
                  </a:lnTo>
                  <a:lnTo>
                    <a:pt x="119775" y="71545"/>
                  </a:lnTo>
                  <a:lnTo>
                    <a:pt x="119775" y="68138"/>
                  </a:lnTo>
                  <a:close/>
                </a:path>
              </a:pathLst>
            </a:custGeom>
            <a:solidFill>
              <a:schemeClr val="bg1"/>
            </a:solidFill>
            <a:ln>
              <a:noFill/>
            </a:ln>
          </p:spPr>
          <p:txBody>
            <a:bodyPr lIns="243770" tIns="121868" rIns="243770" bIns="121868" anchor="t" anchorCtr="0">
              <a:noAutofit/>
            </a:bodyPr>
            <a:lstStyle/>
            <a:p>
              <a:endParaRPr sz="2400">
                <a:solidFill>
                  <a:schemeClr val="dk1"/>
                </a:solidFill>
                <a:cs typeface="+mn-ea"/>
                <a:sym typeface="+mn-lt"/>
              </a:endParaRPr>
            </a:p>
          </p:txBody>
        </p:sp>
      </p:grpSp>
      <p:sp>
        <p:nvSpPr>
          <p:cNvPr id="23" name="Shape 9959"/>
          <p:cNvSpPr/>
          <p:nvPr/>
        </p:nvSpPr>
        <p:spPr>
          <a:xfrm>
            <a:off x="5768912" y="2298880"/>
            <a:ext cx="654175" cy="601718"/>
          </a:xfrm>
          <a:custGeom>
            <a:avLst/>
            <a:gdLst/>
            <a:ahLst/>
            <a:cxnLst/>
            <a:rect l="0" t="0" r="0" b="0"/>
            <a:pathLst>
              <a:path w="120000" h="120000" extrusionOk="0">
                <a:moveTo>
                  <a:pt x="117917" y="22116"/>
                </a:moveTo>
                <a:lnTo>
                  <a:pt x="116593" y="21296"/>
                </a:lnTo>
                <a:lnTo>
                  <a:pt x="115646" y="20682"/>
                </a:lnTo>
                <a:lnTo>
                  <a:pt x="114132" y="20273"/>
                </a:lnTo>
                <a:lnTo>
                  <a:pt x="112996" y="20273"/>
                </a:lnTo>
                <a:lnTo>
                  <a:pt x="92176" y="20273"/>
                </a:lnTo>
                <a:lnTo>
                  <a:pt x="92176" y="12696"/>
                </a:lnTo>
                <a:lnTo>
                  <a:pt x="92176" y="11262"/>
                </a:lnTo>
                <a:lnTo>
                  <a:pt x="91987" y="10238"/>
                </a:lnTo>
                <a:lnTo>
                  <a:pt x="91798" y="8805"/>
                </a:lnTo>
                <a:lnTo>
                  <a:pt x="91230" y="7781"/>
                </a:lnTo>
                <a:lnTo>
                  <a:pt x="90851" y="6757"/>
                </a:lnTo>
                <a:lnTo>
                  <a:pt x="90283" y="5733"/>
                </a:lnTo>
                <a:lnTo>
                  <a:pt x="89716" y="4709"/>
                </a:lnTo>
                <a:lnTo>
                  <a:pt x="88769" y="3890"/>
                </a:lnTo>
                <a:lnTo>
                  <a:pt x="87823" y="2866"/>
                </a:lnTo>
                <a:lnTo>
                  <a:pt x="87066" y="2252"/>
                </a:lnTo>
                <a:lnTo>
                  <a:pt x="85930" y="1638"/>
                </a:lnTo>
                <a:lnTo>
                  <a:pt x="84984" y="1228"/>
                </a:lnTo>
                <a:lnTo>
                  <a:pt x="83848" y="819"/>
                </a:lnTo>
                <a:lnTo>
                  <a:pt x="82902" y="204"/>
                </a:lnTo>
                <a:lnTo>
                  <a:pt x="81955" y="204"/>
                </a:lnTo>
                <a:lnTo>
                  <a:pt x="80630" y="0"/>
                </a:lnTo>
                <a:lnTo>
                  <a:pt x="39179" y="0"/>
                </a:lnTo>
                <a:lnTo>
                  <a:pt x="37854" y="204"/>
                </a:lnTo>
                <a:lnTo>
                  <a:pt x="36908" y="204"/>
                </a:lnTo>
                <a:lnTo>
                  <a:pt x="35772" y="819"/>
                </a:lnTo>
                <a:lnTo>
                  <a:pt x="34637" y="1228"/>
                </a:lnTo>
                <a:lnTo>
                  <a:pt x="33690" y="1638"/>
                </a:lnTo>
                <a:lnTo>
                  <a:pt x="32744" y="2252"/>
                </a:lnTo>
                <a:lnTo>
                  <a:pt x="31798" y="2866"/>
                </a:lnTo>
                <a:lnTo>
                  <a:pt x="31041" y="3890"/>
                </a:lnTo>
                <a:lnTo>
                  <a:pt x="30094" y="4709"/>
                </a:lnTo>
                <a:lnTo>
                  <a:pt x="29526" y="5733"/>
                </a:lnTo>
                <a:lnTo>
                  <a:pt x="28958" y="6757"/>
                </a:lnTo>
                <a:lnTo>
                  <a:pt x="28580" y="7781"/>
                </a:lnTo>
                <a:lnTo>
                  <a:pt x="28201" y="8805"/>
                </a:lnTo>
                <a:lnTo>
                  <a:pt x="28012" y="10238"/>
                </a:lnTo>
                <a:lnTo>
                  <a:pt x="27634" y="11262"/>
                </a:lnTo>
                <a:lnTo>
                  <a:pt x="27634" y="12696"/>
                </a:lnTo>
                <a:lnTo>
                  <a:pt x="27634" y="20273"/>
                </a:lnTo>
                <a:lnTo>
                  <a:pt x="6813" y="20273"/>
                </a:lnTo>
                <a:lnTo>
                  <a:pt x="5488" y="20273"/>
                </a:lnTo>
                <a:lnTo>
                  <a:pt x="4164" y="20682"/>
                </a:lnTo>
                <a:lnTo>
                  <a:pt x="3028" y="21296"/>
                </a:lnTo>
                <a:lnTo>
                  <a:pt x="1892" y="22116"/>
                </a:lnTo>
                <a:lnTo>
                  <a:pt x="1135" y="23549"/>
                </a:lnTo>
                <a:lnTo>
                  <a:pt x="567" y="24573"/>
                </a:lnTo>
                <a:lnTo>
                  <a:pt x="189" y="26211"/>
                </a:lnTo>
                <a:lnTo>
                  <a:pt x="0" y="27440"/>
                </a:lnTo>
                <a:lnTo>
                  <a:pt x="0" y="37474"/>
                </a:lnTo>
                <a:lnTo>
                  <a:pt x="189" y="40341"/>
                </a:lnTo>
                <a:lnTo>
                  <a:pt x="757" y="43208"/>
                </a:lnTo>
                <a:lnTo>
                  <a:pt x="1514" y="45870"/>
                </a:lnTo>
                <a:lnTo>
                  <a:pt x="3028" y="48737"/>
                </a:lnTo>
                <a:lnTo>
                  <a:pt x="4542" y="51399"/>
                </a:lnTo>
                <a:lnTo>
                  <a:pt x="6435" y="54061"/>
                </a:lnTo>
                <a:lnTo>
                  <a:pt x="8706" y="56518"/>
                </a:lnTo>
                <a:lnTo>
                  <a:pt x="10977" y="58771"/>
                </a:lnTo>
                <a:lnTo>
                  <a:pt x="13627" y="60819"/>
                </a:lnTo>
                <a:lnTo>
                  <a:pt x="16656" y="62866"/>
                </a:lnTo>
                <a:lnTo>
                  <a:pt x="19873" y="64914"/>
                </a:lnTo>
                <a:lnTo>
                  <a:pt x="23470" y="66348"/>
                </a:lnTo>
                <a:lnTo>
                  <a:pt x="27255" y="67781"/>
                </a:lnTo>
                <a:lnTo>
                  <a:pt x="31041" y="68805"/>
                </a:lnTo>
                <a:lnTo>
                  <a:pt x="35015" y="69419"/>
                </a:lnTo>
                <a:lnTo>
                  <a:pt x="38990" y="69829"/>
                </a:lnTo>
                <a:lnTo>
                  <a:pt x="40694" y="71877"/>
                </a:lnTo>
                <a:lnTo>
                  <a:pt x="42208" y="73924"/>
                </a:lnTo>
                <a:lnTo>
                  <a:pt x="44100" y="75767"/>
                </a:lnTo>
                <a:lnTo>
                  <a:pt x="45993" y="77201"/>
                </a:lnTo>
                <a:lnTo>
                  <a:pt x="47129" y="78634"/>
                </a:lnTo>
                <a:lnTo>
                  <a:pt x="48075" y="80068"/>
                </a:lnTo>
                <a:lnTo>
                  <a:pt x="49022" y="81501"/>
                </a:lnTo>
                <a:lnTo>
                  <a:pt x="49589" y="82935"/>
                </a:lnTo>
                <a:lnTo>
                  <a:pt x="49968" y="84573"/>
                </a:lnTo>
                <a:lnTo>
                  <a:pt x="50347" y="86006"/>
                </a:lnTo>
                <a:lnTo>
                  <a:pt x="50536" y="88054"/>
                </a:lnTo>
                <a:lnTo>
                  <a:pt x="50536" y="89897"/>
                </a:lnTo>
                <a:lnTo>
                  <a:pt x="50536" y="91740"/>
                </a:lnTo>
                <a:lnTo>
                  <a:pt x="50157" y="93788"/>
                </a:lnTo>
                <a:lnTo>
                  <a:pt x="49400" y="95426"/>
                </a:lnTo>
                <a:lnTo>
                  <a:pt x="48643" y="96860"/>
                </a:lnTo>
                <a:lnTo>
                  <a:pt x="47886" y="97474"/>
                </a:lnTo>
                <a:lnTo>
                  <a:pt x="47129" y="98293"/>
                </a:lnTo>
                <a:lnTo>
                  <a:pt x="46561" y="98703"/>
                </a:lnTo>
                <a:lnTo>
                  <a:pt x="45804" y="99112"/>
                </a:lnTo>
                <a:lnTo>
                  <a:pt x="43722" y="99726"/>
                </a:lnTo>
                <a:lnTo>
                  <a:pt x="41451" y="99726"/>
                </a:lnTo>
                <a:lnTo>
                  <a:pt x="40126" y="99931"/>
                </a:lnTo>
                <a:lnTo>
                  <a:pt x="38801" y="99931"/>
                </a:lnTo>
                <a:lnTo>
                  <a:pt x="37476" y="100341"/>
                </a:lnTo>
                <a:lnTo>
                  <a:pt x="36340" y="100750"/>
                </a:lnTo>
                <a:lnTo>
                  <a:pt x="35015" y="101365"/>
                </a:lnTo>
                <a:lnTo>
                  <a:pt x="34069" y="101774"/>
                </a:lnTo>
                <a:lnTo>
                  <a:pt x="32744" y="102593"/>
                </a:lnTo>
                <a:lnTo>
                  <a:pt x="31798" y="103412"/>
                </a:lnTo>
                <a:lnTo>
                  <a:pt x="30851" y="104436"/>
                </a:lnTo>
                <a:lnTo>
                  <a:pt x="29905" y="105255"/>
                </a:lnTo>
                <a:lnTo>
                  <a:pt x="29337" y="106484"/>
                </a:lnTo>
                <a:lnTo>
                  <a:pt x="28769" y="107303"/>
                </a:lnTo>
                <a:lnTo>
                  <a:pt x="28201" y="108532"/>
                </a:lnTo>
                <a:lnTo>
                  <a:pt x="28012" y="109761"/>
                </a:lnTo>
                <a:lnTo>
                  <a:pt x="27634" y="110989"/>
                </a:lnTo>
                <a:lnTo>
                  <a:pt x="27634" y="112423"/>
                </a:lnTo>
                <a:lnTo>
                  <a:pt x="27634" y="117337"/>
                </a:lnTo>
                <a:lnTo>
                  <a:pt x="27634" y="118361"/>
                </a:lnTo>
                <a:lnTo>
                  <a:pt x="28391" y="118976"/>
                </a:lnTo>
                <a:lnTo>
                  <a:pt x="28958" y="119590"/>
                </a:lnTo>
                <a:lnTo>
                  <a:pt x="29905" y="120000"/>
                </a:lnTo>
                <a:lnTo>
                  <a:pt x="89905" y="120000"/>
                </a:lnTo>
                <a:lnTo>
                  <a:pt x="90662" y="119590"/>
                </a:lnTo>
                <a:lnTo>
                  <a:pt x="91419" y="118976"/>
                </a:lnTo>
                <a:lnTo>
                  <a:pt x="91987" y="118361"/>
                </a:lnTo>
                <a:lnTo>
                  <a:pt x="92176" y="117337"/>
                </a:lnTo>
                <a:lnTo>
                  <a:pt x="92176" y="112423"/>
                </a:lnTo>
                <a:lnTo>
                  <a:pt x="92176" y="110989"/>
                </a:lnTo>
                <a:lnTo>
                  <a:pt x="91987" y="109761"/>
                </a:lnTo>
                <a:lnTo>
                  <a:pt x="91419" y="108532"/>
                </a:lnTo>
                <a:lnTo>
                  <a:pt x="91041" y="107303"/>
                </a:lnTo>
                <a:lnTo>
                  <a:pt x="90473" y="106484"/>
                </a:lnTo>
                <a:lnTo>
                  <a:pt x="89905" y="105255"/>
                </a:lnTo>
                <a:lnTo>
                  <a:pt x="88769" y="104436"/>
                </a:lnTo>
                <a:lnTo>
                  <a:pt x="88012" y="103412"/>
                </a:lnTo>
                <a:lnTo>
                  <a:pt x="86876" y="102593"/>
                </a:lnTo>
                <a:lnTo>
                  <a:pt x="85741" y="101774"/>
                </a:lnTo>
                <a:lnTo>
                  <a:pt x="84605" y="101365"/>
                </a:lnTo>
                <a:lnTo>
                  <a:pt x="83470" y="100750"/>
                </a:lnTo>
                <a:lnTo>
                  <a:pt x="82334" y="100341"/>
                </a:lnTo>
                <a:lnTo>
                  <a:pt x="80820" y="99931"/>
                </a:lnTo>
                <a:lnTo>
                  <a:pt x="79684" y="99931"/>
                </a:lnTo>
                <a:lnTo>
                  <a:pt x="78359" y="99726"/>
                </a:lnTo>
                <a:lnTo>
                  <a:pt x="76088" y="99726"/>
                </a:lnTo>
                <a:lnTo>
                  <a:pt x="74195" y="99112"/>
                </a:lnTo>
                <a:lnTo>
                  <a:pt x="73249" y="98703"/>
                </a:lnTo>
                <a:lnTo>
                  <a:pt x="72492" y="98293"/>
                </a:lnTo>
                <a:lnTo>
                  <a:pt x="71924" y="97474"/>
                </a:lnTo>
                <a:lnTo>
                  <a:pt x="71356" y="96860"/>
                </a:lnTo>
                <a:lnTo>
                  <a:pt x="70410" y="95426"/>
                </a:lnTo>
                <a:lnTo>
                  <a:pt x="69652" y="93788"/>
                </a:lnTo>
                <a:lnTo>
                  <a:pt x="69274" y="91740"/>
                </a:lnTo>
                <a:lnTo>
                  <a:pt x="69274" y="89897"/>
                </a:lnTo>
                <a:lnTo>
                  <a:pt x="69274" y="88054"/>
                </a:lnTo>
                <a:lnTo>
                  <a:pt x="69463" y="86006"/>
                </a:lnTo>
                <a:lnTo>
                  <a:pt x="69652" y="84573"/>
                </a:lnTo>
                <a:lnTo>
                  <a:pt x="70220" y="82935"/>
                </a:lnTo>
                <a:lnTo>
                  <a:pt x="70788" y="81501"/>
                </a:lnTo>
                <a:lnTo>
                  <a:pt x="71735" y="80068"/>
                </a:lnTo>
                <a:lnTo>
                  <a:pt x="72681" y="78634"/>
                </a:lnTo>
                <a:lnTo>
                  <a:pt x="74006" y="77201"/>
                </a:lnTo>
                <a:lnTo>
                  <a:pt x="75709" y="75767"/>
                </a:lnTo>
                <a:lnTo>
                  <a:pt x="77602" y="73924"/>
                </a:lnTo>
                <a:lnTo>
                  <a:pt x="79305" y="71877"/>
                </a:lnTo>
                <a:lnTo>
                  <a:pt x="80820" y="69829"/>
                </a:lnTo>
                <a:lnTo>
                  <a:pt x="84794" y="69419"/>
                </a:lnTo>
                <a:lnTo>
                  <a:pt x="88580" y="68805"/>
                </a:lnTo>
                <a:lnTo>
                  <a:pt x="92555" y="67781"/>
                </a:lnTo>
                <a:lnTo>
                  <a:pt x="96151" y="66348"/>
                </a:lnTo>
                <a:lnTo>
                  <a:pt x="99936" y="64914"/>
                </a:lnTo>
                <a:lnTo>
                  <a:pt x="103154" y="62866"/>
                </a:lnTo>
                <a:lnTo>
                  <a:pt x="105993" y="60819"/>
                </a:lnTo>
                <a:lnTo>
                  <a:pt x="108643" y="58771"/>
                </a:lnTo>
                <a:lnTo>
                  <a:pt x="111104" y="56518"/>
                </a:lnTo>
                <a:lnTo>
                  <a:pt x="113375" y="54061"/>
                </a:lnTo>
                <a:lnTo>
                  <a:pt x="115268" y="51399"/>
                </a:lnTo>
                <a:lnTo>
                  <a:pt x="116782" y="48737"/>
                </a:lnTo>
                <a:lnTo>
                  <a:pt x="118107" y="45870"/>
                </a:lnTo>
                <a:lnTo>
                  <a:pt x="119053" y="43208"/>
                </a:lnTo>
                <a:lnTo>
                  <a:pt x="119621" y="40341"/>
                </a:lnTo>
                <a:lnTo>
                  <a:pt x="120000" y="37474"/>
                </a:lnTo>
                <a:lnTo>
                  <a:pt x="120000" y="27440"/>
                </a:lnTo>
                <a:lnTo>
                  <a:pt x="119621" y="26211"/>
                </a:lnTo>
                <a:lnTo>
                  <a:pt x="119242" y="24573"/>
                </a:lnTo>
                <a:lnTo>
                  <a:pt x="118675" y="23549"/>
                </a:lnTo>
                <a:lnTo>
                  <a:pt x="117917" y="22116"/>
                </a:lnTo>
                <a:close/>
                <a:moveTo>
                  <a:pt x="16088" y="50170"/>
                </a:moveTo>
                <a:lnTo>
                  <a:pt x="14384" y="48532"/>
                </a:lnTo>
                <a:lnTo>
                  <a:pt x="13059" y="46894"/>
                </a:lnTo>
                <a:lnTo>
                  <a:pt x="11735" y="45460"/>
                </a:lnTo>
                <a:lnTo>
                  <a:pt x="10977" y="43822"/>
                </a:lnTo>
                <a:lnTo>
                  <a:pt x="10220" y="41979"/>
                </a:lnTo>
                <a:lnTo>
                  <a:pt x="9463" y="40546"/>
                </a:lnTo>
                <a:lnTo>
                  <a:pt x="9274" y="38907"/>
                </a:lnTo>
                <a:lnTo>
                  <a:pt x="9085" y="37474"/>
                </a:lnTo>
                <a:lnTo>
                  <a:pt x="9085" y="30102"/>
                </a:lnTo>
                <a:lnTo>
                  <a:pt x="27634" y="30102"/>
                </a:lnTo>
                <a:lnTo>
                  <a:pt x="27634" y="34197"/>
                </a:lnTo>
                <a:lnTo>
                  <a:pt x="28012" y="37883"/>
                </a:lnTo>
                <a:lnTo>
                  <a:pt x="28391" y="41774"/>
                </a:lnTo>
                <a:lnTo>
                  <a:pt x="28958" y="45460"/>
                </a:lnTo>
                <a:lnTo>
                  <a:pt x="29716" y="48941"/>
                </a:lnTo>
                <a:lnTo>
                  <a:pt x="30662" y="52423"/>
                </a:lnTo>
                <a:lnTo>
                  <a:pt x="31798" y="55699"/>
                </a:lnTo>
                <a:lnTo>
                  <a:pt x="33123" y="58771"/>
                </a:lnTo>
                <a:lnTo>
                  <a:pt x="30473" y="58361"/>
                </a:lnTo>
                <a:lnTo>
                  <a:pt x="28201" y="57542"/>
                </a:lnTo>
                <a:lnTo>
                  <a:pt x="25930" y="56723"/>
                </a:lnTo>
                <a:lnTo>
                  <a:pt x="23659" y="55494"/>
                </a:lnTo>
                <a:lnTo>
                  <a:pt x="21577" y="54470"/>
                </a:lnTo>
                <a:lnTo>
                  <a:pt x="19495" y="53037"/>
                </a:lnTo>
                <a:lnTo>
                  <a:pt x="17791" y="51808"/>
                </a:lnTo>
                <a:lnTo>
                  <a:pt x="16088" y="50170"/>
                </a:lnTo>
                <a:close/>
                <a:moveTo>
                  <a:pt x="110536" y="37474"/>
                </a:moveTo>
                <a:lnTo>
                  <a:pt x="110536" y="38907"/>
                </a:lnTo>
                <a:lnTo>
                  <a:pt x="110157" y="40546"/>
                </a:lnTo>
                <a:lnTo>
                  <a:pt x="109779" y="41979"/>
                </a:lnTo>
                <a:lnTo>
                  <a:pt x="108832" y="43822"/>
                </a:lnTo>
                <a:lnTo>
                  <a:pt x="107886" y="45460"/>
                </a:lnTo>
                <a:lnTo>
                  <a:pt x="106750" y="46894"/>
                </a:lnTo>
                <a:lnTo>
                  <a:pt x="105425" y="48532"/>
                </a:lnTo>
                <a:lnTo>
                  <a:pt x="103722" y="50170"/>
                </a:lnTo>
                <a:lnTo>
                  <a:pt x="102208" y="51808"/>
                </a:lnTo>
                <a:lnTo>
                  <a:pt x="100126" y="53037"/>
                </a:lnTo>
                <a:lnTo>
                  <a:pt x="98233" y="54470"/>
                </a:lnTo>
                <a:lnTo>
                  <a:pt x="96151" y="55494"/>
                </a:lnTo>
                <a:lnTo>
                  <a:pt x="93880" y="56723"/>
                </a:lnTo>
                <a:lnTo>
                  <a:pt x="91798" y="57542"/>
                </a:lnTo>
                <a:lnTo>
                  <a:pt x="89337" y="58361"/>
                </a:lnTo>
                <a:lnTo>
                  <a:pt x="86876" y="58771"/>
                </a:lnTo>
                <a:lnTo>
                  <a:pt x="88012" y="55699"/>
                </a:lnTo>
                <a:lnTo>
                  <a:pt x="89337" y="52423"/>
                </a:lnTo>
                <a:lnTo>
                  <a:pt x="90094" y="48941"/>
                </a:lnTo>
                <a:lnTo>
                  <a:pt x="90851" y="45460"/>
                </a:lnTo>
                <a:lnTo>
                  <a:pt x="91419" y="41774"/>
                </a:lnTo>
                <a:lnTo>
                  <a:pt x="91987" y="37883"/>
                </a:lnTo>
                <a:lnTo>
                  <a:pt x="92176" y="34197"/>
                </a:lnTo>
                <a:lnTo>
                  <a:pt x="92176" y="30102"/>
                </a:lnTo>
                <a:lnTo>
                  <a:pt x="110536" y="30102"/>
                </a:lnTo>
                <a:lnTo>
                  <a:pt x="110536" y="37474"/>
                </a:lnTo>
                <a:close/>
              </a:path>
            </a:pathLst>
          </a:custGeom>
          <a:solidFill>
            <a:schemeClr val="bg1"/>
          </a:solidFill>
          <a:ln>
            <a:noFill/>
          </a:ln>
        </p:spPr>
        <p:txBody>
          <a:bodyPr lIns="243770" tIns="121868" rIns="243770" bIns="121868" anchor="t" anchorCtr="0">
            <a:noAutofit/>
          </a:bodyPr>
          <a:lstStyle/>
          <a:p>
            <a:endParaRPr sz="2400">
              <a:solidFill>
                <a:schemeClr val="dk1"/>
              </a:solidFill>
              <a:cs typeface="+mn-ea"/>
              <a:sym typeface="+mn-lt"/>
            </a:endParaRPr>
          </a:p>
        </p:txBody>
      </p:sp>
      <p:grpSp>
        <p:nvGrpSpPr>
          <p:cNvPr id="25" name="组合 24"/>
          <p:cNvGrpSpPr/>
          <p:nvPr/>
        </p:nvGrpSpPr>
        <p:grpSpPr>
          <a:xfrm>
            <a:off x="8519443" y="2255875"/>
            <a:ext cx="654753" cy="654753"/>
            <a:chOff x="17849437" y="9181497"/>
            <a:chExt cx="825285" cy="825285"/>
          </a:xfrm>
          <a:solidFill>
            <a:schemeClr val="bg1"/>
          </a:solidFill>
        </p:grpSpPr>
        <p:sp>
          <p:nvSpPr>
            <p:cNvPr id="26" name="Shape 9951"/>
            <p:cNvSpPr/>
            <p:nvPr/>
          </p:nvSpPr>
          <p:spPr>
            <a:xfrm>
              <a:off x="17849437" y="9181497"/>
              <a:ext cx="825285" cy="825285"/>
            </a:xfrm>
            <a:custGeom>
              <a:avLst/>
              <a:gdLst/>
              <a:ahLst/>
              <a:cxnLst/>
              <a:rect l="0" t="0" r="0" b="0"/>
              <a:pathLst>
                <a:path w="120000" h="120000" extrusionOk="0">
                  <a:moveTo>
                    <a:pt x="112000" y="29743"/>
                  </a:moveTo>
                  <a:lnTo>
                    <a:pt x="109743" y="26461"/>
                  </a:lnTo>
                  <a:lnTo>
                    <a:pt x="107487" y="23384"/>
                  </a:lnTo>
                  <a:lnTo>
                    <a:pt x="105025" y="20307"/>
                  </a:lnTo>
                  <a:lnTo>
                    <a:pt x="102358" y="17641"/>
                  </a:lnTo>
                  <a:lnTo>
                    <a:pt x="99487" y="14974"/>
                  </a:lnTo>
                  <a:lnTo>
                    <a:pt x="96615" y="12512"/>
                  </a:lnTo>
                  <a:lnTo>
                    <a:pt x="93333" y="10051"/>
                  </a:lnTo>
                  <a:lnTo>
                    <a:pt x="90051" y="8000"/>
                  </a:lnTo>
                  <a:lnTo>
                    <a:pt x="86564" y="6153"/>
                  </a:lnTo>
                  <a:lnTo>
                    <a:pt x="82871" y="4512"/>
                  </a:lnTo>
                  <a:lnTo>
                    <a:pt x="79384" y="3282"/>
                  </a:lnTo>
                  <a:lnTo>
                    <a:pt x="75692" y="2051"/>
                  </a:lnTo>
                  <a:lnTo>
                    <a:pt x="71794" y="1230"/>
                  </a:lnTo>
                  <a:lnTo>
                    <a:pt x="67897" y="615"/>
                  </a:lnTo>
                  <a:lnTo>
                    <a:pt x="64000" y="205"/>
                  </a:lnTo>
                  <a:lnTo>
                    <a:pt x="59897" y="0"/>
                  </a:lnTo>
                  <a:lnTo>
                    <a:pt x="56000" y="205"/>
                  </a:lnTo>
                  <a:lnTo>
                    <a:pt x="51897" y="615"/>
                  </a:lnTo>
                  <a:lnTo>
                    <a:pt x="48205" y="1230"/>
                  </a:lnTo>
                  <a:lnTo>
                    <a:pt x="44307" y="2051"/>
                  </a:lnTo>
                  <a:lnTo>
                    <a:pt x="40615" y="3282"/>
                  </a:lnTo>
                  <a:lnTo>
                    <a:pt x="36923" y="4512"/>
                  </a:lnTo>
                  <a:lnTo>
                    <a:pt x="33230" y="6153"/>
                  </a:lnTo>
                  <a:lnTo>
                    <a:pt x="29743" y="8000"/>
                  </a:lnTo>
                  <a:lnTo>
                    <a:pt x="26461" y="10051"/>
                  </a:lnTo>
                  <a:lnTo>
                    <a:pt x="23384" y="12512"/>
                  </a:lnTo>
                  <a:lnTo>
                    <a:pt x="20307" y="14974"/>
                  </a:lnTo>
                  <a:lnTo>
                    <a:pt x="17641" y="17641"/>
                  </a:lnTo>
                  <a:lnTo>
                    <a:pt x="14974" y="20307"/>
                  </a:lnTo>
                  <a:lnTo>
                    <a:pt x="12512" y="23384"/>
                  </a:lnTo>
                  <a:lnTo>
                    <a:pt x="10051" y="26461"/>
                  </a:lnTo>
                  <a:lnTo>
                    <a:pt x="8000" y="29743"/>
                  </a:lnTo>
                  <a:lnTo>
                    <a:pt x="6358" y="33435"/>
                  </a:lnTo>
                  <a:lnTo>
                    <a:pt x="4512" y="36923"/>
                  </a:lnTo>
                  <a:lnTo>
                    <a:pt x="3076" y="40410"/>
                  </a:lnTo>
                  <a:lnTo>
                    <a:pt x="2051" y="44102"/>
                  </a:lnTo>
                  <a:lnTo>
                    <a:pt x="1230" y="48000"/>
                  </a:lnTo>
                  <a:lnTo>
                    <a:pt x="615" y="51897"/>
                  </a:lnTo>
                  <a:lnTo>
                    <a:pt x="0" y="56000"/>
                  </a:lnTo>
                  <a:lnTo>
                    <a:pt x="0" y="59897"/>
                  </a:lnTo>
                  <a:lnTo>
                    <a:pt x="0" y="64000"/>
                  </a:lnTo>
                  <a:lnTo>
                    <a:pt x="615" y="67897"/>
                  </a:lnTo>
                  <a:lnTo>
                    <a:pt x="1230" y="71794"/>
                  </a:lnTo>
                  <a:lnTo>
                    <a:pt x="2051" y="75692"/>
                  </a:lnTo>
                  <a:lnTo>
                    <a:pt x="3076" y="79384"/>
                  </a:lnTo>
                  <a:lnTo>
                    <a:pt x="4512" y="82871"/>
                  </a:lnTo>
                  <a:lnTo>
                    <a:pt x="6358" y="86564"/>
                  </a:lnTo>
                  <a:lnTo>
                    <a:pt x="8000" y="90051"/>
                  </a:lnTo>
                  <a:lnTo>
                    <a:pt x="10051" y="93333"/>
                  </a:lnTo>
                  <a:lnTo>
                    <a:pt x="12512" y="96410"/>
                  </a:lnTo>
                  <a:lnTo>
                    <a:pt x="14974" y="99487"/>
                  </a:lnTo>
                  <a:lnTo>
                    <a:pt x="17641" y="102358"/>
                  </a:lnTo>
                  <a:lnTo>
                    <a:pt x="20307" y="104820"/>
                  </a:lnTo>
                  <a:lnTo>
                    <a:pt x="23384" y="107487"/>
                  </a:lnTo>
                  <a:lnTo>
                    <a:pt x="26461" y="109743"/>
                  </a:lnTo>
                  <a:lnTo>
                    <a:pt x="29743" y="111794"/>
                  </a:lnTo>
                  <a:lnTo>
                    <a:pt x="33230" y="113641"/>
                  </a:lnTo>
                  <a:lnTo>
                    <a:pt x="36923" y="115282"/>
                  </a:lnTo>
                  <a:lnTo>
                    <a:pt x="40615" y="116717"/>
                  </a:lnTo>
                  <a:lnTo>
                    <a:pt x="44307" y="117948"/>
                  </a:lnTo>
                  <a:lnTo>
                    <a:pt x="48205" y="118769"/>
                  </a:lnTo>
                  <a:lnTo>
                    <a:pt x="51897" y="119179"/>
                  </a:lnTo>
                  <a:lnTo>
                    <a:pt x="56000" y="119794"/>
                  </a:lnTo>
                  <a:lnTo>
                    <a:pt x="59897" y="120000"/>
                  </a:lnTo>
                  <a:lnTo>
                    <a:pt x="64000" y="119794"/>
                  </a:lnTo>
                  <a:lnTo>
                    <a:pt x="67897" y="119179"/>
                  </a:lnTo>
                  <a:lnTo>
                    <a:pt x="71794" y="118769"/>
                  </a:lnTo>
                  <a:lnTo>
                    <a:pt x="75692" y="117948"/>
                  </a:lnTo>
                  <a:lnTo>
                    <a:pt x="79384" y="116717"/>
                  </a:lnTo>
                  <a:lnTo>
                    <a:pt x="82871" y="115282"/>
                  </a:lnTo>
                  <a:lnTo>
                    <a:pt x="86564" y="113641"/>
                  </a:lnTo>
                  <a:lnTo>
                    <a:pt x="90051" y="111794"/>
                  </a:lnTo>
                  <a:lnTo>
                    <a:pt x="93333" y="109743"/>
                  </a:lnTo>
                  <a:lnTo>
                    <a:pt x="96615" y="107487"/>
                  </a:lnTo>
                  <a:lnTo>
                    <a:pt x="99487" y="104820"/>
                  </a:lnTo>
                  <a:lnTo>
                    <a:pt x="102358" y="102358"/>
                  </a:lnTo>
                  <a:lnTo>
                    <a:pt x="105025" y="99487"/>
                  </a:lnTo>
                  <a:lnTo>
                    <a:pt x="107487" y="96410"/>
                  </a:lnTo>
                  <a:lnTo>
                    <a:pt x="109743" y="93333"/>
                  </a:lnTo>
                  <a:lnTo>
                    <a:pt x="112000" y="90051"/>
                  </a:lnTo>
                  <a:lnTo>
                    <a:pt x="113641" y="86564"/>
                  </a:lnTo>
                  <a:lnTo>
                    <a:pt x="115282" y="82871"/>
                  </a:lnTo>
                  <a:lnTo>
                    <a:pt x="116923" y="79384"/>
                  </a:lnTo>
                  <a:lnTo>
                    <a:pt x="117948" y="75692"/>
                  </a:lnTo>
                  <a:lnTo>
                    <a:pt x="118769" y="71794"/>
                  </a:lnTo>
                  <a:lnTo>
                    <a:pt x="119384" y="67897"/>
                  </a:lnTo>
                  <a:lnTo>
                    <a:pt x="119794" y="64000"/>
                  </a:lnTo>
                  <a:lnTo>
                    <a:pt x="120000" y="59897"/>
                  </a:lnTo>
                  <a:lnTo>
                    <a:pt x="119794" y="56000"/>
                  </a:lnTo>
                  <a:lnTo>
                    <a:pt x="119384" y="51897"/>
                  </a:lnTo>
                  <a:lnTo>
                    <a:pt x="118769" y="48000"/>
                  </a:lnTo>
                  <a:lnTo>
                    <a:pt x="117948" y="44102"/>
                  </a:lnTo>
                  <a:lnTo>
                    <a:pt x="116923" y="40410"/>
                  </a:lnTo>
                  <a:lnTo>
                    <a:pt x="115282" y="36923"/>
                  </a:lnTo>
                  <a:lnTo>
                    <a:pt x="113641" y="33435"/>
                  </a:lnTo>
                  <a:lnTo>
                    <a:pt x="112000" y="29743"/>
                  </a:lnTo>
                  <a:close/>
                  <a:moveTo>
                    <a:pt x="96615" y="81230"/>
                  </a:moveTo>
                  <a:lnTo>
                    <a:pt x="95384" y="83692"/>
                  </a:lnTo>
                  <a:lnTo>
                    <a:pt x="93538" y="85743"/>
                  </a:lnTo>
                  <a:lnTo>
                    <a:pt x="91692" y="88000"/>
                  </a:lnTo>
                  <a:lnTo>
                    <a:pt x="90051" y="90051"/>
                  </a:lnTo>
                  <a:lnTo>
                    <a:pt x="88000" y="91897"/>
                  </a:lnTo>
                  <a:lnTo>
                    <a:pt x="85743" y="93538"/>
                  </a:lnTo>
                  <a:lnTo>
                    <a:pt x="83692" y="95179"/>
                  </a:lnTo>
                  <a:lnTo>
                    <a:pt x="81230" y="96615"/>
                  </a:lnTo>
                  <a:lnTo>
                    <a:pt x="78769" y="98051"/>
                  </a:lnTo>
                  <a:lnTo>
                    <a:pt x="76307" y="99076"/>
                  </a:lnTo>
                  <a:lnTo>
                    <a:pt x="73641" y="100307"/>
                  </a:lnTo>
                  <a:lnTo>
                    <a:pt x="70974" y="100923"/>
                  </a:lnTo>
                  <a:lnTo>
                    <a:pt x="68307" y="101538"/>
                  </a:lnTo>
                  <a:lnTo>
                    <a:pt x="65641" y="101948"/>
                  </a:lnTo>
                  <a:lnTo>
                    <a:pt x="62769" y="102153"/>
                  </a:lnTo>
                  <a:lnTo>
                    <a:pt x="59897" y="102358"/>
                  </a:lnTo>
                  <a:lnTo>
                    <a:pt x="57025" y="102153"/>
                  </a:lnTo>
                  <a:lnTo>
                    <a:pt x="54358" y="101948"/>
                  </a:lnTo>
                  <a:lnTo>
                    <a:pt x="51487" y="101538"/>
                  </a:lnTo>
                  <a:lnTo>
                    <a:pt x="48820" y="100923"/>
                  </a:lnTo>
                  <a:lnTo>
                    <a:pt x="46153" y="100307"/>
                  </a:lnTo>
                  <a:lnTo>
                    <a:pt x="43692" y="99076"/>
                  </a:lnTo>
                  <a:lnTo>
                    <a:pt x="41025" y="98051"/>
                  </a:lnTo>
                  <a:lnTo>
                    <a:pt x="38564" y="96615"/>
                  </a:lnTo>
                  <a:lnTo>
                    <a:pt x="36102" y="95179"/>
                  </a:lnTo>
                  <a:lnTo>
                    <a:pt x="34051" y="93538"/>
                  </a:lnTo>
                  <a:lnTo>
                    <a:pt x="32000" y="91897"/>
                  </a:lnTo>
                  <a:lnTo>
                    <a:pt x="29948" y="90051"/>
                  </a:lnTo>
                  <a:lnTo>
                    <a:pt x="27897" y="88000"/>
                  </a:lnTo>
                  <a:lnTo>
                    <a:pt x="26256" y="85743"/>
                  </a:lnTo>
                  <a:lnTo>
                    <a:pt x="24615" y="83692"/>
                  </a:lnTo>
                  <a:lnTo>
                    <a:pt x="23179" y="81230"/>
                  </a:lnTo>
                  <a:lnTo>
                    <a:pt x="21743" y="78769"/>
                  </a:lnTo>
                  <a:lnTo>
                    <a:pt x="20717" y="76307"/>
                  </a:lnTo>
                  <a:lnTo>
                    <a:pt x="19692" y="73641"/>
                  </a:lnTo>
                  <a:lnTo>
                    <a:pt x="18871" y="70974"/>
                  </a:lnTo>
                  <a:lnTo>
                    <a:pt x="18256" y="68307"/>
                  </a:lnTo>
                  <a:lnTo>
                    <a:pt x="17846" y="65641"/>
                  </a:lnTo>
                  <a:lnTo>
                    <a:pt x="17641" y="62769"/>
                  </a:lnTo>
                  <a:lnTo>
                    <a:pt x="17641" y="59897"/>
                  </a:lnTo>
                  <a:lnTo>
                    <a:pt x="17641" y="57025"/>
                  </a:lnTo>
                  <a:lnTo>
                    <a:pt x="17846" y="54153"/>
                  </a:lnTo>
                  <a:lnTo>
                    <a:pt x="18256" y="51487"/>
                  </a:lnTo>
                  <a:lnTo>
                    <a:pt x="18871" y="48820"/>
                  </a:lnTo>
                  <a:lnTo>
                    <a:pt x="19692" y="46153"/>
                  </a:lnTo>
                  <a:lnTo>
                    <a:pt x="20717" y="43487"/>
                  </a:lnTo>
                  <a:lnTo>
                    <a:pt x="21743" y="41025"/>
                  </a:lnTo>
                  <a:lnTo>
                    <a:pt x="23179" y="38564"/>
                  </a:lnTo>
                  <a:lnTo>
                    <a:pt x="24615" y="36307"/>
                  </a:lnTo>
                  <a:lnTo>
                    <a:pt x="26256" y="34051"/>
                  </a:lnTo>
                  <a:lnTo>
                    <a:pt x="27897" y="31794"/>
                  </a:lnTo>
                  <a:lnTo>
                    <a:pt x="29948" y="29743"/>
                  </a:lnTo>
                  <a:lnTo>
                    <a:pt x="32000" y="28102"/>
                  </a:lnTo>
                  <a:lnTo>
                    <a:pt x="34051" y="26256"/>
                  </a:lnTo>
                  <a:lnTo>
                    <a:pt x="36102" y="24615"/>
                  </a:lnTo>
                  <a:lnTo>
                    <a:pt x="38564" y="23179"/>
                  </a:lnTo>
                  <a:lnTo>
                    <a:pt x="41025" y="21743"/>
                  </a:lnTo>
                  <a:lnTo>
                    <a:pt x="43692" y="20717"/>
                  </a:lnTo>
                  <a:lnTo>
                    <a:pt x="46153" y="19692"/>
                  </a:lnTo>
                  <a:lnTo>
                    <a:pt x="48820" y="18871"/>
                  </a:lnTo>
                  <a:lnTo>
                    <a:pt x="51487" y="18256"/>
                  </a:lnTo>
                  <a:lnTo>
                    <a:pt x="54358" y="17846"/>
                  </a:lnTo>
                  <a:lnTo>
                    <a:pt x="57025" y="17641"/>
                  </a:lnTo>
                  <a:lnTo>
                    <a:pt x="59897" y="17435"/>
                  </a:lnTo>
                  <a:lnTo>
                    <a:pt x="62769" y="17641"/>
                  </a:lnTo>
                  <a:lnTo>
                    <a:pt x="65641" y="17846"/>
                  </a:lnTo>
                  <a:lnTo>
                    <a:pt x="68307" y="18256"/>
                  </a:lnTo>
                  <a:lnTo>
                    <a:pt x="70974" y="18871"/>
                  </a:lnTo>
                  <a:lnTo>
                    <a:pt x="73641" y="19692"/>
                  </a:lnTo>
                  <a:lnTo>
                    <a:pt x="76307" y="20717"/>
                  </a:lnTo>
                  <a:lnTo>
                    <a:pt x="78769" y="21743"/>
                  </a:lnTo>
                  <a:lnTo>
                    <a:pt x="81230" y="23179"/>
                  </a:lnTo>
                  <a:lnTo>
                    <a:pt x="83692" y="24615"/>
                  </a:lnTo>
                  <a:lnTo>
                    <a:pt x="85743" y="26256"/>
                  </a:lnTo>
                  <a:lnTo>
                    <a:pt x="88000" y="28102"/>
                  </a:lnTo>
                  <a:lnTo>
                    <a:pt x="90051" y="29743"/>
                  </a:lnTo>
                  <a:lnTo>
                    <a:pt x="91692" y="31794"/>
                  </a:lnTo>
                  <a:lnTo>
                    <a:pt x="93538" y="34051"/>
                  </a:lnTo>
                  <a:lnTo>
                    <a:pt x="95384" y="36307"/>
                  </a:lnTo>
                  <a:lnTo>
                    <a:pt x="96615" y="38564"/>
                  </a:lnTo>
                  <a:lnTo>
                    <a:pt x="98051" y="41025"/>
                  </a:lnTo>
                  <a:lnTo>
                    <a:pt x="99076" y="43487"/>
                  </a:lnTo>
                  <a:lnTo>
                    <a:pt x="100307" y="46153"/>
                  </a:lnTo>
                  <a:lnTo>
                    <a:pt x="101128" y="48820"/>
                  </a:lnTo>
                  <a:lnTo>
                    <a:pt x="101538" y="51487"/>
                  </a:lnTo>
                  <a:lnTo>
                    <a:pt x="101948" y="54153"/>
                  </a:lnTo>
                  <a:lnTo>
                    <a:pt x="102358" y="57025"/>
                  </a:lnTo>
                  <a:lnTo>
                    <a:pt x="102358" y="59897"/>
                  </a:lnTo>
                  <a:lnTo>
                    <a:pt x="102358" y="62769"/>
                  </a:lnTo>
                  <a:lnTo>
                    <a:pt x="101948" y="65641"/>
                  </a:lnTo>
                  <a:lnTo>
                    <a:pt x="101538" y="68307"/>
                  </a:lnTo>
                  <a:lnTo>
                    <a:pt x="101128" y="70974"/>
                  </a:lnTo>
                  <a:lnTo>
                    <a:pt x="100307" y="73641"/>
                  </a:lnTo>
                  <a:lnTo>
                    <a:pt x="99076" y="76307"/>
                  </a:lnTo>
                  <a:lnTo>
                    <a:pt x="98051" y="78769"/>
                  </a:lnTo>
                  <a:lnTo>
                    <a:pt x="96615" y="81230"/>
                  </a:lnTo>
                  <a:close/>
                </a:path>
              </a:pathLst>
            </a:custGeom>
            <a:grpFill/>
            <a:ln>
              <a:noFill/>
            </a:ln>
          </p:spPr>
          <p:txBody>
            <a:bodyPr lIns="243770" tIns="121868" rIns="243770" bIns="121868" anchor="t" anchorCtr="0">
              <a:noAutofit/>
            </a:bodyPr>
            <a:lstStyle/>
            <a:p>
              <a:endParaRPr sz="2400">
                <a:solidFill>
                  <a:schemeClr val="dk1"/>
                </a:solidFill>
                <a:cs typeface="+mn-ea"/>
                <a:sym typeface="+mn-lt"/>
              </a:endParaRPr>
            </a:p>
          </p:txBody>
        </p:sp>
        <p:sp>
          <p:nvSpPr>
            <p:cNvPr id="27" name="Shape 9952"/>
            <p:cNvSpPr/>
            <p:nvPr/>
          </p:nvSpPr>
          <p:spPr>
            <a:xfrm>
              <a:off x="18124528" y="9384641"/>
              <a:ext cx="207381" cy="275096"/>
            </a:xfrm>
            <a:custGeom>
              <a:avLst/>
              <a:gdLst/>
              <a:ahLst/>
              <a:cxnLst/>
              <a:rect l="0" t="0" r="0" b="0"/>
              <a:pathLst>
                <a:path w="120000" h="120000" extrusionOk="0">
                  <a:moveTo>
                    <a:pt x="110136" y="0"/>
                  </a:moveTo>
                  <a:lnTo>
                    <a:pt x="90410" y="0"/>
                  </a:lnTo>
                  <a:lnTo>
                    <a:pt x="86301" y="615"/>
                  </a:lnTo>
                  <a:lnTo>
                    <a:pt x="82191" y="2461"/>
                  </a:lnTo>
                  <a:lnTo>
                    <a:pt x="80547" y="4923"/>
                  </a:lnTo>
                  <a:lnTo>
                    <a:pt x="79726" y="7384"/>
                  </a:lnTo>
                  <a:lnTo>
                    <a:pt x="79726" y="89846"/>
                  </a:lnTo>
                  <a:lnTo>
                    <a:pt x="9863" y="89846"/>
                  </a:lnTo>
                  <a:lnTo>
                    <a:pt x="5753" y="90461"/>
                  </a:lnTo>
                  <a:lnTo>
                    <a:pt x="2465" y="91692"/>
                  </a:lnTo>
                  <a:lnTo>
                    <a:pt x="821" y="94769"/>
                  </a:lnTo>
                  <a:lnTo>
                    <a:pt x="0" y="97230"/>
                  </a:lnTo>
                  <a:lnTo>
                    <a:pt x="0" y="112615"/>
                  </a:lnTo>
                  <a:lnTo>
                    <a:pt x="821" y="115076"/>
                  </a:lnTo>
                  <a:lnTo>
                    <a:pt x="2465" y="117538"/>
                  </a:lnTo>
                  <a:lnTo>
                    <a:pt x="5753" y="119384"/>
                  </a:lnTo>
                  <a:lnTo>
                    <a:pt x="9863" y="120000"/>
                  </a:lnTo>
                  <a:lnTo>
                    <a:pt x="110136" y="120000"/>
                  </a:lnTo>
                  <a:lnTo>
                    <a:pt x="114246" y="119384"/>
                  </a:lnTo>
                  <a:lnTo>
                    <a:pt x="116712" y="117538"/>
                  </a:lnTo>
                  <a:lnTo>
                    <a:pt x="119999" y="115076"/>
                  </a:lnTo>
                  <a:lnTo>
                    <a:pt x="119999" y="112615"/>
                  </a:lnTo>
                  <a:lnTo>
                    <a:pt x="119999" y="7384"/>
                  </a:lnTo>
                  <a:lnTo>
                    <a:pt x="119999" y="4923"/>
                  </a:lnTo>
                  <a:lnTo>
                    <a:pt x="116712" y="2461"/>
                  </a:lnTo>
                  <a:lnTo>
                    <a:pt x="114246" y="615"/>
                  </a:lnTo>
                  <a:lnTo>
                    <a:pt x="110136" y="0"/>
                  </a:lnTo>
                  <a:close/>
                </a:path>
              </a:pathLst>
            </a:custGeom>
            <a:grpFill/>
            <a:ln>
              <a:noFill/>
            </a:ln>
          </p:spPr>
          <p:txBody>
            <a:bodyPr lIns="243770" tIns="121868" rIns="243770" bIns="121868" anchor="t" anchorCtr="0">
              <a:noAutofit/>
            </a:bodyPr>
            <a:lstStyle/>
            <a:p>
              <a:endParaRPr sz="2400">
                <a:solidFill>
                  <a:schemeClr val="dk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1000"/>
                                        <p:tgtEl>
                                          <p:spTgt spid="57"/>
                                        </p:tgtEl>
                                      </p:cBhvr>
                                    </p:animEffect>
                                    <p:anim calcmode="lin" valueType="num">
                                      <p:cBhvr>
                                        <p:cTn id="38" dur="1000" fill="hold"/>
                                        <p:tgtEl>
                                          <p:spTgt spid="57"/>
                                        </p:tgtEl>
                                        <p:attrNameLst>
                                          <p:attrName>ppt_x</p:attrName>
                                        </p:attrNameLst>
                                      </p:cBhvr>
                                      <p:tavLst>
                                        <p:tav tm="0">
                                          <p:val>
                                            <p:strVal val="#ppt_x"/>
                                          </p:val>
                                        </p:tav>
                                        <p:tav tm="100000">
                                          <p:val>
                                            <p:strVal val="#ppt_x"/>
                                          </p:val>
                                        </p:tav>
                                      </p:tavLst>
                                    </p:anim>
                                    <p:anim calcmode="lin" valueType="num">
                                      <p:cBhvr>
                                        <p:cTn id="39" dur="1000" fill="hold"/>
                                        <p:tgtEl>
                                          <p:spTgt spid="57"/>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 presetClass="entr" presetSubtype="2"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2" presetClass="entr" presetSubtype="2"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1+#ppt_w/2"/>
                                          </p:val>
                                        </p:tav>
                                        <p:tav tm="100000">
                                          <p:val>
                                            <p:strVal val="#ppt_x"/>
                                          </p:val>
                                        </p:tav>
                                      </p:tavLst>
                                    </p:anim>
                                    <p:anim calcmode="lin" valueType="num">
                                      <p:cBhvr additive="base">
                                        <p:cTn id="49" dur="500" fill="hold"/>
                                        <p:tgtEl>
                                          <p:spTgt spid="66"/>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2"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1+#ppt_w/2"/>
                                          </p:val>
                                        </p:tav>
                                        <p:tav tm="100000">
                                          <p:val>
                                            <p:strVal val="#ppt_x"/>
                                          </p:val>
                                        </p:tav>
                                      </p:tavLst>
                                    </p:anim>
                                    <p:anim calcmode="lin" valueType="num">
                                      <p:cBhvr additive="base">
                                        <p:cTn id="54" dur="500" fill="hold"/>
                                        <p:tgtEl>
                                          <p:spTgt spid="72"/>
                                        </p:tgtEl>
                                        <p:attrNameLst>
                                          <p:attrName>ppt_y</p:attrName>
                                        </p:attrNameLst>
                                      </p:cBhvr>
                                      <p:tavLst>
                                        <p:tav tm="0">
                                          <p:val>
                                            <p:strVal val="#ppt_y"/>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40" grpId="0"/>
      <p:bldP spid="45" grpId="0"/>
      <p:bldP spid="57"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3"/>
          <p:cNvSpPr txBox="1"/>
          <p:nvPr/>
        </p:nvSpPr>
        <p:spPr>
          <a:xfrm>
            <a:off x="4647209" y="1864385"/>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添加文字标题一</a:t>
            </a:r>
          </a:p>
        </p:txBody>
      </p:sp>
      <p:sp>
        <p:nvSpPr>
          <p:cNvPr id="5" name="TextBox 24"/>
          <p:cNvSpPr txBox="1"/>
          <p:nvPr/>
        </p:nvSpPr>
        <p:spPr>
          <a:xfrm>
            <a:off x="4647209" y="2687010"/>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添加文字标题二</a:t>
            </a:r>
          </a:p>
        </p:txBody>
      </p:sp>
      <p:sp>
        <p:nvSpPr>
          <p:cNvPr id="6" name="文本框 8"/>
          <p:cNvSpPr txBox="1">
            <a:spLocks noChangeArrowheads="1"/>
          </p:cNvSpPr>
          <p:nvPr/>
        </p:nvSpPr>
        <p:spPr bwMode="auto">
          <a:xfrm>
            <a:off x="4288135" y="733983"/>
            <a:ext cx="3877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sz="1300">
                <a:solidFill>
                  <a:schemeClr val="tx1"/>
                </a:solidFill>
                <a:latin typeface="Lao UI" panose="020B0502040204020203" pitchFamily="34" charset="0"/>
                <a:ea typeface="微软雅黑" panose="020B0503020204020204" pitchFamily="34" charset="-122"/>
              </a:defRPr>
            </a:lvl1pPr>
            <a:lvl2pPr eaLnBrk="0" hangingPunct="0">
              <a:defRPr sz="1300">
                <a:solidFill>
                  <a:schemeClr val="tx1"/>
                </a:solidFill>
                <a:latin typeface="Lao UI" panose="020B0502040204020203" pitchFamily="34" charset="0"/>
                <a:ea typeface="微软雅黑" panose="020B0503020204020204" pitchFamily="34" charset="-122"/>
              </a:defRPr>
            </a:lvl2pPr>
            <a:lvl3pPr eaLnBrk="0" hangingPunct="0">
              <a:defRPr sz="1300">
                <a:solidFill>
                  <a:schemeClr val="tx1"/>
                </a:solidFill>
                <a:latin typeface="Lao UI" panose="020B0502040204020203" pitchFamily="34" charset="0"/>
                <a:ea typeface="微软雅黑" panose="020B0503020204020204" pitchFamily="34" charset="-122"/>
              </a:defRPr>
            </a:lvl3pPr>
            <a:lvl4pPr eaLnBrk="0" hangingPunct="0">
              <a:defRPr sz="1300">
                <a:solidFill>
                  <a:schemeClr val="tx1"/>
                </a:solidFill>
                <a:latin typeface="Lao UI" panose="020B0502040204020203" pitchFamily="34" charset="0"/>
                <a:ea typeface="微软雅黑" panose="020B0503020204020204" pitchFamily="34" charset="-122"/>
              </a:defRPr>
            </a:lvl4pPr>
            <a:lvl5pPr eaLnBrk="0" hangingPunct="0">
              <a:defRPr sz="1300">
                <a:solidFill>
                  <a:schemeClr val="tx1"/>
                </a:solidFill>
                <a:latin typeface="Lao UI" panose="020B0502040204020203" pitchFamily="34" charset="0"/>
                <a:ea typeface="微软雅黑" panose="020B0503020204020204" pitchFamily="34" charset="-122"/>
              </a:defRPr>
            </a:lvl5pPr>
            <a:lvl6pPr marL="18288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6pPr>
            <a:lvl7pPr marL="22860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7pPr>
            <a:lvl8pPr marL="27432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8pPr>
            <a:lvl9pPr marL="3200400" indent="457200" defTabSz="685800" eaLnBrk="0" fontAlgn="base" hangingPunct="0">
              <a:spcBef>
                <a:spcPct val="0"/>
              </a:spcBef>
              <a:spcAft>
                <a:spcPct val="0"/>
              </a:spcAft>
              <a:buFont typeface="Arial" panose="020B0604020202020204" pitchFamily="34" charset="0"/>
              <a:defRPr sz="1300">
                <a:solidFill>
                  <a:schemeClr val="tx1"/>
                </a:solidFill>
                <a:latin typeface="Lao UI" panose="020B0502040204020203" pitchFamily="34" charset="0"/>
                <a:ea typeface="微软雅黑" panose="020B0503020204020204" pitchFamily="34" charset="-122"/>
              </a:defRPr>
            </a:lvl9pPr>
          </a:lstStyle>
          <a:p>
            <a:pPr eaLnBrk="1" hangingPunct="1"/>
            <a:r>
              <a:rPr lang="zh-CN" altLang="en-US" sz="4800" b="1" dirty="0">
                <a:solidFill>
                  <a:schemeClr val="tx1">
                    <a:lumMod val="85000"/>
                    <a:lumOff val="15000"/>
                  </a:schemeClr>
                </a:solidFill>
                <a:latin typeface="+mn-lt"/>
                <a:ea typeface="+mn-ea"/>
                <a:cs typeface="+mn-ea"/>
                <a:sym typeface="+mn-lt"/>
              </a:rPr>
              <a:t>点击输入标题</a:t>
            </a:r>
          </a:p>
        </p:txBody>
      </p:sp>
      <p:sp>
        <p:nvSpPr>
          <p:cNvPr id="7" name="TextBox 23"/>
          <p:cNvSpPr txBox="1"/>
          <p:nvPr/>
        </p:nvSpPr>
        <p:spPr>
          <a:xfrm>
            <a:off x="4647209" y="3483827"/>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添加文字标题四</a:t>
            </a:r>
          </a:p>
        </p:txBody>
      </p:sp>
      <p:sp>
        <p:nvSpPr>
          <p:cNvPr id="8" name="TextBox 24"/>
          <p:cNvSpPr txBox="1"/>
          <p:nvPr/>
        </p:nvSpPr>
        <p:spPr>
          <a:xfrm>
            <a:off x="4647209" y="4280644"/>
            <a:ext cx="3159839" cy="523220"/>
          </a:xfrm>
          <a:prstGeom prst="rect">
            <a:avLst/>
          </a:prstGeom>
          <a:noFill/>
        </p:spPr>
        <p:txBody>
          <a:bodyPr wrap="none" lIns="91440" tIns="45720" rIns="91440" bIns="45720">
            <a:spAutoFit/>
          </a:bodyPr>
          <a:lstStyle/>
          <a:p>
            <a:pPr marL="457200" indent="-457200">
              <a:buFont typeface="Wingdings" panose="05000000000000000000" pitchFamily="2" charset="2"/>
              <a:buChar char="u"/>
              <a:defRPr/>
            </a:pPr>
            <a:r>
              <a:rPr lang="zh-CN" altLang="en-US" sz="2800" dirty="0">
                <a:solidFill>
                  <a:schemeClr val="tx1">
                    <a:lumMod val="85000"/>
                    <a:lumOff val="15000"/>
                  </a:schemeClr>
                </a:solidFill>
                <a:cs typeface="+mn-ea"/>
                <a:sym typeface="+mn-lt"/>
              </a:rPr>
              <a:t>添加文字标题五</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9000" r="-19000"/>
          </a:stretch>
        </a:blipFill>
        <a:effectLst/>
      </p:bgPr>
    </p:bg>
    <p:spTree>
      <p:nvGrpSpPr>
        <p:cNvPr id="1" name=""/>
        <p:cNvGrpSpPr/>
        <p:nvPr/>
      </p:nvGrpSpPr>
      <p:grpSpPr>
        <a:xfrm>
          <a:off x="0" y="0"/>
          <a:ext cx="0" cy="0"/>
          <a:chOff x="0" y="0"/>
          <a:chExt cx="0" cy="0"/>
        </a:xfrm>
      </p:grpSpPr>
      <p:sp>
        <p:nvSpPr>
          <p:cNvPr id="14" name="iS1ide-Freeform: Shape 22"/>
          <p:cNvSpPr/>
          <p:nvPr/>
        </p:nvSpPr>
        <p:spPr>
          <a:xfrm flipH="1">
            <a:off x="4978504" y="1964184"/>
            <a:ext cx="2871818" cy="1116885"/>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rgbClr val="EDB3A7"/>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5" name="iS1ide-Freeform: Shape 21"/>
          <p:cNvSpPr/>
          <p:nvPr/>
        </p:nvSpPr>
        <p:spPr>
          <a:xfrm>
            <a:off x="4513665" y="2797879"/>
            <a:ext cx="2871818" cy="1116885"/>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0" name="iS1ide-Isosceles Triangle 28"/>
          <p:cNvSpPr/>
          <p:nvPr/>
        </p:nvSpPr>
        <p:spPr>
          <a:xfrm rot="5400000" flipH="1" flipV="1">
            <a:off x="4383662" y="1921644"/>
            <a:ext cx="651761" cy="358417"/>
          </a:xfrm>
          <a:prstGeom prst="triangle">
            <a:avLst/>
          </a:prstGeom>
          <a:solidFill>
            <a:srgbClr val="EDB3A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1" name="iS1ide-Isosceles Triangle 29"/>
          <p:cNvSpPr/>
          <p:nvPr/>
        </p:nvSpPr>
        <p:spPr>
          <a:xfrm rot="5400000">
            <a:off x="7435874" y="3553075"/>
            <a:ext cx="651761" cy="358417"/>
          </a:xfrm>
          <a:prstGeom prst="triangl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38" name="iS1ide-Rectangle 15"/>
          <p:cNvSpPr/>
          <p:nvPr/>
        </p:nvSpPr>
        <p:spPr>
          <a:xfrm>
            <a:off x="2315232" y="1721362"/>
            <a:ext cx="1909253" cy="191305"/>
          </a:xfrm>
          <a:prstGeom prst="rect">
            <a:avLst/>
          </a:prstGeom>
        </p:spPr>
        <p:txBody>
          <a:bodyPr wrap="none" lIns="72000" tIns="0" rIns="72000" bIns="0">
            <a:noAutofit/>
          </a:bodyPr>
          <a:lstStyle/>
          <a:p>
            <a:pPr lvl="0" algn="r" defTabSz="913765">
              <a:defRPr/>
            </a:pPr>
            <a:r>
              <a:rPr lang="zh-CN" altLang="en-US" sz="2000" b="1" dirty="0">
                <a:solidFill>
                  <a:schemeClr val="bg2">
                    <a:lumMod val="25000"/>
                  </a:schemeClr>
                </a:solidFill>
                <a:cs typeface="+mn-ea"/>
                <a:sym typeface="+mn-lt"/>
              </a:rPr>
              <a:t>标题文本预设</a:t>
            </a:r>
          </a:p>
        </p:txBody>
      </p:sp>
      <p:sp>
        <p:nvSpPr>
          <p:cNvPr id="36" name="iS1ide-Rectangle 19"/>
          <p:cNvSpPr/>
          <p:nvPr/>
        </p:nvSpPr>
        <p:spPr>
          <a:xfrm>
            <a:off x="8368292" y="2985416"/>
            <a:ext cx="1909253" cy="191305"/>
          </a:xfrm>
          <a:prstGeom prst="rect">
            <a:avLst/>
          </a:prstGeom>
        </p:spPr>
        <p:txBody>
          <a:bodyPr wrap="none" lIns="72000" tIns="0" rIns="72000" bIns="0">
            <a:noAutofit/>
          </a:bodyPr>
          <a:lstStyle/>
          <a:p>
            <a:pPr lvl="0" defTabSz="913765">
              <a:defRPr/>
            </a:pPr>
            <a:r>
              <a:rPr lang="zh-CN" altLang="en-US" sz="2000" b="1" dirty="0">
                <a:solidFill>
                  <a:schemeClr val="bg2">
                    <a:lumMod val="25000"/>
                  </a:schemeClr>
                </a:solidFill>
                <a:cs typeface="+mn-ea"/>
                <a:sym typeface="+mn-lt"/>
              </a:rPr>
              <a:t>标题文本预设</a:t>
            </a:r>
          </a:p>
        </p:txBody>
      </p:sp>
      <p:sp>
        <p:nvSpPr>
          <p:cNvPr id="34" name="iS1ide-Rectangle 33"/>
          <p:cNvSpPr/>
          <p:nvPr/>
        </p:nvSpPr>
        <p:spPr>
          <a:xfrm>
            <a:off x="2146352" y="3926415"/>
            <a:ext cx="1909253" cy="191305"/>
          </a:xfrm>
          <a:prstGeom prst="rect">
            <a:avLst/>
          </a:prstGeom>
        </p:spPr>
        <p:txBody>
          <a:bodyPr wrap="none" lIns="72000" tIns="0" rIns="72000" bIns="0">
            <a:noAutofit/>
          </a:bodyPr>
          <a:lstStyle/>
          <a:p>
            <a:pPr lvl="0" algn="r" defTabSz="913765">
              <a:defRPr/>
            </a:pPr>
            <a:r>
              <a:rPr lang="zh-CN" altLang="en-US" sz="2000" b="1" dirty="0">
                <a:solidFill>
                  <a:schemeClr val="bg2">
                    <a:lumMod val="25000"/>
                  </a:schemeClr>
                </a:solidFill>
                <a:cs typeface="+mn-ea"/>
                <a:sym typeface="+mn-lt"/>
              </a:rPr>
              <a:t>标题文本预设</a:t>
            </a:r>
          </a:p>
        </p:txBody>
      </p:sp>
      <p:sp>
        <p:nvSpPr>
          <p:cNvPr id="32" name="iS1ide-Rectangle 36"/>
          <p:cNvSpPr/>
          <p:nvPr/>
        </p:nvSpPr>
        <p:spPr>
          <a:xfrm>
            <a:off x="8260189" y="5301503"/>
            <a:ext cx="1909252" cy="191305"/>
          </a:xfrm>
          <a:prstGeom prst="rect">
            <a:avLst/>
          </a:prstGeom>
        </p:spPr>
        <p:txBody>
          <a:bodyPr wrap="none" lIns="72000" tIns="0" rIns="72000" bIns="0">
            <a:noAutofit/>
          </a:bodyPr>
          <a:lstStyle/>
          <a:p>
            <a:pPr lvl="0" defTabSz="913765">
              <a:defRPr/>
            </a:pPr>
            <a:r>
              <a:rPr lang="zh-CN" altLang="en-US" sz="2000" b="1" dirty="0">
                <a:solidFill>
                  <a:schemeClr val="bg2">
                    <a:lumMod val="25000"/>
                  </a:schemeClr>
                </a:solidFill>
                <a:cs typeface="+mn-ea"/>
                <a:sym typeface="+mn-lt"/>
              </a:rPr>
              <a:t>标题文本预设</a:t>
            </a:r>
          </a:p>
        </p:txBody>
      </p:sp>
      <p:sp>
        <p:nvSpPr>
          <p:cNvPr id="39" name="矩形 38"/>
          <p:cNvSpPr/>
          <p:nvPr/>
        </p:nvSpPr>
        <p:spPr>
          <a:xfrm>
            <a:off x="2103343" y="2161902"/>
            <a:ext cx="241032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40" name="矩形 39"/>
          <p:cNvSpPr/>
          <p:nvPr/>
        </p:nvSpPr>
        <p:spPr>
          <a:xfrm>
            <a:off x="1895817" y="4310151"/>
            <a:ext cx="241032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41" name="矩形 40"/>
          <p:cNvSpPr/>
          <p:nvPr/>
        </p:nvSpPr>
        <p:spPr>
          <a:xfrm>
            <a:off x="8205215" y="3429000"/>
            <a:ext cx="241032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42" name="矩形 41"/>
          <p:cNvSpPr/>
          <p:nvPr/>
        </p:nvSpPr>
        <p:spPr>
          <a:xfrm>
            <a:off x="8169527" y="5615701"/>
            <a:ext cx="241032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31" name="TextBox 8"/>
          <p:cNvSpPr txBox="1"/>
          <p:nvPr/>
        </p:nvSpPr>
        <p:spPr>
          <a:xfrm>
            <a:off x="4224485" y="720980"/>
            <a:ext cx="3743030" cy="369199"/>
          </a:xfrm>
          <a:prstGeom prst="rect">
            <a:avLst/>
          </a:prstGeom>
          <a:noFill/>
        </p:spPr>
        <p:txBody>
          <a:bodyPr wrap="square" lIns="0" tIns="0" rIns="0" bIns="0" rtlCol="0" anchor="ctr">
            <a:spAutoFit/>
          </a:bodyPr>
          <a:lstStyle/>
          <a:p>
            <a:pPr algn="dist"/>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
        <p:nvSpPr>
          <p:cNvPr id="26" name="iS1ide-Freeform: Shape 22"/>
          <p:cNvSpPr/>
          <p:nvPr/>
        </p:nvSpPr>
        <p:spPr>
          <a:xfrm flipH="1">
            <a:off x="4923532" y="4184618"/>
            <a:ext cx="2871818" cy="1116885"/>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rgbClr val="EDB3A7"/>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33" name="iS1ide-Freeform: Shape 21"/>
          <p:cNvSpPr/>
          <p:nvPr/>
        </p:nvSpPr>
        <p:spPr>
          <a:xfrm>
            <a:off x="4458693" y="5018313"/>
            <a:ext cx="2871818" cy="1116885"/>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35" name="iS1ide-Isosceles Triangle 28"/>
          <p:cNvSpPr/>
          <p:nvPr/>
        </p:nvSpPr>
        <p:spPr>
          <a:xfrm rot="5400000" flipH="1" flipV="1">
            <a:off x="4328690" y="4142078"/>
            <a:ext cx="651761" cy="358417"/>
          </a:xfrm>
          <a:prstGeom prst="triangle">
            <a:avLst/>
          </a:prstGeom>
          <a:solidFill>
            <a:srgbClr val="EDB3A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37" name="iS1ide-Isosceles Triangle 29"/>
          <p:cNvSpPr/>
          <p:nvPr/>
        </p:nvSpPr>
        <p:spPr>
          <a:xfrm rot="5400000">
            <a:off x="7380902" y="5773509"/>
            <a:ext cx="651761" cy="358417"/>
          </a:xfrm>
          <a:prstGeom prst="triangl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cxnSp>
        <p:nvCxnSpPr>
          <p:cNvPr id="43" name="直接连接符 42"/>
          <p:cNvCxnSpPr/>
          <p:nvPr/>
        </p:nvCxnSpPr>
        <p:spPr>
          <a:xfrm>
            <a:off x="2745318" y="1471451"/>
            <a:ext cx="7296329"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唯美创意立冬节气PPT模板.pptx"/>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 www.2ppt.com">
  <a:themeElements>
    <a:clrScheme name="自定义 1260">
      <a:dk1>
        <a:sysClr val="windowText" lastClr="000000"/>
      </a:dk1>
      <a:lt1>
        <a:sysClr val="window" lastClr="FFFFFF"/>
      </a:lt1>
      <a:dk2>
        <a:srgbClr val="5A6378"/>
      </a:dk2>
      <a:lt2>
        <a:srgbClr val="7F7F7F"/>
      </a:lt2>
      <a:accent1>
        <a:srgbClr val="C03243"/>
      </a:accent1>
      <a:accent2>
        <a:srgbClr val="C03243"/>
      </a:accent2>
      <a:accent3>
        <a:srgbClr val="C03243"/>
      </a:accent3>
      <a:accent4>
        <a:srgbClr val="C03243"/>
      </a:accent4>
      <a:accent5>
        <a:srgbClr val="C03243"/>
      </a:accent5>
      <a:accent6>
        <a:srgbClr val="C03243"/>
      </a:accent6>
      <a:hlink>
        <a:srgbClr val="168BBA"/>
      </a:hlink>
      <a:folHlink>
        <a:srgbClr val="680000"/>
      </a:folHlink>
    </a:clrScheme>
    <a:fontScheme name="c3ntvf1l">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1858</Words>
  <Application>Microsoft Office PowerPoint</Application>
  <PresentationFormat>宽屏</PresentationFormat>
  <Paragraphs>228</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Aa楷体</vt: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2022-03-10T06:06:19Z</dcterms:created>
  <dcterms:modified xsi:type="dcterms:W3CDTF">2023-01-10T05:53:31Z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4CE75CB121C3456097E1AB211FE8C1E0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